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74" r:id="rId5"/>
    <p:sldId id="292" r:id="rId6"/>
    <p:sldId id="259" r:id="rId7"/>
    <p:sldId id="263" r:id="rId8"/>
    <p:sldId id="262" r:id="rId9"/>
    <p:sldId id="261" r:id="rId10"/>
    <p:sldId id="260" r:id="rId11"/>
    <p:sldId id="264" r:id="rId12"/>
    <p:sldId id="282" r:id="rId13"/>
    <p:sldId id="275" r:id="rId14"/>
    <p:sldId id="281" r:id="rId15"/>
    <p:sldId id="280" r:id="rId16"/>
    <p:sldId id="279" r:id="rId17"/>
    <p:sldId id="278" r:id="rId18"/>
    <p:sldId id="277" r:id="rId19"/>
    <p:sldId id="276" r:id="rId20"/>
    <p:sldId id="290" r:id="rId21"/>
    <p:sldId id="289" r:id="rId22"/>
    <p:sldId id="288" r:id="rId23"/>
    <p:sldId id="286" r:id="rId24"/>
    <p:sldId id="291" r:id="rId25"/>
    <p:sldId id="285" r:id="rId26"/>
    <p:sldId id="284" r:id="rId27"/>
    <p:sldId id="283" r:id="rId28"/>
    <p:sldId id="293" r:id="rId29"/>
    <p:sldId id="294" r:id="rId30"/>
    <p:sldId id="295" r:id="rId31"/>
    <p:sldId id="304" r:id="rId32"/>
    <p:sldId id="303" r:id="rId33"/>
    <p:sldId id="301" r:id="rId34"/>
    <p:sldId id="302" r:id="rId35"/>
    <p:sldId id="300" r:id="rId36"/>
    <p:sldId id="299" r:id="rId37"/>
    <p:sldId id="298" r:id="rId38"/>
    <p:sldId id="297" r:id="rId39"/>
    <p:sldId id="296" r:id="rId40"/>
    <p:sldId id="30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D6D6"/>
    <a:srgbClr val="00C49A"/>
    <a:srgbClr val="00A6FB"/>
    <a:srgbClr val="D1D1D1"/>
    <a:srgbClr val="121212"/>
    <a:srgbClr val="0F0F0F"/>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AC773-E13B-4116-8EA0-7A9294520269}" v="48" dt="2025-06-30T18:24:17.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70" d="100"/>
          <a:sy n="70" d="100"/>
        </p:scale>
        <p:origin x="5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u Shree" userId="08e97958b6eae903" providerId="LiveId" clId="{1BCAC773-E13B-4116-8EA0-7A9294520269}"/>
    <pc:docChg chg="undo redo custSel addSld delSld modSld sldOrd">
      <pc:chgData name="Tanu Shree" userId="08e97958b6eae903" providerId="LiveId" clId="{1BCAC773-E13B-4116-8EA0-7A9294520269}" dt="2025-06-30T20:45:14.824" v="333" actId="14100"/>
      <pc:docMkLst>
        <pc:docMk/>
      </pc:docMkLst>
      <pc:sldChg chg="modSp mod">
        <pc:chgData name="Tanu Shree" userId="08e97958b6eae903" providerId="LiveId" clId="{1BCAC773-E13B-4116-8EA0-7A9294520269}" dt="2025-06-30T18:18:48.527" v="279" actId="14100"/>
        <pc:sldMkLst>
          <pc:docMk/>
          <pc:sldMk cId="175394437" sldId="256"/>
        </pc:sldMkLst>
        <pc:spChg chg="mod">
          <ac:chgData name="Tanu Shree" userId="08e97958b6eae903" providerId="LiveId" clId="{1BCAC773-E13B-4116-8EA0-7A9294520269}" dt="2025-06-30T18:18:42.377" v="278" actId="1076"/>
          <ac:spMkLst>
            <pc:docMk/>
            <pc:sldMk cId="175394437" sldId="256"/>
            <ac:spMk id="2" creationId="{05605010-B503-8B26-A441-436C8074EB0F}"/>
          </ac:spMkLst>
        </pc:spChg>
        <pc:picChg chg="mod">
          <ac:chgData name="Tanu Shree" userId="08e97958b6eae903" providerId="LiveId" clId="{1BCAC773-E13B-4116-8EA0-7A9294520269}" dt="2025-06-30T18:18:48.527" v="279" actId="14100"/>
          <ac:picMkLst>
            <pc:docMk/>
            <pc:sldMk cId="175394437" sldId="256"/>
            <ac:picMk id="7" creationId="{A7A62BD4-03C0-41D7-45A9-7C6598ECB3B7}"/>
          </ac:picMkLst>
        </pc:picChg>
      </pc:sldChg>
      <pc:sldChg chg="del">
        <pc:chgData name="Tanu Shree" userId="08e97958b6eae903" providerId="LiveId" clId="{1BCAC773-E13B-4116-8EA0-7A9294520269}" dt="2025-06-30T18:18:14.023" v="277" actId="47"/>
        <pc:sldMkLst>
          <pc:docMk/>
          <pc:sldMk cId="2887437329" sldId="265"/>
        </pc:sldMkLst>
      </pc:sldChg>
      <pc:sldChg chg="del">
        <pc:chgData name="Tanu Shree" userId="08e97958b6eae903" providerId="LiveId" clId="{1BCAC773-E13B-4116-8EA0-7A9294520269}" dt="2025-06-30T18:18:14.023" v="277" actId="47"/>
        <pc:sldMkLst>
          <pc:docMk/>
          <pc:sldMk cId="4182019968" sldId="266"/>
        </pc:sldMkLst>
      </pc:sldChg>
      <pc:sldChg chg="del">
        <pc:chgData name="Tanu Shree" userId="08e97958b6eae903" providerId="LiveId" clId="{1BCAC773-E13B-4116-8EA0-7A9294520269}" dt="2025-06-30T18:18:14.023" v="277" actId="47"/>
        <pc:sldMkLst>
          <pc:docMk/>
          <pc:sldMk cId="1295490875" sldId="267"/>
        </pc:sldMkLst>
      </pc:sldChg>
      <pc:sldChg chg="del">
        <pc:chgData name="Tanu Shree" userId="08e97958b6eae903" providerId="LiveId" clId="{1BCAC773-E13B-4116-8EA0-7A9294520269}" dt="2025-06-30T18:18:14.023" v="277" actId="47"/>
        <pc:sldMkLst>
          <pc:docMk/>
          <pc:sldMk cId="754285269" sldId="268"/>
        </pc:sldMkLst>
      </pc:sldChg>
      <pc:sldChg chg="del">
        <pc:chgData name="Tanu Shree" userId="08e97958b6eae903" providerId="LiveId" clId="{1BCAC773-E13B-4116-8EA0-7A9294520269}" dt="2025-06-30T18:18:14.023" v="277" actId="47"/>
        <pc:sldMkLst>
          <pc:docMk/>
          <pc:sldMk cId="472184396" sldId="269"/>
        </pc:sldMkLst>
      </pc:sldChg>
      <pc:sldChg chg="del">
        <pc:chgData name="Tanu Shree" userId="08e97958b6eae903" providerId="LiveId" clId="{1BCAC773-E13B-4116-8EA0-7A9294520269}" dt="2025-06-30T18:18:14.023" v="277" actId="47"/>
        <pc:sldMkLst>
          <pc:docMk/>
          <pc:sldMk cId="3046926635" sldId="270"/>
        </pc:sldMkLst>
      </pc:sldChg>
      <pc:sldChg chg="del">
        <pc:chgData name="Tanu Shree" userId="08e97958b6eae903" providerId="LiveId" clId="{1BCAC773-E13B-4116-8EA0-7A9294520269}" dt="2025-06-30T18:18:14.023" v="277" actId="47"/>
        <pc:sldMkLst>
          <pc:docMk/>
          <pc:sldMk cId="1109164455" sldId="271"/>
        </pc:sldMkLst>
      </pc:sldChg>
      <pc:sldChg chg="del">
        <pc:chgData name="Tanu Shree" userId="08e97958b6eae903" providerId="LiveId" clId="{1BCAC773-E13B-4116-8EA0-7A9294520269}" dt="2025-06-30T18:18:14.023" v="277" actId="47"/>
        <pc:sldMkLst>
          <pc:docMk/>
          <pc:sldMk cId="1633038938" sldId="272"/>
        </pc:sldMkLst>
      </pc:sldChg>
      <pc:sldChg chg="del">
        <pc:chgData name="Tanu Shree" userId="08e97958b6eae903" providerId="LiveId" clId="{1BCAC773-E13B-4116-8EA0-7A9294520269}" dt="2025-06-30T18:18:14.023" v="277" actId="47"/>
        <pc:sldMkLst>
          <pc:docMk/>
          <pc:sldMk cId="1981185564" sldId="273"/>
        </pc:sldMkLst>
      </pc:sldChg>
      <pc:sldChg chg="modSp mod">
        <pc:chgData name="Tanu Shree" userId="08e97958b6eae903" providerId="LiveId" clId="{1BCAC773-E13B-4116-8EA0-7A9294520269}" dt="2025-06-30T20:37:16.780" v="331" actId="2711"/>
        <pc:sldMkLst>
          <pc:docMk/>
          <pc:sldMk cId="2250721512" sldId="278"/>
        </pc:sldMkLst>
        <pc:spChg chg="mod">
          <ac:chgData name="Tanu Shree" userId="08e97958b6eae903" providerId="LiveId" clId="{1BCAC773-E13B-4116-8EA0-7A9294520269}" dt="2025-06-30T20:37:16.780" v="331" actId="2711"/>
          <ac:spMkLst>
            <pc:docMk/>
            <pc:sldMk cId="2250721512" sldId="278"/>
            <ac:spMk id="2" creationId="{639C8F41-B15B-6DF8-30CE-0B47230FBE46}"/>
          </ac:spMkLst>
        </pc:spChg>
      </pc:sldChg>
      <pc:sldChg chg="addSp delSp modSp mod">
        <pc:chgData name="Tanu Shree" userId="08e97958b6eae903" providerId="LiveId" clId="{1BCAC773-E13B-4116-8EA0-7A9294520269}" dt="2025-06-30T20:45:14.824" v="333" actId="14100"/>
        <pc:sldMkLst>
          <pc:docMk/>
          <pc:sldMk cId="2188657234" sldId="283"/>
        </pc:sldMkLst>
        <pc:spChg chg="mod">
          <ac:chgData name="Tanu Shree" userId="08e97958b6eae903" providerId="LiveId" clId="{1BCAC773-E13B-4116-8EA0-7A9294520269}" dt="2025-06-30T17:48:04.623" v="88" actId="27636"/>
          <ac:spMkLst>
            <pc:docMk/>
            <pc:sldMk cId="2188657234" sldId="283"/>
            <ac:spMk id="2" creationId="{59CA5619-7310-398D-7B52-4D2C76878E1D}"/>
          </ac:spMkLst>
        </pc:spChg>
        <pc:spChg chg="mod">
          <ac:chgData name="Tanu Shree" userId="08e97958b6eae903" providerId="LiveId" clId="{1BCAC773-E13B-4116-8EA0-7A9294520269}" dt="2025-06-30T20:45:14.824" v="333" actId="14100"/>
          <ac:spMkLst>
            <pc:docMk/>
            <pc:sldMk cId="2188657234" sldId="283"/>
            <ac:spMk id="9" creationId="{DD5A6777-8B14-B802-5950-92BB3D405223}"/>
          </ac:spMkLst>
        </pc:spChg>
        <pc:graphicFrameChg chg="add mod modGraphic">
          <ac:chgData name="Tanu Shree" userId="08e97958b6eae903" providerId="LiveId" clId="{1BCAC773-E13B-4116-8EA0-7A9294520269}" dt="2025-06-30T17:49:11.235" v="99" actId="1076"/>
          <ac:graphicFrameMkLst>
            <pc:docMk/>
            <pc:sldMk cId="2188657234" sldId="283"/>
            <ac:graphicFrameMk id="3" creationId="{683F620F-3895-BC4F-42D8-D6468C514E3B}"/>
          </ac:graphicFrameMkLst>
        </pc:graphicFrameChg>
        <pc:picChg chg="del">
          <ac:chgData name="Tanu Shree" userId="08e97958b6eae903" providerId="LiveId" clId="{1BCAC773-E13B-4116-8EA0-7A9294520269}" dt="2025-06-30T17:48:34.995" v="93" actId="478"/>
          <ac:picMkLst>
            <pc:docMk/>
            <pc:sldMk cId="2188657234" sldId="283"/>
            <ac:picMk id="11" creationId="{83157FF6-06AF-692A-6B36-EDBFB7FB1CD2}"/>
          </ac:picMkLst>
        </pc:picChg>
      </pc:sldChg>
      <pc:sldChg chg="addSp delSp modSp mod">
        <pc:chgData name="Tanu Shree" userId="08e97958b6eae903" providerId="LiveId" clId="{1BCAC773-E13B-4116-8EA0-7A9294520269}" dt="2025-06-30T17:47:41.870" v="86" actId="14100"/>
        <pc:sldMkLst>
          <pc:docMk/>
          <pc:sldMk cId="3484852862" sldId="284"/>
        </pc:sldMkLst>
        <pc:spChg chg="mod">
          <ac:chgData name="Tanu Shree" userId="08e97958b6eae903" providerId="LiveId" clId="{1BCAC773-E13B-4116-8EA0-7A9294520269}" dt="2025-06-30T17:45:30.966" v="73" actId="113"/>
          <ac:spMkLst>
            <pc:docMk/>
            <pc:sldMk cId="3484852862" sldId="284"/>
            <ac:spMk id="2" creationId="{3A3D69CB-5C4A-23A8-24A6-6FA84979E11E}"/>
          </ac:spMkLst>
        </pc:spChg>
        <pc:spChg chg="mod">
          <ac:chgData name="Tanu Shree" userId="08e97958b6eae903" providerId="LiveId" clId="{1BCAC773-E13B-4116-8EA0-7A9294520269}" dt="2025-06-30T17:46:02.660" v="76" actId="14100"/>
          <ac:spMkLst>
            <pc:docMk/>
            <pc:sldMk cId="3484852862" sldId="284"/>
            <ac:spMk id="9" creationId="{7F0F3684-3326-997A-F04A-22367287B356}"/>
          </ac:spMkLst>
        </pc:spChg>
        <pc:graphicFrameChg chg="add mod">
          <ac:chgData name="Tanu Shree" userId="08e97958b6eae903" providerId="LiveId" clId="{1BCAC773-E13B-4116-8EA0-7A9294520269}" dt="2025-06-30T17:47:37.148" v="85" actId="14100"/>
          <ac:graphicFrameMkLst>
            <pc:docMk/>
            <pc:sldMk cId="3484852862" sldId="284"/>
            <ac:graphicFrameMk id="3" creationId="{C68B9849-5399-40DC-80F0-B8E6A4A5B6EF}"/>
          </ac:graphicFrameMkLst>
        </pc:graphicFrameChg>
        <pc:graphicFrameChg chg="add mod">
          <ac:chgData name="Tanu Shree" userId="08e97958b6eae903" providerId="LiveId" clId="{1BCAC773-E13B-4116-8EA0-7A9294520269}" dt="2025-06-30T17:47:41.870" v="86" actId="14100"/>
          <ac:graphicFrameMkLst>
            <pc:docMk/>
            <pc:sldMk cId="3484852862" sldId="284"/>
            <ac:graphicFrameMk id="4" creationId="{20D755C8-C22C-E212-FD5F-2A7887B78239}"/>
          </ac:graphicFrameMkLst>
        </pc:graphicFrameChg>
        <pc:picChg chg="del">
          <ac:chgData name="Tanu Shree" userId="08e97958b6eae903" providerId="LiveId" clId="{1BCAC773-E13B-4116-8EA0-7A9294520269}" dt="2025-06-30T17:46:35.552" v="77" actId="478"/>
          <ac:picMkLst>
            <pc:docMk/>
            <pc:sldMk cId="3484852862" sldId="284"/>
            <ac:picMk id="11" creationId="{F7D7144D-2E4F-5E55-BF24-B613B7882116}"/>
          </ac:picMkLst>
        </pc:picChg>
      </pc:sldChg>
      <pc:sldChg chg="addSp delSp modSp mod ord">
        <pc:chgData name="Tanu Shree" userId="08e97958b6eae903" providerId="LiveId" clId="{1BCAC773-E13B-4116-8EA0-7A9294520269}" dt="2025-06-30T18:21:49.232" v="284" actId="14100"/>
        <pc:sldMkLst>
          <pc:docMk/>
          <pc:sldMk cId="1812975916" sldId="285"/>
        </pc:sldMkLst>
        <pc:spChg chg="mod">
          <ac:chgData name="Tanu Shree" userId="08e97958b6eae903" providerId="LiveId" clId="{1BCAC773-E13B-4116-8EA0-7A9294520269}" dt="2025-06-30T16:07:56.131" v="57" actId="113"/>
          <ac:spMkLst>
            <pc:docMk/>
            <pc:sldMk cId="1812975916" sldId="285"/>
            <ac:spMk id="2" creationId="{CBB4A14A-7B09-3114-C23C-227202D9B588}"/>
          </ac:spMkLst>
        </pc:spChg>
        <pc:spChg chg="mod">
          <ac:chgData name="Tanu Shree" userId="08e97958b6eae903" providerId="LiveId" clId="{1BCAC773-E13B-4116-8EA0-7A9294520269}" dt="2025-06-30T16:18:38.277" v="66" actId="20577"/>
          <ac:spMkLst>
            <pc:docMk/>
            <pc:sldMk cId="1812975916" sldId="285"/>
            <ac:spMk id="9" creationId="{1C29A386-541A-48EE-0617-1887F9534897}"/>
          </ac:spMkLst>
        </pc:spChg>
        <pc:graphicFrameChg chg="add mod">
          <ac:chgData name="Tanu Shree" userId="08e97958b6eae903" providerId="LiveId" clId="{1BCAC773-E13B-4116-8EA0-7A9294520269}" dt="2025-06-30T18:21:49.232" v="284" actId="14100"/>
          <ac:graphicFrameMkLst>
            <pc:docMk/>
            <pc:sldMk cId="1812975916" sldId="285"/>
            <ac:graphicFrameMk id="5" creationId="{7B16A0E4-7F4C-6CAC-C7FD-7F901757796F}"/>
          </ac:graphicFrameMkLst>
        </pc:graphicFrameChg>
        <pc:picChg chg="add del mod modCrop">
          <ac:chgData name="Tanu Shree" userId="08e97958b6eae903" providerId="LiveId" clId="{1BCAC773-E13B-4116-8EA0-7A9294520269}" dt="2025-06-30T17:57:29.728" v="148" actId="478"/>
          <ac:picMkLst>
            <pc:docMk/>
            <pc:sldMk cId="1812975916" sldId="285"/>
            <ac:picMk id="4" creationId="{EB757725-B9D5-9627-864D-6B7674C45F94}"/>
          </ac:picMkLst>
        </pc:picChg>
        <pc:picChg chg="del">
          <ac:chgData name="Tanu Shree" userId="08e97958b6eae903" providerId="LiveId" clId="{1BCAC773-E13B-4116-8EA0-7A9294520269}" dt="2025-06-30T16:18:08.724" v="58" actId="478"/>
          <ac:picMkLst>
            <pc:docMk/>
            <pc:sldMk cId="1812975916" sldId="285"/>
            <ac:picMk id="11" creationId="{F4CE01CB-4F1D-CD36-AEB8-461B8634BCEF}"/>
          </ac:picMkLst>
        </pc:picChg>
      </pc:sldChg>
      <pc:sldChg chg="modSp mod">
        <pc:chgData name="Tanu Shree" userId="08e97958b6eae903" providerId="LiveId" clId="{1BCAC773-E13B-4116-8EA0-7A9294520269}" dt="2025-06-30T20:37:22.112" v="332" actId="1076"/>
        <pc:sldMkLst>
          <pc:docMk/>
          <pc:sldMk cId="1237023617" sldId="286"/>
        </pc:sldMkLst>
        <pc:picChg chg="mod">
          <ac:chgData name="Tanu Shree" userId="08e97958b6eae903" providerId="LiveId" clId="{1BCAC773-E13B-4116-8EA0-7A9294520269}" dt="2025-06-30T20:37:22.112" v="332" actId="1076"/>
          <ac:picMkLst>
            <pc:docMk/>
            <pc:sldMk cId="1237023617" sldId="286"/>
            <ac:picMk id="4" creationId="{8E172978-30D2-F3A0-7CD2-E5D9D62D664F}"/>
          </ac:picMkLst>
        </pc:picChg>
      </pc:sldChg>
      <pc:sldChg chg="del">
        <pc:chgData name="Tanu Shree" userId="08e97958b6eae903" providerId="LiveId" clId="{1BCAC773-E13B-4116-8EA0-7A9294520269}" dt="2025-06-30T18:21:05.551" v="280" actId="47"/>
        <pc:sldMkLst>
          <pc:docMk/>
          <pc:sldMk cId="1098718457" sldId="287"/>
        </pc:sldMkLst>
      </pc:sldChg>
      <pc:sldChg chg="modSp mod">
        <pc:chgData name="Tanu Shree" userId="08e97958b6eae903" providerId="LiveId" clId="{1BCAC773-E13B-4116-8EA0-7A9294520269}" dt="2025-06-30T20:31:44.615" v="323" actId="1076"/>
        <pc:sldMkLst>
          <pc:docMk/>
          <pc:sldMk cId="1843140949" sldId="288"/>
        </pc:sldMkLst>
        <pc:spChg chg="mod">
          <ac:chgData name="Tanu Shree" userId="08e97958b6eae903" providerId="LiveId" clId="{1BCAC773-E13B-4116-8EA0-7A9294520269}" dt="2025-06-30T20:31:44.615" v="323" actId="1076"/>
          <ac:spMkLst>
            <pc:docMk/>
            <pc:sldMk cId="1843140949" sldId="288"/>
            <ac:spMk id="2" creationId="{3C19430C-A4AD-BE92-7C45-890E6588036C}"/>
          </ac:spMkLst>
        </pc:spChg>
      </pc:sldChg>
      <pc:sldChg chg="delSp modSp new mod">
        <pc:chgData name="Tanu Shree" userId="08e97958b6eae903" providerId="LiveId" clId="{1BCAC773-E13B-4116-8EA0-7A9294520269}" dt="2025-06-30T16:07:07.634" v="36" actId="403"/>
        <pc:sldMkLst>
          <pc:docMk/>
          <pc:sldMk cId="2892585301" sldId="291"/>
        </pc:sldMkLst>
        <pc:spChg chg="mod">
          <ac:chgData name="Tanu Shree" userId="08e97958b6eae903" providerId="LiveId" clId="{1BCAC773-E13B-4116-8EA0-7A9294520269}" dt="2025-06-30T16:07:07.634" v="36" actId="403"/>
          <ac:spMkLst>
            <pc:docMk/>
            <pc:sldMk cId="2892585301" sldId="291"/>
            <ac:spMk id="2" creationId="{5D694BF5-8A49-0852-C3A7-647C4C49DDC6}"/>
          </ac:spMkLst>
        </pc:spChg>
        <pc:spChg chg="del mod">
          <ac:chgData name="Tanu Shree" userId="08e97958b6eae903" providerId="LiveId" clId="{1BCAC773-E13B-4116-8EA0-7A9294520269}" dt="2025-06-30T16:06:45.492" v="28" actId="21"/>
          <ac:spMkLst>
            <pc:docMk/>
            <pc:sldMk cId="2892585301" sldId="291"/>
            <ac:spMk id="3" creationId="{02F74B20-FB0D-7788-80CD-BB5247F164FC}"/>
          </ac:spMkLst>
        </pc:spChg>
      </pc:sldChg>
      <pc:sldChg chg="modSp add mod ord">
        <pc:chgData name="Tanu Shree" userId="08e97958b6eae903" providerId="LiveId" clId="{1BCAC773-E13B-4116-8EA0-7A9294520269}" dt="2025-06-30T16:07:40.063" v="56" actId="20577"/>
        <pc:sldMkLst>
          <pc:docMk/>
          <pc:sldMk cId="2338037258" sldId="292"/>
        </pc:sldMkLst>
        <pc:spChg chg="mod">
          <ac:chgData name="Tanu Shree" userId="08e97958b6eae903" providerId="LiveId" clId="{1BCAC773-E13B-4116-8EA0-7A9294520269}" dt="2025-06-30T16:07:40.063" v="56" actId="20577"/>
          <ac:spMkLst>
            <pc:docMk/>
            <pc:sldMk cId="2338037258" sldId="292"/>
            <ac:spMk id="2" creationId="{8AE8F65D-6D67-1473-E9E2-F08FC8E6B49D}"/>
          </ac:spMkLst>
        </pc:spChg>
      </pc:sldChg>
      <pc:sldChg chg="addSp delSp modSp add mod ord">
        <pc:chgData name="Tanu Shree" userId="08e97958b6eae903" providerId="LiveId" clId="{1BCAC773-E13B-4116-8EA0-7A9294520269}" dt="2025-06-30T17:51:02.637" v="128" actId="14100"/>
        <pc:sldMkLst>
          <pc:docMk/>
          <pc:sldMk cId="3963780910" sldId="293"/>
        </pc:sldMkLst>
        <pc:spChg chg="mod">
          <ac:chgData name="Tanu Shree" userId="08e97958b6eae903" providerId="LiveId" clId="{1BCAC773-E13B-4116-8EA0-7A9294520269}" dt="2025-06-30T17:50:19.616" v="117"/>
          <ac:spMkLst>
            <pc:docMk/>
            <pc:sldMk cId="3963780910" sldId="293"/>
            <ac:spMk id="2" creationId="{B25CCD55-2A7B-B277-896A-F5E2AFE710A6}"/>
          </ac:spMkLst>
        </pc:spChg>
        <pc:spChg chg="mod">
          <ac:chgData name="Tanu Shree" userId="08e97958b6eae903" providerId="LiveId" clId="{1BCAC773-E13B-4116-8EA0-7A9294520269}" dt="2025-06-30T17:51:02.637" v="128" actId="14100"/>
          <ac:spMkLst>
            <pc:docMk/>
            <pc:sldMk cId="3963780910" sldId="293"/>
            <ac:spMk id="9" creationId="{FEA6E63C-27FC-4C80-C262-20E9B3EDF11B}"/>
          </ac:spMkLst>
        </pc:spChg>
        <pc:graphicFrameChg chg="add mod">
          <ac:chgData name="Tanu Shree" userId="08e97958b6eae903" providerId="LiveId" clId="{1BCAC773-E13B-4116-8EA0-7A9294520269}" dt="2025-06-30T17:50:47.379" v="125" actId="14100"/>
          <ac:graphicFrameMkLst>
            <pc:docMk/>
            <pc:sldMk cId="3963780910" sldId="293"/>
            <ac:graphicFrameMk id="3" creationId="{BB4E9375-5A67-6474-6D44-497020F02575}"/>
          </ac:graphicFrameMkLst>
        </pc:graphicFrameChg>
        <pc:picChg chg="del">
          <ac:chgData name="Tanu Shree" userId="08e97958b6eae903" providerId="LiveId" clId="{1BCAC773-E13B-4116-8EA0-7A9294520269}" dt="2025-06-30T17:50:28.886" v="118" actId="478"/>
          <ac:picMkLst>
            <pc:docMk/>
            <pc:sldMk cId="3963780910" sldId="293"/>
            <ac:picMk id="4" creationId="{282E144C-D2DE-973B-B032-6098CBE2FCFF}"/>
          </ac:picMkLst>
        </pc:picChg>
      </pc:sldChg>
      <pc:sldChg chg="addSp delSp modSp add mod">
        <pc:chgData name="Tanu Shree" userId="08e97958b6eae903" providerId="LiveId" clId="{1BCAC773-E13B-4116-8EA0-7A9294520269}" dt="2025-06-30T17:51:58.541" v="136" actId="1076"/>
        <pc:sldMkLst>
          <pc:docMk/>
          <pc:sldMk cId="2885538123" sldId="294"/>
        </pc:sldMkLst>
        <pc:spChg chg="mod">
          <ac:chgData name="Tanu Shree" userId="08e97958b6eae903" providerId="LiveId" clId="{1BCAC773-E13B-4116-8EA0-7A9294520269}" dt="2025-06-30T17:51:14.595" v="129"/>
          <ac:spMkLst>
            <pc:docMk/>
            <pc:sldMk cId="2885538123" sldId="294"/>
            <ac:spMk id="2" creationId="{A1645E2B-1CEC-BEF8-77B8-3ADA0823CDC7}"/>
          </ac:spMkLst>
        </pc:spChg>
        <pc:spChg chg="mod">
          <ac:chgData name="Tanu Shree" userId="08e97958b6eae903" providerId="LiveId" clId="{1BCAC773-E13B-4116-8EA0-7A9294520269}" dt="2025-06-30T17:51:39.156" v="131" actId="27636"/>
          <ac:spMkLst>
            <pc:docMk/>
            <pc:sldMk cId="2885538123" sldId="294"/>
            <ac:spMk id="9" creationId="{A2A8D07E-0A7B-C1C3-9E83-11963748843C}"/>
          </ac:spMkLst>
        </pc:spChg>
        <pc:graphicFrameChg chg="add mod">
          <ac:chgData name="Tanu Shree" userId="08e97958b6eae903" providerId="LiveId" clId="{1BCAC773-E13B-4116-8EA0-7A9294520269}" dt="2025-06-30T17:51:58.541" v="136" actId="1076"/>
          <ac:graphicFrameMkLst>
            <pc:docMk/>
            <pc:sldMk cId="2885538123" sldId="294"/>
            <ac:graphicFrameMk id="3" creationId="{5AF7C6DA-5D01-82E2-004F-1E5C05B3FA72}"/>
          </ac:graphicFrameMkLst>
        </pc:graphicFrameChg>
        <pc:picChg chg="del">
          <ac:chgData name="Tanu Shree" userId="08e97958b6eae903" providerId="LiveId" clId="{1BCAC773-E13B-4116-8EA0-7A9294520269}" dt="2025-06-30T17:51:48.799" v="132" actId="478"/>
          <ac:picMkLst>
            <pc:docMk/>
            <pc:sldMk cId="2885538123" sldId="294"/>
            <ac:picMk id="4" creationId="{73CC8C1D-0B01-A64F-587E-77EB776C7022}"/>
          </ac:picMkLst>
        </pc:picChg>
      </pc:sldChg>
      <pc:sldChg chg="addSp delSp modSp add mod">
        <pc:chgData name="Tanu Shree" userId="08e97958b6eae903" providerId="LiveId" clId="{1BCAC773-E13B-4116-8EA0-7A9294520269}" dt="2025-06-30T18:21:58.547" v="286" actId="14100"/>
        <pc:sldMkLst>
          <pc:docMk/>
          <pc:sldMk cId="4246805479" sldId="295"/>
        </pc:sldMkLst>
        <pc:spChg chg="mod">
          <ac:chgData name="Tanu Shree" userId="08e97958b6eae903" providerId="LiveId" clId="{1BCAC773-E13B-4116-8EA0-7A9294520269}" dt="2025-06-30T17:55:57.587" v="138" actId="27636"/>
          <ac:spMkLst>
            <pc:docMk/>
            <pc:sldMk cId="4246805479" sldId="295"/>
            <ac:spMk id="2" creationId="{25EB91DB-12FC-983C-8612-7291A0EA7F05}"/>
          </ac:spMkLst>
        </pc:spChg>
        <pc:spChg chg="mod">
          <ac:chgData name="Tanu Shree" userId="08e97958b6eae903" providerId="LiveId" clId="{1BCAC773-E13B-4116-8EA0-7A9294520269}" dt="2025-06-30T17:56:25.823" v="143" actId="20577"/>
          <ac:spMkLst>
            <pc:docMk/>
            <pc:sldMk cId="4246805479" sldId="295"/>
            <ac:spMk id="9" creationId="{A097C788-8CF8-6D91-CE22-88C7F46EDCDB}"/>
          </ac:spMkLst>
        </pc:spChg>
        <pc:graphicFrameChg chg="add del mod">
          <ac:chgData name="Tanu Shree" userId="08e97958b6eae903" providerId="LiveId" clId="{1BCAC773-E13B-4116-8EA0-7A9294520269}" dt="2025-06-30T17:58:47.553" v="153" actId="478"/>
          <ac:graphicFrameMkLst>
            <pc:docMk/>
            <pc:sldMk cId="4246805479" sldId="295"/>
            <ac:graphicFrameMk id="3" creationId="{246657CE-BE9E-5FAD-2CFF-B71FA3259AA9}"/>
          </ac:graphicFrameMkLst>
        </pc:graphicFrameChg>
        <pc:graphicFrameChg chg="add mod">
          <ac:chgData name="Tanu Shree" userId="08e97958b6eae903" providerId="LiveId" clId="{1BCAC773-E13B-4116-8EA0-7A9294520269}" dt="2025-06-30T18:21:58.547" v="286" actId="14100"/>
          <ac:graphicFrameMkLst>
            <pc:docMk/>
            <pc:sldMk cId="4246805479" sldId="295"/>
            <ac:graphicFrameMk id="5" creationId="{246657CE-BE9E-5FAD-2CFF-B71FA3259AA9}"/>
          </ac:graphicFrameMkLst>
        </pc:graphicFrameChg>
        <pc:picChg chg="del">
          <ac:chgData name="Tanu Shree" userId="08e97958b6eae903" providerId="LiveId" clId="{1BCAC773-E13B-4116-8EA0-7A9294520269}" dt="2025-06-30T17:57:02.674" v="144" actId="478"/>
          <ac:picMkLst>
            <pc:docMk/>
            <pc:sldMk cId="4246805479" sldId="295"/>
            <ac:picMk id="4" creationId="{D7ABBFA4-02A5-8575-32C1-66562719DCB1}"/>
          </ac:picMkLst>
        </pc:picChg>
      </pc:sldChg>
      <pc:sldChg chg="addSp delSp modSp add mod">
        <pc:chgData name="Tanu Shree" userId="08e97958b6eae903" providerId="LiveId" clId="{1BCAC773-E13B-4116-8EA0-7A9294520269}" dt="2025-06-30T18:13:28.259" v="276" actId="1076"/>
        <pc:sldMkLst>
          <pc:docMk/>
          <pc:sldMk cId="588482413" sldId="296"/>
        </pc:sldMkLst>
        <pc:spChg chg="mod">
          <ac:chgData name="Tanu Shree" userId="08e97958b6eae903" providerId="LiveId" clId="{1BCAC773-E13B-4116-8EA0-7A9294520269}" dt="2025-06-30T18:12:17.545" v="266"/>
          <ac:spMkLst>
            <pc:docMk/>
            <pc:sldMk cId="588482413" sldId="296"/>
            <ac:spMk id="2" creationId="{1AC675D9-82E8-2A87-6F2D-B8EF3816B1FF}"/>
          </ac:spMkLst>
        </pc:spChg>
        <pc:spChg chg="mod">
          <ac:chgData name="Tanu Shree" userId="08e97958b6eae903" providerId="LiveId" clId="{1BCAC773-E13B-4116-8EA0-7A9294520269}" dt="2025-06-30T18:13:28.259" v="276" actId="1076"/>
          <ac:spMkLst>
            <pc:docMk/>
            <pc:sldMk cId="588482413" sldId="296"/>
            <ac:spMk id="9" creationId="{9697069A-3BCA-9FCA-8749-8B31624D1B33}"/>
          </ac:spMkLst>
        </pc:spChg>
        <pc:graphicFrameChg chg="add mod modGraphic">
          <ac:chgData name="Tanu Shree" userId="08e97958b6eae903" providerId="LiveId" clId="{1BCAC773-E13B-4116-8EA0-7A9294520269}" dt="2025-06-30T18:13:23.642" v="275" actId="14100"/>
          <ac:graphicFrameMkLst>
            <pc:docMk/>
            <pc:sldMk cId="588482413" sldId="296"/>
            <ac:graphicFrameMk id="3" creationId="{E401AF04-AA40-5F2D-D0B8-77851AC6F724}"/>
          </ac:graphicFrameMkLst>
        </pc:graphicFrameChg>
        <pc:picChg chg="del">
          <ac:chgData name="Tanu Shree" userId="08e97958b6eae903" providerId="LiveId" clId="{1BCAC773-E13B-4116-8EA0-7A9294520269}" dt="2025-06-30T18:12:33.609" v="267" actId="478"/>
          <ac:picMkLst>
            <pc:docMk/>
            <pc:sldMk cId="588482413" sldId="296"/>
            <ac:picMk id="4" creationId="{970DC5FF-D730-4D65-CA39-E7E49BA2C3DB}"/>
          </ac:picMkLst>
        </pc:picChg>
      </pc:sldChg>
      <pc:sldChg chg="delSp modSp add mod">
        <pc:chgData name="Tanu Shree" userId="08e97958b6eae903" providerId="LiveId" clId="{1BCAC773-E13B-4116-8EA0-7A9294520269}" dt="2025-06-30T18:12:11.919" v="265" actId="27636"/>
        <pc:sldMkLst>
          <pc:docMk/>
          <pc:sldMk cId="880694728" sldId="297"/>
        </pc:sldMkLst>
        <pc:spChg chg="mod">
          <ac:chgData name="Tanu Shree" userId="08e97958b6eae903" providerId="LiveId" clId="{1BCAC773-E13B-4116-8EA0-7A9294520269}" dt="2025-06-30T18:11:01.278" v="255"/>
          <ac:spMkLst>
            <pc:docMk/>
            <pc:sldMk cId="880694728" sldId="297"/>
            <ac:spMk id="2" creationId="{F75A86E6-14BB-1168-E5DF-AEE21AE0768B}"/>
          </ac:spMkLst>
        </pc:spChg>
        <pc:spChg chg="mod">
          <ac:chgData name="Tanu Shree" userId="08e97958b6eae903" providerId="LiveId" clId="{1BCAC773-E13B-4116-8EA0-7A9294520269}" dt="2025-06-30T18:12:11.919" v="265" actId="27636"/>
          <ac:spMkLst>
            <pc:docMk/>
            <pc:sldMk cId="880694728" sldId="297"/>
            <ac:spMk id="9" creationId="{200EF63B-0468-96F2-FF3A-5CFFC491A7BA}"/>
          </ac:spMkLst>
        </pc:spChg>
        <pc:picChg chg="del mod">
          <ac:chgData name="Tanu Shree" userId="08e97958b6eae903" providerId="LiveId" clId="{1BCAC773-E13B-4116-8EA0-7A9294520269}" dt="2025-06-30T18:12:04.870" v="261" actId="478"/>
          <ac:picMkLst>
            <pc:docMk/>
            <pc:sldMk cId="880694728" sldId="297"/>
            <ac:picMk id="4" creationId="{EA1D48D9-9540-C112-6D85-560C46174272}"/>
          </ac:picMkLst>
        </pc:picChg>
      </pc:sldChg>
      <pc:sldChg chg="addSp delSp modSp add mod">
        <pc:chgData name="Tanu Shree" userId="08e97958b6eae903" providerId="LiveId" clId="{1BCAC773-E13B-4116-8EA0-7A9294520269}" dt="2025-06-30T18:10:46.429" v="254" actId="20577"/>
        <pc:sldMkLst>
          <pc:docMk/>
          <pc:sldMk cId="98252535" sldId="298"/>
        </pc:sldMkLst>
        <pc:spChg chg="mod">
          <ac:chgData name="Tanu Shree" userId="08e97958b6eae903" providerId="LiveId" clId="{1BCAC773-E13B-4116-8EA0-7A9294520269}" dt="2025-06-30T18:10:09.125" v="241"/>
          <ac:spMkLst>
            <pc:docMk/>
            <pc:sldMk cId="98252535" sldId="298"/>
            <ac:spMk id="2" creationId="{F748C602-1412-7BBA-DCE8-56D13C0691B7}"/>
          </ac:spMkLst>
        </pc:spChg>
        <pc:spChg chg="mod">
          <ac:chgData name="Tanu Shree" userId="08e97958b6eae903" providerId="LiveId" clId="{1BCAC773-E13B-4116-8EA0-7A9294520269}" dt="2025-06-30T18:10:46.429" v="254" actId="20577"/>
          <ac:spMkLst>
            <pc:docMk/>
            <pc:sldMk cId="98252535" sldId="298"/>
            <ac:spMk id="9" creationId="{EA099C1E-EFE0-CE16-FD8E-C10FDCFD896A}"/>
          </ac:spMkLst>
        </pc:spChg>
        <pc:graphicFrameChg chg="add mod">
          <ac:chgData name="Tanu Shree" userId="08e97958b6eae903" providerId="LiveId" clId="{1BCAC773-E13B-4116-8EA0-7A9294520269}" dt="2025-06-30T18:10:32.312" v="250" actId="14100"/>
          <ac:graphicFrameMkLst>
            <pc:docMk/>
            <pc:sldMk cId="98252535" sldId="298"/>
            <ac:graphicFrameMk id="3" creationId="{D7869F56-2768-38EA-118C-550E5EE2E1E4}"/>
          </ac:graphicFrameMkLst>
        </pc:graphicFrameChg>
        <pc:picChg chg="del">
          <ac:chgData name="Tanu Shree" userId="08e97958b6eae903" providerId="LiveId" clId="{1BCAC773-E13B-4116-8EA0-7A9294520269}" dt="2025-06-30T18:10:17.388" v="242" actId="478"/>
          <ac:picMkLst>
            <pc:docMk/>
            <pc:sldMk cId="98252535" sldId="298"/>
            <ac:picMk id="4" creationId="{C4103C09-1782-66F3-D1C5-775F542DA4F2}"/>
          </ac:picMkLst>
        </pc:picChg>
      </pc:sldChg>
      <pc:sldChg chg="addSp delSp modSp add mod">
        <pc:chgData name="Tanu Shree" userId="08e97958b6eae903" providerId="LiveId" clId="{1BCAC773-E13B-4116-8EA0-7A9294520269}" dt="2025-06-30T18:09:47.759" v="240" actId="1076"/>
        <pc:sldMkLst>
          <pc:docMk/>
          <pc:sldMk cId="2229824895" sldId="299"/>
        </pc:sldMkLst>
        <pc:spChg chg="mod">
          <ac:chgData name="Tanu Shree" userId="08e97958b6eae903" providerId="LiveId" clId="{1BCAC773-E13B-4116-8EA0-7A9294520269}" dt="2025-06-30T18:08:15.391" v="224"/>
          <ac:spMkLst>
            <pc:docMk/>
            <pc:sldMk cId="2229824895" sldId="299"/>
            <ac:spMk id="2" creationId="{9C12880F-4842-61E9-EF8A-80A8B505E2A7}"/>
          </ac:spMkLst>
        </pc:spChg>
        <pc:spChg chg="mod">
          <ac:chgData name="Tanu Shree" userId="08e97958b6eae903" providerId="LiveId" clId="{1BCAC773-E13B-4116-8EA0-7A9294520269}" dt="2025-06-30T18:09:43.503" v="239" actId="14100"/>
          <ac:spMkLst>
            <pc:docMk/>
            <pc:sldMk cId="2229824895" sldId="299"/>
            <ac:spMk id="9" creationId="{B26BD633-C32C-7049-440B-89D897AC9FA3}"/>
          </ac:spMkLst>
        </pc:spChg>
        <pc:graphicFrameChg chg="add mod modGraphic">
          <ac:chgData name="Tanu Shree" userId="08e97958b6eae903" providerId="LiveId" clId="{1BCAC773-E13B-4116-8EA0-7A9294520269}" dt="2025-06-30T18:09:47.759" v="240" actId="1076"/>
          <ac:graphicFrameMkLst>
            <pc:docMk/>
            <pc:sldMk cId="2229824895" sldId="299"/>
            <ac:graphicFrameMk id="3" creationId="{DB8FBA4D-33F6-4A4F-E5FD-97C6DF52DDA5}"/>
          </ac:graphicFrameMkLst>
        </pc:graphicFrameChg>
        <pc:picChg chg="del mod">
          <ac:chgData name="Tanu Shree" userId="08e97958b6eae903" providerId="LiveId" clId="{1BCAC773-E13B-4116-8EA0-7A9294520269}" dt="2025-06-30T18:09:05.359" v="227" actId="478"/>
          <ac:picMkLst>
            <pc:docMk/>
            <pc:sldMk cId="2229824895" sldId="299"/>
            <ac:picMk id="4" creationId="{2EE55B5F-7EA1-01BE-06F8-A18E0DC4FCF3}"/>
          </ac:picMkLst>
        </pc:picChg>
      </pc:sldChg>
      <pc:sldChg chg="addSp delSp modSp add mod">
        <pc:chgData name="Tanu Shree" userId="08e97958b6eae903" providerId="LiveId" clId="{1BCAC773-E13B-4116-8EA0-7A9294520269}" dt="2025-06-30T18:07:43.573" v="223" actId="14100"/>
        <pc:sldMkLst>
          <pc:docMk/>
          <pc:sldMk cId="1553851604" sldId="300"/>
        </pc:sldMkLst>
        <pc:spChg chg="mod">
          <ac:chgData name="Tanu Shree" userId="08e97958b6eae903" providerId="LiveId" clId="{1BCAC773-E13B-4116-8EA0-7A9294520269}" dt="2025-06-30T18:06:03.571" v="202"/>
          <ac:spMkLst>
            <pc:docMk/>
            <pc:sldMk cId="1553851604" sldId="300"/>
            <ac:spMk id="2" creationId="{11BEB90E-00A3-EEC9-FF41-C79DA781BDAF}"/>
          </ac:spMkLst>
        </pc:spChg>
        <pc:spChg chg="mod">
          <ac:chgData name="Tanu Shree" userId="08e97958b6eae903" providerId="LiveId" clId="{1BCAC773-E13B-4116-8EA0-7A9294520269}" dt="2025-06-30T18:06:16.529" v="203"/>
          <ac:spMkLst>
            <pc:docMk/>
            <pc:sldMk cId="1553851604" sldId="300"/>
            <ac:spMk id="9" creationId="{4C1DA59D-0936-AAB1-BF39-F00597F1250D}"/>
          </ac:spMkLst>
        </pc:spChg>
        <pc:graphicFrameChg chg="add mod">
          <ac:chgData name="Tanu Shree" userId="08e97958b6eae903" providerId="LiveId" clId="{1BCAC773-E13B-4116-8EA0-7A9294520269}" dt="2025-06-30T18:07:43.573" v="223" actId="14100"/>
          <ac:graphicFrameMkLst>
            <pc:docMk/>
            <pc:sldMk cId="1553851604" sldId="300"/>
            <ac:graphicFrameMk id="3" creationId="{2FFE732D-949B-D4F8-EDD1-F462110F14A0}"/>
          </ac:graphicFrameMkLst>
        </pc:graphicFrameChg>
        <pc:picChg chg="del">
          <ac:chgData name="Tanu Shree" userId="08e97958b6eae903" providerId="LiveId" clId="{1BCAC773-E13B-4116-8EA0-7A9294520269}" dt="2025-06-30T18:06:26.841" v="204" actId="478"/>
          <ac:picMkLst>
            <pc:docMk/>
            <pc:sldMk cId="1553851604" sldId="300"/>
            <ac:picMk id="4" creationId="{4AB7E7C8-E60E-8C51-1A4E-828F3214DF91}"/>
          </ac:picMkLst>
        </pc:picChg>
      </pc:sldChg>
      <pc:sldChg chg="addSp delSp modSp add mod">
        <pc:chgData name="Tanu Shree" userId="08e97958b6eae903" providerId="LiveId" clId="{1BCAC773-E13B-4116-8EA0-7A9294520269}" dt="2025-06-30T18:22:23.872" v="294" actId="14100"/>
        <pc:sldMkLst>
          <pc:docMk/>
          <pc:sldMk cId="755198031" sldId="301"/>
        </pc:sldMkLst>
        <pc:spChg chg="mod">
          <ac:chgData name="Tanu Shree" userId="08e97958b6eae903" providerId="LiveId" clId="{1BCAC773-E13B-4116-8EA0-7A9294520269}" dt="2025-06-30T18:02:51.228" v="182" actId="20577"/>
          <ac:spMkLst>
            <pc:docMk/>
            <pc:sldMk cId="755198031" sldId="301"/>
            <ac:spMk id="2" creationId="{558D13CD-65FC-2D26-CB5A-748434E0813E}"/>
          </ac:spMkLst>
        </pc:spChg>
        <pc:spChg chg="mod">
          <ac:chgData name="Tanu Shree" userId="08e97958b6eae903" providerId="LiveId" clId="{1BCAC773-E13B-4116-8EA0-7A9294520269}" dt="2025-06-30T18:03:24.230" v="183"/>
          <ac:spMkLst>
            <pc:docMk/>
            <pc:sldMk cId="755198031" sldId="301"/>
            <ac:spMk id="9" creationId="{7F0481A0-DDF4-FDB3-2A99-7C56531E8ED3}"/>
          </ac:spMkLst>
        </pc:spChg>
        <pc:graphicFrameChg chg="add mod">
          <ac:chgData name="Tanu Shree" userId="08e97958b6eae903" providerId="LiveId" clId="{1BCAC773-E13B-4116-8EA0-7A9294520269}" dt="2025-06-30T18:22:23.872" v="294" actId="14100"/>
          <ac:graphicFrameMkLst>
            <pc:docMk/>
            <pc:sldMk cId="755198031" sldId="301"/>
            <ac:graphicFrameMk id="3" creationId="{BED23B97-50CF-C20A-07DD-3996E1FB5AEB}"/>
          </ac:graphicFrameMkLst>
        </pc:graphicFrameChg>
        <pc:picChg chg="del">
          <ac:chgData name="Tanu Shree" userId="08e97958b6eae903" providerId="LiveId" clId="{1BCAC773-E13B-4116-8EA0-7A9294520269}" dt="2025-06-30T18:03:45.101" v="184" actId="478"/>
          <ac:picMkLst>
            <pc:docMk/>
            <pc:sldMk cId="755198031" sldId="301"/>
            <ac:picMk id="4" creationId="{1D3A7310-5EAE-5336-0CCF-6154ACA48345}"/>
          </ac:picMkLst>
        </pc:picChg>
      </pc:sldChg>
      <pc:sldChg chg="addSp delSp modSp add mod ord">
        <pc:chgData name="Tanu Shree" userId="08e97958b6eae903" providerId="LiveId" clId="{1BCAC773-E13B-4116-8EA0-7A9294520269}" dt="2025-06-30T18:22:28.736" v="295" actId="14100"/>
        <pc:sldMkLst>
          <pc:docMk/>
          <pc:sldMk cId="3267341610" sldId="302"/>
        </pc:sldMkLst>
        <pc:spChg chg="mod">
          <ac:chgData name="Tanu Shree" userId="08e97958b6eae903" providerId="LiveId" clId="{1BCAC773-E13B-4116-8EA0-7A9294520269}" dt="2025-06-30T18:04:42.769" v="193" actId="27636"/>
          <ac:spMkLst>
            <pc:docMk/>
            <pc:sldMk cId="3267341610" sldId="302"/>
            <ac:spMk id="2" creationId="{5977178C-3EAE-E34D-A773-D78C8ED81172}"/>
          </ac:spMkLst>
        </pc:spChg>
        <pc:spChg chg="mod">
          <ac:chgData name="Tanu Shree" userId="08e97958b6eae903" providerId="LiveId" clId="{1BCAC773-E13B-4116-8EA0-7A9294520269}" dt="2025-06-30T18:05:22.621" v="201" actId="27636"/>
          <ac:spMkLst>
            <pc:docMk/>
            <pc:sldMk cId="3267341610" sldId="302"/>
            <ac:spMk id="9" creationId="{61E3E660-79CA-A9B0-BB44-6F1ECDD7C5E3}"/>
          </ac:spMkLst>
        </pc:spChg>
        <pc:graphicFrameChg chg="add mod">
          <ac:chgData name="Tanu Shree" userId="08e97958b6eae903" providerId="LiveId" clId="{1BCAC773-E13B-4116-8EA0-7A9294520269}" dt="2025-06-30T18:22:28.736" v="295" actId="14100"/>
          <ac:graphicFrameMkLst>
            <pc:docMk/>
            <pc:sldMk cId="3267341610" sldId="302"/>
            <ac:graphicFrameMk id="3" creationId="{93829F78-0FA9-AA7C-F372-ED465E4BCD22}"/>
          </ac:graphicFrameMkLst>
        </pc:graphicFrameChg>
        <pc:picChg chg="del">
          <ac:chgData name="Tanu Shree" userId="08e97958b6eae903" providerId="LiveId" clId="{1BCAC773-E13B-4116-8EA0-7A9294520269}" dt="2025-06-30T18:04:53.926" v="194" actId="478"/>
          <ac:picMkLst>
            <pc:docMk/>
            <pc:sldMk cId="3267341610" sldId="302"/>
            <ac:picMk id="4" creationId="{B654626A-BE85-F47D-6C19-82C58FAAE849}"/>
          </ac:picMkLst>
        </pc:picChg>
      </pc:sldChg>
      <pc:sldChg chg="addSp delSp modSp add mod">
        <pc:chgData name="Tanu Shree" userId="08e97958b6eae903" providerId="LiveId" clId="{1BCAC773-E13B-4116-8EA0-7A9294520269}" dt="2025-06-30T18:02:00.940" v="178" actId="14100"/>
        <pc:sldMkLst>
          <pc:docMk/>
          <pc:sldMk cId="1263864169" sldId="303"/>
        </pc:sldMkLst>
        <pc:spChg chg="mod">
          <ac:chgData name="Tanu Shree" userId="08e97958b6eae903" providerId="LiveId" clId="{1BCAC773-E13B-4116-8EA0-7A9294520269}" dt="2025-06-30T18:01:26.988" v="169" actId="27636"/>
          <ac:spMkLst>
            <pc:docMk/>
            <pc:sldMk cId="1263864169" sldId="303"/>
            <ac:spMk id="2" creationId="{0EBC6D51-036E-4FB5-291C-388C455FDFEE}"/>
          </ac:spMkLst>
        </pc:spChg>
        <pc:spChg chg="mod">
          <ac:chgData name="Tanu Shree" userId="08e97958b6eae903" providerId="LiveId" clId="{1BCAC773-E13B-4116-8EA0-7A9294520269}" dt="2025-06-30T18:01:38.911" v="171" actId="27636"/>
          <ac:spMkLst>
            <pc:docMk/>
            <pc:sldMk cId="1263864169" sldId="303"/>
            <ac:spMk id="9" creationId="{5A031C47-D4AB-25C8-4B32-A0A2B89369EE}"/>
          </ac:spMkLst>
        </pc:spChg>
        <pc:graphicFrameChg chg="add mod">
          <ac:chgData name="Tanu Shree" userId="08e97958b6eae903" providerId="LiveId" clId="{1BCAC773-E13B-4116-8EA0-7A9294520269}" dt="2025-06-30T18:02:00.940" v="178" actId="14100"/>
          <ac:graphicFrameMkLst>
            <pc:docMk/>
            <pc:sldMk cId="1263864169" sldId="303"/>
            <ac:graphicFrameMk id="3" creationId="{2C60C3A8-5A4C-8FE1-4E7C-C42D952ADFFA}"/>
          </ac:graphicFrameMkLst>
        </pc:graphicFrameChg>
        <pc:picChg chg="del">
          <ac:chgData name="Tanu Shree" userId="08e97958b6eae903" providerId="LiveId" clId="{1BCAC773-E13B-4116-8EA0-7A9294520269}" dt="2025-06-30T18:01:49.753" v="172" actId="478"/>
          <ac:picMkLst>
            <pc:docMk/>
            <pc:sldMk cId="1263864169" sldId="303"/>
            <ac:picMk id="4" creationId="{DD7A0998-A360-4CB1-EC20-2D8EC3EF1FCA}"/>
          </ac:picMkLst>
        </pc:picChg>
      </pc:sldChg>
      <pc:sldChg chg="addSp delSp modSp add mod">
        <pc:chgData name="Tanu Shree" userId="08e97958b6eae903" providerId="LiveId" clId="{1BCAC773-E13B-4116-8EA0-7A9294520269}" dt="2025-06-30T18:22:09.040" v="290" actId="14100"/>
        <pc:sldMkLst>
          <pc:docMk/>
          <pc:sldMk cId="2879101114" sldId="304"/>
        </pc:sldMkLst>
        <pc:spChg chg="mod">
          <ac:chgData name="Tanu Shree" userId="08e97958b6eae903" providerId="LiveId" clId="{1BCAC773-E13B-4116-8EA0-7A9294520269}" dt="2025-06-30T17:59:47.676" v="160" actId="27636"/>
          <ac:spMkLst>
            <pc:docMk/>
            <pc:sldMk cId="2879101114" sldId="304"/>
            <ac:spMk id="2" creationId="{3DCA914C-4AA9-F54E-0AF3-C41C608C8EDB}"/>
          </ac:spMkLst>
        </pc:spChg>
        <pc:spChg chg="mod">
          <ac:chgData name="Tanu Shree" userId="08e97958b6eae903" providerId="LiveId" clId="{1BCAC773-E13B-4116-8EA0-7A9294520269}" dt="2025-06-30T18:00:05.876" v="163" actId="14100"/>
          <ac:spMkLst>
            <pc:docMk/>
            <pc:sldMk cId="2879101114" sldId="304"/>
            <ac:spMk id="9" creationId="{3A522DD8-ED58-8648-7E24-A0D9429923B3}"/>
          </ac:spMkLst>
        </pc:spChg>
        <pc:graphicFrameChg chg="add mod">
          <ac:chgData name="Tanu Shree" userId="08e97958b6eae903" providerId="LiveId" clId="{1BCAC773-E13B-4116-8EA0-7A9294520269}" dt="2025-06-30T18:22:09.040" v="290" actId="14100"/>
          <ac:graphicFrameMkLst>
            <pc:docMk/>
            <pc:sldMk cId="2879101114" sldId="304"/>
            <ac:graphicFrameMk id="3" creationId="{A661E4BC-3ADF-4B31-A5FE-B5DE1F5F5F02}"/>
          </ac:graphicFrameMkLst>
        </pc:graphicFrameChg>
        <pc:picChg chg="del">
          <ac:chgData name="Tanu Shree" userId="08e97958b6eae903" providerId="LiveId" clId="{1BCAC773-E13B-4116-8EA0-7A9294520269}" dt="2025-06-30T18:00:51.973" v="164" actId="478"/>
          <ac:picMkLst>
            <pc:docMk/>
            <pc:sldMk cId="2879101114" sldId="304"/>
            <ac:picMk id="4" creationId="{F011E8A9-E7E1-64D1-8660-01868E7C4BFC}"/>
          </ac:picMkLst>
        </pc:picChg>
      </pc:sldChg>
      <pc:sldChg chg="addSp modSp add mod">
        <pc:chgData name="Tanu Shree" userId="08e97958b6eae903" providerId="LiveId" clId="{1BCAC773-E13B-4116-8EA0-7A9294520269}" dt="2025-06-30T20:37:15.582" v="330" actId="732"/>
        <pc:sldMkLst>
          <pc:docMk/>
          <pc:sldMk cId="346268398" sldId="305"/>
        </pc:sldMkLst>
        <pc:spChg chg="mod">
          <ac:chgData name="Tanu Shree" userId="08e97958b6eae903" providerId="LiveId" clId="{1BCAC773-E13B-4116-8EA0-7A9294520269}" dt="2025-06-30T18:23:31.261" v="313" actId="27636"/>
          <ac:spMkLst>
            <pc:docMk/>
            <pc:sldMk cId="346268398" sldId="305"/>
            <ac:spMk id="2" creationId="{35740911-0F97-6DBF-5784-18A8A9BD2BC5}"/>
          </ac:spMkLst>
        </pc:spChg>
        <pc:picChg chg="add mod modCrop">
          <ac:chgData name="Tanu Shree" userId="08e97958b6eae903" providerId="LiveId" clId="{1BCAC773-E13B-4116-8EA0-7A9294520269}" dt="2025-06-30T20:37:15.582" v="330" actId="732"/>
          <ac:picMkLst>
            <pc:docMk/>
            <pc:sldMk cId="346268398" sldId="305"/>
            <ac:picMk id="4" creationId="{DF6201AE-6FE5-433E-44C1-367E8B206FF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08e97958b6eae903/Desktop/Capstone%20Project/Solutions/Excel%20Project%20Dashboard.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https://d.docs.live.net/08e97958b6eae903/Desktop/Capstone%20Project/Solutions/Excel%20Project%20Dashboar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Customer Type Distribution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EB56-41E2-B7B1-A78BA19687B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EB56-41E2-B7B1-A78BA19687B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'1.new vs repeated customers'!$D$24:$D$25</c:f>
              <c:strCache>
                <c:ptCount val="2"/>
                <c:pt idx="0">
                  <c:v>No. of Repeated Customers</c:v>
                </c:pt>
                <c:pt idx="1">
                  <c:v>No. of New Customers</c:v>
                </c:pt>
              </c:strCache>
            </c:strRef>
          </c:cat>
          <c:val>
            <c:numRef>
              <c:f>'1.new vs repeated customers'!$E$24:$E$25</c:f>
              <c:numCache>
                <c:formatCode>General</c:formatCode>
                <c:ptCount val="2"/>
                <c:pt idx="0">
                  <c:v>599</c:v>
                </c:pt>
                <c:pt idx="1">
                  <c:v>0</c:v>
                </c:pt>
              </c:numCache>
            </c:numRef>
          </c:val>
          <c:extLst>
            <c:ext xmlns:c16="http://schemas.microsoft.com/office/drawing/2014/chart" uri="{C3380CC4-5D6E-409C-BE32-E72D297353CC}">
              <c16:uniqueId val="{00000004-EB56-41E2-B7B1-A78BA19687B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 Dashboard.xlsx]10.film categories vs age group!PivotTable2</c:name>
    <c:fmtId val="9"/>
  </c:pivotSource>
  <c:chart>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'10.film categories vs age group'!$C$29:$C$30</c:f>
              <c:strCache>
                <c:ptCount val="1"/>
                <c:pt idx="0">
                  <c:v>18–25</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'10.film categories vs age group'!$B$31:$B$46</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'10.film categories vs age group'!$C$31:$C$46</c:f>
              <c:numCache>
                <c:formatCode>General</c:formatCode>
                <c:ptCount val="16"/>
                <c:pt idx="0">
                  <c:v>119</c:v>
                </c:pt>
                <c:pt idx="1">
                  <c:v>115</c:v>
                </c:pt>
                <c:pt idx="2">
                  <c:v>104</c:v>
                </c:pt>
                <c:pt idx="3">
                  <c:v>86</c:v>
                </c:pt>
                <c:pt idx="4">
                  <c:v>98</c:v>
                </c:pt>
                <c:pt idx="5">
                  <c:v>119</c:v>
                </c:pt>
                <c:pt idx="6">
                  <c:v>113</c:v>
                </c:pt>
                <c:pt idx="7">
                  <c:v>125</c:v>
                </c:pt>
                <c:pt idx="8">
                  <c:v>106</c:v>
                </c:pt>
                <c:pt idx="9">
                  <c:v>84</c:v>
                </c:pt>
                <c:pt idx="10">
                  <c:v>94</c:v>
                </c:pt>
                <c:pt idx="11">
                  <c:v>80</c:v>
                </c:pt>
                <c:pt idx="12">
                  <c:v>83</c:v>
                </c:pt>
                <c:pt idx="13">
                  <c:v>101</c:v>
                </c:pt>
                <c:pt idx="14">
                  <c:v>125</c:v>
                </c:pt>
                <c:pt idx="15">
                  <c:v>100</c:v>
                </c:pt>
              </c:numCache>
            </c:numRef>
          </c:val>
          <c:extLst>
            <c:ext xmlns:c16="http://schemas.microsoft.com/office/drawing/2014/chart" uri="{C3380CC4-5D6E-409C-BE32-E72D297353CC}">
              <c16:uniqueId val="{00000000-3B7C-4DC2-A3B3-1590BA01AF9B}"/>
            </c:ext>
          </c:extLst>
        </c:ser>
        <c:ser>
          <c:idx val="1"/>
          <c:order val="1"/>
          <c:tx>
            <c:strRef>
              <c:f>'10.film categories vs age group'!$D$29:$D$30</c:f>
              <c:strCache>
                <c:ptCount val="1"/>
                <c:pt idx="0">
                  <c:v>26–35</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'10.film categories vs age group'!$B$31:$B$46</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'10.film categories vs age group'!$D$31:$D$46</c:f>
              <c:numCache>
                <c:formatCode>General</c:formatCode>
                <c:ptCount val="16"/>
                <c:pt idx="0">
                  <c:v>222</c:v>
                </c:pt>
                <c:pt idx="1">
                  <c:v>248</c:v>
                </c:pt>
                <c:pt idx="2">
                  <c:v>202</c:v>
                </c:pt>
                <c:pt idx="3">
                  <c:v>188</c:v>
                </c:pt>
                <c:pt idx="4">
                  <c:v>214</c:v>
                </c:pt>
                <c:pt idx="5">
                  <c:v>200</c:v>
                </c:pt>
                <c:pt idx="6">
                  <c:v>216</c:v>
                </c:pt>
                <c:pt idx="7">
                  <c:v>199</c:v>
                </c:pt>
                <c:pt idx="8">
                  <c:v>206</c:v>
                </c:pt>
                <c:pt idx="9">
                  <c:v>221</c:v>
                </c:pt>
                <c:pt idx="10">
                  <c:v>187</c:v>
                </c:pt>
                <c:pt idx="11">
                  <c:v>169</c:v>
                </c:pt>
                <c:pt idx="12">
                  <c:v>216</c:v>
                </c:pt>
                <c:pt idx="13">
                  <c:v>239</c:v>
                </c:pt>
                <c:pt idx="14">
                  <c:v>250</c:v>
                </c:pt>
                <c:pt idx="15">
                  <c:v>159</c:v>
                </c:pt>
              </c:numCache>
            </c:numRef>
          </c:val>
          <c:extLst>
            <c:ext xmlns:c16="http://schemas.microsoft.com/office/drawing/2014/chart" uri="{C3380CC4-5D6E-409C-BE32-E72D297353CC}">
              <c16:uniqueId val="{00000001-3B7C-4DC2-A3B3-1590BA01AF9B}"/>
            </c:ext>
          </c:extLst>
        </c:ser>
        <c:ser>
          <c:idx val="2"/>
          <c:order val="2"/>
          <c:tx>
            <c:strRef>
              <c:f>'10.film categories vs age group'!$E$29:$E$30</c:f>
              <c:strCache>
                <c:ptCount val="1"/>
                <c:pt idx="0">
                  <c:v>36–50</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f>'10.film categories vs age group'!$B$31:$B$46</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'10.film categories vs age group'!$E$31:$E$46</c:f>
              <c:numCache>
                <c:formatCode>General</c:formatCode>
                <c:ptCount val="16"/>
                <c:pt idx="0">
                  <c:v>349</c:v>
                </c:pt>
                <c:pt idx="1">
                  <c:v>373</c:v>
                </c:pt>
                <c:pt idx="2">
                  <c:v>281</c:v>
                </c:pt>
                <c:pt idx="3">
                  <c:v>301</c:v>
                </c:pt>
                <c:pt idx="4">
                  <c:v>270</c:v>
                </c:pt>
                <c:pt idx="5">
                  <c:v>308</c:v>
                </c:pt>
                <c:pt idx="6">
                  <c:v>324</c:v>
                </c:pt>
                <c:pt idx="7">
                  <c:v>342</c:v>
                </c:pt>
                <c:pt idx="8">
                  <c:v>321</c:v>
                </c:pt>
                <c:pt idx="9">
                  <c:v>282</c:v>
                </c:pt>
                <c:pt idx="10">
                  <c:v>255</c:v>
                </c:pt>
                <c:pt idx="11">
                  <c:v>259</c:v>
                </c:pt>
                <c:pt idx="12">
                  <c:v>278</c:v>
                </c:pt>
                <c:pt idx="13">
                  <c:v>340</c:v>
                </c:pt>
                <c:pt idx="14">
                  <c:v>356</c:v>
                </c:pt>
                <c:pt idx="15">
                  <c:v>252</c:v>
                </c:pt>
              </c:numCache>
            </c:numRef>
          </c:val>
          <c:extLst>
            <c:ext xmlns:c16="http://schemas.microsoft.com/office/drawing/2014/chart" uri="{C3380CC4-5D6E-409C-BE32-E72D297353CC}">
              <c16:uniqueId val="{00000002-3B7C-4DC2-A3B3-1590BA01AF9B}"/>
            </c:ext>
          </c:extLst>
        </c:ser>
        <c:ser>
          <c:idx val="3"/>
          <c:order val="3"/>
          <c:tx>
            <c:strRef>
              <c:f>'10.film categories vs age group'!$F$29:$F$30</c:f>
              <c:strCache>
                <c:ptCount val="1"/>
                <c:pt idx="0">
                  <c:v>50+</c:v>
                </c:pt>
              </c:strCache>
            </c:strRef>
          </c:tx>
          <c:spPr>
            <a:noFill/>
            <a:ln w="9525" cap="flat" cmpd="sng" algn="ctr">
              <a:solidFill>
                <a:schemeClr val="accent4"/>
              </a:solidFill>
              <a:miter lim="800000"/>
            </a:ln>
            <a:effectLst>
              <a:glow rad="63500">
                <a:schemeClr val="accent4">
                  <a:satMod val="175000"/>
                  <a:alpha val="25000"/>
                </a:schemeClr>
              </a:glow>
            </a:effectLst>
          </c:spPr>
          <c:invertIfNegative val="0"/>
          <c:cat>
            <c:strRef>
              <c:f>'10.film categories vs age group'!$B$31:$B$46</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'10.film categories vs age group'!$F$31:$F$46</c:f>
              <c:numCache>
                <c:formatCode>General</c:formatCode>
                <c:ptCount val="16"/>
                <c:pt idx="0">
                  <c:v>422</c:v>
                </c:pt>
                <c:pt idx="1">
                  <c:v>430</c:v>
                </c:pt>
                <c:pt idx="2">
                  <c:v>358</c:v>
                </c:pt>
                <c:pt idx="3">
                  <c:v>364</c:v>
                </c:pt>
                <c:pt idx="4">
                  <c:v>359</c:v>
                </c:pt>
                <c:pt idx="5">
                  <c:v>423</c:v>
                </c:pt>
                <c:pt idx="6">
                  <c:v>407</c:v>
                </c:pt>
                <c:pt idx="7">
                  <c:v>430</c:v>
                </c:pt>
                <c:pt idx="8">
                  <c:v>400</c:v>
                </c:pt>
                <c:pt idx="9">
                  <c:v>382</c:v>
                </c:pt>
                <c:pt idx="10">
                  <c:v>310</c:v>
                </c:pt>
                <c:pt idx="11">
                  <c:v>322</c:v>
                </c:pt>
                <c:pt idx="12">
                  <c:v>363</c:v>
                </c:pt>
                <c:pt idx="13">
                  <c:v>421</c:v>
                </c:pt>
                <c:pt idx="14">
                  <c:v>448</c:v>
                </c:pt>
                <c:pt idx="15">
                  <c:v>326</c:v>
                </c:pt>
              </c:numCache>
            </c:numRef>
          </c:val>
          <c:extLst>
            <c:ext xmlns:c16="http://schemas.microsoft.com/office/drawing/2014/chart" uri="{C3380CC4-5D6E-409C-BE32-E72D297353CC}">
              <c16:uniqueId val="{00000003-3B7C-4DC2-A3B3-1590BA01AF9B}"/>
            </c:ext>
          </c:extLst>
        </c:ser>
        <c:dLbls>
          <c:showLegendKey val="0"/>
          <c:showVal val="0"/>
          <c:showCatName val="0"/>
          <c:showSerName val="0"/>
          <c:showPercent val="0"/>
          <c:showBubbleSize val="0"/>
        </c:dLbls>
        <c:gapWidth val="315"/>
        <c:overlap val="-40"/>
        <c:axId val="354678928"/>
        <c:axId val="354683248"/>
      </c:barChart>
      <c:catAx>
        <c:axId val="35467892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54683248"/>
        <c:crosses val="autoZero"/>
        <c:auto val="1"/>
        <c:lblAlgn val="ctr"/>
        <c:lblOffset val="100"/>
        <c:noMultiLvlLbl val="0"/>
      </c:catAx>
      <c:valAx>
        <c:axId val="35468324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546789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 Dashboard.xlsx]13.busy weekdays!PivotTable3</c:name>
    <c:fmtId val="9"/>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'13.busy weekdays'!$C$23:$C$24</c:f>
              <c:strCache>
                <c:ptCount val="1"/>
                <c:pt idx="0">
                  <c:v>Sunday</c:v>
                </c:pt>
              </c:strCache>
            </c:strRef>
          </c:tx>
          <c:spPr>
            <a:solidFill>
              <a:schemeClr val="accent1"/>
            </a:solidFill>
            <a:ln>
              <a:noFill/>
            </a:ln>
            <a:effectLst/>
          </c:spPr>
          <c:invertIfNegative val="0"/>
          <c:cat>
            <c:strRef>
              <c:f>'13.busy weekdays'!$B$25:$B$27</c:f>
              <c:strCache>
                <c:ptCount val="2"/>
                <c:pt idx="0">
                  <c:v>1</c:v>
                </c:pt>
                <c:pt idx="1">
                  <c:v>2</c:v>
                </c:pt>
              </c:strCache>
            </c:strRef>
          </c:cat>
          <c:val>
            <c:numRef>
              <c:f>'13.busy weekdays'!$C$25:$C$27</c:f>
              <c:numCache>
                <c:formatCode>General</c:formatCode>
                <c:ptCount val="2"/>
                <c:pt idx="0">
                  <c:v>1154</c:v>
                </c:pt>
                <c:pt idx="1">
                  <c:v>1166</c:v>
                </c:pt>
              </c:numCache>
            </c:numRef>
          </c:val>
          <c:extLst>
            <c:ext xmlns:c16="http://schemas.microsoft.com/office/drawing/2014/chart" uri="{C3380CC4-5D6E-409C-BE32-E72D297353CC}">
              <c16:uniqueId val="{00000000-AAE2-4920-9188-3E603FD7331D}"/>
            </c:ext>
          </c:extLst>
        </c:ser>
        <c:ser>
          <c:idx val="1"/>
          <c:order val="1"/>
          <c:tx>
            <c:strRef>
              <c:f>'13.busy weekdays'!$D$23:$D$24</c:f>
              <c:strCache>
                <c:ptCount val="1"/>
                <c:pt idx="0">
                  <c:v>Monday</c:v>
                </c:pt>
              </c:strCache>
            </c:strRef>
          </c:tx>
          <c:spPr>
            <a:solidFill>
              <a:schemeClr val="accent2"/>
            </a:solidFill>
            <a:ln>
              <a:noFill/>
            </a:ln>
            <a:effectLst/>
          </c:spPr>
          <c:invertIfNegative val="0"/>
          <c:cat>
            <c:strRef>
              <c:f>'13.busy weekdays'!$B$25:$B$27</c:f>
              <c:strCache>
                <c:ptCount val="2"/>
                <c:pt idx="0">
                  <c:v>1</c:v>
                </c:pt>
                <c:pt idx="1">
                  <c:v>2</c:v>
                </c:pt>
              </c:strCache>
            </c:strRef>
          </c:cat>
          <c:val>
            <c:numRef>
              <c:f>'13.busy weekdays'!$D$25:$D$27</c:f>
              <c:numCache>
                <c:formatCode>General</c:formatCode>
                <c:ptCount val="2"/>
                <c:pt idx="0">
                  <c:v>1126</c:v>
                </c:pt>
                <c:pt idx="1">
                  <c:v>1121</c:v>
                </c:pt>
              </c:numCache>
            </c:numRef>
          </c:val>
          <c:extLst>
            <c:ext xmlns:c16="http://schemas.microsoft.com/office/drawing/2014/chart" uri="{C3380CC4-5D6E-409C-BE32-E72D297353CC}">
              <c16:uniqueId val="{00000001-AAE2-4920-9188-3E603FD7331D}"/>
            </c:ext>
          </c:extLst>
        </c:ser>
        <c:ser>
          <c:idx val="2"/>
          <c:order val="2"/>
          <c:tx>
            <c:strRef>
              <c:f>'13.busy weekdays'!$E$23:$E$24</c:f>
              <c:strCache>
                <c:ptCount val="1"/>
                <c:pt idx="0">
                  <c:v>Tuesday</c:v>
                </c:pt>
              </c:strCache>
            </c:strRef>
          </c:tx>
          <c:spPr>
            <a:solidFill>
              <a:schemeClr val="accent3"/>
            </a:solidFill>
            <a:ln>
              <a:noFill/>
            </a:ln>
            <a:effectLst/>
          </c:spPr>
          <c:invertIfNegative val="0"/>
          <c:cat>
            <c:strRef>
              <c:f>'13.busy weekdays'!$B$25:$B$27</c:f>
              <c:strCache>
                <c:ptCount val="2"/>
                <c:pt idx="0">
                  <c:v>1</c:v>
                </c:pt>
                <c:pt idx="1">
                  <c:v>2</c:v>
                </c:pt>
              </c:strCache>
            </c:strRef>
          </c:cat>
          <c:val>
            <c:numRef>
              <c:f>'13.busy weekdays'!$E$25:$E$27</c:f>
              <c:numCache>
                <c:formatCode>General</c:formatCode>
                <c:ptCount val="2"/>
                <c:pt idx="0">
                  <c:v>1222</c:v>
                </c:pt>
                <c:pt idx="1">
                  <c:v>1241</c:v>
                </c:pt>
              </c:numCache>
            </c:numRef>
          </c:val>
          <c:extLst>
            <c:ext xmlns:c16="http://schemas.microsoft.com/office/drawing/2014/chart" uri="{C3380CC4-5D6E-409C-BE32-E72D297353CC}">
              <c16:uniqueId val="{00000002-AAE2-4920-9188-3E603FD7331D}"/>
            </c:ext>
          </c:extLst>
        </c:ser>
        <c:ser>
          <c:idx val="3"/>
          <c:order val="3"/>
          <c:tx>
            <c:strRef>
              <c:f>'13.busy weekdays'!$F$23:$F$24</c:f>
              <c:strCache>
                <c:ptCount val="1"/>
                <c:pt idx="0">
                  <c:v>Wednesday</c:v>
                </c:pt>
              </c:strCache>
            </c:strRef>
          </c:tx>
          <c:spPr>
            <a:solidFill>
              <a:schemeClr val="accent4"/>
            </a:solidFill>
            <a:ln>
              <a:noFill/>
            </a:ln>
            <a:effectLst/>
          </c:spPr>
          <c:invertIfNegative val="0"/>
          <c:cat>
            <c:strRef>
              <c:f>'13.busy weekdays'!$B$25:$B$27</c:f>
              <c:strCache>
                <c:ptCount val="2"/>
                <c:pt idx="0">
                  <c:v>1</c:v>
                </c:pt>
                <c:pt idx="1">
                  <c:v>2</c:v>
                </c:pt>
              </c:strCache>
            </c:strRef>
          </c:cat>
          <c:val>
            <c:numRef>
              <c:f>'13.busy weekdays'!$F$25:$F$27</c:f>
              <c:numCache>
                <c:formatCode>General</c:formatCode>
                <c:ptCount val="2"/>
                <c:pt idx="0">
                  <c:v>1071</c:v>
                </c:pt>
                <c:pt idx="1">
                  <c:v>1160</c:v>
                </c:pt>
              </c:numCache>
            </c:numRef>
          </c:val>
          <c:extLst>
            <c:ext xmlns:c16="http://schemas.microsoft.com/office/drawing/2014/chart" uri="{C3380CC4-5D6E-409C-BE32-E72D297353CC}">
              <c16:uniqueId val="{00000003-AAE2-4920-9188-3E603FD7331D}"/>
            </c:ext>
          </c:extLst>
        </c:ser>
        <c:ser>
          <c:idx val="4"/>
          <c:order val="4"/>
          <c:tx>
            <c:strRef>
              <c:f>'13.busy weekdays'!$G$23:$G$24</c:f>
              <c:strCache>
                <c:ptCount val="1"/>
                <c:pt idx="0">
                  <c:v>Thursday</c:v>
                </c:pt>
              </c:strCache>
            </c:strRef>
          </c:tx>
          <c:spPr>
            <a:solidFill>
              <a:schemeClr val="accent5"/>
            </a:solidFill>
            <a:ln>
              <a:noFill/>
            </a:ln>
            <a:effectLst/>
          </c:spPr>
          <c:invertIfNegative val="0"/>
          <c:cat>
            <c:strRef>
              <c:f>'13.busy weekdays'!$B$25:$B$27</c:f>
              <c:strCache>
                <c:ptCount val="2"/>
                <c:pt idx="0">
                  <c:v>1</c:v>
                </c:pt>
                <c:pt idx="1">
                  <c:v>2</c:v>
                </c:pt>
              </c:strCache>
            </c:strRef>
          </c:cat>
          <c:val>
            <c:numRef>
              <c:f>'13.busy weekdays'!$G$25:$G$27</c:f>
              <c:numCache>
                <c:formatCode>General</c:formatCode>
                <c:ptCount val="2"/>
                <c:pt idx="0">
                  <c:v>1066</c:v>
                </c:pt>
                <c:pt idx="1">
                  <c:v>1134</c:v>
                </c:pt>
              </c:numCache>
            </c:numRef>
          </c:val>
          <c:extLst>
            <c:ext xmlns:c16="http://schemas.microsoft.com/office/drawing/2014/chart" uri="{C3380CC4-5D6E-409C-BE32-E72D297353CC}">
              <c16:uniqueId val="{00000004-AAE2-4920-9188-3E603FD7331D}"/>
            </c:ext>
          </c:extLst>
        </c:ser>
        <c:ser>
          <c:idx val="5"/>
          <c:order val="5"/>
          <c:tx>
            <c:strRef>
              <c:f>'13.busy weekdays'!$H$23:$H$24</c:f>
              <c:strCache>
                <c:ptCount val="1"/>
                <c:pt idx="0">
                  <c:v>Friday</c:v>
                </c:pt>
              </c:strCache>
            </c:strRef>
          </c:tx>
          <c:spPr>
            <a:solidFill>
              <a:schemeClr val="accent6"/>
            </a:solidFill>
            <a:ln>
              <a:noFill/>
            </a:ln>
            <a:effectLst/>
          </c:spPr>
          <c:invertIfNegative val="0"/>
          <c:cat>
            <c:strRef>
              <c:f>'13.busy weekdays'!$B$25:$B$27</c:f>
              <c:strCache>
                <c:ptCount val="2"/>
                <c:pt idx="0">
                  <c:v>1</c:v>
                </c:pt>
                <c:pt idx="1">
                  <c:v>2</c:v>
                </c:pt>
              </c:strCache>
            </c:strRef>
          </c:cat>
          <c:val>
            <c:numRef>
              <c:f>'13.busy weekdays'!$H$25:$H$27</c:f>
              <c:numCache>
                <c:formatCode>General</c:formatCode>
                <c:ptCount val="2"/>
                <c:pt idx="0">
                  <c:v>1131</c:v>
                </c:pt>
                <c:pt idx="1">
                  <c:v>1141</c:v>
                </c:pt>
              </c:numCache>
            </c:numRef>
          </c:val>
          <c:extLst>
            <c:ext xmlns:c16="http://schemas.microsoft.com/office/drawing/2014/chart" uri="{C3380CC4-5D6E-409C-BE32-E72D297353CC}">
              <c16:uniqueId val="{00000005-AAE2-4920-9188-3E603FD7331D}"/>
            </c:ext>
          </c:extLst>
        </c:ser>
        <c:ser>
          <c:idx val="6"/>
          <c:order val="6"/>
          <c:tx>
            <c:strRef>
              <c:f>'13.busy weekdays'!$I$23:$I$24</c:f>
              <c:strCache>
                <c:ptCount val="1"/>
                <c:pt idx="0">
                  <c:v>Saturday</c:v>
                </c:pt>
              </c:strCache>
            </c:strRef>
          </c:tx>
          <c:spPr>
            <a:solidFill>
              <a:schemeClr val="accent1">
                <a:lumMod val="60000"/>
              </a:schemeClr>
            </a:solidFill>
            <a:ln>
              <a:noFill/>
            </a:ln>
            <a:effectLst/>
          </c:spPr>
          <c:invertIfNegative val="0"/>
          <c:cat>
            <c:strRef>
              <c:f>'13.busy weekdays'!$B$25:$B$27</c:f>
              <c:strCache>
                <c:ptCount val="2"/>
                <c:pt idx="0">
                  <c:v>1</c:v>
                </c:pt>
                <c:pt idx="1">
                  <c:v>2</c:v>
                </c:pt>
              </c:strCache>
            </c:strRef>
          </c:cat>
          <c:val>
            <c:numRef>
              <c:f>'13.busy weekdays'!$I$25:$I$27</c:f>
              <c:numCache>
                <c:formatCode>General</c:formatCode>
                <c:ptCount val="2"/>
                <c:pt idx="0">
                  <c:v>1153</c:v>
                </c:pt>
                <c:pt idx="1">
                  <c:v>1158</c:v>
                </c:pt>
              </c:numCache>
            </c:numRef>
          </c:val>
          <c:extLst>
            <c:ext xmlns:c16="http://schemas.microsoft.com/office/drawing/2014/chart" uri="{C3380CC4-5D6E-409C-BE32-E72D297353CC}">
              <c16:uniqueId val="{00000006-AAE2-4920-9188-3E603FD7331D}"/>
            </c:ext>
          </c:extLst>
        </c:ser>
        <c:dLbls>
          <c:showLegendKey val="0"/>
          <c:showVal val="0"/>
          <c:showCatName val="0"/>
          <c:showSerName val="0"/>
          <c:showPercent val="0"/>
          <c:showBubbleSize val="0"/>
        </c:dLbls>
        <c:gapWidth val="219"/>
        <c:overlap val="-27"/>
        <c:axId val="795739760"/>
        <c:axId val="795740240"/>
      </c:barChart>
      <c:catAx>
        <c:axId val="795739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5740240"/>
        <c:crosses val="autoZero"/>
        <c:auto val="1"/>
        <c:lblAlgn val="ctr"/>
        <c:lblOffset val="100"/>
        <c:noMultiLvlLbl val="0"/>
      </c:catAx>
      <c:valAx>
        <c:axId val="795740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57397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Top 10 films with highest Demand</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'2.film with high rent, demand '!$R$16</c:f>
              <c:strCache>
                <c:ptCount val="1"/>
                <c:pt idx="0">
                  <c:v> rental_rate</c:v>
                </c:pt>
              </c:strCache>
            </c:strRef>
          </c:tx>
          <c:spPr>
            <a:gradFill flip="none" rotWithShape="1">
              <a:gsLst>
                <a:gs pos="25000">
                  <a:srgbClr val="0070C0"/>
                </a:gs>
                <a:gs pos="69000">
                  <a:schemeClr val="accent5">
                    <a:lumMod val="50000"/>
                  </a:schemeClr>
                </a:gs>
                <a:gs pos="100000">
                  <a:schemeClr val="accent5">
                    <a:lumMod val="50000"/>
                  </a:schemeClr>
                </a:gs>
              </a:gsLst>
              <a:lin ang="0" scaled="1"/>
              <a:tileRect/>
            </a:gradFill>
            <a:ln>
              <a:noFill/>
            </a:ln>
            <a:effectLst>
              <a:outerShdw blurRad="57150" dist="19050" dir="5400000" algn="ctr" rotWithShape="0">
                <a:srgbClr val="000000">
                  <a:alpha val="63000"/>
                </a:srgbClr>
              </a:outerShdw>
            </a:effectLst>
          </c:spPr>
          <c:invertIfNegative val="0"/>
          <c:cat>
            <c:multiLvlStrRef>
              <c:f>'2.film with high rent, demand '!$P$17:$Q$26</c:f>
              <c:multiLvlStrCache>
                <c:ptCount val="10"/>
                <c:lvl>
                  <c:pt idx="0">
                    <c:v>BUCKET BROTHERHOOD</c:v>
                  </c:pt>
                  <c:pt idx="1">
                    <c:v>ROCKETEER MOTHER</c:v>
                  </c:pt>
                  <c:pt idx="2">
                    <c:v>SCALAWAG DUCK</c:v>
                  </c:pt>
                  <c:pt idx="3">
                    <c:v>FORWARD TEMPLE</c:v>
                  </c:pt>
                  <c:pt idx="4">
                    <c:v>GRIT CLOCKWORK</c:v>
                  </c:pt>
                  <c:pt idx="5">
                    <c:v>JUGGLER HARDLY</c:v>
                  </c:pt>
                  <c:pt idx="6">
                    <c:v>RIDGEMONT SUBMARINE</c:v>
                  </c:pt>
                  <c:pt idx="7">
                    <c:v>APACHE DIVINE</c:v>
                  </c:pt>
                  <c:pt idx="8">
                    <c:v>GOODFELLAS SALUTE</c:v>
                  </c:pt>
                  <c:pt idx="9">
                    <c:v>WIFE TURN</c:v>
                  </c:pt>
                </c:lvl>
                <c:lvl>
                  <c:pt idx="0">
                    <c:v>103</c:v>
                  </c:pt>
                  <c:pt idx="1">
                    <c:v>738</c:v>
                  </c:pt>
                  <c:pt idx="2">
                    <c:v>767</c:v>
                  </c:pt>
                  <c:pt idx="3">
                    <c:v>331</c:v>
                  </c:pt>
                  <c:pt idx="4">
                    <c:v>382</c:v>
                  </c:pt>
                  <c:pt idx="5">
                    <c:v>489</c:v>
                  </c:pt>
                  <c:pt idx="6">
                    <c:v>730</c:v>
                  </c:pt>
                  <c:pt idx="7">
                    <c:v>31</c:v>
                  </c:pt>
                  <c:pt idx="8">
                    <c:v>369</c:v>
                  </c:pt>
                  <c:pt idx="9">
                    <c:v>973</c:v>
                  </c:pt>
                </c:lvl>
              </c:multiLvlStrCache>
            </c:multiLvlStrRef>
          </c:cat>
          <c:val>
            <c:numRef>
              <c:f>'2.film with high rent, demand '!$R$17:$R$26</c:f>
              <c:numCache>
                <c:formatCode>General</c:formatCode>
                <c:ptCount val="10"/>
                <c:pt idx="0">
                  <c:v>4.99</c:v>
                </c:pt>
                <c:pt idx="1">
                  <c:v>0.99</c:v>
                </c:pt>
                <c:pt idx="2">
                  <c:v>4.99</c:v>
                </c:pt>
                <c:pt idx="3">
                  <c:v>2.99</c:v>
                </c:pt>
                <c:pt idx="4">
                  <c:v>0.99</c:v>
                </c:pt>
                <c:pt idx="5">
                  <c:v>0.99</c:v>
                </c:pt>
                <c:pt idx="6">
                  <c:v>0.99</c:v>
                </c:pt>
                <c:pt idx="7">
                  <c:v>4.99</c:v>
                </c:pt>
                <c:pt idx="8">
                  <c:v>4.99</c:v>
                </c:pt>
                <c:pt idx="9">
                  <c:v>4.99</c:v>
                </c:pt>
              </c:numCache>
            </c:numRef>
          </c:val>
          <c:extLst>
            <c:ext xmlns:c16="http://schemas.microsoft.com/office/drawing/2014/chart" uri="{C3380CC4-5D6E-409C-BE32-E72D297353CC}">
              <c16:uniqueId val="{00000000-8AFF-4590-87AF-42E6A7E82F4F}"/>
            </c:ext>
          </c:extLst>
        </c:ser>
        <c:ser>
          <c:idx val="1"/>
          <c:order val="1"/>
          <c:tx>
            <c:strRef>
              <c:f>'2.film with high rent, demand '!$S$16</c:f>
              <c:strCache>
                <c:ptCount val="1"/>
                <c:pt idx="0">
                  <c:v> total_rentals</c:v>
                </c:pt>
              </c:strCache>
            </c:strRef>
          </c:tx>
          <c:spPr>
            <a:gradFill flip="none" rotWithShape="1">
              <a:gsLst>
                <a:gs pos="14000">
                  <a:schemeClr val="accent2">
                    <a:lumMod val="89000"/>
                  </a:schemeClr>
                </a:gs>
                <a:gs pos="46000">
                  <a:schemeClr val="accent2">
                    <a:lumMod val="75000"/>
                  </a:schemeClr>
                </a:gs>
                <a:gs pos="100000">
                  <a:srgbClr val="B03C1C"/>
                </a:gs>
              </a:gsLst>
              <a:lin ang="0" scaled="1"/>
              <a:tileRect/>
            </a:gradFill>
            <a:ln>
              <a:noFill/>
            </a:ln>
            <a:effectLst/>
            <a:scene3d>
              <a:camera prst="orthographicFront"/>
              <a:lightRig rig="threePt" dir="t"/>
            </a:scene3d>
          </c:spPr>
          <c:invertIfNegative val="0"/>
          <c:cat>
            <c:multiLvlStrRef>
              <c:f>'2.film with high rent, demand '!$P$17:$Q$26</c:f>
              <c:multiLvlStrCache>
                <c:ptCount val="10"/>
                <c:lvl>
                  <c:pt idx="0">
                    <c:v>BUCKET BROTHERHOOD</c:v>
                  </c:pt>
                  <c:pt idx="1">
                    <c:v>ROCKETEER MOTHER</c:v>
                  </c:pt>
                  <c:pt idx="2">
                    <c:v>SCALAWAG DUCK</c:v>
                  </c:pt>
                  <c:pt idx="3">
                    <c:v>FORWARD TEMPLE</c:v>
                  </c:pt>
                  <c:pt idx="4">
                    <c:v>GRIT CLOCKWORK</c:v>
                  </c:pt>
                  <c:pt idx="5">
                    <c:v>JUGGLER HARDLY</c:v>
                  </c:pt>
                  <c:pt idx="6">
                    <c:v>RIDGEMONT SUBMARINE</c:v>
                  </c:pt>
                  <c:pt idx="7">
                    <c:v>APACHE DIVINE</c:v>
                  </c:pt>
                  <c:pt idx="8">
                    <c:v>GOODFELLAS SALUTE</c:v>
                  </c:pt>
                  <c:pt idx="9">
                    <c:v>WIFE TURN</c:v>
                  </c:pt>
                </c:lvl>
                <c:lvl>
                  <c:pt idx="0">
                    <c:v>103</c:v>
                  </c:pt>
                  <c:pt idx="1">
                    <c:v>738</c:v>
                  </c:pt>
                  <c:pt idx="2">
                    <c:v>767</c:v>
                  </c:pt>
                  <c:pt idx="3">
                    <c:v>331</c:v>
                  </c:pt>
                  <c:pt idx="4">
                    <c:v>382</c:v>
                  </c:pt>
                  <c:pt idx="5">
                    <c:v>489</c:v>
                  </c:pt>
                  <c:pt idx="6">
                    <c:v>730</c:v>
                  </c:pt>
                  <c:pt idx="7">
                    <c:v>31</c:v>
                  </c:pt>
                  <c:pt idx="8">
                    <c:v>369</c:v>
                  </c:pt>
                  <c:pt idx="9">
                    <c:v>973</c:v>
                  </c:pt>
                </c:lvl>
              </c:multiLvlStrCache>
            </c:multiLvlStrRef>
          </c:cat>
          <c:val>
            <c:numRef>
              <c:f>'2.film with high rent, demand '!$S$17:$S$26</c:f>
              <c:numCache>
                <c:formatCode>General</c:formatCode>
                <c:ptCount val="10"/>
                <c:pt idx="0">
                  <c:v>34</c:v>
                </c:pt>
                <c:pt idx="1">
                  <c:v>33</c:v>
                </c:pt>
                <c:pt idx="2">
                  <c:v>32</c:v>
                </c:pt>
                <c:pt idx="3">
                  <c:v>32</c:v>
                </c:pt>
                <c:pt idx="4">
                  <c:v>32</c:v>
                </c:pt>
                <c:pt idx="5">
                  <c:v>32</c:v>
                </c:pt>
                <c:pt idx="6">
                  <c:v>32</c:v>
                </c:pt>
                <c:pt idx="7">
                  <c:v>31</c:v>
                </c:pt>
                <c:pt idx="8">
                  <c:v>31</c:v>
                </c:pt>
                <c:pt idx="9">
                  <c:v>31</c:v>
                </c:pt>
              </c:numCache>
            </c:numRef>
          </c:val>
          <c:extLst>
            <c:ext xmlns:c16="http://schemas.microsoft.com/office/drawing/2014/chart" uri="{C3380CC4-5D6E-409C-BE32-E72D297353CC}">
              <c16:uniqueId val="{00000001-8AFF-4590-87AF-42E6A7E82F4F}"/>
            </c:ext>
          </c:extLst>
        </c:ser>
        <c:dLbls>
          <c:showLegendKey val="0"/>
          <c:showVal val="0"/>
          <c:showCatName val="0"/>
          <c:showSerName val="0"/>
          <c:showPercent val="0"/>
          <c:showBubbleSize val="0"/>
        </c:dLbls>
        <c:gapWidth val="115"/>
        <c:overlap val="-20"/>
        <c:axId val="1423740416"/>
        <c:axId val="1423737536"/>
        <c:extLst>
          <c:ext xmlns:c15="http://schemas.microsoft.com/office/drawing/2012/chart" uri="{02D57815-91ED-43cb-92C2-25804820EDAC}">
            <c15:filteredBarSeries>
              <c15:ser>
                <c:idx val="2"/>
                <c:order val="2"/>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extLst>
                      <c:ext uri="{02D57815-91ED-43cb-92C2-25804820EDAC}">
                        <c15:formulaRef>
                          <c15:sqref>'2.film with high rent, demand '!$P$15</c15:sqref>
                        </c15:formulaRef>
                      </c:ext>
                    </c:extLst>
                    <c:strCache>
                      <c:ptCount val="1"/>
                      <c:pt idx="0">
                        <c:v>Top 10 films with highest Demand</c:v>
                      </c:pt>
                    </c:strCache>
                  </c:strRef>
                </c:cat>
                <c:val>
                  <c:numRef>
                    <c:extLst>
                      <c:ext uri="{02D57815-91ED-43cb-92C2-25804820EDAC}">
                        <c15:formulaRef>
                          <c15:sqref>'2.film with high rent, demand '!$Q$15</c15:sqref>
                        </c15:formulaRef>
                      </c:ext>
                    </c:extLst>
                    <c:numCache>
                      <c:formatCode>General</c:formatCode>
                      <c:ptCount val="1"/>
                    </c:numCache>
                  </c:numRef>
                </c:val>
                <c:extLst>
                  <c:ext xmlns:c16="http://schemas.microsoft.com/office/drawing/2014/chart" uri="{C3380CC4-5D6E-409C-BE32-E72D297353CC}">
                    <c16:uniqueId val="{00000002-8AFF-4590-87AF-42E6A7E82F4F}"/>
                  </c:ext>
                </c:extLst>
              </c15:ser>
            </c15:filteredBarSeries>
            <c15:filteredBarSeries>
              <c15:ser>
                <c:idx val="3"/>
                <c:order val="3"/>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extLst xmlns:c15="http://schemas.microsoft.com/office/drawing/2012/chart">
                      <c:ext xmlns:c15="http://schemas.microsoft.com/office/drawing/2012/chart" uri="{02D57815-91ED-43cb-92C2-25804820EDAC}">
                        <c15:formulaRef>
                          <c15:sqref>'2.film with high rent, demand '!$P$15</c15:sqref>
                        </c15:formulaRef>
                      </c:ext>
                    </c:extLst>
                    <c:strCache>
                      <c:ptCount val="1"/>
                      <c:pt idx="0">
                        <c:v>Top 10 films with highest Demand</c:v>
                      </c:pt>
                    </c:strCache>
                  </c:strRef>
                </c:cat>
                <c:val>
                  <c:numRef>
                    <c:extLst xmlns:c15="http://schemas.microsoft.com/office/drawing/2012/chart">
                      <c:ext xmlns:c15="http://schemas.microsoft.com/office/drawing/2012/chart" uri="{02D57815-91ED-43cb-92C2-25804820EDAC}">
                        <c15:formulaRef>
                          <c15:sqref>'2.film with high rent, demand '!$R$15</c15:sqref>
                        </c15:formulaRef>
                      </c:ext>
                    </c:extLst>
                    <c:numCache>
                      <c:formatCode>General</c:formatCode>
                      <c:ptCount val="1"/>
                    </c:numCache>
                  </c:numRef>
                </c:val>
                <c:extLst xmlns:c15="http://schemas.microsoft.com/office/drawing/2012/chart">
                  <c:ext xmlns:c16="http://schemas.microsoft.com/office/drawing/2014/chart" uri="{C3380CC4-5D6E-409C-BE32-E72D297353CC}">
                    <c16:uniqueId val="{00000003-8AFF-4590-87AF-42E6A7E82F4F}"/>
                  </c:ext>
                </c:extLst>
              </c15:ser>
            </c15:filteredBarSeries>
            <c15:filteredBarSeries>
              <c15:ser>
                <c:idx val="4"/>
                <c:order val="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extLst xmlns:c15="http://schemas.microsoft.com/office/drawing/2012/chart">
                      <c:ext xmlns:c15="http://schemas.microsoft.com/office/drawing/2012/chart" uri="{02D57815-91ED-43cb-92C2-25804820EDAC}">
                        <c15:formulaRef>
                          <c15:sqref>'2.film with high rent, demand '!$P$15</c15:sqref>
                        </c15:formulaRef>
                      </c:ext>
                    </c:extLst>
                    <c:strCache>
                      <c:ptCount val="1"/>
                      <c:pt idx="0">
                        <c:v>Top 10 films with highest Demand</c:v>
                      </c:pt>
                    </c:strCache>
                  </c:strRef>
                </c:cat>
                <c:val>
                  <c:numRef>
                    <c:extLst xmlns:c15="http://schemas.microsoft.com/office/drawing/2012/chart">
                      <c:ext xmlns:c15="http://schemas.microsoft.com/office/drawing/2012/chart" uri="{02D57815-91ED-43cb-92C2-25804820EDAC}">
                        <c15:formulaRef>
                          <c15:sqref>'2.film with high rent, demand '!$S$15</c15:sqref>
                        </c15:formulaRef>
                      </c:ext>
                    </c:extLst>
                    <c:numCache>
                      <c:formatCode>General</c:formatCode>
                      <c:ptCount val="1"/>
                    </c:numCache>
                  </c:numRef>
                </c:val>
                <c:extLst xmlns:c15="http://schemas.microsoft.com/office/drawing/2012/chart">
                  <c:ext xmlns:c16="http://schemas.microsoft.com/office/drawing/2014/chart" uri="{C3380CC4-5D6E-409C-BE32-E72D297353CC}">
                    <c16:uniqueId val="{00000004-8AFF-4590-87AF-42E6A7E82F4F}"/>
                  </c:ext>
                </c:extLst>
              </c15:ser>
            </c15:filteredBarSeries>
          </c:ext>
        </c:extLst>
      </c:barChart>
      <c:catAx>
        <c:axId val="14237404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23737536"/>
        <c:crosses val="autoZero"/>
        <c:auto val="1"/>
        <c:lblAlgn val="ctr"/>
        <c:lblOffset val="100"/>
        <c:noMultiLvlLbl val="0"/>
      </c:catAx>
      <c:valAx>
        <c:axId val="142373753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23740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a:t>Top 10 films with highest Rental Rates </a:t>
            </a:r>
          </a:p>
        </c:rich>
      </c:tx>
      <c:overlay val="0"/>
      <c:spPr>
        <a:noFill/>
        <a:ln>
          <a:noFill/>
        </a:ln>
        <a:effectLst/>
      </c:spPr>
      <c:txPr>
        <a:bodyPr rot="0" spcFirstLastPara="1" vertOverflow="ellipsis" vert="horz" wrap="square" anchor="ctr" anchorCtr="1"/>
        <a:lstStyle/>
        <a:p>
          <a:pPr>
            <a:defRPr sz="1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'2.film with high rent, demand '!$R$2</c:f>
              <c:strCache>
                <c:ptCount val="1"/>
              </c:strCache>
            </c:strRef>
          </c:tx>
          <c:spPr>
            <a:gradFill flip="none" rotWithShape="1">
              <a:gsLst>
                <a:gs pos="0">
                  <a:schemeClr val="accent1"/>
                </a:gs>
                <a:gs pos="37000">
                  <a:schemeClr val="accent1">
                    <a:lumMod val="89000"/>
                  </a:schemeClr>
                </a:gs>
                <a:gs pos="19000">
                  <a:srgbClr val="4890D0"/>
                </a:gs>
                <a:gs pos="49000">
                  <a:schemeClr val="accent1">
                    <a:lumMod val="75000"/>
                  </a:schemeClr>
                </a:gs>
                <a:gs pos="94000">
                  <a:srgbClr val="002060"/>
                </a:gs>
              </a:gsLst>
              <a:lin ang="0" scaled="1"/>
              <a:tileRect/>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'2.film with high rent, demand '!$P$3:$Q$13</c:f>
              <c:multiLvlStrCache>
                <c:ptCount val="11"/>
                <c:lvl>
                  <c:pt idx="0">
                    <c:v> title</c:v>
                  </c:pt>
                  <c:pt idx="1">
                    <c:v>ACE GOLDFINGER</c:v>
                  </c:pt>
                  <c:pt idx="2">
                    <c:v>AIRPLANE SIERRA</c:v>
                  </c:pt>
                  <c:pt idx="3">
                    <c:v>AIRPORT POLLOCK</c:v>
                  </c:pt>
                  <c:pt idx="4">
                    <c:v>ALADDIN CALENDAR</c:v>
                  </c:pt>
                  <c:pt idx="5">
                    <c:v>ALI FOREVER</c:v>
                  </c:pt>
                  <c:pt idx="6">
                    <c:v>AMELIE HELLFIGHTERS</c:v>
                  </c:pt>
                  <c:pt idx="7">
                    <c:v>AMERICAN CIRCUS</c:v>
                  </c:pt>
                  <c:pt idx="8">
                    <c:v>ANTHEM LUKE</c:v>
                  </c:pt>
                  <c:pt idx="9">
                    <c:v>APACHE DIVINE</c:v>
                  </c:pt>
                  <c:pt idx="10">
                    <c:v>APOCALYPSE FLAMINGOS</c:v>
                  </c:pt>
                </c:lvl>
                <c:lvl>
                  <c:pt idx="0">
                    <c:v>film_id</c:v>
                  </c:pt>
                  <c:pt idx="1">
                    <c:v>2</c:v>
                  </c:pt>
                  <c:pt idx="2">
                    <c:v>7</c:v>
                  </c:pt>
                  <c:pt idx="3">
                    <c:v>8</c:v>
                  </c:pt>
                  <c:pt idx="4">
                    <c:v>10</c:v>
                  </c:pt>
                  <c:pt idx="5">
                    <c:v>13</c:v>
                  </c:pt>
                  <c:pt idx="6">
                    <c:v>20</c:v>
                  </c:pt>
                  <c:pt idx="7">
                    <c:v>21</c:v>
                  </c:pt>
                  <c:pt idx="8">
                    <c:v>28</c:v>
                  </c:pt>
                  <c:pt idx="9">
                    <c:v>31</c:v>
                  </c:pt>
                  <c:pt idx="10">
                    <c:v>32</c:v>
                  </c:pt>
                </c:lvl>
              </c:multiLvlStrCache>
            </c:multiLvlStrRef>
          </c:cat>
          <c:val>
            <c:numRef>
              <c:f>'2.film with high rent, demand '!$R$3:$R$13</c:f>
              <c:numCache>
                <c:formatCode>General</c:formatCode>
                <c:ptCount val="11"/>
                <c:pt idx="0">
                  <c:v>0</c:v>
                </c:pt>
                <c:pt idx="1">
                  <c:v>4.99</c:v>
                </c:pt>
                <c:pt idx="2">
                  <c:v>4.99</c:v>
                </c:pt>
                <c:pt idx="3">
                  <c:v>4.99</c:v>
                </c:pt>
                <c:pt idx="4">
                  <c:v>4.99</c:v>
                </c:pt>
                <c:pt idx="5">
                  <c:v>4.99</c:v>
                </c:pt>
                <c:pt idx="6">
                  <c:v>4.99</c:v>
                </c:pt>
                <c:pt idx="7">
                  <c:v>4.99</c:v>
                </c:pt>
                <c:pt idx="8">
                  <c:v>4.99</c:v>
                </c:pt>
                <c:pt idx="9">
                  <c:v>4.99</c:v>
                </c:pt>
                <c:pt idx="10">
                  <c:v>4.99</c:v>
                </c:pt>
              </c:numCache>
            </c:numRef>
          </c:val>
          <c:extLst>
            <c:ext xmlns:c16="http://schemas.microsoft.com/office/drawing/2014/chart" uri="{C3380CC4-5D6E-409C-BE32-E72D297353CC}">
              <c16:uniqueId val="{00000000-7F53-4608-89DC-BD155E2FAE91}"/>
            </c:ext>
          </c:extLst>
        </c:ser>
        <c:dLbls>
          <c:dLblPos val="outEnd"/>
          <c:showLegendKey val="0"/>
          <c:showVal val="1"/>
          <c:showCatName val="0"/>
          <c:showSerName val="0"/>
          <c:showPercent val="0"/>
          <c:showBubbleSize val="0"/>
        </c:dLbls>
        <c:gapWidth val="115"/>
        <c:overlap val="-20"/>
        <c:axId val="1811715792"/>
        <c:axId val="1811712432"/>
        <c:extLst>
          <c:ext xmlns:c15="http://schemas.microsoft.com/office/drawing/2012/chart" uri="{02D57815-91ED-43cb-92C2-25804820EDAC}">
            <c15:filteredBarSeries>
              <c15:ser>
                <c:idx val="1"/>
                <c:order val="1"/>
                <c:tx>
                  <c:strRef>
                    <c:extLst>
                      <c:ext uri="{02D57815-91ED-43cb-92C2-25804820EDAC}">
                        <c15:formulaRef>
                          <c15:sqref>'2.film with high rent, demand '!$S$2</c15:sqref>
                        </c15:formulaRef>
                      </c:ext>
                    </c:extLst>
                    <c:strCache>
                      <c:ptCount val="1"/>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95000"/>
                                <a:alpha val="54000"/>
                              </a:schemeClr>
                            </a:solidFill>
                          </a:ln>
                          <a:effectLst/>
                        </c:spPr>
                      </c15:leaderLines>
                    </c:ext>
                  </c:extLst>
                </c:dLbls>
                <c:cat>
                  <c:multiLvlStrRef>
                    <c:extLst>
                      <c:ext uri="{02D57815-91ED-43cb-92C2-25804820EDAC}">
                        <c15:formulaRef>
                          <c15:sqref>'2.film with high rent, demand '!$P$3:$Q$13</c15:sqref>
                        </c15:formulaRef>
                      </c:ext>
                    </c:extLst>
                    <c:multiLvlStrCache>
                      <c:ptCount val="11"/>
                      <c:lvl>
                        <c:pt idx="0">
                          <c:v> title</c:v>
                        </c:pt>
                        <c:pt idx="1">
                          <c:v>ACE GOLDFINGER</c:v>
                        </c:pt>
                        <c:pt idx="2">
                          <c:v>AIRPLANE SIERRA</c:v>
                        </c:pt>
                        <c:pt idx="3">
                          <c:v>AIRPORT POLLOCK</c:v>
                        </c:pt>
                        <c:pt idx="4">
                          <c:v>ALADDIN CALENDAR</c:v>
                        </c:pt>
                        <c:pt idx="5">
                          <c:v>ALI FOREVER</c:v>
                        </c:pt>
                        <c:pt idx="6">
                          <c:v>AMELIE HELLFIGHTERS</c:v>
                        </c:pt>
                        <c:pt idx="7">
                          <c:v>AMERICAN CIRCUS</c:v>
                        </c:pt>
                        <c:pt idx="8">
                          <c:v>ANTHEM LUKE</c:v>
                        </c:pt>
                        <c:pt idx="9">
                          <c:v>APACHE DIVINE</c:v>
                        </c:pt>
                        <c:pt idx="10">
                          <c:v>APOCALYPSE FLAMINGOS</c:v>
                        </c:pt>
                      </c:lvl>
                      <c:lvl>
                        <c:pt idx="0">
                          <c:v>film_id</c:v>
                        </c:pt>
                        <c:pt idx="1">
                          <c:v>2</c:v>
                        </c:pt>
                        <c:pt idx="2">
                          <c:v>7</c:v>
                        </c:pt>
                        <c:pt idx="3">
                          <c:v>8</c:v>
                        </c:pt>
                        <c:pt idx="4">
                          <c:v>10</c:v>
                        </c:pt>
                        <c:pt idx="5">
                          <c:v>13</c:v>
                        </c:pt>
                        <c:pt idx="6">
                          <c:v>20</c:v>
                        </c:pt>
                        <c:pt idx="7">
                          <c:v>21</c:v>
                        </c:pt>
                        <c:pt idx="8">
                          <c:v>28</c:v>
                        </c:pt>
                        <c:pt idx="9">
                          <c:v>31</c:v>
                        </c:pt>
                        <c:pt idx="10">
                          <c:v>32</c:v>
                        </c:pt>
                      </c:lvl>
                    </c:multiLvlStrCache>
                  </c:multiLvlStrRef>
                </c:cat>
                <c:val>
                  <c:numRef>
                    <c:extLst>
                      <c:ext uri="{02D57815-91ED-43cb-92C2-25804820EDAC}">
                        <c15:formulaRef>
                          <c15:sqref>'2.film with high rent, demand '!$S$3:$S$13</c15:sqref>
                        </c15:formulaRef>
                      </c:ext>
                    </c:extLst>
                    <c:numCache>
                      <c:formatCode>General</c:formatCode>
                      <c:ptCount val="11"/>
                      <c:pt idx="0">
                        <c:v>0</c:v>
                      </c:pt>
                      <c:pt idx="1">
                        <c:v>7</c:v>
                      </c:pt>
                      <c:pt idx="2">
                        <c:v>15</c:v>
                      </c:pt>
                      <c:pt idx="3">
                        <c:v>18</c:v>
                      </c:pt>
                      <c:pt idx="4">
                        <c:v>23</c:v>
                      </c:pt>
                      <c:pt idx="5">
                        <c:v>9</c:v>
                      </c:pt>
                      <c:pt idx="6">
                        <c:v>10</c:v>
                      </c:pt>
                      <c:pt idx="7">
                        <c:v>22</c:v>
                      </c:pt>
                      <c:pt idx="8">
                        <c:v>15</c:v>
                      </c:pt>
                      <c:pt idx="9">
                        <c:v>31</c:v>
                      </c:pt>
                      <c:pt idx="10">
                        <c:v>6</c:v>
                      </c:pt>
                    </c:numCache>
                  </c:numRef>
                </c:val>
                <c:extLst>
                  <c:ext xmlns:c16="http://schemas.microsoft.com/office/drawing/2014/chart" uri="{C3380CC4-5D6E-409C-BE32-E72D297353CC}">
                    <c16:uniqueId val="{00000001-7F53-4608-89DC-BD155E2FAE91}"/>
                  </c:ext>
                </c:extLst>
              </c15:ser>
            </c15:filteredBarSeries>
          </c:ext>
        </c:extLst>
      </c:barChart>
      <c:catAx>
        <c:axId val="1811715792"/>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film</a:t>
                </a:r>
                <a:r>
                  <a:rPr lang="en-IN" baseline="0"/>
                  <a:t> id , name</a:t>
                </a:r>
                <a:endParaRPr lang="en-IN"/>
              </a:p>
            </c:rich>
          </c:tx>
          <c:layout>
            <c:manualLayout>
              <c:xMode val="edge"/>
              <c:yMode val="edge"/>
              <c:x val="1.7990557891449953E-2"/>
              <c:y val="0.31811279988651386"/>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IN"/>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11712432"/>
        <c:crosses val="autoZero"/>
        <c:auto val="1"/>
        <c:lblAlgn val="ctr"/>
        <c:lblOffset val="100"/>
        <c:noMultiLvlLbl val="0"/>
      </c:catAx>
      <c:valAx>
        <c:axId val="1811712432"/>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Rental</a:t>
                </a:r>
                <a:r>
                  <a:rPr lang="en-IN" baseline="0"/>
                  <a:t> Rates</a:t>
                </a:r>
                <a:endParaRPr lang="en-IN"/>
              </a:p>
            </c:rich>
          </c:tx>
          <c:layout>
            <c:manualLayout>
              <c:xMode val="edge"/>
              <c:yMode val="edge"/>
              <c:x val="0.60303277499195085"/>
              <c:y val="0.87689098096399365"/>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I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11715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 Dashboard.xlsx]4.seasonal customer behaviour!PivotTable40</c:name>
    <c:fmtId val="9"/>
  </c:pivotSource>
  <c:chart>
    <c:autoTitleDeleted val="0"/>
    <c:pivotFmts>
      <c:pivotFmt>
        <c:idx val="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'4.seasonal customer behaviour'!$C$21:$C$22</c:f>
              <c:strCache>
                <c:ptCount val="1"/>
                <c:pt idx="0">
                  <c:v>2005-05</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strRef>
              <c:f>'4.seasonal customer behaviour'!$B$23:$B$66</c:f>
              <c:strCache>
                <c:ptCount val="44"/>
                <c:pt idx="0">
                  <c:v>Afghanistan</c:v>
                </c:pt>
                <c:pt idx="1">
                  <c:v>Algeria</c:v>
                </c:pt>
                <c:pt idx="2">
                  <c:v>American Samoa</c:v>
                </c:pt>
                <c:pt idx="3">
                  <c:v>Angola</c:v>
                </c:pt>
                <c:pt idx="4">
                  <c:v>Anguilla</c:v>
                </c:pt>
                <c:pt idx="5">
                  <c:v>Argentina</c:v>
                </c:pt>
                <c:pt idx="6">
                  <c:v>Armenia</c:v>
                </c:pt>
                <c:pt idx="7">
                  <c:v>Austria</c:v>
                </c:pt>
                <c:pt idx="8">
                  <c:v>Azerbaijan</c:v>
                </c:pt>
                <c:pt idx="9">
                  <c:v>Bahrain</c:v>
                </c:pt>
                <c:pt idx="10">
                  <c:v>Bangladesh</c:v>
                </c:pt>
                <c:pt idx="11">
                  <c:v>Belarus</c:v>
                </c:pt>
                <c:pt idx="12">
                  <c:v>Bolivia</c:v>
                </c:pt>
                <c:pt idx="13">
                  <c:v>Brazil</c:v>
                </c:pt>
                <c:pt idx="14">
                  <c:v>Brunei</c:v>
                </c:pt>
                <c:pt idx="15">
                  <c:v>Bulgaria</c:v>
                </c:pt>
                <c:pt idx="16">
                  <c:v>Cambodia</c:v>
                </c:pt>
                <c:pt idx="17">
                  <c:v>Cameroon</c:v>
                </c:pt>
                <c:pt idx="18">
                  <c:v>Canada</c:v>
                </c:pt>
                <c:pt idx="19">
                  <c:v>Chad</c:v>
                </c:pt>
                <c:pt idx="20">
                  <c:v>Chile</c:v>
                </c:pt>
                <c:pt idx="21">
                  <c:v>China</c:v>
                </c:pt>
                <c:pt idx="22">
                  <c:v>Colombia</c:v>
                </c:pt>
                <c:pt idx="23">
                  <c:v>Congo, The Democratic Republic of the</c:v>
                </c:pt>
                <c:pt idx="24">
                  <c:v>Czech Republic</c:v>
                </c:pt>
                <c:pt idx="25">
                  <c:v>Dominican Republic</c:v>
                </c:pt>
                <c:pt idx="26">
                  <c:v>Ecuador</c:v>
                </c:pt>
                <c:pt idx="27">
                  <c:v>Egypt</c:v>
                </c:pt>
                <c:pt idx="28">
                  <c:v>Estonia</c:v>
                </c:pt>
                <c:pt idx="29">
                  <c:v>Ethiopia</c:v>
                </c:pt>
                <c:pt idx="30">
                  <c:v>Faroe Islands</c:v>
                </c:pt>
                <c:pt idx="31">
                  <c:v>Finland</c:v>
                </c:pt>
                <c:pt idx="32">
                  <c:v>France</c:v>
                </c:pt>
                <c:pt idx="33">
                  <c:v>French Guiana</c:v>
                </c:pt>
                <c:pt idx="34">
                  <c:v>French Polynesia</c:v>
                </c:pt>
                <c:pt idx="35">
                  <c:v>Gambia</c:v>
                </c:pt>
                <c:pt idx="36">
                  <c:v>Germany</c:v>
                </c:pt>
                <c:pt idx="37">
                  <c:v>Greece</c:v>
                </c:pt>
                <c:pt idx="38">
                  <c:v>Greenland</c:v>
                </c:pt>
                <c:pt idx="39">
                  <c:v>Holy See (Vatican City State)</c:v>
                </c:pt>
                <c:pt idx="40">
                  <c:v>Hong Kong</c:v>
                </c:pt>
                <c:pt idx="41">
                  <c:v>Hungary</c:v>
                </c:pt>
                <c:pt idx="42">
                  <c:v>India</c:v>
                </c:pt>
                <c:pt idx="43">
                  <c:v>Indonesia</c:v>
                </c:pt>
              </c:strCache>
            </c:strRef>
          </c:cat>
          <c:val>
            <c:numRef>
              <c:f>'4.seasonal customer behaviour'!$C$23:$C$66</c:f>
              <c:numCache>
                <c:formatCode>General</c:formatCode>
                <c:ptCount val="44"/>
                <c:pt idx="1">
                  <c:v>8</c:v>
                </c:pt>
                <c:pt idx="3">
                  <c:v>7</c:v>
                </c:pt>
                <c:pt idx="4">
                  <c:v>3</c:v>
                </c:pt>
                <c:pt idx="5">
                  <c:v>22</c:v>
                </c:pt>
                <c:pt idx="7">
                  <c:v>8</c:v>
                </c:pt>
                <c:pt idx="8">
                  <c:v>3</c:v>
                </c:pt>
                <c:pt idx="9">
                  <c:v>1</c:v>
                </c:pt>
                <c:pt idx="10">
                  <c:v>5</c:v>
                </c:pt>
                <c:pt idx="11">
                  <c:v>2</c:v>
                </c:pt>
                <c:pt idx="12">
                  <c:v>3</c:v>
                </c:pt>
                <c:pt idx="13">
                  <c:v>50</c:v>
                </c:pt>
                <c:pt idx="14">
                  <c:v>1</c:v>
                </c:pt>
                <c:pt idx="15">
                  <c:v>2</c:v>
                </c:pt>
                <c:pt idx="16">
                  <c:v>4</c:v>
                </c:pt>
                <c:pt idx="17">
                  <c:v>3</c:v>
                </c:pt>
                <c:pt idx="18">
                  <c:v>7</c:v>
                </c:pt>
                <c:pt idx="19">
                  <c:v>4</c:v>
                </c:pt>
                <c:pt idx="20">
                  <c:v>5</c:v>
                </c:pt>
                <c:pt idx="21">
                  <c:v>109</c:v>
                </c:pt>
                <c:pt idx="22">
                  <c:v>13</c:v>
                </c:pt>
                <c:pt idx="23">
                  <c:v>8</c:v>
                </c:pt>
                <c:pt idx="24">
                  <c:v>1</c:v>
                </c:pt>
                <c:pt idx="25">
                  <c:v>3</c:v>
                </c:pt>
                <c:pt idx="26">
                  <c:v>5</c:v>
                </c:pt>
                <c:pt idx="27">
                  <c:v>9</c:v>
                </c:pt>
                <c:pt idx="28">
                  <c:v>2</c:v>
                </c:pt>
                <c:pt idx="30">
                  <c:v>1</c:v>
                </c:pt>
                <c:pt idx="31">
                  <c:v>1</c:v>
                </c:pt>
                <c:pt idx="32">
                  <c:v>8</c:v>
                </c:pt>
                <c:pt idx="33">
                  <c:v>2</c:v>
                </c:pt>
                <c:pt idx="34">
                  <c:v>6</c:v>
                </c:pt>
                <c:pt idx="35">
                  <c:v>3</c:v>
                </c:pt>
                <c:pt idx="36">
                  <c:v>20</c:v>
                </c:pt>
                <c:pt idx="37">
                  <c:v>8</c:v>
                </c:pt>
                <c:pt idx="38">
                  <c:v>6</c:v>
                </c:pt>
                <c:pt idx="39">
                  <c:v>2</c:v>
                </c:pt>
                <c:pt idx="42">
                  <c:v>111</c:v>
                </c:pt>
                <c:pt idx="43">
                  <c:v>10</c:v>
                </c:pt>
              </c:numCache>
            </c:numRef>
          </c:val>
          <c:smooth val="0"/>
          <c:extLst>
            <c:ext xmlns:c16="http://schemas.microsoft.com/office/drawing/2014/chart" uri="{C3380CC4-5D6E-409C-BE32-E72D297353CC}">
              <c16:uniqueId val="{00000000-B7B4-4678-93E4-D5BAB26E81A2}"/>
            </c:ext>
          </c:extLst>
        </c:ser>
        <c:ser>
          <c:idx val="1"/>
          <c:order val="1"/>
          <c:tx>
            <c:strRef>
              <c:f>'4.seasonal customer behaviour'!$D$21:$D$22</c:f>
              <c:strCache>
                <c:ptCount val="1"/>
                <c:pt idx="0">
                  <c:v>2005-06</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strRef>
              <c:f>'4.seasonal customer behaviour'!$B$23:$B$66</c:f>
              <c:strCache>
                <c:ptCount val="44"/>
                <c:pt idx="0">
                  <c:v>Afghanistan</c:v>
                </c:pt>
                <c:pt idx="1">
                  <c:v>Algeria</c:v>
                </c:pt>
                <c:pt idx="2">
                  <c:v>American Samoa</c:v>
                </c:pt>
                <c:pt idx="3">
                  <c:v>Angola</c:v>
                </c:pt>
                <c:pt idx="4">
                  <c:v>Anguilla</c:v>
                </c:pt>
                <c:pt idx="5">
                  <c:v>Argentina</c:v>
                </c:pt>
                <c:pt idx="6">
                  <c:v>Armenia</c:v>
                </c:pt>
                <c:pt idx="7">
                  <c:v>Austria</c:v>
                </c:pt>
                <c:pt idx="8">
                  <c:v>Azerbaijan</c:v>
                </c:pt>
                <c:pt idx="9">
                  <c:v>Bahrain</c:v>
                </c:pt>
                <c:pt idx="10">
                  <c:v>Bangladesh</c:v>
                </c:pt>
                <c:pt idx="11">
                  <c:v>Belarus</c:v>
                </c:pt>
                <c:pt idx="12">
                  <c:v>Bolivia</c:v>
                </c:pt>
                <c:pt idx="13">
                  <c:v>Brazil</c:v>
                </c:pt>
                <c:pt idx="14">
                  <c:v>Brunei</c:v>
                </c:pt>
                <c:pt idx="15">
                  <c:v>Bulgaria</c:v>
                </c:pt>
                <c:pt idx="16">
                  <c:v>Cambodia</c:v>
                </c:pt>
                <c:pt idx="17">
                  <c:v>Cameroon</c:v>
                </c:pt>
                <c:pt idx="18">
                  <c:v>Canada</c:v>
                </c:pt>
                <c:pt idx="19">
                  <c:v>Chad</c:v>
                </c:pt>
                <c:pt idx="20">
                  <c:v>Chile</c:v>
                </c:pt>
                <c:pt idx="21">
                  <c:v>China</c:v>
                </c:pt>
                <c:pt idx="22">
                  <c:v>Colombia</c:v>
                </c:pt>
                <c:pt idx="23">
                  <c:v>Congo, The Democratic Republic of the</c:v>
                </c:pt>
                <c:pt idx="24">
                  <c:v>Czech Republic</c:v>
                </c:pt>
                <c:pt idx="25">
                  <c:v>Dominican Republic</c:v>
                </c:pt>
                <c:pt idx="26">
                  <c:v>Ecuador</c:v>
                </c:pt>
                <c:pt idx="27">
                  <c:v>Egypt</c:v>
                </c:pt>
                <c:pt idx="28">
                  <c:v>Estonia</c:v>
                </c:pt>
                <c:pt idx="29">
                  <c:v>Ethiopia</c:v>
                </c:pt>
                <c:pt idx="30">
                  <c:v>Faroe Islands</c:v>
                </c:pt>
                <c:pt idx="31">
                  <c:v>Finland</c:v>
                </c:pt>
                <c:pt idx="32">
                  <c:v>France</c:v>
                </c:pt>
                <c:pt idx="33">
                  <c:v>French Guiana</c:v>
                </c:pt>
                <c:pt idx="34">
                  <c:v>French Polynesia</c:v>
                </c:pt>
                <c:pt idx="35">
                  <c:v>Gambia</c:v>
                </c:pt>
                <c:pt idx="36">
                  <c:v>Germany</c:v>
                </c:pt>
                <c:pt idx="37">
                  <c:v>Greece</c:v>
                </c:pt>
                <c:pt idx="38">
                  <c:v>Greenland</c:v>
                </c:pt>
                <c:pt idx="39">
                  <c:v>Holy See (Vatican City State)</c:v>
                </c:pt>
                <c:pt idx="40">
                  <c:v>Hong Kong</c:v>
                </c:pt>
                <c:pt idx="41">
                  <c:v>Hungary</c:v>
                </c:pt>
                <c:pt idx="42">
                  <c:v>India</c:v>
                </c:pt>
                <c:pt idx="43">
                  <c:v>Indonesia</c:v>
                </c:pt>
              </c:strCache>
            </c:strRef>
          </c:cat>
          <c:val>
            <c:numRef>
              <c:f>'4.seasonal customer behaviour'!$D$23:$D$66</c:f>
              <c:numCache>
                <c:formatCode>General</c:formatCode>
                <c:ptCount val="44"/>
                <c:pt idx="0">
                  <c:v>3</c:v>
                </c:pt>
                <c:pt idx="1">
                  <c:v>12</c:v>
                </c:pt>
                <c:pt idx="2">
                  <c:v>5</c:v>
                </c:pt>
                <c:pt idx="3">
                  <c:v>8</c:v>
                </c:pt>
                <c:pt idx="4">
                  <c:v>5</c:v>
                </c:pt>
                <c:pt idx="5">
                  <c:v>51</c:v>
                </c:pt>
                <c:pt idx="6">
                  <c:v>2</c:v>
                </c:pt>
                <c:pt idx="7">
                  <c:v>11</c:v>
                </c:pt>
                <c:pt idx="8">
                  <c:v>7</c:v>
                </c:pt>
                <c:pt idx="9">
                  <c:v>5</c:v>
                </c:pt>
                <c:pt idx="10">
                  <c:v>14</c:v>
                </c:pt>
                <c:pt idx="11">
                  <c:v>10</c:v>
                </c:pt>
                <c:pt idx="12">
                  <c:v>11</c:v>
                </c:pt>
                <c:pt idx="13">
                  <c:v>113</c:v>
                </c:pt>
                <c:pt idx="14">
                  <c:v>4</c:v>
                </c:pt>
                <c:pt idx="15">
                  <c:v>11</c:v>
                </c:pt>
                <c:pt idx="16">
                  <c:v>10</c:v>
                </c:pt>
                <c:pt idx="17">
                  <c:v>9</c:v>
                </c:pt>
                <c:pt idx="18">
                  <c:v>20</c:v>
                </c:pt>
                <c:pt idx="19">
                  <c:v>2</c:v>
                </c:pt>
                <c:pt idx="20">
                  <c:v>13</c:v>
                </c:pt>
                <c:pt idx="21">
                  <c:v>198</c:v>
                </c:pt>
                <c:pt idx="22">
                  <c:v>17</c:v>
                </c:pt>
                <c:pt idx="23">
                  <c:v>9</c:v>
                </c:pt>
                <c:pt idx="24">
                  <c:v>3</c:v>
                </c:pt>
                <c:pt idx="25">
                  <c:v>9</c:v>
                </c:pt>
                <c:pt idx="26">
                  <c:v>10</c:v>
                </c:pt>
                <c:pt idx="27">
                  <c:v>27</c:v>
                </c:pt>
                <c:pt idx="28">
                  <c:v>6</c:v>
                </c:pt>
                <c:pt idx="29">
                  <c:v>4</c:v>
                </c:pt>
                <c:pt idx="30">
                  <c:v>3</c:v>
                </c:pt>
                <c:pt idx="31">
                  <c:v>4</c:v>
                </c:pt>
                <c:pt idx="32">
                  <c:v>18</c:v>
                </c:pt>
                <c:pt idx="33">
                  <c:v>2</c:v>
                </c:pt>
                <c:pt idx="34">
                  <c:v>5</c:v>
                </c:pt>
                <c:pt idx="35">
                  <c:v>2</c:v>
                </c:pt>
                <c:pt idx="36">
                  <c:v>29</c:v>
                </c:pt>
                <c:pt idx="37">
                  <c:v>6</c:v>
                </c:pt>
                <c:pt idx="38">
                  <c:v>1</c:v>
                </c:pt>
                <c:pt idx="39">
                  <c:v>7</c:v>
                </c:pt>
                <c:pt idx="40">
                  <c:v>6</c:v>
                </c:pt>
                <c:pt idx="41">
                  <c:v>5</c:v>
                </c:pt>
                <c:pt idx="42">
                  <c:v>208</c:v>
                </c:pt>
                <c:pt idx="43">
                  <c:v>17</c:v>
                </c:pt>
              </c:numCache>
            </c:numRef>
          </c:val>
          <c:smooth val="0"/>
          <c:extLst>
            <c:ext xmlns:c16="http://schemas.microsoft.com/office/drawing/2014/chart" uri="{C3380CC4-5D6E-409C-BE32-E72D297353CC}">
              <c16:uniqueId val="{00000001-B7B4-4678-93E4-D5BAB26E81A2}"/>
            </c:ext>
          </c:extLst>
        </c:ser>
        <c:ser>
          <c:idx val="2"/>
          <c:order val="2"/>
          <c:tx>
            <c:strRef>
              <c:f>'4.seasonal customer behaviour'!$E$21:$E$22</c:f>
              <c:strCache>
                <c:ptCount val="1"/>
                <c:pt idx="0">
                  <c:v>2005-07</c:v>
                </c:pt>
              </c:strCache>
            </c:strRef>
          </c:tx>
          <c:spPr>
            <a:ln w="22225" cap="rnd">
              <a:solidFill>
                <a:schemeClr val="accent3"/>
              </a:solidFill>
            </a:ln>
            <a:effectLst>
              <a:glow rad="139700">
                <a:schemeClr val="accent3">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cat>
            <c:strRef>
              <c:f>'4.seasonal customer behaviour'!$B$23:$B$66</c:f>
              <c:strCache>
                <c:ptCount val="44"/>
                <c:pt idx="0">
                  <c:v>Afghanistan</c:v>
                </c:pt>
                <c:pt idx="1">
                  <c:v>Algeria</c:v>
                </c:pt>
                <c:pt idx="2">
                  <c:v>American Samoa</c:v>
                </c:pt>
                <c:pt idx="3">
                  <c:v>Angola</c:v>
                </c:pt>
                <c:pt idx="4">
                  <c:v>Anguilla</c:v>
                </c:pt>
                <c:pt idx="5">
                  <c:v>Argentina</c:v>
                </c:pt>
                <c:pt idx="6">
                  <c:v>Armenia</c:v>
                </c:pt>
                <c:pt idx="7">
                  <c:v>Austria</c:v>
                </c:pt>
                <c:pt idx="8">
                  <c:v>Azerbaijan</c:v>
                </c:pt>
                <c:pt idx="9">
                  <c:v>Bahrain</c:v>
                </c:pt>
                <c:pt idx="10">
                  <c:v>Bangladesh</c:v>
                </c:pt>
                <c:pt idx="11">
                  <c:v>Belarus</c:v>
                </c:pt>
                <c:pt idx="12">
                  <c:v>Bolivia</c:v>
                </c:pt>
                <c:pt idx="13">
                  <c:v>Brazil</c:v>
                </c:pt>
                <c:pt idx="14">
                  <c:v>Brunei</c:v>
                </c:pt>
                <c:pt idx="15">
                  <c:v>Bulgaria</c:v>
                </c:pt>
                <c:pt idx="16">
                  <c:v>Cambodia</c:v>
                </c:pt>
                <c:pt idx="17">
                  <c:v>Cameroon</c:v>
                </c:pt>
                <c:pt idx="18">
                  <c:v>Canada</c:v>
                </c:pt>
                <c:pt idx="19">
                  <c:v>Chad</c:v>
                </c:pt>
                <c:pt idx="20">
                  <c:v>Chile</c:v>
                </c:pt>
                <c:pt idx="21">
                  <c:v>China</c:v>
                </c:pt>
                <c:pt idx="22">
                  <c:v>Colombia</c:v>
                </c:pt>
                <c:pt idx="23">
                  <c:v>Congo, The Democratic Republic of the</c:v>
                </c:pt>
                <c:pt idx="24">
                  <c:v>Czech Republic</c:v>
                </c:pt>
                <c:pt idx="25">
                  <c:v>Dominican Republic</c:v>
                </c:pt>
                <c:pt idx="26">
                  <c:v>Ecuador</c:v>
                </c:pt>
                <c:pt idx="27">
                  <c:v>Egypt</c:v>
                </c:pt>
                <c:pt idx="28">
                  <c:v>Estonia</c:v>
                </c:pt>
                <c:pt idx="29">
                  <c:v>Ethiopia</c:v>
                </c:pt>
                <c:pt idx="30">
                  <c:v>Faroe Islands</c:v>
                </c:pt>
                <c:pt idx="31">
                  <c:v>Finland</c:v>
                </c:pt>
                <c:pt idx="32">
                  <c:v>France</c:v>
                </c:pt>
                <c:pt idx="33">
                  <c:v>French Guiana</c:v>
                </c:pt>
                <c:pt idx="34">
                  <c:v>French Polynesia</c:v>
                </c:pt>
                <c:pt idx="35">
                  <c:v>Gambia</c:v>
                </c:pt>
                <c:pt idx="36">
                  <c:v>Germany</c:v>
                </c:pt>
                <c:pt idx="37">
                  <c:v>Greece</c:v>
                </c:pt>
                <c:pt idx="38">
                  <c:v>Greenland</c:v>
                </c:pt>
                <c:pt idx="39">
                  <c:v>Holy See (Vatican City State)</c:v>
                </c:pt>
                <c:pt idx="40">
                  <c:v>Hong Kong</c:v>
                </c:pt>
                <c:pt idx="41">
                  <c:v>Hungary</c:v>
                </c:pt>
                <c:pt idx="42">
                  <c:v>India</c:v>
                </c:pt>
                <c:pt idx="43">
                  <c:v>Indonesia</c:v>
                </c:pt>
              </c:strCache>
            </c:strRef>
          </c:cat>
          <c:val>
            <c:numRef>
              <c:f>'4.seasonal customer behaviour'!$E$23:$E$66</c:f>
              <c:numCache>
                <c:formatCode>General</c:formatCode>
                <c:ptCount val="44"/>
                <c:pt idx="0">
                  <c:v>8</c:v>
                </c:pt>
                <c:pt idx="1">
                  <c:v>40</c:v>
                </c:pt>
                <c:pt idx="2">
                  <c:v>11</c:v>
                </c:pt>
                <c:pt idx="3">
                  <c:v>20</c:v>
                </c:pt>
                <c:pt idx="4">
                  <c:v>14</c:v>
                </c:pt>
                <c:pt idx="5">
                  <c:v>158</c:v>
                </c:pt>
                <c:pt idx="6">
                  <c:v>15</c:v>
                </c:pt>
                <c:pt idx="7">
                  <c:v>29</c:v>
                </c:pt>
                <c:pt idx="8">
                  <c:v>24</c:v>
                </c:pt>
                <c:pt idx="9">
                  <c:v>14</c:v>
                </c:pt>
                <c:pt idx="10">
                  <c:v>39</c:v>
                </c:pt>
                <c:pt idx="11">
                  <c:v>27</c:v>
                </c:pt>
                <c:pt idx="12">
                  <c:v>14</c:v>
                </c:pt>
                <c:pt idx="13">
                  <c:v>319</c:v>
                </c:pt>
                <c:pt idx="14">
                  <c:v>19</c:v>
                </c:pt>
                <c:pt idx="15">
                  <c:v>16</c:v>
                </c:pt>
                <c:pt idx="16">
                  <c:v>24</c:v>
                </c:pt>
                <c:pt idx="17">
                  <c:v>19</c:v>
                </c:pt>
                <c:pt idx="18">
                  <c:v>55</c:v>
                </c:pt>
                <c:pt idx="19">
                  <c:v>11</c:v>
                </c:pt>
                <c:pt idx="20">
                  <c:v>23</c:v>
                </c:pt>
                <c:pt idx="21">
                  <c:v>594</c:v>
                </c:pt>
                <c:pt idx="22">
                  <c:v>71</c:v>
                </c:pt>
                <c:pt idx="23">
                  <c:v>10</c:v>
                </c:pt>
                <c:pt idx="24">
                  <c:v>16</c:v>
                </c:pt>
                <c:pt idx="25">
                  <c:v>30</c:v>
                </c:pt>
                <c:pt idx="26">
                  <c:v>39</c:v>
                </c:pt>
                <c:pt idx="27">
                  <c:v>65</c:v>
                </c:pt>
                <c:pt idx="28">
                  <c:v>8</c:v>
                </c:pt>
                <c:pt idx="29">
                  <c:v>8</c:v>
                </c:pt>
                <c:pt idx="30">
                  <c:v>12</c:v>
                </c:pt>
                <c:pt idx="31">
                  <c:v>10</c:v>
                </c:pt>
                <c:pt idx="32">
                  <c:v>45</c:v>
                </c:pt>
                <c:pt idx="33">
                  <c:v>9</c:v>
                </c:pt>
                <c:pt idx="34">
                  <c:v>21</c:v>
                </c:pt>
                <c:pt idx="35">
                  <c:v>12</c:v>
                </c:pt>
                <c:pt idx="36">
                  <c:v>78</c:v>
                </c:pt>
                <c:pt idx="37">
                  <c:v>19</c:v>
                </c:pt>
                <c:pt idx="38">
                  <c:v>15</c:v>
                </c:pt>
                <c:pt idx="39">
                  <c:v>13</c:v>
                </c:pt>
                <c:pt idx="40">
                  <c:v>12</c:v>
                </c:pt>
                <c:pt idx="41">
                  <c:v>15</c:v>
                </c:pt>
                <c:pt idx="42">
                  <c:v>651</c:v>
                </c:pt>
                <c:pt idx="43">
                  <c:v>37</c:v>
                </c:pt>
              </c:numCache>
            </c:numRef>
          </c:val>
          <c:smooth val="0"/>
          <c:extLst>
            <c:ext xmlns:c16="http://schemas.microsoft.com/office/drawing/2014/chart" uri="{C3380CC4-5D6E-409C-BE32-E72D297353CC}">
              <c16:uniqueId val="{00000002-B7B4-4678-93E4-D5BAB26E81A2}"/>
            </c:ext>
          </c:extLst>
        </c:ser>
        <c:ser>
          <c:idx val="3"/>
          <c:order val="3"/>
          <c:tx>
            <c:strRef>
              <c:f>'4.seasonal customer behaviour'!$F$21:$F$22</c:f>
              <c:strCache>
                <c:ptCount val="1"/>
                <c:pt idx="0">
                  <c:v>2005-08</c:v>
                </c:pt>
              </c:strCache>
            </c:strRef>
          </c:tx>
          <c:spPr>
            <a:ln w="22225" cap="rnd">
              <a:solidFill>
                <a:schemeClr val="accent4"/>
              </a:solidFill>
            </a:ln>
            <a:effectLst>
              <a:glow rad="139700">
                <a:schemeClr val="accent4">
                  <a:satMod val="175000"/>
                  <a:alpha val="14000"/>
                </a:schemeClr>
              </a:glow>
            </a:effectLst>
          </c:spPr>
          <c:marker>
            <c:symbol val="circle"/>
            <c:size val="4"/>
            <c:spPr>
              <a:solidFill>
                <a:schemeClr val="accent4">
                  <a:lumMod val="60000"/>
                  <a:lumOff val="40000"/>
                </a:schemeClr>
              </a:solidFill>
              <a:ln>
                <a:noFill/>
              </a:ln>
              <a:effectLst>
                <a:glow rad="63500">
                  <a:schemeClr val="accent4">
                    <a:satMod val="175000"/>
                    <a:alpha val="25000"/>
                  </a:schemeClr>
                </a:glow>
              </a:effectLst>
            </c:spPr>
          </c:marker>
          <c:cat>
            <c:strRef>
              <c:f>'4.seasonal customer behaviour'!$B$23:$B$66</c:f>
              <c:strCache>
                <c:ptCount val="44"/>
                <c:pt idx="0">
                  <c:v>Afghanistan</c:v>
                </c:pt>
                <c:pt idx="1">
                  <c:v>Algeria</c:v>
                </c:pt>
                <c:pt idx="2">
                  <c:v>American Samoa</c:v>
                </c:pt>
                <c:pt idx="3">
                  <c:v>Angola</c:v>
                </c:pt>
                <c:pt idx="4">
                  <c:v>Anguilla</c:v>
                </c:pt>
                <c:pt idx="5">
                  <c:v>Argentina</c:v>
                </c:pt>
                <c:pt idx="6">
                  <c:v>Armenia</c:v>
                </c:pt>
                <c:pt idx="7">
                  <c:v>Austria</c:v>
                </c:pt>
                <c:pt idx="8">
                  <c:v>Azerbaijan</c:v>
                </c:pt>
                <c:pt idx="9">
                  <c:v>Bahrain</c:v>
                </c:pt>
                <c:pt idx="10">
                  <c:v>Bangladesh</c:v>
                </c:pt>
                <c:pt idx="11">
                  <c:v>Belarus</c:v>
                </c:pt>
                <c:pt idx="12">
                  <c:v>Bolivia</c:v>
                </c:pt>
                <c:pt idx="13">
                  <c:v>Brazil</c:v>
                </c:pt>
                <c:pt idx="14">
                  <c:v>Brunei</c:v>
                </c:pt>
                <c:pt idx="15">
                  <c:v>Bulgaria</c:v>
                </c:pt>
                <c:pt idx="16">
                  <c:v>Cambodia</c:v>
                </c:pt>
                <c:pt idx="17">
                  <c:v>Cameroon</c:v>
                </c:pt>
                <c:pt idx="18">
                  <c:v>Canada</c:v>
                </c:pt>
                <c:pt idx="19">
                  <c:v>Chad</c:v>
                </c:pt>
                <c:pt idx="20">
                  <c:v>Chile</c:v>
                </c:pt>
                <c:pt idx="21">
                  <c:v>China</c:v>
                </c:pt>
                <c:pt idx="22">
                  <c:v>Colombia</c:v>
                </c:pt>
                <c:pt idx="23">
                  <c:v>Congo, The Democratic Republic of the</c:v>
                </c:pt>
                <c:pt idx="24">
                  <c:v>Czech Republic</c:v>
                </c:pt>
                <c:pt idx="25">
                  <c:v>Dominican Republic</c:v>
                </c:pt>
                <c:pt idx="26">
                  <c:v>Ecuador</c:v>
                </c:pt>
                <c:pt idx="27">
                  <c:v>Egypt</c:v>
                </c:pt>
                <c:pt idx="28">
                  <c:v>Estonia</c:v>
                </c:pt>
                <c:pt idx="29">
                  <c:v>Ethiopia</c:v>
                </c:pt>
                <c:pt idx="30">
                  <c:v>Faroe Islands</c:v>
                </c:pt>
                <c:pt idx="31">
                  <c:v>Finland</c:v>
                </c:pt>
                <c:pt idx="32">
                  <c:v>France</c:v>
                </c:pt>
                <c:pt idx="33">
                  <c:v>French Guiana</c:v>
                </c:pt>
                <c:pt idx="34">
                  <c:v>French Polynesia</c:v>
                </c:pt>
                <c:pt idx="35">
                  <c:v>Gambia</c:v>
                </c:pt>
                <c:pt idx="36">
                  <c:v>Germany</c:v>
                </c:pt>
                <c:pt idx="37">
                  <c:v>Greece</c:v>
                </c:pt>
                <c:pt idx="38">
                  <c:v>Greenland</c:v>
                </c:pt>
                <c:pt idx="39">
                  <c:v>Holy See (Vatican City State)</c:v>
                </c:pt>
                <c:pt idx="40">
                  <c:v>Hong Kong</c:v>
                </c:pt>
                <c:pt idx="41">
                  <c:v>Hungary</c:v>
                </c:pt>
                <c:pt idx="42">
                  <c:v>India</c:v>
                </c:pt>
                <c:pt idx="43">
                  <c:v>Indonesia</c:v>
                </c:pt>
              </c:strCache>
            </c:strRef>
          </c:cat>
          <c:val>
            <c:numRef>
              <c:f>'4.seasonal customer behaviour'!$F$23:$F$66</c:f>
              <c:numCache>
                <c:formatCode>General</c:formatCode>
                <c:ptCount val="44"/>
                <c:pt idx="0">
                  <c:v>7</c:v>
                </c:pt>
                <c:pt idx="1">
                  <c:v>28</c:v>
                </c:pt>
                <c:pt idx="2">
                  <c:v>4</c:v>
                </c:pt>
                <c:pt idx="3">
                  <c:v>17</c:v>
                </c:pt>
                <c:pt idx="4">
                  <c:v>13</c:v>
                </c:pt>
                <c:pt idx="5">
                  <c:v>112</c:v>
                </c:pt>
                <c:pt idx="6">
                  <c:v>7</c:v>
                </c:pt>
                <c:pt idx="7">
                  <c:v>30</c:v>
                </c:pt>
                <c:pt idx="8">
                  <c:v>22</c:v>
                </c:pt>
                <c:pt idx="9">
                  <c:v>4</c:v>
                </c:pt>
                <c:pt idx="10">
                  <c:v>36</c:v>
                </c:pt>
                <c:pt idx="11">
                  <c:v>26</c:v>
                </c:pt>
                <c:pt idx="12">
                  <c:v>18</c:v>
                </c:pt>
                <c:pt idx="13">
                  <c:v>259</c:v>
                </c:pt>
                <c:pt idx="14">
                  <c:v>10</c:v>
                </c:pt>
                <c:pt idx="15">
                  <c:v>20</c:v>
                </c:pt>
                <c:pt idx="16">
                  <c:v>11</c:v>
                </c:pt>
                <c:pt idx="17">
                  <c:v>20</c:v>
                </c:pt>
                <c:pt idx="18">
                  <c:v>53</c:v>
                </c:pt>
                <c:pt idx="19">
                  <c:v>15</c:v>
                </c:pt>
                <c:pt idx="20">
                  <c:v>30</c:v>
                </c:pt>
                <c:pt idx="21">
                  <c:v>512</c:v>
                </c:pt>
                <c:pt idx="22">
                  <c:v>55</c:v>
                </c:pt>
                <c:pt idx="23">
                  <c:v>23</c:v>
                </c:pt>
                <c:pt idx="24">
                  <c:v>9</c:v>
                </c:pt>
                <c:pt idx="25">
                  <c:v>35</c:v>
                </c:pt>
                <c:pt idx="26">
                  <c:v>33</c:v>
                </c:pt>
                <c:pt idx="27">
                  <c:v>60</c:v>
                </c:pt>
                <c:pt idx="28">
                  <c:v>14</c:v>
                </c:pt>
                <c:pt idx="29">
                  <c:v>11</c:v>
                </c:pt>
                <c:pt idx="30">
                  <c:v>11</c:v>
                </c:pt>
                <c:pt idx="31">
                  <c:v>11</c:v>
                </c:pt>
                <c:pt idx="32">
                  <c:v>24</c:v>
                </c:pt>
                <c:pt idx="33">
                  <c:v>9</c:v>
                </c:pt>
                <c:pt idx="34">
                  <c:v>19</c:v>
                </c:pt>
                <c:pt idx="35">
                  <c:v>13</c:v>
                </c:pt>
                <c:pt idx="36">
                  <c:v>64</c:v>
                </c:pt>
                <c:pt idx="37">
                  <c:v>20</c:v>
                </c:pt>
                <c:pt idx="38">
                  <c:v>12</c:v>
                </c:pt>
                <c:pt idx="39">
                  <c:v>12</c:v>
                </c:pt>
                <c:pt idx="40">
                  <c:v>12</c:v>
                </c:pt>
                <c:pt idx="41">
                  <c:v>8</c:v>
                </c:pt>
                <c:pt idx="42">
                  <c:v>579</c:v>
                </c:pt>
                <c:pt idx="43">
                  <c:v>38</c:v>
                </c:pt>
              </c:numCache>
            </c:numRef>
          </c:val>
          <c:smooth val="0"/>
          <c:extLst>
            <c:ext xmlns:c16="http://schemas.microsoft.com/office/drawing/2014/chart" uri="{C3380CC4-5D6E-409C-BE32-E72D297353CC}">
              <c16:uniqueId val="{00000003-B7B4-4678-93E4-D5BAB26E81A2}"/>
            </c:ext>
          </c:extLst>
        </c:ser>
        <c:ser>
          <c:idx val="4"/>
          <c:order val="4"/>
          <c:tx>
            <c:strRef>
              <c:f>'4.seasonal customer behaviour'!$G$21:$G$22</c:f>
              <c:strCache>
                <c:ptCount val="1"/>
                <c:pt idx="0">
                  <c:v>2006-02</c:v>
                </c:pt>
              </c:strCache>
            </c:strRef>
          </c:tx>
          <c:spPr>
            <a:ln w="22225" cap="rnd">
              <a:solidFill>
                <a:schemeClr val="accent5"/>
              </a:solidFill>
            </a:ln>
            <a:effectLst>
              <a:glow rad="139700">
                <a:schemeClr val="accent5">
                  <a:satMod val="175000"/>
                  <a:alpha val="14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cat>
            <c:strRef>
              <c:f>'4.seasonal customer behaviour'!$B$23:$B$66</c:f>
              <c:strCache>
                <c:ptCount val="44"/>
                <c:pt idx="0">
                  <c:v>Afghanistan</c:v>
                </c:pt>
                <c:pt idx="1">
                  <c:v>Algeria</c:v>
                </c:pt>
                <c:pt idx="2">
                  <c:v>American Samoa</c:v>
                </c:pt>
                <c:pt idx="3">
                  <c:v>Angola</c:v>
                </c:pt>
                <c:pt idx="4">
                  <c:v>Anguilla</c:v>
                </c:pt>
                <c:pt idx="5">
                  <c:v>Argentina</c:v>
                </c:pt>
                <c:pt idx="6">
                  <c:v>Armenia</c:v>
                </c:pt>
                <c:pt idx="7">
                  <c:v>Austria</c:v>
                </c:pt>
                <c:pt idx="8">
                  <c:v>Azerbaijan</c:v>
                </c:pt>
                <c:pt idx="9">
                  <c:v>Bahrain</c:v>
                </c:pt>
                <c:pt idx="10">
                  <c:v>Bangladesh</c:v>
                </c:pt>
                <c:pt idx="11">
                  <c:v>Belarus</c:v>
                </c:pt>
                <c:pt idx="12">
                  <c:v>Bolivia</c:v>
                </c:pt>
                <c:pt idx="13">
                  <c:v>Brazil</c:v>
                </c:pt>
                <c:pt idx="14">
                  <c:v>Brunei</c:v>
                </c:pt>
                <c:pt idx="15">
                  <c:v>Bulgaria</c:v>
                </c:pt>
                <c:pt idx="16">
                  <c:v>Cambodia</c:v>
                </c:pt>
                <c:pt idx="17">
                  <c:v>Cameroon</c:v>
                </c:pt>
                <c:pt idx="18">
                  <c:v>Canada</c:v>
                </c:pt>
                <c:pt idx="19">
                  <c:v>Chad</c:v>
                </c:pt>
                <c:pt idx="20">
                  <c:v>Chile</c:v>
                </c:pt>
                <c:pt idx="21">
                  <c:v>China</c:v>
                </c:pt>
                <c:pt idx="22">
                  <c:v>Colombia</c:v>
                </c:pt>
                <c:pt idx="23">
                  <c:v>Congo, The Democratic Republic of the</c:v>
                </c:pt>
                <c:pt idx="24">
                  <c:v>Czech Republic</c:v>
                </c:pt>
                <c:pt idx="25">
                  <c:v>Dominican Republic</c:v>
                </c:pt>
                <c:pt idx="26">
                  <c:v>Ecuador</c:v>
                </c:pt>
                <c:pt idx="27">
                  <c:v>Egypt</c:v>
                </c:pt>
                <c:pt idx="28">
                  <c:v>Estonia</c:v>
                </c:pt>
                <c:pt idx="29">
                  <c:v>Ethiopia</c:v>
                </c:pt>
                <c:pt idx="30">
                  <c:v>Faroe Islands</c:v>
                </c:pt>
                <c:pt idx="31">
                  <c:v>Finland</c:v>
                </c:pt>
                <c:pt idx="32">
                  <c:v>France</c:v>
                </c:pt>
                <c:pt idx="33">
                  <c:v>French Guiana</c:v>
                </c:pt>
                <c:pt idx="34">
                  <c:v>French Polynesia</c:v>
                </c:pt>
                <c:pt idx="35">
                  <c:v>Gambia</c:v>
                </c:pt>
                <c:pt idx="36">
                  <c:v>Germany</c:v>
                </c:pt>
                <c:pt idx="37">
                  <c:v>Greece</c:v>
                </c:pt>
                <c:pt idx="38">
                  <c:v>Greenland</c:v>
                </c:pt>
                <c:pt idx="39">
                  <c:v>Holy See (Vatican City State)</c:v>
                </c:pt>
                <c:pt idx="40">
                  <c:v>Hong Kong</c:v>
                </c:pt>
                <c:pt idx="41">
                  <c:v>Hungary</c:v>
                </c:pt>
                <c:pt idx="42">
                  <c:v>India</c:v>
                </c:pt>
                <c:pt idx="43">
                  <c:v>Indonesia</c:v>
                </c:pt>
              </c:strCache>
            </c:strRef>
          </c:cat>
          <c:val>
            <c:numRef>
              <c:f>'4.seasonal customer behaviour'!$G$23:$G$66</c:f>
              <c:numCache>
                <c:formatCode>General</c:formatCode>
                <c:ptCount val="44"/>
                <c:pt idx="1">
                  <c:v>2</c:v>
                </c:pt>
                <c:pt idx="5">
                  <c:v>9</c:v>
                </c:pt>
                <c:pt idx="6">
                  <c:v>1</c:v>
                </c:pt>
                <c:pt idx="8">
                  <c:v>1</c:v>
                </c:pt>
                <c:pt idx="9">
                  <c:v>1</c:v>
                </c:pt>
                <c:pt idx="10">
                  <c:v>1</c:v>
                </c:pt>
                <c:pt idx="11">
                  <c:v>1</c:v>
                </c:pt>
                <c:pt idx="12">
                  <c:v>1</c:v>
                </c:pt>
                <c:pt idx="13">
                  <c:v>7</c:v>
                </c:pt>
                <c:pt idx="14">
                  <c:v>1</c:v>
                </c:pt>
                <c:pt idx="15">
                  <c:v>1</c:v>
                </c:pt>
                <c:pt idx="16">
                  <c:v>4</c:v>
                </c:pt>
                <c:pt idx="17">
                  <c:v>3</c:v>
                </c:pt>
                <c:pt idx="18">
                  <c:v>2</c:v>
                </c:pt>
                <c:pt idx="21">
                  <c:v>13</c:v>
                </c:pt>
                <c:pt idx="22">
                  <c:v>3</c:v>
                </c:pt>
                <c:pt idx="30">
                  <c:v>1</c:v>
                </c:pt>
                <c:pt idx="32">
                  <c:v>1</c:v>
                </c:pt>
                <c:pt idx="34">
                  <c:v>3</c:v>
                </c:pt>
                <c:pt idx="36">
                  <c:v>5</c:v>
                </c:pt>
                <c:pt idx="37">
                  <c:v>1</c:v>
                </c:pt>
                <c:pt idx="41">
                  <c:v>1</c:v>
                </c:pt>
                <c:pt idx="42">
                  <c:v>23</c:v>
                </c:pt>
                <c:pt idx="43">
                  <c:v>1</c:v>
                </c:pt>
              </c:numCache>
            </c:numRef>
          </c:val>
          <c:smooth val="0"/>
          <c:extLst>
            <c:ext xmlns:c16="http://schemas.microsoft.com/office/drawing/2014/chart" uri="{C3380CC4-5D6E-409C-BE32-E72D297353CC}">
              <c16:uniqueId val="{00000004-B7B4-4678-93E4-D5BAB26E81A2}"/>
            </c:ext>
          </c:extLst>
        </c:ser>
        <c:dLbls>
          <c:showLegendKey val="0"/>
          <c:showVal val="0"/>
          <c:showCatName val="0"/>
          <c:showSerName val="0"/>
          <c:showPercent val="0"/>
          <c:showBubbleSize val="0"/>
        </c:dLbls>
        <c:marker val="1"/>
        <c:smooth val="0"/>
        <c:axId val="1811714832"/>
        <c:axId val="1811715312"/>
      </c:lineChart>
      <c:catAx>
        <c:axId val="181171483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11715312"/>
        <c:crosses val="autoZero"/>
        <c:auto val="1"/>
        <c:lblAlgn val="ctr"/>
        <c:lblOffset val="100"/>
        <c:noMultiLvlLbl val="0"/>
      </c:catAx>
      <c:valAx>
        <c:axId val="181171531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117148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'5.Film Language'!$U$3</c:f>
              <c:strCache>
                <c:ptCount val="1"/>
                <c:pt idx="0">
                  <c:v> total_rentals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'5.Film Language'!$S$4:$S$111</c:f>
              <c:strCache>
                <c:ptCount val="108"/>
                <c:pt idx="0">
                  <c:v>Afghanistan</c:v>
                </c:pt>
                <c:pt idx="1">
                  <c:v>Algeria</c:v>
                </c:pt>
                <c:pt idx="2">
                  <c:v>American Samoa</c:v>
                </c:pt>
                <c:pt idx="3">
                  <c:v>Angola</c:v>
                </c:pt>
                <c:pt idx="4">
                  <c:v>Anguilla</c:v>
                </c:pt>
                <c:pt idx="5">
                  <c:v>Argentina</c:v>
                </c:pt>
                <c:pt idx="6">
                  <c:v>Armenia</c:v>
                </c:pt>
                <c:pt idx="7">
                  <c:v>Austria</c:v>
                </c:pt>
                <c:pt idx="8">
                  <c:v>Azerbaijan</c:v>
                </c:pt>
                <c:pt idx="9">
                  <c:v>Bahrain</c:v>
                </c:pt>
                <c:pt idx="10">
                  <c:v>Bangladesh</c:v>
                </c:pt>
                <c:pt idx="11">
                  <c:v>Belarus</c:v>
                </c:pt>
                <c:pt idx="12">
                  <c:v>Bolivia</c:v>
                </c:pt>
                <c:pt idx="13">
                  <c:v>Brazil</c:v>
                </c:pt>
                <c:pt idx="14">
                  <c:v>Brunei</c:v>
                </c:pt>
                <c:pt idx="15">
                  <c:v>Bulgaria</c:v>
                </c:pt>
                <c:pt idx="16">
                  <c:v>Cambodia</c:v>
                </c:pt>
                <c:pt idx="17">
                  <c:v>Cameroon</c:v>
                </c:pt>
                <c:pt idx="18">
                  <c:v>Canada</c:v>
                </c:pt>
                <c:pt idx="19">
                  <c:v>Chad</c:v>
                </c:pt>
                <c:pt idx="20">
                  <c:v>Chile</c:v>
                </c:pt>
                <c:pt idx="21">
                  <c:v>China</c:v>
                </c:pt>
                <c:pt idx="22">
                  <c:v>Colombia</c:v>
                </c:pt>
                <c:pt idx="23">
                  <c:v>Congo, The Democratic Republic of the</c:v>
                </c:pt>
                <c:pt idx="24">
                  <c:v>Czech Republic</c:v>
                </c:pt>
                <c:pt idx="25">
                  <c:v>Dominican Republic</c:v>
                </c:pt>
                <c:pt idx="26">
                  <c:v>Ecuador</c:v>
                </c:pt>
                <c:pt idx="27">
                  <c:v>Egypt</c:v>
                </c:pt>
                <c:pt idx="28">
                  <c:v>Estonia</c:v>
                </c:pt>
                <c:pt idx="29">
                  <c:v>Ethiopia</c:v>
                </c:pt>
                <c:pt idx="30">
                  <c:v>Faroe Islands</c:v>
                </c:pt>
                <c:pt idx="31">
                  <c:v>Finland</c:v>
                </c:pt>
                <c:pt idx="32">
                  <c:v>France</c:v>
                </c:pt>
                <c:pt idx="33">
                  <c:v>French Guiana</c:v>
                </c:pt>
                <c:pt idx="34">
                  <c:v>French Polynesia</c:v>
                </c:pt>
                <c:pt idx="35">
                  <c:v>Gambia</c:v>
                </c:pt>
                <c:pt idx="36">
                  <c:v>Germany</c:v>
                </c:pt>
                <c:pt idx="37">
                  <c:v>Greece</c:v>
                </c:pt>
                <c:pt idx="38">
                  <c:v>Greenland</c:v>
                </c:pt>
                <c:pt idx="39">
                  <c:v>Holy See (Vatican City State)</c:v>
                </c:pt>
                <c:pt idx="40">
                  <c:v>Hong Kong</c:v>
                </c:pt>
                <c:pt idx="41">
                  <c:v>Hungary</c:v>
                </c:pt>
                <c:pt idx="42">
                  <c:v>India</c:v>
                </c:pt>
                <c:pt idx="43">
                  <c:v>Indonesia</c:v>
                </c:pt>
                <c:pt idx="44">
                  <c:v>Iran</c:v>
                </c:pt>
                <c:pt idx="45">
                  <c:v>Iraq</c:v>
                </c:pt>
                <c:pt idx="46">
                  <c:v>Israel</c:v>
                </c:pt>
                <c:pt idx="47">
                  <c:v>Italy</c:v>
                </c:pt>
                <c:pt idx="48">
                  <c:v>Japan</c:v>
                </c:pt>
                <c:pt idx="49">
                  <c:v>Kazakstan</c:v>
                </c:pt>
                <c:pt idx="50">
                  <c:v>Kenya</c:v>
                </c:pt>
                <c:pt idx="51">
                  <c:v>Kuwait</c:v>
                </c:pt>
                <c:pt idx="52">
                  <c:v>Latvia</c:v>
                </c:pt>
                <c:pt idx="53">
                  <c:v>Liechtenstein</c:v>
                </c:pt>
                <c:pt idx="54">
                  <c:v>Lithuania</c:v>
                </c:pt>
                <c:pt idx="55">
                  <c:v>Madagascar</c:v>
                </c:pt>
                <c:pt idx="56">
                  <c:v>Malawi</c:v>
                </c:pt>
                <c:pt idx="57">
                  <c:v>Malaysia</c:v>
                </c:pt>
                <c:pt idx="58">
                  <c:v>Mexico</c:v>
                </c:pt>
                <c:pt idx="59">
                  <c:v>Moldova</c:v>
                </c:pt>
                <c:pt idx="60">
                  <c:v>Morocco</c:v>
                </c:pt>
                <c:pt idx="61">
                  <c:v>Mozambique</c:v>
                </c:pt>
                <c:pt idx="62">
                  <c:v>Myanmar</c:v>
                </c:pt>
                <c:pt idx="63">
                  <c:v>Nauru</c:v>
                </c:pt>
                <c:pt idx="64">
                  <c:v>Nepal</c:v>
                </c:pt>
                <c:pt idx="65">
                  <c:v>Netherlands</c:v>
                </c:pt>
                <c:pt idx="66">
                  <c:v>New Zealand</c:v>
                </c:pt>
                <c:pt idx="67">
                  <c:v>Nigeria</c:v>
                </c:pt>
                <c:pt idx="68">
                  <c:v>North Korea</c:v>
                </c:pt>
                <c:pt idx="69">
                  <c:v>Oman</c:v>
                </c:pt>
                <c:pt idx="70">
                  <c:v>Pakistan</c:v>
                </c:pt>
                <c:pt idx="71">
                  <c:v>Paraguay</c:v>
                </c:pt>
                <c:pt idx="72">
                  <c:v>Peru</c:v>
                </c:pt>
                <c:pt idx="73">
                  <c:v>Philippines</c:v>
                </c:pt>
                <c:pt idx="74">
                  <c:v>Poland</c:v>
                </c:pt>
                <c:pt idx="75">
                  <c:v>Puerto Rico</c:v>
                </c:pt>
                <c:pt idx="76">
                  <c:v>Réunion</c:v>
                </c:pt>
                <c:pt idx="77">
                  <c:v>Romania</c:v>
                </c:pt>
                <c:pt idx="78">
                  <c:v>Russian Federation</c:v>
                </c:pt>
                <c:pt idx="79">
                  <c:v>Saint Vincent and the Grenadines</c:v>
                </c:pt>
                <c:pt idx="80">
                  <c:v>Saudi Arabia</c:v>
                </c:pt>
                <c:pt idx="81">
                  <c:v>Senegal</c:v>
                </c:pt>
                <c:pt idx="82">
                  <c:v>Slovakia</c:v>
                </c:pt>
                <c:pt idx="83">
                  <c:v>South Africa</c:v>
                </c:pt>
                <c:pt idx="84">
                  <c:v>South Korea</c:v>
                </c:pt>
                <c:pt idx="85">
                  <c:v>Spain</c:v>
                </c:pt>
                <c:pt idx="86">
                  <c:v>Sri Lanka</c:v>
                </c:pt>
                <c:pt idx="87">
                  <c:v>Sudan</c:v>
                </c:pt>
                <c:pt idx="88">
                  <c:v>Sweden</c:v>
                </c:pt>
                <c:pt idx="89">
                  <c:v>Switzerland</c:v>
                </c:pt>
                <c:pt idx="90">
                  <c:v>Taiwan</c:v>
                </c:pt>
                <c:pt idx="91">
                  <c:v>Tanzania</c:v>
                </c:pt>
                <c:pt idx="92">
                  <c:v>Thailand</c:v>
                </c:pt>
                <c:pt idx="93">
                  <c:v>Tonga</c:v>
                </c:pt>
                <c:pt idx="94">
                  <c:v>Tunisia</c:v>
                </c:pt>
                <c:pt idx="95">
                  <c:v>Turkey</c:v>
                </c:pt>
                <c:pt idx="96">
                  <c:v>Turkmenistan</c:v>
                </c:pt>
                <c:pt idx="97">
                  <c:v>Tuvalu</c:v>
                </c:pt>
                <c:pt idx="98">
                  <c:v>Ukraine</c:v>
                </c:pt>
                <c:pt idx="99">
                  <c:v>United Arab Emirates</c:v>
                </c:pt>
                <c:pt idx="100">
                  <c:v>United Kingdom</c:v>
                </c:pt>
                <c:pt idx="101">
                  <c:v>United States</c:v>
                </c:pt>
                <c:pt idx="102">
                  <c:v>Venezuela</c:v>
                </c:pt>
                <c:pt idx="103">
                  <c:v>Vietnam</c:v>
                </c:pt>
                <c:pt idx="104">
                  <c:v>Virgin Islands, U.S.</c:v>
                </c:pt>
                <c:pt idx="105">
                  <c:v>Yemen</c:v>
                </c:pt>
                <c:pt idx="106">
                  <c:v>Yugoslavia</c:v>
                </c:pt>
                <c:pt idx="107">
                  <c:v>Zambia</c:v>
                </c:pt>
              </c:strCache>
            </c:strRef>
          </c:cat>
          <c:val>
            <c:numRef>
              <c:f>'5.Film Language'!$U$4:$U$111</c:f>
              <c:numCache>
                <c:formatCode>General</c:formatCode>
                <c:ptCount val="108"/>
                <c:pt idx="0">
                  <c:v>18</c:v>
                </c:pt>
                <c:pt idx="1">
                  <c:v>90</c:v>
                </c:pt>
                <c:pt idx="2">
                  <c:v>20</c:v>
                </c:pt>
                <c:pt idx="3">
                  <c:v>52</c:v>
                </c:pt>
                <c:pt idx="4">
                  <c:v>35</c:v>
                </c:pt>
                <c:pt idx="5">
                  <c:v>352</c:v>
                </c:pt>
                <c:pt idx="6">
                  <c:v>25</c:v>
                </c:pt>
                <c:pt idx="7">
                  <c:v>78</c:v>
                </c:pt>
                <c:pt idx="8">
                  <c:v>57</c:v>
                </c:pt>
                <c:pt idx="9">
                  <c:v>25</c:v>
                </c:pt>
                <c:pt idx="10">
                  <c:v>95</c:v>
                </c:pt>
                <c:pt idx="11">
                  <c:v>66</c:v>
                </c:pt>
                <c:pt idx="12">
                  <c:v>47</c:v>
                </c:pt>
                <c:pt idx="13">
                  <c:v>748</c:v>
                </c:pt>
                <c:pt idx="14">
                  <c:v>35</c:v>
                </c:pt>
                <c:pt idx="15">
                  <c:v>50</c:v>
                </c:pt>
                <c:pt idx="16">
                  <c:v>53</c:v>
                </c:pt>
                <c:pt idx="17">
                  <c:v>54</c:v>
                </c:pt>
                <c:pt idx="18">
                  <c:v>137</c:v>
                </c:pt>
                <c:pt idx="19">
                  <c:v>32</c:v>
                </c:pt>
                <c:pt idx="20">
                  <c:v>71</c:v>
                </c:pt>
                <c:pt idx="21">
                  <c:v>1426</c:v>
                </c:pt>
                <c:pt idx="22">
                  <c:v>159</c:v>
                </c:pt>
                <c:pt idx="23">
                  <c:v>50</c:v>
                </c:pt>
                <c:pt idx="24">
                  <c:v>29</c:v>
                </c:pt>
                <c:pt idx="25">
                  <c:v>77</c:v>
                </c:pt>
                <c:pt idx="26">
                  <c:v>87</c:v>
                </c:pt>
                <c:pt idx="27">
                  <c:v>161</c:v>
                </c:pt>
                <c:pt idx="28">
                  <c:v>30</c:v>
                </c:pt>
                <c:pt idx="29">
                  <c:v>23</c:v>
                </c:pt>
                <c:pt idx="30">
                  <c:v>28</c:v>
                </c:pt>
                <c:pt idx="31">
                  <c:v>26</c:v>
                </c:pt>
                <c:pt idx="32">
                  <c:v>96</c:v>
                </c:pt>
                <c:pt idx="33">
                  <c:v>22</c:v>
                </c:pt>
                <c:pt idx="34">
                  <c:v>54</c:v>
                </c:pt>
                <c:pt idx="35">
                  <c:v>30</c:v>
                </c:pt>
                <c:pt idx="36">
                  <c:v>196</c:v>
                </c:pt>
                <c:pt idx="37">
                  <c:v>54</c:v>
                </c:pt>
                <c:pt idx="38">
                  <c:v>34</c:v>
                </c:pt>
                <c:pt idx="39">
                  <c:v>34</c:v>
                </c:pt>
                <c:pt idx="40">
                  <c:v>30</c:v>
                </c:pt>
                <c:pt idx="41">
                  <c:v>29</c:v>
                </c:pt>
                <c:pt idx="42">
                  <c:v>1572</c:v>
                </c:pt>
                <c:pt idx="43">
                  <c:v>367</c:v>
                </c:pt>
                <c:pt idx="44">
                  <c:v>225</c:v>
                </c:pt>
                <c:pt idx="45">
                  <c:v>27</c:v>
                </c:pt>
                <c:pt idx="46">
                  <c:v>99</c:v>
                </c:pt>
                <c:pt idx="47">
                  <c:v>189</c:v>
                </c:pt>
                <c:pt idx="48">
                  <c:v>825</c:v>
                </c:pt>
                <c:pt idx="49">
                  <c:v>52</c:v>
                </c:pt>
                <c:pt idx="50">
                  <c:v>54</c:v>
                </c:pt>
                <c:pt idx="51">
                  <c:v>26</c:v>
                </c:pt>
                <c:pt idx="52">
                  <c:v>60</c:v>
                </c:pt>
                <c:pt idx="53">
                  <c:v>28</c:v>
                </c:pt>
                <c:pt idx="54">
                  <c:v>24</c:v>
                </c:pt>
                <c:pt idx="55">
                  <c:v>22</c:v>
                </c:pt>
                <c:pt idx="56">
                  <c:v>28</c:v>
                </c:pt>
                <c:pt idx="57">
                  <c:v>85</c:v>
                </c:pt>
                <c:pt idx="58">
                  <c:v>796</c:v>
                </c:pt>
                <c:pt idx="59">
                  <c:v>34</c:v>
                </c:pt>
                <c:pt idx="60">
                  <c:v>71</c:v>
                </c:pt>
                <c:pt idx="61">
                  <c:v>80</c:v>
                </c:pt>
                <c:pt idx="62">
                  <c:v>52</c:v>
                </c:pt>
                <c:pt idx="63">
                  <c:v>31</c:v>
                </c:pt>
                <c:pt idx="64">
                  <c:v>22</c:v>
                </c:pt>
                <c:pt idx="65">
                  <c:v>134</c:v>
                </c:pt>
                <c:pt idx="66">
                  <c:v>24</c:v>
                </c:pt>
                <c:pt idx="67">
                  <c:v>352</c:v>
                </c:pt>
                <c:pt idx="68">
                  <c:v>31</c:v>
                </c:pt>
                <c:pt idx="69">
                  <c:v>50</c:v>
                </c:pt>
                <c:pt idx="70">
                  <c:v>128</c:v>
                </c:pt>
                <c:pt idx="71">
                  <c:v>62</c:v>
                </c:pt>
                <c:pt idx="72">
                  <c:v>112</c:v>
                </c:pt>
                <c:pt idx="73">
                  <c:v>568</c:v>
                </c:pt>
                <c:pt idx="74">
                  <c:v>203</c:v>
                </c:pt>
                <c:pt idx="75">
                  <c:v>61</c:v>
                </c:pt>
                <c:pt idx="76">
                  <c:v>46</c:v>
                </c:pt>
                <c:pt idx="77">
                  <c:v>62</c:v>
                </c:pt>
                <c:pt idx="78">
                  <c:v>713</c:v>
                </c:pt>
                <c:pt idx="79">
                  <c:v>25</c:v>
                </c:pt>
                <c:pt idx="80">
                  <c:v>121</c:v>
                </c:pt>
                <c:pt idx="81">
                  <c:v>25</c:v>
                </c:pt>
                <c:pt idx="82">
                  <c:v>26</c:v>
                </c:pt>
                <c:pt idx="83">
                  <c:v>285</c:v>
                </c:pt>
                <c:pt idx="84">
                  <c:v>135</c:v>
                </c:pt>
                <c:pt idx="85">
                  <c:v>142</c:v>
                </c:pt>
                <c:pt idx="86">
                  <c:v>30</c:v>
                </c:pt>
                <c:pt idx="87">
                  <c:v>54</c:v>
                </c:pt>
                <c:pt idx="88">
                  <c:v>34</c:v>
                </c:pt>
                <c:pt idx="89">
                  <c:v>61</c:v>
                </c:pt>
                <c:pt idx="90">
                  <c:v>305</c:v>
                </c:pt>
                <c:pt idx="91">
                  <c:v>83</c:v>
                </c:pt>
                <c:pt idx="92">
                  <c:v>96</c:v>
                </c:pt>
                <c:pt idx="93">
                  <c:v>18</c:v>
                </c:pt>
                <c:pt idx="94">
                  <c:v>23</c:v>
                </c:pt>
                <c:pt idx="95">
                  <c:v>388</c:v>
                </c:pt>
                <c:pt idx="96">
                  <c:v>27</c:v>
                </c:pt>
                <c:pt idx="97">
                  <c:v>26</c:v>
                </c:pt>
                <c:pt idx="98">
                  <c:v>158</c:v>
                </c:pt>
                <c:pt idx="99">
                  <c:v>84</c:v>
                </c:pt>
                <c:pt idx="100">
                  <c:v>219</c:v>
                </c:pt>
                <c:pt idx="101">
                  <c:v>968</c:v>
                </c:pt>
                <c:pt idx="102">
                  <c:v>170</c:v>
                </c:pt>
                <c:pt idx="103">
                  <c:v>172</c:v>
                </c:pt>
                <c:pt idx="104">
                  <c:v>32</c:v>
                </c:pt>
                <c:pt idx="105">
                  <c:v>117</c:v>
                </c:pt>
                <c:pt idx="106">
                  <c:v>57</c:v>
                </c:pt>
                <c:pt idx="107">
                  <c:v>33</c:v>
                </c:pt>
              </c:numCache>
            </c:numRef>
          </c:val>
          <c:smooth val="0"/>
          <c:extLst>
            <c:ext xmlns:c16="http://schemas.microsoft.com/office/drawing/2014/chart" uri="{C3380CC4-5D6E-409C-BE32-E72D297353CC}">
              <c16:uniqueId val="{00000000-792C-4EE4-B2CD-0E6CD2CB8DEF}"/>
            </c:ext>
          </c:extLst>
        </c:ser>
        <c:dLbls>
          <c:showLegendKey val="0"/>
          <c:showVal val="0"/>
          <c:showCatName val="0"/>
          <c:showSerName val="0"/>
          <c:showPercent val="0"/>
          <c:showBubbleSize val="0"/>
        </c:dLbls>
        <c:smooth val="0"/>
        <c:axId val="1871555152"/>
        <c:axId val="1871554192"/>
      </c:lineChart>
      <c:catAx>
        <c:axId val="1871555152"/>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baseline="0">
                <a:solidFill>
                  <a:schemeClr val="lt1">
                    <a:lumMod val="95000"/>
                  </a:schemeClr>
                </a:solidFill>
                <a:latin typeface="+mn-lt"/>
                <a:ea typeface="+mn-ea"/>
                <a:cs typeface="+mn-cs"/>
              </a:defRPr>
            </a:pPr>
            <a:endParaRPr lang="en-US"/>
          </a:p>
        </c:txPr>
        <c:crossAx val="1871554192"/>
        <c:crosses val="autoZero"/>
        <c:auto val="1"/>
        <c:lblAlgn val="ctr"/>
        <c:lblOffset val="100"/>
        <c:noMultiLvlLbl val="0"/>
      </c:catAx>
      <c:valAx>
        <c:axId val="1871554192"/>
        <c:scaling>
          <c:orientation val="minMax"/>
        </c:scaling>
        <c:delete val="0"/>
        <c:axPos val="l"/>
        <c:majorGridlines>
          <c:spPr>
            <a:ln w="9525" cap="flat" cmpd="sng" algn="ctr">
              <a:solidFill>
                <a:schemeClr val="lt1">
                  <a:lumMod val="95000"/>
                  <a:alpha val="3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baseline="0">
                <a:solidFill>
                  <a:schemeClr val="lt1">
                    <a:lumMod val="95000"/>
                  </a:schemeClr>
                </a:solidFill>
                <a:latin typeface="+mn-lt"/>
                <a:ea typeface="+mn-ea"/>
                <a:cs typeface="+mn-cs"/>
              </a:defRPr>
            </a:pPr>
            <a:endParaRPr lang="en-US"/>
          </a:p>
        </c:txPr>
        <c:crossAx val="1871555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baseline="0">
              <a:solidFill>
                <a:schemeClr val="lt1">
                  <a:lumMod val="9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 Dashboard.xlsx]6.Customer loyalty!PivotTable4</c:name>
    <c:fmtId val="12"/>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pieChart>
        <c:varyColors val="1"/>
        <c:ser>
          <c:idx val="0"/>
          <c:order val="0"/>
          <c:tx>
            <c:strRef>
              <c:f>'6.Customer loyalty'!$L$3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BCA-4258-9AB6-EF186A3354E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BCA-4258-9AB6-EF186A3354E4}"/>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'6.Customer loyalty'!$K$4:$K$6</c:f>
              <c:strCache>
                <c:ptCount val="2"/>
                <c:pt idx="0">
                  <c:v>Loyal</c:v>
                </c:pt>
                <c:pt idx="1">
                  <c:v>Non-Loyal</c:v>
                </c:pt>
              </c:strCache>
            </c:strRef>
          </c:cat>
          <c:val>
            <c:numRef>
              <c:f>'6.Customer loyalty'!$L$4:$L$6</c:f>
              <c:numCache>
                <c:formatCode>General</c:formatCode>
                <c:ptCount val="2"/>
                <c:pt idx="0">
                  <c:v>17899.34</c:v>
                </c:pt>
                <c:pt idx="1">
                  <c:v>49507.220000000016</c:v>
                </c:pt>
              </c:numCache>
            </c:numRef>
          </c:val>
          <c:extLst>
            <c:ext xmlns:c16="http://schemas.microsoft.com/office/drawing/2014/chart" uri="{C3380CC4-5D6E-409C-BE32-E72D297353CC}">
              <c16:uniqueId val="{00000004-2BCA-4258-9AB6-EF186A3354E4}"/>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 Dashboard.xlsx]7.  Category Popularity!PivotTable8</c:name>
    <c:fmtId val="26"/>
  </c:pivotSource>
  <c:chart>
    <c:title>
      <c:layout>
        <c:manualLayout>
          <c:xMode val="edge"/>
          <c:yMode val="edge"/>
          <c:x val="0.46289802924882067"/>
          <c:y val="4.431900559527445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pivotFmt>
      <c:pivotFmt>
        <c:idx val="11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
        <c:idx val="147"/>
        <c:spPr>
          <a:solidFill>
            <a:schemeClr val="accent1"/>
          </a:solidFill>
          <a:ln w="19050">
            <a:solidFill>
              <a:schemeClr val="lt1"/>
            </a:solidFill>
          </a:ln>
          <a:effectLst/>
        </c:spPr>
      </c:pivotFmt>
      <c:pivotFmt>
        <c:idx val="148"/>
        <c:spPr>
          <a:solidFill>
            <a:schemeClr val="accent1"/>
          </a:solidFill>
          <a:ln w="19050">
            <a:solidFill>
              <a:schemeClr val="lt1"/>
            </a:solidFill>
          </a:ln>
          <a:effectLst/>
        </c:spPr>
      </c:pivotFmt>
      <c:pivotFmt>
        <c:idx val="149"/>
        <c:spPr>
          <a:solidFill>
            <a:schemeClr val="accent1"/>
          </a:solidFill>
          <a:ln w="19050">
            <a:solidFill>
              <a:schemeClr val="lt1"/>
            </a:solidFill>
          </a:ln>
          <a:effectLst/>
        </c:spPr>
      </c:pivotFmt>
      <c:pivotFmt>
        <c:idx val="150"/>
        <c:spPr>
          <a:solidFill>
            <a:schemeClr val="accent1"/>
          </a:solidFill>
          <a:ln w="19050">
            <a:solidFill>
              <a:schemeClr val="lt1"/>
            </a:solidFill>
          </a:ln>
          <a:effectLst/>
        </c:spPr>
      </c:pivotFmt>
      <c:pivotFmt>
        <c:idx val="151"/>
        <c:spPr>
          <a:solidFill>
            <a:schemeClr val="accent1"/>
          </a:solidFill>
          <a:ln w="19050">
            <a:solidFill>
              <a:schemeClr val="lt1"/>
            </a:solidFill>
          </a:ln>
          <a:effectLst/>
        </c:spPr>
      </c:pivotFmt>
      <c:pivotFmt>
        <c:idx val="152"/>
        <c:spPr>
          <a:solidFill>
            <a:schemeClr val="accent1"/>
          </a:solidFill>
          <a:ln w="19050">
            <a:solidFill>
              <a:schemeClr val="lt1"/>
            </a:solidFill>
          </a:ln>
          <a:effectLst/>
        </c:spPr>
      </c:pivotFmt>
      <c:pivotFmt>
        <c:idx val="15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w="19050">
            <a:solidFill>
              <a:schemeClr val="lt1"/>
            </a:solidFill>
          </a:ln>
          <a:effectLst/>
        </c:spPr>
      </c:pivotFmt>
      <c:pivotFmt>
        <c:idx val="155"/>
        <c:spPr>
          <a:solidFill>
            <a:schemeClr val="accent1"/>
          </a:solidFill>
          <a:ln w="19050">
            <a:solidFill>
              <a:schemeClr val="lt1"/>
            </a:solidFill>
          </a:ln>
          <a:effectLst/>
        </c:spPr>
      </c:pivotFmt>
      <c:pivotFmt>
        <c:idx val="156"/>
        <c:spPr>
          <a:solidFill>
            <a:schemeClr val="accent1"/>
          </a:solidFill>
          <a:ln w="19050">
            <a:solidFill>
              <a:schemeClr val="lt1"/>
            </a:solidFill>
          </a:ln>
          <a:effectLst/>
        </c:spPr>
      </c:pivotFmt>
      <c:pivotFmt>
        <c:idx val="157"/>
        <c:spPr>
          <a:solidFill>
            <a:schemeClr val="accent1"/>
          </a:solidFill>
          <a:ln w="19050">
            <a:solidFill>
              <a:schemeClr val="lt1"/>
            </a:solidFill>
          </a:ln>
          <a:effectLst/>
        </c:spPr>
      </c:pivotFmt>
      <c:pivotFmt>
        <c:idx val="158"/>
        <c:spPr>
          <a:solidFill>
            <a:schemeClr val="accent1"/>
          </a:solidFill>
          <a:ln w="19050">
            <a:solidFill>
              <a:schemeClr val="lt1"/>
            </a:solidFill>
          </a:ln>
          <a:effectLst/>
        </c:spPr>
      </c:pivotFmt>
      <c:pivotFmt>
        <c:idx val="159"/>
        <c:spPr>
          <a:solidFill>
            <a:schemeClr val="accent1"/>
          </a:solidFill>
          <a:ln w="19050">
            <a:solidFill>
              <a:schemeClr val="lt1"/>
            </a:solidFill>
          </a:ln>
          <a:effectLst/>
        </c:spPr>
      </c:pivotFmt>
      <c:pivotFmt>
        <c:idx val="160"/>
        <c:spPr>
          <a:solidFill>
            <a:schemeClr val="accent1"/>
          </a:solidFill>
          <a:ln w="19050">
            <a:solidFill>
              <a:schemeClr val="lt1"/>
            </a:solidFill>
          </a:ln>
          <a:effectLst/>
        </c:spPr>
      </c:pivotFmt>
      <c:pivotFmt>
        <c:idx val="161"/>
        <c:spPr>
          <a:solidFill>
            <a:schemeClr val="accent1"/>
          </a:solidFill>
          <a:ln w="19050">
            <a:solidFill>
              <a:schemeClr val="lt1"/>
            </a:solidFill>
          </a:ln>
          <a:effectLst/>
        </c:spPr>
      </c:pivotFmt>
      <c:pivotFmt>
        <c:idx val="162"/>
        <c:spPr>
          <a:solidFill>
            <a:schemeClr val="accent1"/>
          </a:solidFill>
          <a:ln w="19050">
            <a:solidFill>
              <a:schemeClr val="lt1"/>
            </a:solidFill>
          </a:ln>
          <a:effectLst/>
        </c:spPr>
      </c:pivotFmt>
      <c:pivotFmt>
        <c:idx val="163"/>
        <c:spPr>
          <a:solidFill>
            <a:schemeClr val="accent1"/>
          </a:solidFill>
          <a:ln w="19050">
            <a:solidFill>
              <a:schemeClr val="lt1"/>
            </a:solidFill>
          </a:ln>
          <a:effectLst/>
        </c:spPr>
      </c:pivotFmt>
      <c:pivotFmt>
        <c:idx val="164"/>
        <c:spPr>
          <a:solidFill>
            <a:schemeClr val="accent1"/>
          </a:solidFill>
          <a:ln w="19050">
            <a:solidFill>
              <a:schemeClr val="lt1"/>
            </a:solidFill>
          </a:ln>
          <a:effectLst/>
        </c:spPr>
      </c:pivotFmt>
      <c:pivotFmt>
        <c:idx val="165"/>
        <c:spPr>
          <a:solidFill>
            <a:schemeClr val="accent1"/>
          </a:solidFill>
          <a:ln w="19050">
            <a:solidFill>
              <a:schemeClr val="lt1"/>
            </a:solidFill>
          </a:ln>
          <a:effectLst/>
        </c:spPr>
      </c:pivotFmt>
      <c:pivotFmt>
        <c:idx val="166"/>
        <c:spPr>
          <a:solidFill>
            <a:schemeClr val="accent1"/>
          </a:solidFill>
          <a:ln w="19050">
            <a:solidFill>
              <a:schemeClr val="lt1"/>
            </a:solidFill>
          </a:ln>
          <a:effectLst/>
        </c:spPr>
      </c:pivotFmt>
      <c:pivotFmt>
        <c:idx val="167"/>
        <c:spPr>
          <a:solidFill>
            <a:schemeClr val="accent1"/>
          </a:solidFill>
          <a:ln w="19050">
            <a:solidFill>
              <a:schemeClr val="lt1"/>
            </a:solidFill>
          </a:ln>
          <a:effectLst/>
        </c:spPr>
      </c:pivotFmt>
      <c:pivotFmt>
        <c:idx val="168"/>
        <c:spPr>
          <a:solidFill>
            <a:schemeClr val="accent1"/>
          </a:solidFill>
          <a:ln w="19050">
            <a:solidFill>
              <a:schemeClr val="lt1"/>
            </a:solidFill>
          </a:ln>
          <a:effectLst/>
        </c:spPr>
      </c:pivotFmt>
      <c:pivotFmt>
        <c:idx val="169"/>
        <c:spPr>
          <a:solidFill>
            <a:schemeClr val="accent1"/>
          </a:solidFill>
          <a:ln w="19050">
            <a:solidFill>
              <a:schemeClr val="lt1"/>
            </a:solidFill>
          </a:ln>
          <a:effectLst/>
        </c:spPr>
      </c:pivotFmt>
      <c:pivotFmt>
        <c:idx val="17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w="19050">
            <a:solidFill>
              <a:schemeClr val="lt1"/>
            </a:solidFill>
          </a:ln>
          <a:effectLst/>
        </c:spPr>
      </c:pivotFmt>
      <c:pivotFmt>
        <c:idx val="172"/>
        <c:spPr>
          <a:solidFill>
            <a:schemeClr val="accent1"/>
          </a:solidFill>
          <a:ln w="19050">
            <a:solidFill>
              <a:schemeClr val="lt1"/>
            </a:solidFill>
          </a:ln>
          <a:effectLst/>
        </c:spPr>
      </c:pivotFmt>
      <c:pivotFmt>
        <c:idx val="173"/>
        <c:spPr>
          <a:solidFill>
            <a:schemeClr val="accent1"/>
          </a:solidFill>
          <a:ln w="19050">
            <a:solidFill>
              <a:schemeClr val="lt1"/>
            </a:solidFill>
          </a:ln>
          <a:effectLst/>
        </c:spPr>
      </c:pivotFmt>
      <c:pivotFmt>
        <c:idx val="174"/>
        <c:spPr>
          <a:solidFill>
            <a:schemeClr val="accent1"/>
          </a:solidFill>
          <a:ln w="19050">
            <a:solidFill>
              <a:schemeClr val="lt1"/>
            </a:solidFill>
          </a:ln>
          <a:effectLst/>
        </c:spPr>
      </c:pivotFmt>
      <c:pivotFmt>
        <c:idx val="175"/>
        <c:spPr>
          <a:solidFill>
            <a:schemeClr val="accent1"/>
          </a:solidFill>
          <a:ln w="19050">
            <a:solidFill>
              <a:schemeClr val="lt1"/>
            </a:solidFill>
          </a:ln>
          <a:effectLst/>
        </c:spPr>
      </c:pivotFmt>
      <c:pivotFmt>
        <c:idx val="176"/>
        <c:spPr>
          <a:solidFill>
            <a:schemeClr val="accent1"/>
          </a:solidFill>
          <a:ln w="19050">
            <a:solidFill>
              <a:schemeClr val="lt1"/>
            </a:solidFill>
          </a:ln>
          <a:effectLst/>
        </c:spPr>
      </c:pivotFmt>
      <c:pivotFmt>
        <c:idx val="177"/>
        <c:spPr>
          <a:solidFill>
            <a:schemeClr val="accent1"/>
          </a:solidFill>
          <a:ln w="19050">
            <a:solidFill>
              <a:schemeClr val="lt1"/>
            </a:solidFill>
          </a:ln>
          <a:effectLst/>
        </c:spPr>
      </c:pivotFmt>
      <c:pivotFmt>
        <c:idx val="178"/>
        <c:spPr>
          <a:solidFill>
            <a:schemeClr val="accent1"/>
          </a:solidFill>
          <a:ln w="19050">
            <a:solidFill>
              <a:schemeClr val="lt1"/>
            </a:solidFill>
          </a:ln>
          <a:effectLst/>
        </c:spPr>
      </c:pivotFmt>
      <c:pivotFmt>
        <c:idx val="179"/>
        <c:spPr>
          <a:solidFill>
            <a:schemeClr val="accent1"/>
          </a:solidFill>
          <a:ln w="19050">
            <a:solidFill>
              <a:schemeClr val="lt1"/>
            </a:solidFill>
          </a:ln>
          <a:effectLst/>
        </c:spPr>
      </c:pivotFmt>
      <c:pivotFmt>
        <c:idx val="180"/>
        <c:spPr>
          <a:solidFill>
            <a:schemeClr val="accent1"/>
          </a:solidFill>
          <a:ln w="19050">
            <a:solidFill>
              <a:schemeClr val="lt1"/>
            </a:solidFill>
          </a:ln>
          <a:effectLst/>
        </c:spPr>
      </c:pivotFmt>
      <c:pivotFmt>
        <c:idx val="181"/>
        <c:spPr>
          <a:solidFill>
            <a:schemeClr val="accent1"/>
          </a:solidFill>
          <a:ln w="19050">
            <a:solidFill>
              <a:schemeClr val="lt1"/>
            </a:solidFill>
          </a:ln>
          <a:effectLst/>
        </c:spPr>
      </c:pivotFmt>
      <c:pivotFmt>
        <c:idx val="182"/>
        <c:spPr>
          <a:solidFill>
            <a:schemeClr val="accent1"/>
          </a:solidFill>
          <a:ln w="19050">
            <a:solidFill>
              <a:schemeClr val="lt1"/>
            </a:solidFill>
          </a:ln>
          <a:effectLst/>
        </c:spPr>
      </c:pivotFmt>
      <c:pivotFmt>
        <c:idx val="183"/>
        <c:spPr>
          <a:solidFill>
            <a:schemeClr val="accent1"/>
          </a:solidFill>
          <a:ln w="19050">
            <a:solidFill>
              <a:schemeClr val="lt1"/>
            </a:solidFill>
          </a:ln>
          <a:effectLst/>
        </c:spPr>
      </c:pivotFmt>
      <c:pivotFmt>
        <c:idx val="184"/>
        <c:spPr>
          <a:solidFill>
            <a:schemeClr val="accent1"/>
          </a:solidFill>
          <a:ln w="19050">
            <a:solidFill>
              <a:schemeClr val="lt1"/>
            </a:solidFill>
          </a:ln>
          <a:effectLst/>
        </c:spPr>
      </c:pivotFmt>
      <c:pivotFmt>
        <c:idx val="185"/>
        <c:spPr>
          <a:solidFill>
            <a:schemeClr val="accent1"/>
          </a:solidFill>
          <a:ln w="19050">
            <a:solidFill>
              <a:schemeClr val="lt1"/>
            </a:solidFill>
          </a:ln>
          <a:effectLst/>
        </c:spPr>
      </c:pivotFmt>
      <c:pivotFmt>
        <c:idx val="186"/>
        <c:spPr>
          <a:solidFill>
            <a:schemeClr val="accent1"/>
          </a:solidFill>
          <a:ln w="19050">
            <a:solidFill>
              <a:schemeClr val="lt1"/>
            </a:solidFill>
          </a:ln>
          <a:effectLst/>
        </c:spPr>
      </c:pivotFmt>
      <c:pivotFmt>
        <c:idx val="18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8"/>
        <c:spPr>
          <a:solidFill>
            <a:schemeClr val="accent1"/>
          </a:solidFill>
          <a:ln w="19050">
            <a:solidFill>
              <a:schemeClr val="lt1"/>
            </a:solidFill>
          </a:ln>
          <a:effectLst/>
        </c:spPr>
      </c:pivotFmt>
      <c:pivotFmt>
        <c:idx val="189"/>
        <c:spPr>
          <a:solidFill>
            <a:schemeClr val="accent1"/>
          </a:solidFill>
          <a:ln w="19050">
            <a:solidFill>
              <a:schemeClr val="lt1"/>
            </a:solidFill>
          </a:ln>
          <a:effectLst/>
        </c:spPr>
      </c:pivotFmt>
      <c:pivotFmt>
        <c:idx val="190"/>
        <c:spPr>
          <a:solidFill>
            <a:schemeClr val="accent1"/>
          </a:solidFill>
          <a:ln w="19050">
            <a:solidFill>
              <a:schemeClr val="lt1"/>
            </a:solidFill>
          </a:ln>
          <a:effectLst/>
        </c:spPr>
      </c:pivotFmt>
      <c:pivotFmt>
        <c:idx val="191"/>
        <c:spPr>
          <a:solidFill>
            <a:schemeClr val="accent1"/>
          </a:solidFill>
          <a:ln w="19050">
            <a:solidFill>
              <a:schemeClr val="lt1"/>
            </a:solidFill>
          </a:ln>
          <a:effectLst/>
        </c:spPr>
      </c:pivotFmt>
      <c:pivotFmt>
        <c:idx val="192"/>
        <c:spPr>
          <a:solidFill>
            <a:schemeClr val="accent1"/>
          </a:solidFill>
          <a:ln w="19050">
            <a:solidFill>
              <a:schemeClr val="lt1"/>
            </a:solidFill>
          </a:ln>
          <a:effectLst/>
        </c:spPr>
      </c:pivotFmt>
      <c:pivotFmt>
        <c:idx val="193"/>
        <c:spPr>
          <a:solidFill>
            <a:schemeClr val="accent1"/>
          </a:solidFill>
          <a:ln w="19050">
            <a:solidFill>
              <a:schemeClr val="lt1"/>
            </a:solidFill>
          </a:ln>
          <a:effectLst/>
        </c:spPr>
      </c:pivotFmt>
      <c:pivotFmt>
        <c:idx val="194"/>
        <c:spPr>
          <a:solidFill>
            <a:schemeClr val="accent1"/>
          </a:solidFill>
          <a:ln w="19050">
            <a:solidFill>
              <a:schemeClr val="lt1"/>
            </a:solidFill>
          </a:ln>
          <a:effectLst/>
        </c:spPr>
      </c:pivotFmt>
      <c:pivotFmt>
        <c:idx val="195"/>
        <c:spPr>
          <a:solidFill>
            <a:schemeClr val="accent1"/>
          </a:solidFill>
          <a:ln w="19050">
            <a:solidFill>
              <a:schemeClr val="lt1"/>
            </a:solidFill>
          </a:ln>
          <a:effectLst/>
        </c:spPr>
      </c:pivotFmt>
      <c:pivotFmt>
        <c:idx val="196"/>
        <c:spPr>
          <a:solidFill>
            <a:schemeClr val="accent1"/>
          </a:solidFill>
          <a:ln w="19050">
            <a:solidFill>
              <a:schemeClr val="lt1"/>
            </a:solidFill>
          </a:ln>
          <a:effectLst/>
        </c:spPr>
      </c:pivotFmt>
      <c:pivotFmt>
        <c:idx val="197"/>
        <c:spPr>
          <a:solidFill>
            <a:schemeClr val="accent1"/>
          </a:solidFill>
          <a:ln w="19050">
            <a:solidFill>
              <a:schemeClr val="lt1"/>
            </a:solidFill>
          </a:ln>
          <a:effectLst/>
        </c:spPr>
      </c:pivotFmt>
      <c:pivotFmt>
        <c:idx val="198"/>
        <c:spPr>
          <a:solidFill>
            <a:schemeClr val="accent1"/>
          </a:solidFill>
          <a:ln w="19050">
            <a:solidFill>
              <a:schemeClr val="lt1"/>
            </a:solidFill>
          </a:ln>
          <a:effectLst/>
        </c:spPr>
      </c:pivotFmt>
      <c:pivotFmt>
        <c:idx val="199"/>
        <c:spPr>
          <a:solidFill>
            <a:schemeClr val="accent1"/>
          </a:solidFill>
          <a:ln w="19050">
            <a:solidFill>
              <a:schemeClr val="lt1"/>
            </a:solidFill>
          </a:ln>
          <a:effectLst/>
        </c:spPr>
      </c:pivotFmt>
      <c:pivotFmt>
        <c:idx val="200"/>
        <c:spPr>
          <a:solidFill>
            <a:schemeClr val="accent1"/>
          </a:solidFill>
          <a:ln w="19050">
            <a:solidFill>
              <a:schemeClr val="lt1"/>
            </a:solidFill>
          </a:ln>
          <a:effectLst/>
        </c:spPr>
      </c:pivotFmt>
      <c:pivotFmt>
        <c:idx val="201"/>
        <c:spPr>
          <a:solidFill>
            <a:schemeClr val="accent1"/>
          </a:solidFill>
          <a:ln w="19050">
            <a:solidFill>
              <a:schemeClr val="lt1"/>
            </a:solidFill>
          </a:ln>
          <a:effectLst/>
        </c:spPr>
      </c:pivotFmt>
      <c:pivotFmt>
        <c:idx val="202"/>
        <c:spPr>
          <a:solidFill>
            <a:schemeClr val="accent1"/>
          </a:solidFill>
          <a:ln w="19050">
            <a:solidFill>
              <a:schemeClr val="lt1"/>
            </a:solidFill>
          </a:ln>
          <a:effectLst/>
        </c:spPr>
      </c:pivotFmt>
      <c:pivotFmt>
        <c:idx val="203"/>
        <c:spPr>
          <a:solidFill>
            <a:schemeClr val="accent1"/>
          </a:solidFill>
          <a:ln w="19050">
            <a:solidFill>
              <a:schemeClr val="lt1"/>
            </a:solidFill>
          </a:ln>
          <a:effectLst/>
        </c:spPr>
      </c:pivotFmt>
      <c:pivotFmt>
        <c:idx val="20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5"/>
        <c:spPr>
          <a:solidFill>
            <a:schemeClr val="accent1"/>
          </a:solidFill>
          <a:ln w="19050">
            <a:solidFill>
              <a:schemeClr val="lt1"/>
            </a:solidFill>
          </a:ln>
          <a:effectLst/>
        </c:spPr>
      </c:pivotFmt>
      <c:pivotFmt>
        <c:idx val="206"/>
        <c:spPr>
          <a:solidFill>
            <a:schemeClr val="accent1"/>
          </a:solidFill>
          <a:ln w="19050">
            <a:solidFill>
              <a:schemeClr val="lt1"/>
            </a:solidFill>
          </a:ln>
          <a:effectLst/>
        </c:spPr>
      </c:pivotFmt>
      <c:pivotFmt>
        <c:idx val="207"/>
        <c:spPr>
          <a:solidFill>
            <a:schemeClr val="accent1"/>
          </a:solidFill>
          <a:ln w="19050">
            <a:solidFill>
              <a:schemeClr val="lt1"/>
            </a:solidFill>
          </a:ln>
          <a:effectLst/>
        </c:spPr>
      </c:pivotFmt>
      <c:pivotFmt>
        <c:idx val="208"/>
        <c:spPr>
          <a:solidFill>
            <a:schemeClr val="accent1"/>
          </a:solidFill>
          <a:ln w="19050">
            <a:solidFill>
              <a:schemeClr val="lt1"/>
            </a:solidFill>
          </a:ln>
          <a:effectLst/>
        </c:spPr>
      </c:pivotFmt>
      <c:pivotFmt>
        <c:idx val="209"/>
        <c:spPr>
          <a:solidFill>
            <a:schemeClr val="accent1"/>
          </a:solidFill>
          <a:ln w="19050">
            <a:solidFill>
              <a:schemeClr val="lt1"/>
            </a:solidFill>
          </a:ln>
          <a:effectLst/>
        </c:spPr>
      </c:pivotFmt>
      <c:pivotFmt>
        <c:idx val="210"/>
        <c:spPr>
          <a:solidFill>
            <a:schemeClr val="accent1"/>
          </a:solidFill>
          <a:ln w="19050">
            <a:solidFill>
              <a:schemeClr val="lt1"/>
            </a:solidFill>
          </a:ln>
          <a:effectLst/>
        </c:spPr>
      </c:pivotFmt>
      <c:pivotFmt>
        <c:idx val="211"/>
        <c:spPr>
          <a:solidFill>
            <a:schemeClr val="accent1"/>
          </a:solidFill>
          <a:ln w="19050">
            <a:solidFill>
              <a:schemeClr val="lt1"/>
            </a:solidFill>
          </a:ln>
          <a:effectLst/>
        </c:spPr>
      </c:pivotFmt>
      <c:pivotFmt>
        <c:idx val="212"/>
        <c:spPr>
          <a:solidFill>
            <a:schemeClr val="accent1"/>
          </a:solidFill>
          <a:ln w="19050">
            <a:solidFill>
              <a:schemeClr val="lt1"/>
            </a:solidFill>
          </a:ln>
          <a:effectLst/>
        </c:spPr>
      </c:pivotFmt>
      <c:pivotFmt>
        <c:idx val="213"/>
        <c:spPr>
          <a:solidFill>
            <a:schemeClr val="accent1"/>
          </a:solidFill>
          <a:ln w="19050">
            <a:solidFill>
              <a:schemeClr val="lt1"/>
            </a:solidFill>
          </a:ln>
          <a:effectLst/>
        </c:spPr>
      </c:pivotFmt>
      <c:pivotFmt>
        <c:idx val="214"/>
        <c:spPr>
          <a:solidFill>
            <a:schemeClr val="accent1"/>
          </a:solidFill>
          <a:ln w="19050">
            <a:solidFill>
              <a:schemeClr val="lt1"/>
            </a:solidFill>
          </a:ln>
          <a:effectLst/>
        </c:spPr>
      </c:pivotFmt>
      <c:pivotFmt>
        <c:idx val="215"/>
        <c:spPr>
          <a:solidFill>
            <a:schemeClr val="accent1"/>
          </a:solidFill>
          <a:ln w="19050">
            <a:solidFill>
              <a:schemeClr val="lt1"/>
            </a:solidFill>
          </a:ln>
          <a:effectLst/>
        </c:spPr>
      </c:pivotFmt>
      <c:pivotFmt>
        <c:idx val="216"/>
        <c:spPr>
          <a:solidFill>
            <a:schemeClr val="accent1"/>
          </a:solidFill>
          <a:ln w="19050">
            <a:solidFill>
              <a:schemeClr val="lt1"/>
            </a:solidFill>
          </a:ln>
          <a:effectLst/>
        </c:spPr>
      </c:pivotFmt>
      <c:pivotFmt>
        <c:idx val="217"/>
        <c:spPr>
          <a:solidFill>
            <a:schemeClr val="accent1"/>
          </a:solidFill>
          <a:ln w="19050">
            <a:solidFill>
              <a:schemeClr val="lt1"/>
            </a:solidFill>
          </a:ln>
          <a:effectLst/>
        </c:spPr>
      </c:pivotFmt>
      <c:pivotFmt>
        <c:idx val="218"/>
        <c:spPr>
          <a:solidFill>
            <a:schemeClr val="accent1"/>
          </a:solidFill>
          <a:ln w="19050">
            <a:solidFill>
              <a:schemeClr val="lt1"/>
            </a:solidFill>
          </a:ln>
          <a:effectLst/>
        </c:spPr>
      </c:pivotFmt>
      <c:pivotFmt>
        <c:idx val="219"/>
        <c:spPr>
          <a:solidFill>
            <a:schemeClr val="accent1"/>
          </a:solidFill>
          <a:ln w="19050">
            <a:solidFill>
              <a:schemeClr val="lt1"/>
            </a:solidFill>
          </a:ln>
          <a:effectLst/>
        </c:spPr>
      </c:pivotFmt>
      <c:pivotFmt>
        <c:idx val="220"/>
        <c:spPr>
          <a:solidFill>
            <a:schemeClr val="accent1"/>
          </a:solidFill>
          <a:ln w="19050">
            <a:solidFill>
              <a:schemeClr val="lt1"/>
            </a:solidFill>
          </a:ln>
          <a:effectLst/>
        </c:spPr>
      </c:pivotFmt>
      <c:pivotFmt>
        <c:idx val="22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2"/>
        <c:spPr>
          <a:solidFill>
            <a:schemeClr val="accent1"/>
          </a:solidFill>
          <a:ln w="19050">
            <a:solidFill>
              <a:schemeClr val="lt1"/>
            </a:solidFill>
          </a:ln>
          <a:effectLst/>
        </c:spPr>
      </c:pivotFmt>
      <c:pivotFmt>
        <c:idx val="223"/>
        <c:spPr>
          <a:solidFill>
            <a:schemeClr val="accent1"/>
          </a:solidFill>
          <a:ln w="19050">
            <a:solidFill>
              <a:schemeClr val="lt1"/>
            </a:solidFill>
          </a:ln>
          <a:effectLst/>
        </c:spPr>
      </c:pivotFmt>
      <c:pivotFmt>
        <c:idx val="224"/>
        <c:spPr>
          <a:solidFill>
            <a:schemeClr val="accent1"/>
          </a:solidFill>
          <a:ln w="19050">
            <a:solidFill>
              <a:schemeClr val="lt1"/>
            </a:solidFill>
          </a:ln>
          <a:effectLst/>
        </c:spPr>
      </c:pivotFmt>
      <c:pivotFmt>
        <c:idx val="225"/>
        <c:spPr>
          <a:solidFill>
            <a:schemeClr val="accent1"/>
          </a:solidFill>
          <a:ln w="19050">
            <a:solidFill>
              <a:schemeClr val="lt1"/>
            </a:solidFill>
          </a:ln>
          <a:effectLst/>
        </c:spPr>
      </c:pivotFmt>
      <c:pivotFmt>
        <c:idx val="226"/>
        <c:spPr>
          <a:solidFill>
            <a:schemeClr val="accent1"/>
          </a:solidFill>
          <a:ln w="19050">
            <a:solidFill>
              <a:schemeClr val="lt1"/>
            </a:solidFill>
          </a:ln>
          <a:effectLst/>
        </c:spPr>
      </c:pivotFmt>
      <c:pivotFmt>
        <c:idx val="227"/>
        <c:spPr>
          <a:solidFill>
            <a:schemeClr val="accent1"/>
          </a:solidFill>
          <a:ln w="19050">
            <a:solidFill>
              <a:schemeClr val="lt1"/>
            </a:solidFill>
          </a:ln>
          <a:effectLst/>
        </c:spPr>
      </c:pivotFmt>
      <c:pivotFmt>
        <c:idx val="228"/>
        <c:spPr>
          <a:solidFill>
            <a:schemeClr val="accent1"/>
          </a:solidFill>
          <a:ln w="19050">
            <a:solidFill>
              <a:schemeClr val="lt1"/>
            </a:solidFill>
          </a:ln>
          <a:effectLst/>
        </c:spPr>
      </c:pivotFmt>
      <c:pivotFmt>
        <c:idx val="229"/>
        <c:spPr>
          <a:solidFill>
            <a:schemeClr val="accent1"/>
          </a:solidFill>
          <a:ln w="19050">
            <a:solidFill>
              <a:schemeClr val="lt1"/>
            </a:solidFill>
          </a:ln>
          <a:effectLst/>
        </c:spPr>
      </c:pivotFmt>
      <c:pivotFmt>
        <c:idx val="230"/>
        <c:spPr>
          <a:solidFill>
            <a:schemeClr val="accent1"/>
          </a:solidFill>
          <a:ln w="19050">
            <a:solidFill>
              <a:schemeClr val="lt1"/>
            </a:solidFill>
          </a:ln>
          <a:effectLst/>
        </c:spPr>
      </c:pivotFmt>
      <c:pivotFmt>
        <c:idx val="231"/>
        <c:spPr>
          <a:solidFill>
            <a:schemeClr val="accent1"/>
          </a:solidFill>
          <a:ln w="19050">
            <a:solidFill>
              <a:schemeClr val="lt1"/>
            </a:solidFill>
          </a:ln>
          <a:effectLst/>
        </c:spPr>
      </c:pivotFmt>
      <c:pivotFmt>
        <c:idx val="232"/>
        <c:spPr>
          <a:solidFill>
            <a:schemeClr val="accent1"/>
          </a:solidFill>
          <a:ln w="19050">
            <a:solidFill>
              <a:schemeClr val="lt1"/>
            </a:solidFill>
          </a:ln>
          <a:effectLst/>
        </c:spPr>
      </c:pivotFmt>
      <c:pivotFmt>
        <c:idx val="233"/>
        <c:spPr>
          <a:solidFill>
            <a:schemeClr val="accent1"/>
          </a:solidFill>
          <a:ln w="19050">
            <a:solidFill>
              <a:schemeClr val="lt1"/>
            </a:solidFill>
          </a:ln>
          <a:effectLst/>
        </c:spPr>
      </c:pivotFmt>
      <c:pivotFmt>
        <c:idx val="234"/>
        <c:spPr>
          <a:solidFill>
            <a:schemeClr val="accent1"/>
          </a:solidFill>
          <a:ln w="19050">
            <a:solidFill>
              <a:schemeClr val="lt1"/>
            </a:solidFill>
          </a:ln>
          <a:effectLst/>
        </c:spPr>
      </c:pivotFmt>
      <c:pivotFmt>
        <c:idx val="235"/>
        <c:spPr>
          <a:solidFill>
            <a:schemeClr val="accent1"/>
          </a:solidFill>
          <a:ln w="19050">
            <a:solidFill>
              <a:schemeClr val="lt1"/>
            </a:solidFill>
          </a:ln>
          <a:effectLst/>
        </c:spPr>
      </c:pivotFmt>
      <c:pivotFmt>
        <c:idx val="236"/>
        <c:spPr>
          <a:solidFill>
            <a:schemeClr val="accent1"/>
          </a:solidFill>
          <a:ln w="19050">
            <a:solidFill>
              <a:schemeClr val="lt1"/>
            </a:solidFill>
          </a:ln>
          <a:effectLst/>
        </c:spPr>
      </c:pivotFmt>
      <c:pivotFmt>
        <c:idx val="237"/>
        <c:spPr>
          <a:solidFill>
            <a:schemeClr val="accent1"/>
          </a:solidFill>
          <a:ln w="19050">
            <a:solidFill>
              <a:schemeClr val="lt1"/>
            </a:solidFill>
          </a:ln>
          <a:effectLst/>
        </c:spPr>
      </c:pivotFmt>
      <c:pivotFmt>
        <c:idx val="23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9"/>
        <c:spPr>
          <a:solidFill>
            <a:schemeClr val="accent1"/>
          </a:solidFill>
          <a:ln w="19050">
            <a:solidFill>
              <a:schemeClr val="lt1"/>
            </a:solidFill>
          </a:ln>
          <a:effectLst/>
        </c:spPr>
      </c:pivotFmt>
      <c:pivotFmt>
        <c:idx val="240"/>
        <c:spPr>
          <a:solidFill>
            <a:schemeClr val="accent1"/>
          </a:solidFill>
          <a:ln w="19050">
            <a:solidFill>
              <a:schemeClr val="lt1"/>
            </a:solidFill>
          </a:ln>
          <a:effectLst/>
        </c:spPr>
      </c:pivotFmt>
      <c:pivotFmt>
        <c:idx val="241"/>
        <c:spPr>
          <a:solidFill>
            <a:schemeClr val="accent1"/>
          </a:solidFill>
          <a:ln w="19050">
            <a:solidFill>
              <a:schemeClr val="lt1"/>
            </a:solidFill>
          </a:ln>
          <a:effectLst/>
        </c:spPr>
      </c:pivotFmt>
      <c:pivotFmt>
        <c:idx val="242"/>
        <c:spPr>
          <a:solidFill>
            <a:schemeClr val="accent1"/>
          </a:solidFill>
          <a:ln w="19050">
            <a:solidFill>
              <a:schemeClr val="lt1"/>
            </a:solidFill>
          </a:ln>
          <a:effectLst/>
        </c:spPr>
      </c:pivotFmt>
      <c:pivotFmt>
        <c:idx val="243"/>
        <c:spPr>
          <a:solidFill>
            <a:schemeClr val="accent1"/>
          </a:solidFill>
          <a:ln w="19050">
            <a:solidFill>
              <a:schemeClr val="lt1"/>
            </a:solidFill>
          </a:ln>
          <a:effectLst/>
        </c:spPr>
      </c:pivotFmt>
      <c:pivotFmt>
        <c:idx val="244"/>
        <c:spPr>
          <a:solidFill>
            <a:schemeClr val="accent1"/>
          </a:solidFill>
          <a:ln w="19050">
            <a:solidFill>
              <a:schemeClr val="lt1"/>
            </a:solidFill>
          </a:ln>
          <a:effectLst/>
        </c:spPr>
      </c:pivotFmt>
      <c:pivotFmt>
        <c:idx val="245"/>
        <c:spPr>
          <a:solidFill>
            <a:schemeClr val="accent1"/>
          </a:solidFill>
          <a:ln w="19050">
            <a:solidFill>
              <a:schemeClr val="lt1"/>
            </a:solidFill>
          </a:ln>
          <a:effectLst/>
        </c:spPr>
      </c:pivotFmt>
      <c:pivotFmt>
        <c:idx val="246"/>
        <c:spPr>
          <a:solidFill>
            <a:schemeClr val="accent1"/>
          </a:solidFill>
          <a:ln w="19050">
            <a:solidFill>
              <a:schemeClr val="lt1"/>
            </a:solidFill>
          </a:ln>
          <a:effectLst/>
        </c:spPr>
      </c:pivotFmt>
      <c:pivotFmt>
        <c:idx val="247"/>
        <c:spPr>
          <a:solidFill>
            <a:schemeClr val="accent1"/>
          </a:solidFill>
          <a:ln w="19050">
            <a:solidFill>
              <a:schemeClr val="lt1"/>
            </a:solidFill>
          </a:ln>
          <a:effectLst/>
        </c:spPr>
      </c:pivotFmt>
      <c:pivotFmt>
        <c:idx val="248"/>
        <c:spPr>
          <a:solidFill>
            <a:schemeClr val="accent1"/>
          </a:solidFill>
          <a:ln w="19050">
            <a:solidFill>
              <a:schemeClr val="lt1"/>
            </a:solidFill>
          </a:ln>
          <a:effectLst/>
        </c:spPr>
      </c:pivotFmt>
      <c:pivotFmt>
        <c:idx val="249"/>
        <c:spPr>
          <a:solidFill>
            <a:schemeClr val="accent1"/>
          </a:solidFill>
          <a:ln w="19050">
            <a:solidFill>
              <a:schemeClr val="lt1"/>
            </a:solidFill>
          </a:ln>
          <a:effectLst/>
        </c:spPr>
      </c:pivotFmt>
      <c:pivotFmt>
        <c:idx val="250"/>
        <c:spPr>
          <a:solidFill>
            <a:schemeClr val="accent1"/>
          </a:solidFill>
          <a:ln w="19050">
            <a:solidFill>
              <a:schemeClr val="lt1"/>
            </a:solidFill>
          </a:ln>
          <a:effectLst/>
        </c:spPr>
      </c:pivotFmt>
      <c:pivotFmt>
        <c:idx val="251"/>
        <c:spPr>
          <a:solidFill>
            <a:schemeClr val="accent1"/>
          </a:solidFill>
          <a:ln w="19050">
            <a:solidFill>
              <a:schemeClr val="lt1"/>
            </a:solidFill>
          </a:ln>
          <a:effectLst/>
        </c:spPr>
      </c:pivotFmt>
      <c:pivotFmt>
        <c:idx val="252"/>
        <c:spPr>
          <a:solidFill>
            <a:schemeClr val="accent1"/>
          </a:solidFill>
          <a:ln w="19050">
            <a:solidFill>
              <a:schemeClr val="lt1"/>
            </a:solidFill>
          </a:ln>
          <a:effectLst/>
        </c:spPr>
      </c:pivotFmt>
      <c:pivotFmt>
        <c:idx val="253"/>
        <c:spPr>
          <a:solidFill>
            <a:schemeClr val="accent1"/>
          </a:solidFill>
          <a:ln w="19050">
            <a:solidFill>
              <a:schemeClr val="lt1"/>
            </a:solidFill>
          </a:ln>
          <a:effectLst/>
        </c:spPr>
      </c:pivotFmt>
      <c:pivotFmt>
        <c:idx val="254"/>
        <c:spPr>
          <a:solidFill>
            <a:schemeClr val="accent1"/>
          </a:solidFill>
          <a:ln w="19050">
            <a:solidFill>
              <a:schemeClr val="lt1"/>
            </a:solidFill>
          </a:ln>
          <a:effectLst/>
        </c:spPr>
      </c:pivotFmt>
      <c:pivotFmt>
        <c:idx val="25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6"/>
        <c:spPr>
          <a:solidFill>
            <a:schemeClr val="accent1"/>
          </a:solidFill>
          <a:ln w="19050">
            <a:solidFill>
              <a:schemeClr val="lt1"/>
            </a:solidFill>
          </a:ln>
          <a:effectLst/>
        </c:spPr>
      </c:pivotFmt>
      <c:pivotFmt>
        <c:idx val="257"/>
        <c:spPr>
          <a:solidFill>
            <a:schemeClr val="accent1"/>
          </a:solidFill>
          <a:ln w="19050">
            <a:solidFill>
              <a:schemeClr val="lt1"/>
            </a:solidFill>
          </a:ln>
          <a:effectLst/>
        </c:spPr>
      </c:pivotFmt>
      <c:pivotFmt>
        <c:idx val="258"/>
        <c:spPr>
          <a:solidFill>
            <a:schemeClr val="accent1"/>
          </a:solidFill>
          <a:ln w="19050">
            <a:solidFill>
              <a:schemeClr val="lt1"/>
            </a:solidFill>
          </a:ln>
          <a:effectLst/>
        </c:spPr>
      </c:pivotFmt>
      <c:pivotFmt>
        <c:idx val="259"/>
        <c:spPr>
          <a:solidFill>
            <a:schemeClr val="accent1"/>
          </a:solidFill>
          <a:ln w="19050">
            <a:solidFill>
              <a:schemeClr val="lt1"/>
            </a:solidFill>
          </a:ln>
          <a:effectLst/>
        </c:spPr>
      </c:pivotFmt>
      <c:pivotFmt>
        <c:idx val="260"/>
        <c:spPr>
          <a:solidFill>
            <a:schemeClr val="accent1"/>
          </a:solidFill>
          <a:ln w="19050">
            <a:solidFill>
              <a:schemeClr val="lt1"/>
            </a:solidFill>
          </a:ln>
          <a:effectLst/>
        </c:spPr>
      </c:pivotFmt>
      <c:pivotFmt>
        <c:idx val="261"/>
        <c:spPr>
          <a:solidFill>
            <a:schemeClr val="accent1"/>
          </a:solidFill>
          <a:ln w="19050">
            <a:solidFill>
              <a:schemeClr val="lt1"/>
            </a:solidFill>
          </a:ln>
          <a:effectLst/>
        </c:spPr>
      </c:pivotFmt>
      <c:pivotFmt>
        <c:idx val="262"/>
        <c:spPr>
          <a:solidFill>
            <a:schemeClr val="accent1"/>
          </a:solidFill>
          <a:ln w="19050">
            <a:solidFill>
              <a:schemeClr val="lt1"/>
            </a:solidFill>
          </a:ln>
          <a:effectLst/>
        </c:spPr>
      </c:pivotFmt>
      <c:pivotFmt>
        <c:idx val="263"/>
        <c:spPr>
          <a:solidFill>
            <a:schemeClr val="accent1"/>
          </a:solidFill>
          <a:ln w="19050">
            <a:solidFill>
              <a:schemeClr val="lt1"/>
            </a:solidFill>
          </a:ln>
          <a:effectLst/>
        </c:spPr>
      </c:pivotFmt>
      <c:pivotFmt>
        <c:idx val="264"/>
        <c:spPr>
          <a:solidFill>
            <a:schemeClr val="accent1"/>
          </a:solidFill>
          <a:ln w="19050">
            <a:solidFill>
              <a:schemeClr val="lt1"/>
            </a:solidFill>
          </a:ln>
          <a:effectLst/>
        </c:spPr>
      </c:pivotFmt>
      <c:pivotFmt>
        <c:idx val="265"/>
        <c:spPr>
          <a:solidFill>
            <a:schemeClr val="accent1"/>
          </a:solidFill>
          <a:ln w="19050">
            <a:solidFill>
              <a:schemeClr val="lt1"/>
            </a:solidFill>
          </a:ln>
          <a:effectLst/>
        </c:spPr>
      </c:pivotFmt>
      <c:pivotFmt>
        <c:idx val="266"/>
        <c:spPr>
          <a:solidFill>
            <a:schemeClr val="accent1"/>
          </a:solidFill>
          <a:ln w="19050">
            <a:solidFill>
              <a:schemeClr val="lt1"/>
            </a:solidFill>
          </a:ln>
          <a:effectLst/>
        </c:spPr>
      </c:pivotFmt>
      <c:pivotFmt>
        <c:idx val="267"/>
        <c:spPr>
          <a:solidFill>
            <a:schemeClr val="accent1"/>
          </a:solidFill>
          <a:ln w="19050">
            <a:solidFill>
              <a:schemeClr val="lt1"/>
            </a:solidFill>
          </a:ln>
          <a:effectLst/>
        </c:spPr>
      </c:pivotFmt>
      <c:pivotFmt>
        <c:idx val="268"/>
        <c:spPr>
          <a:solidFill>
            <a:schemeClr val="accent1"/>
          </a:solidFill>
          <a:ln w="19050">
            <a:solidFill>
              <a:schemeClr val="lt1"/>
            </a:solidFill>
          </a:ln>
          <a:effectLst/>
        </c:spPr>
      </c:pivotFmt>
      <c:pivotFmt>
        <c:idx val="269"/>
        <c:spPr>
          <a:solidFill>
            <a:schemeClr val="accent1"/>
          </a:solidFill>
          <a:ln w="19050">
            <a:solidFill>
              <a:schemeClr val="lt1"/>
            </a:solidFill>
          </a:ln>
          <a:effectLst/>
        </c:spPr>
      </c:pivotFmt>
      <c:pivotFmt>
        <c:idx val="270"/>
        <c:spPr>
          <a:solidFill>
            <a:schemeClr val="accent1"/>
          </a:solidFill>
          <a:ln w="19050">
            <a:solidFill>
              <a:schemeClr val="lt1"/>
            </a:solidFill>
          </a:ln>
          <a:effectLst/>
        </c:spPr>
      </c:pivotFmt>
      <c:pivotFmt>
        <c:idx val="271"/>
        <c:spPr>
          <a:solidFill>
            <a:schemeClr val="accent1"/>
          </a:solidFill>
          <a:ln w="19050">
            <a:solidFill>
              <a:schemeClr val="lt1"/>
            </a:solidFill>
          </a:ln>
          <a:effectLst/>
        </c:spPr>
      </c:pivotFmt>
      <c:pivotFmt>
        <c:idx val="27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3"/>
        <c:spPr>
          <a:solidFill>
            <a:schemeClr val="accent1"/>
          </a:solidFill>
          <a:ln w="19050">
            <a:solidFill>
              <a:schemeClr val="lt1"/>
            </a:solidFill>
          </a:ln>
          <a:effectLst/>
        </c:spPr>
      </c:pivotFmt>
      <c:pivotFmt>
        <c:idx val="274"/>
        <c:spPr>
          <a:solidFill>
            <a:schemeClr val="accent1"/>
          </a:solidFill>
          <a:ln w="19050">
            <a:solidFill>
              <a:schemeClr val="lt1"/>
            </a:solidFill>
          </a:ln>
          <a:effectLst/>
        </c:spPr>
      </c:pivotFmt>
      <c:pivotFmt>
        <c:idx val="275"/>
        <c:spPr>
          <a:solidFill>
            <a:schemeClr val="accent1"/>
          </a:solidFill>
          <a:ln w="19050">
            <a:solidFill>
              <a:schemeClr val="lt1"/>
            </a:solidFill>
          </a:ln>
          <a:effectLst/>
        </c:spPr>
      </c:pivotFmt>
      <c:pivotFmt>
        <c:idx val="276"/>
        <c:spPr>
          <a:solidFill>
            <a:schemeClr val="accent1"/>
          </a:solidFill>
          <a:ln w="19050">
            <a:solidFill>
              <a:schemeClr val="lt1"/>
            </a:solidFill>
          </a:ln>
          <a:effectLst/>
        </c:spPr>
      </c:pivotFmt>
      <c:pivotFmt>
        <c:idx val="277"/>
        <c:spPr>
          <a:solidFill>
            <a:schemeClr val="accent1"/>
          </a:solidFill>
          <a:ln w="19050">
            <a:solidFill>
              <a:schemeClr val="lt1"/>
            </a:solidFill>
          </a:ln>
          <a:effectLst/>
        </c:spPr>
      </c:pivotFmt>
      <c:pivotFmt>
        <c:idx val="278"/>
        <c:spPr>
          <a:solidFill>
            <a:schemeClr val="accent1"/>
          </a:solidFill>
          <a:ln w="19050">
            <a:solidFill>
              <a:schemeClr val="lt1"/>
            </a:solidFill>
          </a:ln>
          <a:effectLst/>
        </c:spPr>
      </c:pivotFmt>
      <c:pivotFmt>
        <c:idx val="279"/>
        <c:spPr>
          <a:solidFill>
            <a:schemeClr val="accent1"/>
          </a:solidFill>
          <a:ln w="19050">
            <a:solidFill>
              <a:schemeClr val="lt1"/>
            </a:solidFill>
          </a:ln>
          <a:effectLst/>
        </c:spPr>
      </c:pivotFmt>
      <c:pivotFmt>
        <c:idx val="280"/>
        <c:spPr>
          <a:solidFill>
            <a:schemeClr val="accent1"/>
          </a:solidFill>
          <a:ln w="19050">
            <a:solidFill>
              <a:schemeClr val="lt1"/>
            </a:solidFill>
          </a:ln>
          <a:effectLst/>
        </c:spPr>
      </c:pivotFmt>
      <c:pivotFmt>
        <c:idx val="281"/>
        <c:spPr>
          <a:solidFill>
            <a:schemeClr val="accent1"/>
          </a:solidFill>
          <a:ln w="19050">
            <a:solidFill>
              <a:schemeClr val="lt1"/>
            </a:solidFill>
          </a:ln>
          <a:effectLst/>
        </c:spPr>
      </c:pivotFmt>
      <c:pivotFmt>
        <c:idx val="282"/>
        <c:spPr>
          <a:solidFill>
            <a:schemeClr val="accent1"/>
          </a:solidFill>
          <a:ln w="19050">
            <a:solidFill>
              <a:schemeClr val="lt1"/>
            </a:solidFill>
          </a:ln>
          <a:effectLst/>
        </c:spPr>
      </c:pivotFmt>
      <c:pivotFmt>
        <c:idx val="283"/>
        <c:spPr>
          <a:solidFill>
            <a:schemeClr val="accent1"/>
          </a:solidFill>
          <a:ln w="19050">
            <a:solidFill>
              <a:schemeClr val="lt1"/>
            </a:solidFill>
          </a:ln>
          <a:effectLst/>
        </c:spPr>
      </c:pivotFmt>
      <c:pivotFmt>
        <c:idx val="284"/>
        <c:spPr>
          <a:solidFill>
            <a:schemeClr val="accent1"/>
          </a:solidFill>
          <a:ln w="19050">
            <a:solidFill>
              <a:schemeClr val="lt1"/>
            </a:solidFill>
          </a:ln>
          <a:effectLst/>
        </c:spPr>
      </c:pivotFmt>
      <c:pivotFmt>
        <c:idx val="285"/>
        <c:spPr>
          <a:solidFill>
            <a:schemeClr val="accent1"/>
          </a:solidFill>
          <a:ln w="19050">
            <a:solidFill>
              <a:schemeClr val="lt1"/>
            </a:solidFill>
          </a:ln>
          <a:effectLst/>
        </c:spPr>
      </c:pivotFmt>
      <c:pivotFmt>
        <c:idx val="286"/>
        <c:spPr>
          <a:solidFill>
            <a:schemeClr val="accent1"/>
          </a:solidFill>
          <a:ln w="19050">
            <a:solidFill>
              <a:schemeClr val="lt1"/>
            </a:solidFill>
          </a:ln>
          <a:effectLst/>
        </c:spPr>
      </c:pivotFmt>
      <c:pivotFmt>
        <c:idx val="287"/>
        <c:spPr>
          <a:solidFill>
            <a:schemeClr val="accent1"/>
          </a:solidFill>
          <a:ln w="19050">
            <a:solidFill>
              <a:schemeClr val="lt1"/>
            </a:solidFill>
          </a:ln>
          <a:effectLst/>
        </c:spPr>
      </c:pivotFmt>
      <c:pivotFmt>
        <c:idx val="288"/>
        <c:spPr>
          <a:solidFill>
            <a:schemeClr val="accent1"/>
          </a:solidFill>
          <a:ln w="19050">
            <a:solidFill>
              <a:schemeClr val="lt1"/>
            </a:solidFill>
          </a:ln>
          <a:effectLst/>
        </c:spPr>
      </c:pivotFmt>
      <c:pivotFmt>
        <c:idx val="28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0"/>
        <c:spPr>
          <a:solidFill>
            <a:schemeClr val="accent1"/>
          </a:solidFill>
          <a:ln w="19050">
            <a:solidFill>
              <a:schemeClr val="lt1"/>
            </a:solidFill>
          </a:ln>
          <a:effectLst/>
        </c:spPr>
      </c:pivotFmt>
      <c:pivotFmt>
        <c:idx val="291"/>
        <c:spPr>
          <a:solidFill>
            <a:schemeClr val="accent1"/>
          </a:solidFill>
          <a:ln w="19050">
            <a:solidFill>
              <a:schemeClr val="lt1"/>
            </a:solidFill>
          </a:ln>
          <a:effectLst/>
        </c:spPr>
      </c:pivotFmt>
      <c:pivotFmt>
        <c:idx val="292"/>
        <c:spPr>
          <a:solidFill>
            <a:schemeClr val="accent1"/>
          </a:solidFill>
          <a:ln w="19050">
            <a:solidFill>
              <a:schemeClr val="lt1"/>
            </a:solidFill>
          </a:ln>
          <a:effectLst/>
        </c:spPr>
      </c:pivotFmt>
      <c:pivotFmt>
        <c:idx val="293"/>
        <c:spPr>
          <a:solidFill>
            <a:schemeClr val="accent1"/>
          </a:solidFill>
          <a:ln w="19050">
            <a:solidFill>
              <a:schemeClr val="lt1"/>
            </a:solidFill>
          </a:ln>
          <a:effectLst/>
        </c:spPr>
      </c:pivotFmt>
      <c:pivotFmt>
        <c:idx val="294"/>
        <c:spPr>
          <a:solidFill>
            <a:schemeClr val="accent1"/>
          </a:solidFill>
          <a:ln w="19050">
            <a:solidFill>
              <a:schemeClr val="lt1"/>
            </a:solidFill>
          </a:ln>
          <a:effectLst/>
        </c:spPr>
      </c:pivotFmt>
      <c:pivotFmt>
        <c:idx val="295"/>
        <c:spPr>
          <a:solidFill>
            <a:schemeClr val="accent1"/>
          </a:solidFill>
          <a:ln w="19050">
            <a:solidFill>
              <a:schemeClr val="lt1"/>
            </a:solidFill>
          </a:ln>
          <a:effectLst/>
        </c:spPr>
      </c:pivotFmt>
      <c:pivotFmt>
        <c:idx val="296"/>
        <c:spPr>
          <a:solidFill>
            <a:schemeClr val="accent1"/>
          </a:solidFill>
          <a:ln w="19050">
            <a:solidFill>
              <a:schemeClr val="lt1"/>
            </a:solidFill>
          </a:ln>
          <a:effectLst/>
        </c:spPr>
      </c:pivotFmt>
      <c:pivotFmt>
        <c:idx val="297"/>
        <c:spPr>
          <a:solidFill>
            <a:schemeClr val="accent1"/>
          </a:solidFill>
          <a:ln w="19050">
            <a:solidFill>
              <a:schemeClr val="lt1"/>
            </a:solidFill>
          </a:ln>
          <a:effectLst/>
        </c:spPr>
      </c:pivotFmt>
      <c:pivotFmt>
        <c:idx val="298"/>
        <c:spPr>
          <a:solidFill>
            <a:schemeClr val="accent1"/>
          </a:solidFill>
          <a:ln w="19050">
            <a:solidFill>
              <a:schemeClr val="lt1"/>
            </a:solidFill>
          </a:ln>
          <a:effectLst/>
        </c:spPr>
      </c:pivotFmt>
      <c:pivotFmt>
        <c:idx val="299"/>
        <c:spPr>
          <a:solidFill>
            <a:schemeClr val="accent1"/>
          </a:solidFill>
          <a:ln w="19050">
            <a:solidFill>
              <a:schemeClr val="lt1"/>
            </a:solidFill>
          </a:ln>
          <a:effectLst/>
        </c:spPr>
      </c:pivotFmt>
      <c:pivotFmt>
        <c:idx val="300"/>
        <c:spPr>
          <a:solidFill>
            <a:schemeClr val="accent1"/>
          </a:solidFill>
          <a:ln w="19050">
            <a:solidFill>
              <a:schemeClr val="lt1"/>
            </a:solidFill>
          </a:ln>
          <a:effectLst/>
        </c:spPr>
      </c:pivotFmt>
      <c:pivotFmt>
        <c:idx val="301"/>
        <c:spPr>
          <a:solidFill>
            <a:schemeClr val="accent1"/>
          </a:solidFill>
          <a:ln w="19050">
            <a:solidFill>
              <a:schemeClr val="lt1"/>
            </a:solidFill>
          </a:ln>
          <a:effectLst/>
        </c:spPr>
      </c:pivotFmt>
      <c:pivotFmt>
        <c:idx val="302"/>
        <c:spPr>
          <a:solidFill>
            <a:schemeClr val="accent1"/>
          </a:solidFill>
          <a:ln w="19050">
            <a:solidFill>
              <a:schemeClr val="lt1"/>
            </a:solidFill>
          </a:ln>
          <a:effectLst/>
        </c:spPr>
      </c:pivotFmt>
      <c:pivotFmt>
        <c:idx val="303"/>
        <c:spPr>
          <a:solidFill>
            <a:schemeClr val="accent1"/>
          </a:solidFill>
          <a:ln w="19050">
            <a:solidFill>
              <a:schemeClr val="lt1"/>
            </a:solidFill>
          </a:ln>
          <a:effectLst/>
        </c:spPr>
      </c:pivotFmt>
      <c:pivotFmt>
        <c:idx val="304"/>
        <c:spPr>
          <a:solidFill>
            <a:schemeClr val="accent1"/>
          </a:solidFill>
          <a:ln w="19050">
            <a:solidFill>
              <a:schemeClr val="lt1"/>
            </a:solidFill>
          </a:ln>
          <a:effectLst/>
        </c:spPr>
      </c:pivotFmt>
      <c:pivotFmt>
        <c:idx val="305"/>
        <c:spPr>
          <a:solidFill>
            <a:schemeClr val="accent1"/>
          </a:solidFill>
          <a:ln w="19050">
            <a:solidFill>
              <a:schemeClr val="lt1"/>
            </a:solidFill>
          </a:ln>
          <a:effectLst/>
        </c:spPr>
      </c:pivotFmt>
      <c:pivotFmt>
        <c:idx val="30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7"/>
        <c:spPr>
          <a:solidFill>
            <a:schemeClr val="accent1"/>
          </a:solidFill>
          <a:ln w="19050">
            <a:solidFill>
              <a:schemeClr val="lt1"/>
            </a:solidFill>
          </a:ln>
          <a:effectLst/>
        </c:spPr>
      </c:pivotFmt>
      <c:pivotFmt>
        <c:idx val="308"/>
        <c:spPr>
          <a:solidFill>
            <a:schemeClr val="accent1"/>
          </a:solidFill>
          <a:ln w="19050">
            <a:solidFill>
              <a:schemeClr val="lt1"/>
            </a:solidFill>
          </a:ln>
          <a:effectLst/>
        </c:spPr>
      </c:pivotFmt>
      <c:pivotFmt>
        <c:idx val="309"/>
        <c:spPr>
          <a:solidFill>
            <a:schemeClr val="accent1"/>
          </a:solidFill>
          <a:ln w="19050">
            <a:solidFill>
              <a:schemeClr val="lt1"/>
            </a:solidFill>
          </a:ln>
          <a:effectLst/>
        </c:spPr>
      </c:pivotFmt>
      <c:pivotFmt>
        <c:idx val="310"/>
        <c:spPr>
          <a:solidFill>
            <a:schemeClr val="accent1"/>
          </a:solidFill>
          <a:ln w="19050">
            <a:solidFill>
              <a:schemeClr val="lt1"/>
            </a:solidFill>
          </a:ln>
          <a:effectLst/>
        </c:spPr>
      </c:pivotFmt>
      <c:pivotFmt>
        <c:idx val="311"/>
        <c:spPr>
          <a:solidFill>
            <a:schemeClr val="accent1"/>
          </a:solidFill>
          <a:ln w="19050">
            <a:solidFill>
              <a:schemeClr val="lt1"/>
            </a:solidFill>
          </a:ln>
          <a:effectLst/>
        </c:spPr>
      </c:pivotFmt>
      <c:pivotFmt>
        <c:idx val="312"/>
        <c:spPr>
          <a:solidFill>
            <a:schemeClr val="accent1"/>
          </a:solidFill>
          <a:ln w="19050">
            <a:solidFill>
              <a:schemeClr val="lt1"/>
            </a:solidFill>
          </a:ln>
          <a:effectLst/>
        </c:spPr>
      </c:pivotFmt>
      <c:pivotFmt>
        <c:idx val="313"/>
        <c:spPr>
          <a:solidFill>
            <a:schemeClr val="accent1"/>
          </a:solidFill>
          <a:ln w="19050">
            <a:solidFill>
              <a:schemeClr val="lt1"/>
            </a:solidFill>
          </a:ln>
          <a:effectLst/>
        </c:spPr>
      </c:pivotFmt>
      <c:pivotFmt>
        <c:idx val="314"/>
        <c:spPr>
          <a:solidFill>
            <a:schemeClr val="accent1"/>
          </a:solidFill>
          <a:ln w="19050">
            <a:solidFill>
              <a:schemeClr val="lt1"/>
            </a:solidFill>
          </a:ln>
          <a:effectLst/>
        </c:spPr>
      </c:pivotFmt>
      <c:pivotFmt>
        <c:idx val="315"/>
        <c:spPr>
          <a:solidFill>
            <a:schemeClr val="accent1"/>
          </a:solidFill>
          <a:ln w="19050">
            <a:solidFill>
              <a:schemeClr val="lt1"/>
            </a:solidFill>
          </a:ln>
          <a:effectLst/>
        </c:spPr>
      </c:pivotFmt>
      <c:pivotFmt>
        <c:idx val="316"/>
        <c:spPr>
          <a:solidFill>
            <a:schemeClr val="accent1"/>
          </a:solidFill>
          <a:ln w="19050">
            <a:solidFill>
              <a:schemeClr val="lt1"/>
            </a:solidFill>
          </a:ln>
          <a:effectLst/>
        </c:spPr>
      </c:pivotFmt>
      <c:pivotFmt>
        <c:idx val="317"/>
        <c:spPr>
          <a:solidFill>
            <a:schemeClr val="accent1"/>
          </a:solidFill>
          <a:ln w="19050">
            <a:solidFill>
              <a:schemeClr val="lt1"/>
            </a:solidFill>
          </a:ln>
          <a:effectLst/>
        </c:spPr>
      </c:pivotFmt>
      <c:pivotFmt>
        <c:idx val="318"/>
        <c:spPr>
          <a:solidFill>
            <a:schemeClr val="accent1"/>
          </a:solidFill>
          <a:ln w="19050">
            <a:solidFill>
              <a:schemeClr val="lt1"/>
            </a:solidFill>
          </a:ln>
          <a:effectLst/>
        </c:spPr>
      </c:pivotFmt>
      <c:pivotFmt>
        <c:idx val="319"/>
        <c:spPr>
          <a:solidFill>
            <a:schemeClr val="accent1"/>
          </a:solidFill>
          <a:ln w="19050">
            <a:solidFill>
              <a:schemeClr val="lt1"/>
            </a:solidFill>
          </a:ln>
          <a:effectLst/>
        </c:spPr>
      </c:pivotFmt>
      <c:pivotFmt>
        <c:idx val="320"/>
        <c:spPr>
          <a:solidFill>
            <a:schemeClr val="accent1"/>
          </a:solidFill>
          <a:ln w="19050">
            <a:solidFill>
              <a:schemeClr val="lt1"/>
            </a:solidFill>
          </a:ln>
          <a:effectLst/>
        </c:spPr>
      </c:pivotFmt>
      <c:pivotFmt>
        <c:idx val="321"/>
        <c:spPr>
          <a:solidFill>
            <a:schemeClr val="accent1"/>
          </a:solidFill>
          <a:ln w="19050">
            <a:solidFill>
              <a:schemeClr val="lt1"/>
            </a:solidFill>
          </a:ln>
          <a:effectLst/>
        </c:spPr>
      </c:pivotFmt>
      <c:pivotFmt>
        <c:idx val="322"/>
        <c:spPr>
          <a:solidFill>
            <a:schemeClr val="accent1"/>
          </a:solidFill>
          <a:ln w="19050">
            <a:solidFill>
              <a:schemeClr val="lt1"/>
            </a:solidFill>
          </a:ln>
          <a:effectLst/>
        </c:spPr>
      </c:pivotFmt>
      <c:pivotFmt>
        <c:idx val="32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4"/>
        <c:spPr>
          <a:solidFill>
            <a:schemeClr val="accent1"/>
          </a:solidFill>
          <a:ln w="19050">
            <a:solidFill>
              <a:schemeClr val="lt1"/>
            </a:solidFill>
          </a:ln>
          <a:effectLst/>
        </c:spPr>
      </c:pivotFmt>
      <c:pivotFmt>
        <c:idx val="325"/>
        <c:spPr>
          <a:solidFill>
            <a:schemeClr val="accent1"/>
          </a:solidFill>
          <a:ln w="19050">
            <a:solidFill>
              <a:schemeClr val="lt1"/>
            </a:solidFill>
          </a:ln>
          <a:effectLst/>
        </c:spPr>
      </c:pivotFmt>
      <c:pivotFmt>
        <c:idx val="326"/>
        <c:spPr>
          <a:solidFill>
            <a:schemeClr val="accent1"/>
          </a:solidFill>
          <a:ln w="19050">
            <a:solidFill>
              <a:schemeClr val="lt1"/>
            </a:solidFill>
          </a:ln>
          <a:effectLst/>
        </c:spPr>
      </c:pivotFmt>
      <c:pivotFmt>
        <c:idx val="327"/>
        <c:spPr>
          <a:solidFill>
            <a:schemeClr val="accent1"/>
          </a:solidFill>
          <a:ln w="19050">
            <a:solidFill>
              <a:schemeClr val="lt1"/>
            </a:solidFill>
          </a:ln>
          <a:effectLst/>
        </c:spPr>
      </c:pivotFmt>
      <c:pivotFmt>
        <c:idx val="328"/>
        <c:spPr>
          <a:solidFill>
            <a:schemeClr val="accent1"/>
          </a:solidFill>
          <a:ln w="19050">
            <a:solidFill>
              <a:schemeClr val="lt1"/>
            </a:solidFill>
          </a:ln>
          <a:effectLst/>
        </c:spPr>
      </c:pivotFmt>
      <c:pivotFmt>
        <c:idx val="329"/>
        <c:spPr>
          <a:solidFill>
            <a:schemeClr val="accent1"/>
          </a:solidFill>
          <a:ln w="19050">
            <a:solidFill>
              <a:schemeClr val="lt1"/>
            </a:solidFill>
          </a:ln>
          <a:effectLst/>
        </c:spPr>
      </c:pivotFmt>
      <c:pivotFmt>
        <c:idx val="330"/>
        <c:spPr>
          <a:solidFill>
            <a:schemeClr val="accent1"/>
          </a:solidFill>
          <a:ln w="19050">
            <a:solidFill>
              <a:schemeClr val="lt1"/>
            </a:solidFill>
          </a:ln>
          <a:effectLst/>
        </c:spPr>
      </c:pivotFmt>
      <c:pivotFmt>
        <c:idx val="331"/>
        <c:spPr>
          <a:solidFill>
            <a:schemeClr val="accent1"/>
          </a:solidFill>
          <a:ln w="19050">
            <a:solidFill>
              <a:schemeClr val="lt1"/>
            </a:solidFill>
          </a:ln>
          <a:effectLst/>
        </c:spPr>
      </c:pivotFmt>
      <c:pivotFmt>
        <c:idx val="332"/>
        <c:spPr>
          <a:solidFill>
            <a:schemeClr val="accent1"/>
          </a:solidFill>
          <a:ln w="19050">
            <a:solidFill>
              <a:schemeClr val="lt1"/>
            </a:solidFill>
          </a:ln>
          <a:effectLst/>
        </c:spPr>
      </c:pivotFmt>
      <c:pivotFmt>
        <c:idx val="333"/>
        <c:spPr>
          <a:solidFill>
            <a:schemeClr val="accent1"/>
          </a:solidFill>
          <a:ln w="19050">
            <a:solidFill>
              <a:schemeClr val="lt1"/>
            </a:solidFill>
          </a:ln>
          <a:effectLst/>
        </c:spPr>
      </c:pivotFmt>
      <c:pivotFmt>
        <c:idx val="334"/>
        <c:spPr>
          <a:solidFill>
            <a:schemeClr val="accent1"/>
          </a:solidFill>
          <a:ln w="19050">
            <a:solidFill>
              <a:schemeClr val="lt1"/>
            </a:solidFill>
          </a:ln>
          <a:effectLst/>
        </c:spPr>
      </c:pivotFmt>
      <c:pivotFmt>
        <c:idx val="335"/>
        <c:spPr>
          <a:solidFill>
            <a:schemeClr val="accent1"/>
          </a:solidFill>
          <a:ln w="19050">
            <a:solidFill>
              <a:schemeClr val="lt1"/>
            </a:solidFill>
          </a:ln>
          <a:effectLst/>
        </c:spPr>
      </c:pivotFmt>
      <c:pivotFmt>
        <c:idx val="336"/>
        <c:spPr>
          <a:solidFill>
            <a:schemeClr val="accent1"/>
          </a:solidFill>
          <a:ln w="19050">
            <a:solidFill>
              <a:schemeClr val="lt1"/>
            </a:solidFill>
          </a:ln>
          <a:effectLst/>
        </c:spPr>
      </c:pivotFmt>
      <c:pivotFmt>
        <c:idx val="337"/>
        <c:spPr>
          <a:solidFill>
            <a:schemeClr val="accent1"/>
          </a:solidFill>
          <a:ln w="19050">
            <a:solidFill>
              <a:schemeClr val="lt1"/>
            </a:solidFill>
          </a:ln>
          <a:effectLst/>
        </c:spPr>
      </c:pivotFmt>
      <c:pivotFmt>
        <c:idx val="338"/>
        <c:spPr>
          <a:solidFill>
            <a:schemeClr val="accent1"/>
          </a:solidFill>
          <a:ln w="19050">
            <a:solidFill>
              <a:schemeClr val="lt1"/>
            </a:solidFill>
          </a:ln>
          <a:effectLst/>
        </c:spPr>
      </c:pivotFmt>
      <c:pivotFmt>
        <c:idx val="339"/>
        <c:spPr>
          <a:solidFill>
            <a:schemeClr val="accent1"/>
          </a:solidFill>
          <a:ln w="19050">
            <a:solidFill>
              <a:schemeClr val="lt1"/>
            </a:solidFill>
          </a:ln>
          <a:effectLst/>
        </c:spPr>
      </c:pivotFmt>
      <c:pivotFmt>
        <c:idx val="34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1"/>
        <c:spPr>
          <a:solidFill>
            <a:schemeClr val="accent1"/>
          </a:solidFill>
          <a:ln w="19050">
            <a:solidFill>
              <a:schemeClr val="lt1"/>
            </a:solidFill>
          </a:ln>
          <a:effectLst/>
        </c:spPr>
      </c:pivotFmt>
      <c:pivotFmt>
        <c:idx val="342"/>
        <c:spPr>
          <a:solidFill>
            <a:schemeClr val="accent1"/>
          </a:solidFill>
          <a:ln w="19050">
            <a:solidFill>
              <a:schemeClr val="lt1"/>
            </a:solidFill>
          </a:ln>
          <a:effectLst/>
        </c:spPr>
      </c:pivotFmt>
      <c:pivotFmt>
        <c:idx val="343"/>
        <c:spPr>
          <a:solidFill>
            <a:schemeClr val="accent1"/>
          </a:solidFill>
          <a:ln w="19050">
            <a:solidFill>
              <a:schemeClr val="lt1"/>
            </a:solidFill>
          </a:ln>
          <a:effectLst/>
        </c:spPr>
      </c:pivotFmt>
      <c:pivotFmt>
        <c:idx val="344"/>
        <c:spPr>
          <a:solidFill>
            <a:schemeClr val="accent1"/>
          </a:solidFill>
          <a:ln w="19050">
            <a:solidFill>
              <a:schemeClr val="lt1"/>
            </a:solidFill>
          </a:ln>
          <a:effectLst/>
        </c:spPr>
      </c:pivotFmt>
      <c:pivotFmt>
        <c:idx val="345"/>
        <c:spPr>
          <a:solidFill>
            <a:schemeClr val="accent1"/>
          </a:solidFill>
          <a:ln w="19050">
            <a:solidFill>
              <a:schemeClr val="lt1"/>
            </a:solidFill>
          </a:ln>
          <a:effectLst/>
        </c:spPr>
      </c:pivotFmt>
      <c:pivotFmt>
        <c:idx val="346"/>
        <c:spPr>
          <a:solidFill>
            <a:schemeClr val="accent1"/>
          </a:solidFill>
          <a:ln w="19050">
            <a:solidFill>
              <a:schemeClr val="lt1"/>
            </a:solidFill>
          </a:ln>
          <a:effectLst/>
        </c:spPr>
      </c:pivotFmt>
      <c:pivotFmt>
        <c:idx val="347"/>
        <c:spPr>
          <a:solidFill>
            <a:schemeClr val="accent1"/>
          </a:solidFill>
          <a:ln w="19050">
            <a:solidFill>
              <a:schemeClr val="lt1"/>
            </a:solidFill>
          </a:ln>
          <a:effectLst/>
        </c:spPr>
      </c:pivotFmt>
      <c:pivotFmt>
        <c:idx val="348"/>
        <c:spPr>
          <a:solidFill>
            <a:schemeClr val="accent1"/>
          </a:solidFill>
          <a:ln w="19050">
            <a:solidFill>
              <a:schemeClr val="lt1"/>
            </a:solidFill>
          </a:ln>
          <a:effectLst/>
        </c:spPr>
      </c:pivotFmt>
      <c:pivotFmt>
        <c:idx val="349"/>
        <c:spPr>
          <a:solidFill>
            <a:schemeClr val="accent1"/>
          </a:solidFill>
          <a:ln w="19050">
            <a:solidFill>
              <a:schemeClr val="lt1"/>
            </a:solidFill>
          </a:ln>
          <a:effectLst/>
        </c:spPr>
      </c:pivotFmt>
      <c:pivotFmt>
        <c:idx val="350"/>
        <c:spPr>
          <a:solidFill>
            <a:schemeClr val="accent1"/>
          </a:solidFill>
          <a:ln w="19050">
            <a:solidFill>
              <a:schemeClr val="lt1"/>
            </a:solidFill>
          </a:ln>
          <a:effectLst/>
        </c:spPr>
      </c:pivotFmt>
      <c:pivotFmt>
        <c:idx val="351"/>
        <c:spPr>
          <a:solidFill>
            <a:schemeClr val="accent1"/>
          </a:solidFill>
          <a:ln w="19050">
            <a:solidFill>
              <a:schemeClr val="lt1"/>
            </a:solidFill>
          </a:ln>
          <a:effectLst/>
        </c:spPr>
      </c:pivotFmt>
      <c:pivotFmt>
        <c:idx val="352"/>
        <c:spPr>
          <a:solidFill>
            <a:schemeClr val="accent1"/>
          </a:solidFill>
          <a:ln w="19050">
            <a:solidFill>
              <a:schemeClr val="lt1"/>
            </a:solidFill>
          </a:ln>
          <a:effectLst/>
        </c:spPr>
      </c:pivotFmt>
      <c:pivotFmt>
        <c:idx val="353"/>
        <c:spPr>
          <a:solidFill>
            <a:schemeClr val="accent1"/>
          </a:solidFill>
          <a:ln w="19050">
            <a:solidFill>
              <a:schemeClr val="lt1"/>
            </a:solidFill>
          </a:ln>
          <a:effectLst/>
        </c:spPr>
      </c:pivotFmt>
      <c:pivotFmt>
        <c:idx val="354"/>
        <c:spPr>
          <a:solidFill>
            <a:schemeClr val="accent1"/>
          </a:solidFill>
          <a:ln w="19050">
            <a:solidFill>
              <a:schemeClr val="lt1"/>
            </a:solidFill>
          </a:ln>
          <a:effectLst/>
        </c:spPr>
      </c:pivotFmt>
      <c:pivotFmt>
        <c:idx val="355"/>
        <c:spPr>
          <a:solidFill>
            <a:schemeClr val="accent1"/>
          </a:solidFill>
          <a:ln w="19050">
            <a:solidFill>
              <a:schemeClr val="lt1"/>
            </a:solidFill>
          </a:ln>
          <a:effectLst/>
        </c:spPr>
      </c:pivotFmt>
      <c:pivotFmt>
        <c:idx val="356"/>
        <c:spPr>
          <a:solidFill>
            <a:schemeClr val="accent1"/>
          </a:solidFill>
          <a:ln w="19050">
            <a:solidFill>
              <a:schemeClr val="lt1"/>
            </a:solidFill>
          </a:ln>
          <a:effectLst/>
        </c:spPr>
      </c:pivotFmt>
      <c:pivotFmt>
        <c:idx val="35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8"/>
        <c:spPr>
          <a:solidFill>
            <a:schemeClr val="accent1"/>
          </a:solidFill>
          <a:ln w="19050">
            <a:solidFill>
              <a:schemeClr val="lt1"/>
            </a:solidFill>
          </a:ln>
          <a:effectLst/>
        </c:spPr>
      </c:pivotFmt>
      <c:pivotFmt>
        <c:idx val="359"/>
        <c:spPr>
          <a:solidFill>
            <a:schemeClr val="accent1"/>
          </a:solidFill>
          <a:ln w="19050">
            <a:solidFill>
              <a:schemeClr val="lt1"/>
            </a:solidFill>
          </a:ln>
          <a:effectLst/>
        </c:spPr>
      </c:pivotFmt>
      <c:pivotFmt>
        <c:idx val="360"/>
        <c:spPr>
          <a:solidFill>
            <a:schemeClr val="accent1"/>
          </a:solidFill>
          <a:ln w="19050">
            <a:solidFill>
              <a:schemeClr val="lt1"/>
            </a:solidFill>
          </a:ln>
          <a:effectLst/>
        </c:spPr>
      </c:pivotFmt>
      <c:pivotFmt>
        <c:idx val="361"/>
        <c:spPr>
          <a:solidFill>
            <a:schemeClr val="accent1"/>
          </a:solidFill>
          <a:ln w="19050">
            <a:solidFill>
              <a:schemeClr val="lt1"/>
            </a:solidFill>
          </a:ln>
          <a:effectLst/>
        </c:spPr>
      </c:pivotFmt>
      <c:pivotFmt>
        <c:idx val="362"/>
        <c:spPr>
          <a:solidFill>
            <a:schemeClr val="accent1"/>
          </a:solidFill>
          <a:ln w="19050">
            <a:solidFill>
              <a:schemeClr val="lt1"/>
            </a:solidFill>
          </a:ln>
          <a:effectLst/>
        </c:spPr>
      </c:pivotFmt>
      <c:pivotFmt>
        <c:idx val="363"/>
        <c:spPr>
          <a:solidFill>
            <a:schemeClr val="accent1"/>
          </a:solidFill>
          <a:ln w="19050">
            <a:solidFill>
              <a:schemeClr val="lt1"/>
            </a:solidFill>
          </a:ln>
          <a:effectLst/>
        </c:spPr>
      </c:pivotFmt>
      <c:pivotFmt>
        <c:idx val="364"/>
        <c:spPr>
          <a:solidFill>
            <a:schemeClr val="accent1"/>
          </a:solidFill>
          <a:ln w="19050">
            <a:solidFill>
              <a:schemeClr val="lt1"/>
            </a:solidFill>
          </a:ln>
          <a:effectLst/>
        </c:spPr>
      </c:pivotFmt>
      <c:pivotFmt>
        <c:idx val="365"/>
        <c:spPr>
          <a:solidFill>
            <a:schemeClr val="accent1"/>
          </a:solidFill>
          <a:ln w="19050">
            <a:solidFill>
              <a:schemeClr val="lt1"/>
            </a:solidFill>
          </a:ln>
          <a:effectLst/>
        </c:spPr>
      </c:pivotFmt>
      <c:pivotFmt>
        <c:idx val="366"/>
        <c:spPr>
          <a:solidFill>
            <a:schemeClr val="accent1"/>
          </a:solidFill>
          <a:ln w="19050">
            <a:solidFill>
              <a:schemeClr val="lt1"/>
            </a:solidFill>
          </a:ln>
          <a:effectLst/>
        </c:spPr>
      </c:pivotFmt>
      <c:pivotFmt>
        <c:idx val="367"/>
        <c:spPr>
          <a:solidFill>
            <a:schemeClr val="accent1"/>
          </a:solidFill>
          <a:ln w="19050">
            <a:solidFill>
              <a:schemeClr val="lt1"/>
            </a:solidFill>
          </a:ln>
          <a:effectLst/>
        </c:spPr>
      </c:pivotFmt>
      <c:pivotFmt>
        <c:idx val="368"/>
        <c:spPr>
          <a:solidFill>
            <a:schemeClr val="accent1"/>
          </a:solidFill>
          <a:ln w="19050">
            <a:solidFill>
              <a:schemeClr val="lt1"/>
            </a:solidFill>
          </a:ln>
          <a:effectLst/>
        </c:spPr>
      </c:pivotFmt>
      <c:pivotFmt>
        <c:idx val="369"/>
        <c:spPr>
          <a:solidFill>
            <a:schemeClr val="accent1"/>
          </a:solidFill>
          <a:ln w="19050">
            <a:solidFill>
              <a:schemeClr val="lt1"/>
            </a:solidFill>
          </a:ln>
          <a:effectLst/>
        </c:spPr>
      </c:pivotFmt>
      <c:pivotFmt>
        <c:idx val="370"/>
        <c:spPr>
          <a:solidFill>
            <a:schemeClr val="accent1"/>
          </a:solidFill>
          <a:ln w="19050">
            <a:solidFill>
              <a:schemeClr val="lt1"/>
            </a:solidFill>
          </a:ln>
          <a:effectLst/>
        </c:spPr>
      </c:pivotFmt>
      <c:pivotFmt>
        <c:idx val="371"/>
        <c:spPr>
          <a:solidFill>
            <a:schemeClr val="accent1"/>
          </a:solidFill>
          <a:ln w="19050">
            <a:solidFill>
              <a:schemeClr val="lt1"/>
            </a:solidFill>
          </a:ln>
          <a:effectLst/>
        </c:spPr>
      </c:pivotFmt>
      <c:pivotFmt>
        <c:idx val="372"/>
        <c:spPr>
          <a:solidFill>
            <a:schemeClr val="accent1"/>
          </a:solidFill>
          <a:ln w="19050">
            <a:solidFill>
              <a:schemeClr val="lt1"/>
            </a:solidFill>
          </a:ln>
          <a:effectLst/>
        </c:spPr>
      </c:pivotFmt>
      <c:pivotFmt>
        <c:idx val="373"/>
        <c:spPr>
          <a:solidFill>
            <a:schemeClr val="accent1"/>
          </a:solidFill>
          <a:ln w="19050">
            <a:solidFill>
              <a:schemeClr val="lt1"/>
            </a:solidFill>
          </a:ln>
          <a:effectLst/>
        </c:spPr>
      </c:pivotFmt>
      <c:pivotFmt>
        <c:idx val="37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5"/>
        <c:spPr>
          <a:solidFill>
            <a:schemeClr val="accent1"/>
          </a:solidFill>
          <a:ln w="19050">
            <a:solidFill>
              <a:schemeClr val="lt1"/>
            </a:solidFill>
          </a:ln>
          <a:effectLst/>
        </c:spPr>
      </c:pivotFmt>
      <c:pivotFmt>
        <c:idx val="376"/>
        <c:spPr>
          <a:solidFill>
            <a:schemeClr val="accent1"/>
          </a:solidFill>
          <a:ln w="19050">
            <a:solidFill>
              <a:schemeClr val="lt1"/>
            </a:solidFill>
          </a:ln>
          <a:effectLst/>
        </c:spPr>
      </c:pivotFmt>
      <c:pivotFmt>
        <c:idx val="377"/>
        <c:spPr>
          <a:solidFill>
            <a:schemeClr val="accent1"/>
          </a:solidFill>
          <a:ln w="19050">
            <a:solidFill>
              <a:schemeClr val="lt1"/>
            </a:solidFill>
          </a:ln>
          <a:effectLst/>
        </c:spPr>
      </c:pivotFmt>
      <c:pivotFmt>
        <c:idx val="378"/>
        <c:spPr>
          <a:solidFill>
            <a:schemeClr val="accent1"/>
          </a:solidFill>
          <a:ln w="19050">
            <a:solidFill>
              <a:schemeClr val="lt1"/>
            </a:solidFill>
          </a:ln>
          <a:effectLst/>
        </c:spPr>
      </c:pivotFmt>
      <c:pivotFmt>
        <c:idx val="379"/>
        <c:spPr>
          <a:solidFill>
            <a:schemeClr val="accent1"/>
          </a:solidFill>
          <a:ln w="19050">
            <a:solidFill>
              <a:schemeClr val="lt1"/>
            </a:solidFill>
          </a:ln>
          <a:effectLst/>
        </c:spPr>
      </c:pivotFmt>
      <c:pivotFmt>
        <c:idx val="380"/>
        <c:spPr>
          <a:solidFill>
            <a:schemeClr val="accent1"/>
          </a:solidFill>
          <a:ln w="19050">
            <a:solidFill>
              <a:schemeClr val="lt1"/>
            </a:solidFill>
          </a:ln>
          <a:effectLst/>
        </c:spPr>
      </c:pivotFmt>
      <c:pivotFmt>
        <c:idx val="381"/>
        <c:spPr>
          <a:solidFill>
            <a:schemeClr val="accent1"/>
          </a:solidFill>
          <a:ln w="19050">
            <a:solidFill>
              <a:schemeClr val="lt1"/>
            </a:solidFill>
          </a:ln>
          <a:effectLst/>
        </c:spPr>
      </c:pivotFmt>
      <c:pivotFmt>
        <c:idx val="382"/>
        <c:spPr>
          <a:solidFill>
            <a:schemeClr val="accent1"/>
          </a:solidFill>
          <a:ln w="19050">
            <a:solidFill>
              <a:schemeClr val="lt1"/>
            </a:solidFill>
          </a:ln>
          <a:effectLst/>
        </c:spPr>
      </c:pivotFmt>
      <c:pivotFmt>
        <c:idx val="383"/>
        <c:spPr>
          <a:solidFill>
            <a:schemeClr val="accent1"/>
          </a:solidFill>
          <a:ln w="19050">
            <a:solidFill>
              <a:schemeClr val="lt1"/>
            </a:solidFill>
          </a:ln>
          <a:effectLst/>
        </c:spPr>
      </c:pivotFmt>
      <c:pivotFmt>
        <c:idx val="384"/>
        <c:spPr>
          <a:solidFill>
            <a:schemeClr val="accent1"/>
          </a:solidFill>
          <a:ln w="19050">
            <a:solidFill>
              <a:schemeClr val="lt1"/>
            </a:solidFill>
          </a:ln>
          <a:effectLst/>
        </c:spPr>
      </c:pivotFmt>
      <c:pivotFmt>
        <c:idx val="385"/>
        <c:spPr>
          <a:solidFill>
            <a:schemeClr val="accent1"/>
          </a:solidFill>
          <a:ln w="19050">
            <a:solidFill>
              <a:schemeClr val="lt1"/>
            </a:solidFill>
          </a:ln>
          <a:effectLst/>
        </c:spPr>
      </c:pivotFmt>
      <c:pivotFmt>
        <c:idx val="386"/>
        <c:spPr>
          <a:solidFill>
            <a:schemeClr val="accent1"/>
          </a:solidFill>
          <a:ln w="19050">
            <a:solidFill>
              <a:schemeClr val="lt1"/>
            </a:solidFill>
          </a:ln>
          <a:effectLst/>
        </c:spPr>
      </c:pivotFmt>
      <c:pivotFmt>
        <c:idx val="387"/>
        <c:spPr>
          <a:solidFill>
            <a:schemeClr val="accent1"/>
          </a:solidFill>
          <a:ln w="19050">
            <a:solidFill>
              <a:schemeClr val="lt1"/>
            </a:solidFill>
          </a:ln>
          <a:effectLst/>
        </c:spPr>
      </c:pivotFmt>
      <c:pivotFmt>
        <c:idx val="388"/>
        <c:spPr>
          <a:solidFill>
            <a:schemeClr val="accent1"/>
          </a:solidFill>
          <a:ln w="19050">
            <a:solidFill>
              <a:schemeClr val="lt1"/>
            </a:solidFill>
          </a:ln>
          <a:effectLst/>
        </c:spPr>
      </c:pivotFmt>
      <c:pivotFmt>
        <c:idx val="389"/>
        <c:spPr>
          <a:solidFill>
            <a:schemeClr val="accent1"/>
          </a:solidFill>
          <a:ln w="19050">
            <a:solidFill>
              <a:schemeClr val="lt1"/>
            </a:solidFill>
          </a:ln>
          <a:effectLst/>
        </c:spPr>
      </c:pivotFmt>
      <c:pivotFmt>
        <c:idx val="390"/>
        <c:spPr>
          <a:solidFill>
            <a:schemeClr val="accent1"/>
          </a:solidFill>
          <a:ln w="19050">
            <a:solidFill>
              <a:schemeClr val="lt1"/>
            </a:solidFill>
          </a:ln>
          <a:effectLst/>
        </c:spPr>
      </c:pivotFmt>
      <c:pivotFmt>
        <c:idx val="39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2"/>
        <c:spPr>
          <a:solidFill>
            <a:schemeClr val="accent1"/>
          </a:solidFill>
          <a:ln w="19050">
            <a:solidFill>
              <a:schemeClr val="lt1"/>
            </a:solidFill>
          </a:ln>
          <a:effectLst/>
        </c:spPr>
      </c:pivotFmt>
      <c:pivotFmt>
        <c:idx val="393"/>
        <c:spPr>
          <a:solidFill>
            <a:schemeClr val="accent1"/>
          </a:solidFill>
          <a:ln w="19050">
            <a:solidFill>
              <a:schemeClr val="lt1"/>
            </a:solidFill>
          </a:ln>
          <a:effectLst/>
        </c:spPr>
      </c:pivotFmt>
      <c:pivotFmt>
        <c:idx val="394"/>
        <c:spPr>
          <a:solidFill>
            <a:schemeClr val="accent1"/>
          </a:solidFill>
          <a:ln w="19050">
            <a:solidFill>
              <a:schemeClr val="lt1"/>
            </a:solidFill>
          </a:ln>
          <a:effectLst/>
        </c:spPr>
      </c:pivotFmt>
      <c:pivotFmt>
        <c:idx val="395"/>
        <c:spPr>
          <a:solidFill>
            <a:schemeClr val="accent1"/>
          </a:solidFill>
          <a:ln w="19050">
            <a:solidFill>
              <a:schemeClr val="lt1"/>
            </a:solidFill>
          </a:ln>
          <a:effectLst/>
        </c:spPr>
      </c:pivotFmt>
      <c:pivotFmt>
        <c:idx val="396"/>
        <c:spPr>
          <a:solidFill>
            <a:schemeClr val="accent1"/>
          </a:solidFill>
          <a:ln w="19050">
            <a:solidFill>
              <a:schemeClr val="lt1"/>
            </a:solidFill>
          </a:ln>
          <a:effectLst/>
        </c:spPr>
      </c:pivotFmt>
      <c:pivotFmt>
        <c:idx val="397"/>
        <c:spPr>
          <a:solidFill>
            <a:schemeClr val="accent1"/>
          </a:solidFill>
          <a:ln w="19050">
            <a:solidFill>
              <a:schemeClr val="lt1"/>
            </a:solidFill>
          </a:ln>
          <a:effectLst/>
        </c:spPr>
      </c:pivotFmt>
      <c:pivotFmt>
        <c:idx val="398"/>
        <c:spPr>
          <a:solidFill>
            <a:schemeClr val="accent1"/>
          </a:solidFill>
          <a:ln w="19050">
            <a:solidFill>
              <a:schemeClr val="lt1"/>
            </a:solidFill>
          </a:ln>
          <a:effectLst/>
        </c:spPr>
      </c:pivotFmt>
      <c:pivotFmt>
        <c:idx val="399"/>
        <c:spPr>
          <a:solidFill>
            <a:schemeClr val="accent1"/>
          </a:solidFill>
          <a:ln w="19050">
            <a:solidFill>
              <a:schemeClr val="lt1"/>
            </a:solidFill>
          </a:ln>
          <a:effectLst/>
        </c:spPr>
      </c:pivotFmt>
      <c:pivotFmt>
        <c:idx val="400"/>
        <c:spPr>
          <a:solidFill>
            <a:schemeClr val="accent1"/>
          </a:solidFill>
          <a:ln w="19050">
            <a:solidFill>
              <a:schemeClr val="lt1"/>
            </a:solidFill>
          </a:ln>
          <a:effectLst/>
        </c:spPr>
      </c:pivotFmt>
      <c:pivotFmt>
        <c:idx val="401"/>
        <c:spPr>
          <a:solidFill>
            <a:schemeClr val="accent1"/>
          </a:solidFill>
          <a:ln w="19050">
            <a:solidFill>
              <a:schemeClr val="lt1"/>
            </a:solidFill>
          </a:ln>
          <a:effectLst/>
        </c:spPr>
      </c:pivotFmt>
      <c:pivotFmt>
        <c:idx val="402"/>
        <c:spPr>
          <a:solidFill>
            <a:schemeClr val="accent1"/>
          </a:solidFill>
          <a:ln w="19050">
            <a:solidFill>
              <a:schemeClr val="lt1"/>
            </a:solidFill>
          </a:ln>
          <a:effectLst/>
        </c:spPr>
      </c:pivotFmt>
      <c:pivotFmt>
        <c:idx val="403"/>
        <c:spPr>
          <a:solidFill>
            <a:schemeClr val="accent1"/>
          </a:solidFill>
          <a:ln w="19050">
            <a:solidFill>
              <a:schemeClr val="lt1"/>
            </a:solidFill>
          </a:ln>
          <a:effectLst/>
        </c:spPr>
      </c:pivotFmt>
      <c:pivotFmt>
        <c:idx val="404"/>
        <c:spPr>
          <a:solidFill>
            <a:schemeClr val="accent1"/>
          </a:solidFill>
          <a:ln w="19050">
            <a:solidFill>
              <a:schemeClr val="lt1"/>
            </a:solidFill>
          </a:ln>
          <a:effectLst/>
        </c:spPr>
      </c:pivotFmt>
      <c:pivotFmt>
        <c:idx val="405"/>
        <c:spPr>
          <a:solidFill>
            <a:schemeClr val="accent1"/>
          </a:solidFill>
          <a:ln w="19050">
            <a:solidFill>
              <a:schemeClr val="lt1"/>
            </a:solidFill>
          </a:ln>
          <a:effectLst/>
        </c:spPr>
      </c:pivotFmt>
      <c:pivotFmt>
        <c:idx val="406"/>
        <c:spPr>
          <a:solidFill>
            <a:schemeClr val="accent1"/>
          </a:solidFill>
          <a:ln w="19050">
            <a:solidFill>
              <a:schemeClr val="lt1"/>
            </a:solidFill>
          </a:ln>
          <a:effectLst/>
        </c:spPr>
      </c:pivotFmt>
      <c:pivotFmt>
        <c:idx val="407"/>
        <c:spPr>
          <a:solidFill>
            <a:schemeClr val="accent1"/>
          </a:solidFill>
          <a:ln w="19050">
            <a:solidFill>
              <a:schemeClr val="lt1"/>
            </a:solidFill>
          </a:ln>
          <a:effectLst/>
        </c:spPr>
      </c:pivotFmt>
      <c:pivotFmt>
        <c:idx val="40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9"/>
        <c:spPr>
          <a:solidFill>
            <a:schemeClr val="accent1"/>
          </a:solidFill>
          <a:ln w="19050">
            <a:solidFill>
              <a:schemeClr val="lt1"/>
            </a:solidFill>
          </a:ln>
          <a:effectLst/>
        </c:spPr>
      </c:pivotFmt>
      <c:pivotFmt>
        <c:idx val="410"/>
        <c:spPr>
          <a:solidFill>
            <a:schemeClr val="accent1"/>
          </a:solidFill>
          <a:ln w="19050">
            <a:solidFill>
              <a:schemeClr val="lt1"/>
            </a:solidFill>
          </a:ln>
          <a:effectLst/>
        </c:spPr>
      </c:pivotFmt>
      <c:pivotFmt>
        <c:idx val="411"/>
        <c:spPr>
          <a:solidFill>
            <a:schemeClr val="accent1"/>
          </a:solidFill>
          <a:ln w="19050">
            <a:solidFill>
              <a:schemeClr val="lt1"/>
            </a:solidFill>
          </a:ln>
          <a:effectLst/>
        </c:spPr>
      </c:pivotFmt>
      <c:pivotFmt>
        <c:idx val="412"/>
        <c:spPr>
          <a:solidFill>
            <a:schemeClr val="accent1"/>
          </a:solidFill>
          <a:ln w="19050">
            <a:solidFill>
              <a:schemeClr val="lt1"/>
            </a:solidFill>
          </a:ln>
          <a:effectLst/>
        </c:spPr>
      </c:pivotFmt>
      <c:pivotFmt>
        <c:idx val="413"/>
        <c:spPr>
          <a:solidFill>
            <a:schemeClr val="accent1"/>
          </a:solidFill>
          <a:ln w="19050">
            <a:solidFill>
              <a:schemeClr val="lt1"/>
            </a:solidFill>
          </a:ln>
          <a:effectLst/>
        </c:spPr>
      </c:pivotFmt>
      <c:pivotFmt>
        <c:idx val="414"/>
        <c:spPr>
          <a:solidFill>
            <a:schemeClr val="accent1"/>
          </a:solidFill>
          <a:ln w="19050">
            <a:solidFill>
              <a:schemeClr val="lt1"/>
            </a:solidFill>
          </a:ln>
          <a:effectLst/>
        </c:spPr>
      </c:pivotFmt>
      <c:pivotFmt>
        <c:idx val="415"/>
        <c:spPr>
          <a:solidFill>
            <a:schemeClr val="accent1"/>
          </a:solidFill>
          <a:ln w="19050">
            <a:solidFill>
              <a:schemeClr val="lt1"/>
            </a:solidFill>
          </a:ln>
          <a:effectLst/>
        </c:spPr>
      </c:pivotFmt>
      <c:pivotFmt>
        <c:idx val="416"/>
        <c:spPr>
          <a:solidFill>
            <a:schemeClr val="accent1"/>
          </a:solidFill>
          <a:ln w="19050">
            <a:solidFill>
              <a:schemeClr val="lt1"/>
            </a:solidFill>
          </a:ln>
          <a:effectLst/>
        </c:spPr>
      </c:pivotFmt>
      <c:pivotFmt>
        <c:idx val="417"/>
        <c:spPr>
          <a:solidFill>
            <a:schemeClr val="accent1"/>
          </a:solidFill>
          <a:ln w="19050">
            <a:solidFill>
              <a:schemeClr val="lt1"/>
            </a:solidFill>
          </a:ln>
          <a:effectLst/>
        </c:spPr>
      </c:pivotFmt>
      <c:pivotFmt>
        <c:idx val="418"/>
        <c:spPr>
          <a:solidFill>
            <a:schemeClr val="accent1"/>
          </a:solidFill>
          <a:ln w="19050">
            <a:solidFill>
              <a:schemeClr val="lt1"/>
            </a:solidFill>
          </a:ln>
          <a:effectLst/>
        </c:spPr>
      </c:pivotFmt>
      <c:pivotFmt>
        <c:idx val="419"/>
        <c:spPr>
          <a:solidFill>
            <a:schemeClr val="accent1"/>
          </a:solidFill>
          <a:ln w="19050">
            <a:solidFill>
              <a:schemeClr val="lt1"/>
            </a:solidFill>
          </a:ln>
          <a:effectLst/>
        </c:spPr>
      </c:pivotFmt>
      <c:pivotFmt>
        <c:idx val="420"/>
        <c:spPr>
          <a:solidFill>
            <a:schemeClr val="accent1"/>
          </a:solidFill>
          <a:ln w="19050">
            <a:solidFill>
              <a:schemeClr val="lt1"/>
            </a:solidFill>
          </a:ln>
          <a:effectLst/>
        </c:spPr>
      </c:pivotFmt>
      <c:pivotFmt>
        <c:idx val="421"/>
        <c:spPr>
          <a:solidFill>
            <a:schemeClr val="accent1"/>
          </a:solidFill>
          <a:ln w="19050">
            <a:solidFill>
              <a:schemeClr val="lt1"/>
            </a:solidFill>
          </a:ln>
          <a:effectLst/>
        </c:spPr>
      </c:pivotFmt>
      <c:pivotFmt>
        <c:idx val="422"/>
        <c:spPr>
          <a:solidFill>
            <a:schemeClr val="accent1"/>
          </a:solidFill>
          <a:ln w="19050">
            <a:solidFill>
              <a:schemeClr val="lt1"/>
            </a:solidFill>
          </a:ln>
          <a:effectLst/>
        </c:spPr>
      </c:pivotFmt>
      <c:pivotFmt>
        <c:idx val="423"/>
        <c:spPr>
          <a:solidFill>
            <a:schemeClr val="accent1"/>
          </a:solidFill>
          <a:ln w="19050">
            <a:solidFill>
              <a:schemeClr val="lt1"/>
            </a:solidFill>
          </a:ln>
          <a:effectLst/>
        </c:spPr>
      </c:pivotFmt>
      <c:pivotFmt>
        <c:idx val="424"/>
        <c:spPr>
          <a:solidFill>
            <a:schemeClr val="accent1"/>
          </a:solidFill>
          <a:ln w="19050">
            <a:solidFill>
              <a:schemeClr val="lt1"/>
            </a:solidFill>
          </a:ln>
          <a:effectLst/>
        </c:spPr>
      </c:pivotFmt>
      <c:pivotFmt>
        <c:idx val="42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6"/>
        <c:spPr>
          <a:solidFill>
            <a:schemeClr val="accent1"/>
          </a:solidFill>
          <a:ln w="19050">
            <a:solidFill>
              <a:schemeClr val="lt1"/>
            </a:solidFill>
          </a:ln>
          <a:effectLst/>
        </c:spPr>
      </c:pivotFmt>
      <c:pivotFmt>
        <c:idx val="427"/>
        <c:spPr>
          <a:solidFill>
            <a:schemeClr val="accent1"/>
          </a:solidFill>
          <a:ln w="19050">
            <a:solidFill>
              <a:schemeClr val="lt1"/>
            </a:solidFill>
          </a:ln>
          <a:effectLst/>
        </c:spPr>
      </c:pivotFmt>
      <c:pivotFmt>
        <c:idx val="428"/>
        <c:spPr>
          <a:solidFill>
            <a:schemeClr val="accent1"/>
          </a:solidFill>
          <a:ln w="19050">
            <a:solidFill>
              <a:schemeClr val="lt1"/>
            </a:solidFill>
          </a:ln>
          <a:effectLst/>
        </c:spPr>
      </c:pivotFmt>
      <c:pivotFmt>
        <c:idx val="429"/>
        <c:spPr>
          <a:solidFill>
            <a:schemeClr val="accent1"/>
          </a:solidFill>
          <a:ln w="19050">
            <a:solidFill>
              <a:schemeClr val="lt1"/>
            </a:solidFill>
          </a:ln>
          <a:effectLst/>
        </c:spPr>
      </c:pivotFmt>
      <c:pivotFmt>
        <c:idx val="430"/>
        <c:spPr>
          <a:solidFill>
            <a:schemeClr val="accent1"/>
          </a:solidFill>
          <a:ln w="19050">
            <a:solidFill>
              <a:schemeClr val="lt1"/>
            </a:solidFill>
          </a:ln>
          <a:effectLst/>
        </c:spPr>
      </c:pivotFmt>
      <c:pivotFmt>
        <c:idx val="431"/>
        <c:spPr>
          <a:solidFill>
            <a:schemeClr val="accent1"/>
          </a:solidFill>
          <a:ln w="19050">
            <a:solidFill>
              <a:schemeClr val="lt1"/>
            </a:solidFill>
          </a:ln>
          <a:effectLst/>
        </c:spPr>
      </c:pivotFmt>
      <c:pivotFmt>
        <c:idx val="432"/>
        <c:spPr>
          <a:solidFill>
            <a:schemeClr val="accent1"/>
          </a:solidFill>
          <a:ln w="19050">
            <a:solidFill>
              <a:schemeClr val="lt1"/>
            </a:solidFill>
          </a:ln>
          <a:effectLst/>
        </c:spPr>
      </c:pivotFmt>
      <c:pivotFmt>
        <c:idx val="433"/>
        <c:spPr>
          <a:solidFill>
            <a:schemeClr val="accent1"/>
          </a:solidFill>
          <a:ln w="19050">
            <a:solidFill>
              <a:schemeClr val="lt1"/>
            </a:solidFill>
          </a:ln>
          <a:effectLst/>
        </c:spPr>
      </c:pivotFmt>
      <c:pivotFmt>
        <c:idx val="434"/>
        <c:spPr>
          <a:solidFill>
            <a:schemeClr val="accent1"/>
          </a:solidFill>
          <a:ln w="19050">
            <a:solidFill>
              <a:schemeClr val="lt1"/>
            </a:solidFill>
          </a:ln>
          <a:effectLst/>
        </c:spPr>
      </c:pivotFmt>
      <c:pivotFmt>
        <c:idx val="435"/>
        <c:spPr>
          <a:solidFill>
            <a:schemeClr val="accent1"/>
          </a:solidFill>
          <a:ln w="19050">
            <a:solidFill>
              <a:schemeClr val="lt1"/>
            </a:solidFill>
          </a:ln>
          <a:effectLst/>
        </c:spPr>
      </c:pivotFmt>
      <c:pivotFmt>
        <c:idx val="436"/>
        <c:spPr>
          <a:solidFill>
            <a:schemeClr val="accent1"/>
          </a:solidFill>
          <a:ln w="19050">
            <a:solidFill>
              <a:schemeClr val="lt1"/>
            </a:solidFill>
          </a:ln>
          <a:effectLst/>
        </c:spPr>
      </c:pivotFmt>
      <c:pivotFmt>
        <c:idx val="437"/>
        <c:spPr>
          <a:solidFill>
            <a:schemeClr val="accent1"/>
          </a:solidFill>
          <a:ln w="19050">
            <a:solidFill>
              <a:schemeClr val="lt1"/>
            </a:solidFill>
          </a:ln>
          <a:effectLst/>
        </c:spPr>
      </c:pivotFmt>
      <c:pivotFmt>
        <c:idx val="438"/>
        <c:spPr>
          <a:solidFill>
            <a:schemeClr val="accent1"/>
          </a:solidFill>
          <a:ln w="19050">
            <a:solidFill>
              <a:schemeClr val="lt1"/>
            </a:solidFill>
          </a:ln>
          <a:effectLst/>
        </c:spPr>
      </c:pivotFmt>
      <c:pivotFmt>
        <c:idx val="439"/>
        <c:spPr>
          <a:solidFill>
            <a:schemeClr val="accent1"/>
          </a:solidFill>
          <a:ln w="19050">
            <a:solidFill>
              <a:schemeClr val="lt1"/>
            </a:solidFill>
          </a:ln>
          <a:effectLst/>
        </c:spPr>
      </c:pivotFmt>
      <c:pivotFmt>
        <c:idx val="440"/>
        <c:spPr>
          <a:solidFill>
            <a:schemeClr val="accent1"/>
          </a:solidFill>
          <a:ln w="19050">
            <a:solidFill>
              <a:schemeClr val="lt1"/>
            </a:solidFill>
          </a:ln>
          <a:effectLst/>
        </c:spPr>
      </c:pivotFmt>
      <c:pivotFmt>
        <c:idx val="441"/>
        <c:spPr>
          <a:solidFill>
            <a:schemeClr val="accent1"/>
          </a:solidFill>
          <a:ln w="19050">
            <a:solidFill>
              <a:schemeClr val="lt1"/>
            </a:solidFill>
          </a:ln>
          <a:effectLst/>
        </c:spPr>
      </c:pivotFmt>
      <c:pivotFmt>
        <c:idx val="44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3"/>
        <c:spPr>
          <a:solidFill>
            <a:schemeClr val="accent1"/>
          </a:solidFill>
          <a:ln w="19050">
            <a:solidFill>
              <a:schemeClr val="lt1"/>
            </a:solidFill>
          </a:ln>
          <a:effectLst/>
        </c:spPr>
      </c:pivotFmt>
      <c:pivotFmt>
        <c:idx val="444"/>
        <c:spPr>
          <a:solidFill>
            <a:schemeClr val="accent1"/>
          </a:solidFill>
          <a:ln w="19050">
            <a:solidFill>
              <a:schemeClr val="lt1"/>
            </a:solidFill>
          </a:ln>
          <a:effectLst/>
        </c:spPr>
      </c:pivotFmt>
      <c:pivotFmt>
        <c:idx val="445"/>
        <c:spPr>
          <a:solidFill>
            <a:schemeClr val="accent1"/>
          </a:solidFill>
          <a:ln w="19050">
            <a:solidFill>
              <a:schemeClr val="lt1"/>
            </a:solidFill>
          </a:ln>
          <a:effectLst/>
        </c:spPr>
      </c:pivotFmt>
      <c:pivotFmt>
        <c:idx val="446"/>
        <c:spPr>
          <a:solidFill>
            <a:schemeClr val="accent1"/>
          </a:solidFill>
          <a:ln w="19050">
            <a:solidFill>
              <a:schemeClr val="lt1"/>
            </a:solidFill>
          </a:ln>
          <a:effectLst/>
        </c:spPr>
      </c:pivotFmt>
      <c:pivotFmt>
        <c:idx val="447"/>
        <c:spPr>
          <a:solidFill>
            <a:schemeClr val="accent1"/>
          </a:solidFill>
          <a:ln w="19050">
            <a:solidFill>
              <a:schemeClr val="lt1"/>
            </a:solidFill>
          </a:ln>
          <a:effectLst/>
        </c:spPr>
      </c:pivotFmt>
      <c:pivotFmt>
        <c:idx val="448"/>
        <c:spPr>
          <a:solidFill>
            <a:schemeClr val="accent1"/>
          </a:solidFill>
          <a:ln w="19050">
            <a:solidFill>
              <a:schemeClr val="lt1"/>
            </a:solidFill>
          </a:ln>
          <a:effectLst/>
        </c:spPr>
      </c:pivotFmt>
      <c:pivotFmt>
        <c:idx val="449"/>
        <c:spPr>
          <a:solidFill>
            <a:schemeClr val="accent1"/>
          </a:solidFill>
          <a:ln w="19050">
            <a:solidFill>
              <a:schemeClr val="lt1"/>
            </a:solidFill>
          </a:ln>
          <a:effectLst/>
        </c:spPr>
      </c:pivotFmt>
      <c:pivotFmt>
        <c:idx val="450"/>
        <c:spPr>
          <a:solidFill>
            <a:schemeClr val="accent1"/>
          </a:solidFill>
          <a:ln w="19050">
            <a:solidFill>
              <a:schemeClr val="lt1"/>
            </a:solidFill>
          </a:ln>
          <a:effectLst/>
        </c:spPr>
      </c:pivotFmt>
      <c:pivotFmt>
        <c:idx val="451"/>
        <c:spPr>
          <a:solidFill>
            <a:schemeClr val="accent1"/>
          </a:solidFill>
          <a:ln w="19050">
            <a:solidFill>
              <a:schemeClr val="lt1"/>
            </a:solidFill>
          </a:ln>
          <a:effectLst/>
        </c:spPr>
      </c:pivotFmt>
      <c:pivotFmt>
        <c:idx val="452"/>
        <c:spPr>
          <a:solidFill>
            <a:schemeClr val="accent1"/>
          </a:solidFill>
          <a:ln w="19050">
            <a:solidFill>
              <a:schemeClr val="lt1"/>
            </a:solidFill>
          </a:ln>
          <a:effectLst/>
        </c:spPr>
      </c:pivotFmt>
      <c:pivotFmt>
        <c:idx val="453"/>
        <c:spPr>
          <a:solidFill>
            <a:schemeClr val="accent1"/>
          </a:solidFill>
          <a:ln w="19050">
            <a:solidFill>
              <a:schemeClr val="lt1"/>
            </a:solidFill>
          </a:ln>
          <a:effectLst/>
        </c:spPr>
      </c:pivotFmt>
      <c:pivotFmt>
        <c:idx val="454"/>
        <c:spPr>
          <a:solidFill>
            <a:schemeClr val="accent1"/>
          </a:solidFill>
          <a:ln w="19050">
            <a:solidFill>
              <a:schemeClr val="lt1"/>
            </a:solidFill>
          </a:ln>
          <a:effectLst/>
        </c:spPr>
      </c:pivotFmt>
      <c:pivotFmt>
        <c:idx val="455"/>
        <c:spPr>
          <a:solidFill>
            <a:schemeClr val="accent1"/>
          </a:solidFill>
          <a:ln w="19050">
            <a:solidFill>
              <a:schemeClr val="lt1"/>
            </a:solidFill>
          </a:ln>
          <a:effectLst/>
        </c:spPr>
      </c:pivotFmt>
      <c:pivotFmt>
        <c:idx val="456"/>
        <c:spPr>
          <a:solidFill>
            <a:schemeClr val="accent1"/>
          </a:solidFill>
          <a:ln w="19050">
            <a:solidFill>
              <a:schemeClr val="lt1"/>
            </a:solidFill>
          </a:ln>
          <a:effectLst/>
        </c:spPr>
      </c:pivotFmt>
      <c:pivotFmt>
        <c:idx val="457"/>
        <c:spPr>
          <a:solidFill>
            <a:schemeClr val="accent1"/>
          </a:solidFill>
          <a:ln w="19050">
            <a:solidFill>
              <a:schemeClr val="lt1"/>
            </a:solidFill>
          </a:ln>
          <a:effectLst/>
        </c:spPr>
      </c:pivotFmt>
      <c:pivotFmt>
        <c:idx val="458"/>
        <c:spPr>
          <a:solidFill>
            <a:schemeClr val="accent1"/>
          </a:solidFill>
          <a:ln w="19050">
            <a:solidFill>
              <a:schemeClr val="lt1"/>
            </a:solidFill>
          </a:ln>
          <a:effectLst/>
        </c:spPr>
      </c:pivotFmt>
      <c:pivotFmt>
        <c:idx val="45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0"/>
        <c:spPr>
          <a:solidFill>
            <a:schemeClr val="accent1"/>
          </a:solidFill>
          <a:ln w="19050">
            <a:solidFill>
              <a:schemeClr val="lt1"/>
            </a:solidFill>
          </a:ln>
          <a:effectLst/>
        </c:spPr>
      </c:pivotFmt>
      <c:pivotFmt>
        <c:idx val="461"/>
        <c:spPr>
          <a:solidFill>
            <a:schemeClr val="accent1"/>
          </a:solidFill>
          <a:ln w="19050">
            <a:solidFill>
              <a:schemeClr val="lt1"/>
            </a:solidFill>
          </a:ln>
          <a:effectLst/>
        </c:spPr>
      </c:pivotFmt>
      <c:pivotFmt>
        <c:idx val="462"/>
        <c:spPr>
          <a:solidFill>
            <a:schemeClr val="accent1"/>
          </a:solidFill>
          <a:ln w="19050">
            <a:solidFill>
              <a:schemeClr val="lt1"/>
            </a:solidFill>
          </a:ln>
          <a:effectLst/>
        </c:spPr>
      </c:pivotFmt>
      <c:pivotFmt>
        <c:idx val="463"/>
        <c:spPr>
          <a:solidFill>
            <a:schemeClr val="accent1"/>
          </a:solidFill>
          <a:ln w="19050">
            <a:solidFill>
              <a:schemeClr val="lt1"/>
            </a:solidFill>
          </a:ln>
          <a:effectLst/>
        </c:spPr>
      </c:pivotFmt>
      <c:pivotFmt>
        <c:idx val="464"/>
        <c:spPr>
          <a:solidFill>
            <a:schemeClr val="accent1"/>
          </a:solidFill>
          <a:ln w="19050">
            <a:solidFill>
              <a:schemeClr val="lt1"/>
            </a:solidFill>
          </a:ln>
          <a:effectLst/>
        </c:spPr>
      </c:pivotFmt>
      <c:pivotFmt>
        <c:idx val="465"/>
        <c:spPr>
          <a:solidFill>
            <a:schemeClr val="accent1"/>
          </a:solidFill>
          <a:ln w="19050">
            <a:solidFill>
              <a:schemeClr val="lt1"/>
            </a:solidFill>
          </a:ln>
          <a:effectLst/>
        </c:spPr>
      </c:pivotFmt>
      <c:pivotFmt>
        <c:idx val="466"/>
        <c:spPr>
          <a:solidFill>
            <a:schemeClr val="accent1"/>
          </a:solidFill>
          <a:ln w="19050">
            <a:solidFill>
              <a:schemeClr val="lt1"/>
            </a:solidFill>
          </a:ln>
          <a:effectLst/>
        </c:spPr>
      </c:pivotFmt>
      <c:pivotFmt>
        <c:idx val="467"/>
        <c:spPr>
          <a:solidFill>
            <a:schemeClr val="accent1"/>
          </a:solidFill>
          <a:ln w="19050">
            <a:solidFill>
              <a:schemeClr val="lt1"/>
            </a:solidFill>
          </a:ln>
          <a:effectLst/>
        </c:spPr>
      </c:pivotFmt>
      <c:pivotFmt>
        <c:idx val="468"/>
        <c:spPr>
          <a:solidFill>
            <a:schemeClr val="accent1"/>
          </a:solidFill>
          <a:ln w="19050">
            <a:solidFill>
              <a:schemeClr val="lt1"/>
            </a:solidFill>
          </a:ln>
          <a:effectLst/>
        </c:spPr>
      </c:pivotFmt>
      <c:pivotFmt>
        <c:idx val="469"/>
        <c:spPr>
          <a:solidFill>
            <a:schemeClr val="accent1"/>
          </a:solidFill>
          <a:ln w="19050">
            <a:solidFill>
              <a:schemeClr val="lt1"/>
            </a:solidFill>
          </a:ln>
          <a:effectLst/>
        </c:spPr>
      </c:pivotFmt>
      <c:pivotFmt>
        <c:idx val="470"/>
        <c:spPr>
          <a:solidFill>
            <a:schemeClr val="accent1"/>
          </a:solidFill>
          <a:ln w="19050">
            <a:solidFill>
              <a:schemeClr val="lt1"/>
            </a:solidFill>
          </a:ln>
          <a:effectLst/>
        </c:spPr>
      </c:pivotFmt>
      <c:pivotFmt>
        <c:idx val="471"/>
        <c:spPr>
          <a:solidFill>
            <a:schemeClr val="accent1"/>
          </a:solidFill>
          <a:ln w="19050">
            <a:solidFill>
              <a:schemeClr val="lt1"/>
            </a:solidFill>
          </a:ln>
          <a:effectLst/>
        </c:spPr>
      </c:pivotFmt>
      <c:pivotFmt>
        <c:idx val="472"/>
        <c:spPr>
          <a:solidFill>
            <a:schemeClr val="accent1"/>
          </a:solidFill>
          <a:ln w="19050">
            <a:solidFill>
              <a:schemeClr val="lt1"/>
            </a:solidFill>
          </a:ln>
          <a:effectLst/>
        </c:spPr>
      </c:pivotFmt>
      <c:pivotFmt>
        <c:idx val="473"/>
        <c:spPr>
          <a:solidFill>
            <a:schemeClr val="accent1"/>
          </a:solidFill>
          <a:ln w="19050">
            <a:solidFill>
              <a:schemeClr val="lt1"/>
            </a:solidFill>
          </a:ln>
          <a:effectLst/>
        </c:spPr>
      </c:pivotFmt>
      <c:pivotFmt>
        <c:idx val="474"/>
        <c:spPr>
          <a:solidFill>
            <a:schemeClr val="accent1"/>
          </a:solidFill>
          <a:ln w="19050">
            <a:solidFill>
              <a:schemeClr val="lt1"/>
            </a:solidFill>
          </a:ln>
          <a:effectLst/>
        </c:spPr>
      </c:pivotFmt>
      <c:pivotFmt>
        <c:idx val="475"/>
        <c:spPr>
          <a:solidFill>
            <a:schemeClr val="accent1"/>
          </a:solidFill>
          <a:ln w="19050">
            <a:solidFill>
              <a:schemeClr val="lt1"/>
            </a:solidFill>
          </a:ln>
          <a:effectLst/>
        </c:spPr>
      </c:pivotFmt>
      <c:pivotFmt>
        <c:idx val="47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7"/>
        <c:spPr>
          <a:solidFill>
            <a:schemeClr val="accent1"/>
          </a:solidFill>
          <a:ln w="19050">
            <a:solidFill>
              <a:schemeClr val="lt1"/>
            </a:solidFill>
          </a:ln>
          <a:effectLst/>
        </c:spPr>
      </c:pivotFmt>
      <c:pivotFmt>
        <c:idx val="478"/>
        <c:spPr>
          <a:solidFill>
            <a:schemeClr val="accent1"/>
          </a:solidFill>
          <a:ln w="19050">
            <a:solidFill>
              <a:schemeClr val="lt1"/>
            </a:solidFill>
          </a:ln>
          <a:effectLst/>
        </c:spPr>
      </c:pivotFmt>
      <c:pivotFmt>
        <c:idx val="479"/>
        <c:spPr>
          <a:solidFill>
            <a:schemeClr val="accent1"/>
          </a:solidFill>
          <a:ln w="19050">
            <a:solidFill>
              <a:schemeClr val="lt1"/>
            </a:solidFill>
          </a:ln>
          <a:effectLst/>
        </c:spPr>
      </c:pivotFmt>
      <c:pivotFmt>
        <c:idx val="480"/>
        <c:spPr>
          <a:solidFill>
            <a:schemeClr val="accent1"/>
          </a:solidFill>
          <a:ln w="19050">
            <a:solidFill>
              <a:schemeClr val="lt1"/>
            </a:solidFill>
          </a:ln>
          <a:effectLst/>
        </c:spPr>
      </c:pivotFmt>
      <c:pivotFmt>
        <c:idx val="481"/>
        <c:spPr>
          <a:solidFill>
            <a:schemeClr val="accent1"/>
          </a:solidFill>
          <a:ln w="19050">
            <a:solidFill>
              <a:schemeClr val="lt1"/>
            </a:solidFill>
          </a:ln>
          <a:effectLst/>
        </c:spPr>
      </c:pivotFmt>
      <c:pivotFmt>
        <c:idx val="482"/>
        <c:spPr>
          <a:solidFill>
            <a:schemeClr val="accent1"/>
          </a:solidFill>
          <a:ln w="19050">
            <a:solidFill>
              <a:schemeClr val="lt1"/>
            </a:solidFill>
          </a:ln>
          <a:effectLst/>
        </c:spPr>
      </c:pivotFmt>
      <c:pivotFmt>
        <c:idx val="483"/>
        <c:spPr>
          <a:solidFill>
            <a:schemeClr val="accent1"/>
          </a:solidFill>
          <a:ln w="19050">
            <a:solidFill>
              <a:schemeClr val="lt1"/>
            </a:solidFill>
          </a:ln>
          <a:effectLst/>
        </c:spPr>
      </c:pivotFmt>
      <c:pivotFmt>
        <c:idx val="484"/>
        <c:spPr>
          <a:solidFill>
            <a:schemeClr val="accent1"/>
          </a:solidFill>
          <a:ln w="19050">
            <a:solidFill>
              <a:schemeClr val="lt1"/>
            </a:solidFill>
          </a:ln>
          <a:effectLst/>
        </c:spPr>
      </c:pivotFmt>
      <c:pivotFmt>
        <c:idx val="485"/>
        <c:spPr>
          <a:solidFill>
            <a:schemeClr val="accent1"/>
          </a:solidFill>
          <a:ln w="19050">
            <a:solidFill>
              <a:schemeClr val="lt1"/>
            </a:solidFill>
          </a:ln>
          <a:effectLst/>
        </c:spPr>
      </c:pivotFmt>
      <c:pivotFmt>
        <c:idx val="486"/>
        <c:spPr>
          <a:solidFill>
            <a:schemeClr val="accent1"/>
          </a:solidFill>
          <a:ln w="19050">
            <a:solidFill>
              <a:schemeClr val="lt1"/>
            </a:solidFill>
          </a:ln>
          <a:effectLst/>
        </c:spPr>
      </c:pivotFmt>
      <c:pivotFmt>
        <c:idx val="487"/>
        <c:spPr>
          <a:solidFill>
            <a:schemeClr val="accent1"/>
          </a:solidFill>
          <a:ln w="19050">
            <a:solidFill>
              <a:schemeClr val="lt1"/>
            </a:solidFill>
          </a:ln>
          <a:effectLst/>
        </c:spPr>
      </c:pivotFmt>
      <c:pivotFmt>
        <c:idx val="488"/>
        <c:spPr>
          <a:solidFill>
            <a:schemeClr val="accent1"/>
          </a:solidFill>
          <a:ln w="19050">
            <a:solidFill>
              <a:schemeClr val="lt1"/>
            </a:solidFill>
          </a:ln>
          <a:effectLst/>
        </c:spPr>
      </c:pivotFmt>
      <c:pivotFmt>
        <c:idx val="489"/>
        <c:spPr>
          <a:solidFill>
            <a:schemeClr val="accent1"/>
          </a:solidFill>
          <a:ln w="19050">
            <a:solidFill>
              <a:schemeClr val="lt1"/>
            </a:solidFill>
          </a:ln>
          <a:effectLst/>
        </c:spPr>
      </c:pivotFmt>
      <c:pivotFmt>
        <c:idx val="490"/>
        <c:spPr>
          <a:solidFill>
            <a:schemeClr val="accent1"/>
          </a:solidFill>
          <a:ln w="19050">
            <a:solidFill>
              <a:schemeClr val="lt1"/>
            </a:solidFill>
          </a:ln>
          <a:effectLst/>
        </c:spPr>
      </c:pivotFmt>
      <c:pivotFmt>
        <c:idx val="491"/>
        <c:spPr>
          <a:solidFill>
            <a:schemeClr val="accent1"/>
          </a:solidFill>
          <a:ln w="19050">
            <a:solidFill>
              <a:schemeClr val="lt1"/>
            </a:solidFill>
          </a:ln>
          <a:effectLst/>
        </c:spPr>
      </c:pivotFmt>
      <c:pivotFmt>
        <c:idx val="492"/>
        <c:spPr>
          <a:solidFill>
            <a:schemeClr val="accent1"/>
          </a:solidFill>
          <a:ln w="19050">
            <a:solidFill>
              <a:schemeClr val="lt1"/>
            </a:solidFill>
          </a:ln>
          <a:effectLst/>
        </c:spPr>
      </c:pivotFmt>
      <c:pivotFmt>
        <c:idx val="49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4"/>
        <c:spPr>
          <a:solidFill>
            <a:schemeClr val="accent1"/>
          </a:solidFill>
          <a:ln w="19050">
            <a:solidFill>
              <a:schemeClr val="lt1"/>
            </a:solidFill>
          </a:ln>
          <a:effectLst/>
        </c:spPr>
      </c:pivotFmt>
      <c:pivotFmt>
        <c:idx val="495"/>
        <c:spPr>
          <a:solidFill>
            <a:schemeClr val="accent1"/>
          </a:solidFill>
          <a:ln w="19050">
            <a:solidFill>
              <a:schemeClr val="lt1"/>
            </a:solidFill>
          </a:ln>
          <a:effectLst/>
        </c:spPr>
      </c:pivotFmt>
      <c:pivotFmt>
        <c:idx val="496"/>
        <c:spPr>
          <a:solidFill>
            <a:schemeClr val="accent1"/>
          </a:solidFill>
          <a:ln w="19050">
            <a:solidFill>
              <a:schemeClr val="lt1"/>
            </a:solidFill>
          </a:ln>
          <a:effectLst/>
        </c:spPr>
      </c:pivotFmt>
      <c:pivotFmt>
        <c:idx val="497"/>
        <c:spPr>
          <a:solidFill>
            <a:schemeClr val="accent1"/>
          </a:solidFill>
          <a:ln w="19050">
            <a:solidFill>
              <a:schemeClr val="lt1"/>
            </a:solidFill>
          </a:ln>
          <a:effectLst/>
        </c:spPr>
      </c:pivotFmt>
      <c:pivotFmt>
        <c:idx val="498"/>
        <c:spPr>
          <a:solidFill>
            <a:schemeClr val="accent1"/>
          </a:solidFill>
          <a:ln w="19050">
            <a:solidFill>
              <a:schemeClr val="lt1"/>
            </a:solidFill>
          </a:ln>
          <a:effectLst/>
        </c:spPr>
      </c:pivotFmt>
      <c:pivotFmt>
        <c:idx val="499"/>
        <c:spPr>
          <a:solidFill>
            <a:schemeClr val="accent1"/>
          </a:solidFill>
          <a:ln w="19050">
            <a:solidFill>
              <a:schemeClr val="lt1"/>
            </a:solidFill>
          </a:ln>
          <a:effectLst/>
        </c:spPr>
      </c:pivotFmt>
      <c:pivotFmt>
        <c:idx val="500"/>
        <c:spPr>
          <a:solidFill>
            <a:schemeClr val="accent1"/>
          </a:solidFill>
          <a:ln w="19050">
            <a:solidFill>
              <a:schemeClr val="lt1"/>
            </a:solidFill>
          </a:ln>
          <a:effectLst/>
        </c:spPr>
      </c:pivotFmt>
      <c:pivotFmt>
        <c:idx val="501"/>
        <c:spPr>
          <a:solidFill>
            <a:schemeClr val="accent1"/>
          </a:solidFill>
          <a:ln w="19050">
            <a:solidFill>
              <a:schemeClr val="lt1"/>
            </a:solidFill>
          </a:ln>
          <a:effectLst/>
        </c:spPr>
      </c:pivotFmt>
      <c:pivotFmt>
        <c:idx val="502"/>
        <c:spPr>
          <a:solidFill>
            <a:schemeClr val="accent1"/>
          </a:solidFill>
          <a:ln w="19050">
            <a:solidFill>
              <a:schemeClr val="lt1"/>
            </a:solidFill>
          </a:ln>
          <a:effectLst/>
        </c:spPr>
      </c:pivotFmt>
      <c:pivotFmt>
        <c:idx val="503"/>
        <c:spPr>
          <a:solidFill>
            <a:schemeClr val="accent1"/>
          </a:solidFill>
          <a:ln w="19050">
            <a:solidFill>
              <a:schemeClr val="lt1"/>
            </a:solidFill>
          </a:ln>
          <a:effectLst/>
        </c:spPr>
      </c:pivotFmt>
      <c:pivotFmt>
        <c:idx val="504"/>
        <c:spPr>
          <a:solidFill>
            <a:schemeClr val="accent1"/>
          </a:solidFill>
          <a:ln w="19050">
            <a:solidFill>
              <a:schemeClr val="lt1"/>
            </a:solidFill>
          </a:ln>
          <a:effectLst/>
        </c:spPr>
      </c:pivotFmt>
      <c:pivotFmt>
        <c:idx val="505"/>
        <c:spPr>
          <a:solidFill>
            <a:schemeClr val="accent1"/>
          </a:solidFill>
          <a:ln w="19050">
            <a:solidFill>
              <a:schemeClr val="lt1"/>
            </a:solidFill>
          </a:ln>
          <a:effectLst/>
        </c:spPr>
      </c:pivotFmt>
      <c:pivotFmt>
        <c:idx val="506"/>
        <c:spPr>
          <a:solidFill>
            <a:schemeClr val="accent1"/>
          </a:solidFill>
          <a:ln w="19050">
            <a:solidFill>
              <a:schemeClr val="lt1"/>
            </a:solidFill>
          </a:ln>
          <a:effectLst/>
        </c:spPr>
      </c:pivotFmt>
      <c:pivotFmt>
        <c:idx val="507"/>
        <c:spPr>
          <a:solidFill>
            <a:schemeClr val="accent1"/>
          </a:solidFill>
          <a:ln w="19050">
            <a:solidFill>
              <a:schemeClr val="lt1"/>
            </a:solidFill>
          </a:ln>
          <a:effectLst/>
        </c:spPr>
      </c:pivotFmt>
      <c:pivotFmt>
        <c:idx val="508"/>
        <c:spPr>
          <a:solidFill>
            <a:schemeClr val="accent1"/>
          </a:solidFill>
          <a:ln w="19050">
            <a:solidFill>
              <a:schemeClr val="lt1"/>
            </a:solidFill>
          </a:ln>
          <a:effectLst/>
        </c:spPr>
      </c:pivotFmt>
      <c:pivotFmt>
        <c:idx val="509"/>
        <c:spPr>
          <a:solidFill>
            <a:schemeClr val="accent1"/>
          </a:solidFill>
          <a:ln w="19050">
            <a:solidFill>
              <a:schemeClr val="lt1"/>
            </a:solidFill>
          </a:ln>
          <a:effectLst/>
        </c:spPr>
      </c:pivotFmt>
      <c:pivotFmt>
        <c:idx val="5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1"/>
        <c:spPr>
          <a:solidFill>
            <a:schemeClr val="accent1"/>
          </a:solidFill>
          <a:ln w="19050">
            <a:solidFill>
              <a:schemeClr val="lt1"/>
            </a:solidFill>
          </a:ln>
          <a:effectLst/>
        </c:spPr>
      </c:pivotFmt>
      <c:pivotFmt>
        <c:idx val="512"/>
        <c:spPr>
          <a:solidFill>
            <a:schemeClr val="accent1"/>
          </a:solidFill>
          <a:ln w="19050">
            <a:solidFill>
              <a:schemeClr val="lt1"/>
            </a:solidFill>
          </a:ln>
          <a:effectLst/>
        </c:spPr>
      </c:pivotFmt>
      <c:pivotFmt>
        <c:idx val="513"/>
        <c:spPr>
          <a:solidFill>
            <a:schemeClr val="accent1"/>
          </a:solidFill>
          <a:ln w="19050">
            <a:solidFill>
              <a:schemeClr val="lt1"/>
            </a:solidFill>
          </a:ln>
          <a:effectLst/>
        </c:spPr>
      </c:pivotFmt>
      <c:pivotFmt>
        <c:idx val="514"/>
        <c:spPr>
          <a:solidFill>
            <a:schemeClr val="accent1"/>
          </a:solidFill>
          <a:ln w="19050">
            <a:solidFill>
              <a:schemeClr val="lt1"/>
            </a:solidFill>
          </a:ln>
          <a:effectLst/>
        </c:spPr>
      </c:pivotFmt>
      <c:pivotFmt>
        <c:idx val="515"/>
        <c:spPr>
          <a:solidFill>
            <a:schemeClr val="accent1"/>
          </a:solidFill>
          <a:ln w="19050">
            <a:solidFill>
              <a:schemeClr val="lt1"/>
            </a:solidFill>
          </a:ln>
          <a:effectLst/>
        </c:spPr>
      </c:pivotFmt>
      <c:pivotFmt>
        <c:idx val="516"/>
        <c:spPr>
          <a:solidFill>
            <a:schemeClr val="accent1"/>
          </a:solidFill>
          <a:ln w="19050">
            <a:solidFill>
              <a:schemeClr val="lt1"/>
            </a:solidFill>
          </a:ln>
          <a:effectLst/>
        </c:spPr>
      </c:pivotFmt>
      <c:pivotFmt>
        <c:idx val="517"/>
        <c:spPr>
          <a:solidFill>
            <a:schemeClr val="accent1"/>
          </a:solidFill>
          <a:ln w="19050">
            <a:solidFill>
              <a:schemeClr val="lt1"/>
            </a:solidFill>
          </a:ln>
          <a:effectLst/>
        </c:spPr>
      </c:pivotFmt>
      <c:pivotFmt>
        <c:idx val="518"/>
        <c:spPr>
          <a:solidFill>
            <a:schemeClr val="accent1"/>
          </a:solidFill>
          <a:ln w="19050">
            <a:solidFill>
              <a:schemeClr val="lt1"/>
            </a:solidFill>
          </a:ln>
          <a:effectLst/>
        </c:spPr>
      </c:pivotFmt>
      <c:pivotFmt>
        <c:idx val="519"/>
        <c:spPr>
          <a:solidFill>
            <a:schemeClr val="accent1"/>
          </a:solidFill>
          <a:ln w="19050">
            <a:solidFill>
              <a:schemeClr val="lt1"/>
            </a:solidFill>
          </a:ln>
          <a:effectLst/>
        </c:spPr>
      </c:pivotFmt>
      <c:pivotFmt>
        <c:idx val="520"/>
        <c:spPr>
          <a:solidFill>
            <a:schemeClr val="accent1"/>
          </a:solidFill>
          <a:ln w="19050">
            <a:solidFill>
              <a:schemeClr val="lt1"/>
            </a:solidFill>
          </a:ln>
          <a:effectLst/>
        </c:spPr>
      </c:pivotFmt>
      <c:pivotFmt>
        <c:idx val="521"/>
        <c:spPr>
          <a:solidFill>
            <a:schemeClr val="accent1"/>
          </a:solidFill>
          <a:ln w="19050">
            <a:solidFill>
              <a:schemeClr val="lt1"/>
            </a:solidFill>
          </a:ln>
          <a:effectLst/>
        </c:spPr>
      </c:pivotFmt>
      <c:pivotFmt>
        <c:idx val="522"/>
        <c:spPr>
          <a:solidFill>
            <a:schemeClr val="accent1"/>
          </a:solidFill>
          <a:ln w="19050">
            <a:solidFill>
              <a:schemeClr val="lt1"/>
            </a:solidFill>
          </a:ln>
          <a:effectLst/>
        </c:spPr>
      </c:pivotFmt>
      <c:pivotFmt>
        <c:idx val="523"/>
        <c:spPr>
          <a:solidFill>
            <a:schemeClr val="accent1"/>
          </a:solidFill>
          <a:ln w="19050">
            <a:solidFill>
              <a:schemeClr val="lt1"/>
            </a:solidFill>
          </a:ln>
          <a:effectLst/>
        </c:spPr>
      </c:pivotFmt>
      <c:pivotFmt>
        <c:idx val="524"/>
        <c:spPr>
          <a:solidFill>
            <a:schemeClr val="accent1"/>
          </a:solidFill>
          <a:ln w="19050">
            <a:solidFill>
              <a:schemeClr val="lt1"/>
            </a:solidFill>
          </a:ln>
          <a:effectLst/>
        </c:spPr>
      </c:pivotFmt>
      <c:pivotFmt>
        <c:idx val="525"/>
        <c:spPr>
          <a:solidFill>
            <a:schemeClr val="accent1"/>
          </a:solidFill>
          <a:ln w="19050">
            <a:solidFill>
              <a:schemeClr val="lt1"/>
            </a:solidFill>
          </a:ln>
          <a:effectLst/>
        </c:spPr>
      </c:pivotFmt>
      <c:pivotFmt>
        <c:idx val="526"/>
        <c:spPr>
          <a:solidFill>
            <a:schemeClr val="accent1"/>
          </a:solidFill>
          <a:ln w="19050">
            <a:solidFill>
              <a:schemeClr val="lt1"/>
            </a:solidFill>
          </a:ln>
          <a:effectLst/>
        </c:spPr>
      </c:pivotFmt>
      <c:pivotFmt>
        <c:idx val="5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8"/>
        <c:spPr>
          <a:solidFill>
            <a:schemeClr val="accent1"/>
          </a:solidFill>
          <a:ln w="19050">
            <a:solidFill>
              <a:schemeClr val="lt1"/>
            </a:solidFill>
          </a:ln>
          <a:effectLst/>
        </c:spPr>
      </c:pivotFmt>
      <c:pivotFmt>
        <c:idx val="529"/>
        <c:spPr>
          <a:solidFill>
            <a:schemeClr val="accent1"/>
          </a:solidFill>
          <a:ln w="19050">
            <a:solidFill>
              <a:schemeClr val="lt1"/>
            </a:solidFill>
          </a:ln>
          <a:effectLst/>
        </c:spPr>
      </c:pivotFmt>
      <c:pivotFmt>
        <c:idx val="530"/>
        <c:spPr>
          <a:solidFill>
            <a:schemeClr val="accent1"/>
          </a:solidFill>
          <a:ln w="19050">
            <a:solidFill>
              <a:schemeClr val="lt1"/>
            </a:solidFill>
          </a:ln>
          <a:effectLst/>
        </c:spPr>
      </c:pivotFmt>
      <c:pivotFmt>
        <c:idx val="531"/>
        <c:spPr>
          <a:solidFill>
            <a:schemeClr val="accent1"/>
          </a:solidFill>
          <a:ln w="19050">
            <a:solidFill>
              <a:schemeClr val="lt1"/>
            </a:solidFill>
          </a:ln>
          <a:effectLst/>
        </c:spPr>
      </c:pivotFmt>
      <c:pivotFmt>
        <c:idx val="532"/>
        <c:spPr>
          <a:solidFill>
            <a:schemeClr val="accent1"/>
          </a:solidFill>
          <a:ln w="19050">
            <a:solidFill>
              <a:schemeClr val="lt1"/>
            </a:solidFill>
          </a:ln>
          <a:effectLst/>
        </c:spPr>
      </c:pivotFmt>
      <c:pivotFmt>
        <c:idx val="533"/>
        <c:spPr>
          <a:solidFill>
            <a:schemeClr val="accent1"/>
          </a:solidFill>
          <a:ln w="19050">
            <a:solidFill>
              <a:schemeClr val="lt1"/>
            </a:solidFill>
          </a:ln>
          <a:effectLst/>
        </c:spPr>
      </c:pivotFmt>
      <c:pivotFmt>
        <c:idx val="534"/>
        <c:spPr>
          <a:solidFill>
            <a:schemeClr val="accent1"/>
          </a:solidFill>
          <a:ln w="19050">
            <a:solidFill>
              <a:schemeClr val="lt1"/>
            </a:solidFill>
          </a:ln>
          <a:effectLst/>
        </c:spPr>
      </c:pivotFmt>
      <c:pivotFmt>
        <c:idx val="535"/>
        <c:spPr>
          <a:solidFill>
            <a:schemeClr val="accent1"/>
          </a:solidFill>
          <a:ln w="19050">
            <a:solidFill>
              <a:schemeClr val="lt1"/>
            </a:solidFill>
          </a:ln>
          <a:effectLst/>
        </c:spPr>
      </c:pivotFmt>
      <c:pivotFmt>
        <c:idx val="536"/>
        <c:spPr>
          <a:solidFill>
            <a:schemeClr val="accent1"/>
          </a:solidFill>
          <a:ln w="19050">
            <a:solidFill>
              <a:schemeClr val="lt1"/>
            </a:solidFill>
          </a:ln>
          <a:effectLst/>
        </c:spPr>
      </c:pivotFmt>
      <c:pivotFmt>
        <c:idx val="537"/>
        <c:spPr>
          <a:solidFill>
            <a:schemeClr val="accent1"/>
          </a:solidFill>
          <a:ln w="19050">
            <a:solidFill>
              <a:schemeClr val="lt1"/>
            </a:solidFill>
          </a:ln>
          <a:effectLst/>
        </c:spPr>
      </c:pivotFmt>
      <c:pivotFmt>
        <c:idx val="538"/>
        <c:spPr>
          <a:solidFill>
            <a:schemeClr val="accent1"/>
          </a:solidFill>
          <a:ln w="19050">
            <a:solidFill>
              <a:schemeClr val="lt1"/>
            </a:solidFill>
          </a:ln>
          <a:effectLst/>
        </c:spPr>
      </c:pivotFmt>
      <c:pivotFmt>
        <c:idx val="539"/>
        <c:spPr>
          <a:solidFill>
            <a:schemeClr val="accent1"/>
          </a:solidFill>
          <a:ln w="19050">
            <a:solidFill>
              <a:schemeClr val="lt1"/>
            </a:solidFill>
          </a:ln>
          <a:effectLst/>
        </c:spPr>
      </c:pivotFmt>
      <c:pivotFmt>
        <c:idx val="540"/>
        <c:spPr>
          <a:solidFill>
            <a:schemeClr val="accent1"/>
          </a:solidFill>
          <a:ln w="19050">
            <a:solidFill>
              <a:schemeClr val="lt1"/>
            </a:solidFill>
          </a:ln>
          <a:effectLst/>
        </c:spPr>
      </c:pivotFmt>
      <c:pivotFmt>
        <c:idx val="541"/>
        <c:spPr>
          <a:solidFill>
            <a:schemeClr val="accent1"/>
          </a:solidFill>
          <a:ln w="19050">
            <a:solidFill>
              <a:schemeClr val="lt1"/>
            </a:solidFill>
          </a:ln>
          <a:effectLst/>
        </c:spPr>
      </c:pivotFmt>
      <c:pivotFmt>
        <c:idx val="542"/>
        <c:spPr>
          <a:solidFill>
            <a:schemeClr val="accent1"/>
          </a:solidFill>
          <a:ln w="19050">
            <a:solidFill>
              <a:schemeClr val="lt1"/>
            </a:solidFill>
          </a:ln>
          <a:effectLst/>
        </c:spPr>
      </c:pivotFmt>
      <c:pivotFmt>
        <c:idx val="543"/>
        <c:spPr>
          <a:solidFill>
            <a:schemeClr val="accent1"/>
          </a:solidFill>
          <a:ln w="19050">
            <a:solidFill>
              <a:schemeClr val="lt1"/>
            </a:solidFill>
          </a:ln>
          <a:effectLst/>
        </c:spPr>
      </c:pivotFmt>
      <c:pivotFmt>
        <c:idx val="54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5"/>
        <c:spPr>
          <a:solidFill>
            <a:schemeClr val="accent1"/>
          </a:solidFill>
          <a:ln w="19050">
            <a:solidFill>
              <a:schemeClr val="lt1"/>
            </a:solidFill>
          </a:ln>
          <a:effectLst/>
        </c:spPr>
      </c:pivotFmt>
      <c:pivotFmt>
        <c:idx val="546"/>
        <c:spPr>
          <a:solidFill>
            <a:schemeClr val="accent1"/>
          </a:solidFill>
          <a:ln w="19050">
            <a:solidFill>
              <a:schemeClr val="lt1"/>
            </a:solidFill>
          </a:ln>
          <a:effectLst/>
        </c:spPr>
      </c:pivotFmt>
      <c:pivotFmt>
        <c:idx val="547"/>
        <c:spPr>
          <a:solidFill>
            <a:schemeClr val="accent1"/>
          </a:solidFill>
          <a:ln w="19050">
            <a:solidFill>
              <a:schemeClr val="lt1"/>
            </a:solidFill>
          </a:ln>
          <a:effectLst/>
        </c:spPr>
      </c:pivotFmt>
      <c:pivotFmt>
        <c:idx val="548"/>
        <c:spPr>
          <a:solidFill>
            <a:schemeClr val="accent1"/>
          </a:solidFill>
          <a:ln w="19050">
            <a:solidFill>
              <a:schemeClr val="lt1"/>
            </a:solidFill>
          </a:ln>
          <a:effectLst/>
        </c:spPr>
      </c:pivotFmt>
      <c:pivotFmt>
        <c:idx val="549"/>
        <c:spPr>
          <a:solidFill>
            <a:schemeClr val="accent1"/>
          </a:solidFill>
          <a:ln w="19050">
            <a:solidFill>
              <a:schemeClr val="lt1"/>
            </a:solidFill>
          </a:ln>
          <a:effectLst/>
        </c:spPr>
      </c:pivotFmt>
      <c:pivotFmt>
        <c:idx val="550"/>
        <c:spPr>
          <a:solidFill>
            <a:schemeClr val="accent1"/>
          </a:solidFill>
          <a:ln w="19050">
            <a:solidFill>
              <a:schemeClr val="lt1"/>
            </a:solidFill>
          </a:ln>
          <a:effectLst/>
        </c:spPr>
      </c:pivotFmt>
      <c:pivotFmt>
        <c:idx val="551"/>
        <c:spPr>
          <a:solidFill>
            <a:schemeClr val="accent1"/>
          </a:solidFill>
          <a:ln w="19050">
            <a:solidFill>
              <a:schemeClr val="lt1"/>
            </a:solidFill>
          </a:ln>
          <a:effectLst/>
        </c:spPr>
      </c:pivotFmt>
      <c:pivotFmt>
        <c:idx val="552"/>
        <c:spPr>
          <a:solidFill>
            <a:schemeClr val="accent1"/>
          </a:solidFill>
          <a:ln w="19050">
            <a:solidFill>
              <a:schemeClr val="lt1"/>
            </a:solidFill>
          </a:ln>
          <a:effectLst/>
        </c:spPr>
      </c:pivotFmt>
      <c:pivotFmt>
        <c:idx val="553"/>
        <c:spPr>
          <a:solidFill>
            <a:schemeClr val="accent1"/>
          </a:solidFill>
          <a:ln w="19050">
            <a:solidFill>
              <a:schemeClr val="lt1"/>
            </a:solidFill>
          </a:ln>
          <a:effectLst/>
        </c:spPr>
      </c:pivotFmt>
      <c:pivotFmt>
        <c:idx val="554"/>
        <c:spPr>
          <a:solidFill>
            <a:schemeClr val="accent1"/>
          </a:solidFill>
          <a:ln w="19050">
            <a:solidFill>
              <a:schemeClr val="lt1"/>
            </a:solidFill>
          </a:ln>
          <a:effectLst/>
        </c:spPr>
      </c:pivotFmt>
      <c:pivotFmt>
        <c:idx val="555"/>
        <c:spPr>
          <a:solidFill>
            <a:schemeClr val="accent1"/>
          </a:solidFill>
          <a:ln w="19050">
            <a:solidFill>
              <a:schemeClr val="lt1"/>
            </a:solidFill>
          </a:ln>
          <a:effectLst/>
        </c:spPr>
      </c:pivotFmt>
      <c:pivotFmt>
        <c:idx val="556"/>
        <c:spPr>
          <a:solidFill>
            <a:schemeClr val="accent1"/>
          </a:solidFill>
          <a:ln w="19050">
            <a:solidFill>
              <a:schemeClr val="lt1"/>
            </a:solidFill>
          </a:ln>
          <a:effectLst/>
        </c:spPr>
      </c:pivotFmt>
      <c:pivotFmt>
        <c:idx val="557"/>
        <c:spPr>
          <a:solidFill>
            <a:schemeClr val="accent1"/>
          </a:solidFill>
          <a:ln w="19050">
            <a:solidFill>
              <a:schemeClr val="lt1"/>
            </a:solidFill>
          </a:ln>
          <a:effectLst/>
        </c:spPr>
      </c:pivotFmt>
      <c:pivotFmt>
        <c:idx val="558"/>
        <c:spPr>
          <a:solidFill>
            <a:schemeClr val="accent1"/>
          </a:solidFill>
          <a:ln w="19050">
            <a:solidFill>
              <a:schemeClr val="lt1"/>
            </a:solidFill>
          </a:ln>
          <a:effectLst/>
        </c:spPr>
      </c:pivotFmt>
      <c:pivotFmt>
        <c:idx val="559"/>
        <c:spPr>
          <a:solidFill>
            <a:schemeClr val="accent1"/>
          </a:solidFill>
          <a:ln w="19050">
            <a:solidFill>
              <a:schemeClr val="lt1"/>
            </a:solidFill>
          </a:ln>
          <a:effectLst/>
        </c:spPr>
      </c:pivotFmt>
      <c:pivotFmt>
        <c:idx val="560"/>
        <c:spPr>
          <a:solidFill>
            <a:schemeClr val="accent1"/>
          </a:solidFill>
          <a:ln w="19050">
            <a:solidFill>
              <a:schemeClr val="lt1"/>
            </a:solidFill>
          </a:ln>
          <a:effectLst/>
        </c:spPr>
      </c:pivotFmt>
      <c:pivotFmt>
        <c:idx val="56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2"/>
        <c:spPr>
          <a:solidFill>
            <a:schemeClr val="accent1"/>
          </a:solidFill>
          <a:ln w="19050">
            <a:solidFill>
              <a:schemeClr val="lt1"/>
            </a:solidFill>
          </a:ln>
          <a:effectLst/>
        </c:spPr>
      </c:pivotFmt>
      <c:pivotFmt>
        <c:idx val="563"/>
        <c:spPr>
          <a:solidFill>
            <a:schemeClr val="accent1"/>
          </a:solidFill>
          <a:ln w="19050">
            <a:solidFill>
              <a:schemeClr val="lt1"/>
            </a:solidFill>
          </a:ln>
          <a:effectLst/>
        </c:spPr>
      </c:pivotFmt>
      <c:pivotFmt>
        <c:idx val="564"/>
        <c:spPr>
          <a:solidFill>
            <a:schemeClr val="accent1"/>
          </a:solidFill>
          <a:ln w="19050">
            <a:solidFill>
              <a:schemeClr val="lt1"/>
            </a:solidFill>
          </a:ln>
          <a:effectLst/>
        </c:spPr>
      </c:pivotFmt>
      <c:pivotFmt>
        <c:idx val="565"/>
        <c:spPr>
          <a:solidFill>
            <a:schemeClr val="accent1"/>
          </a:solidFill>
          <a:ln w="19050">
            <a:solidFill>
              <a:schemeClr val="lt1"/>
            </a:solidFill>
          </a:ln>
          <a:effectLst/>
        </c:spPr>
      </c:pivotFmt>
      <c:pivotFmt>
        <c:idx val="566"/>
        <c:spPr>
          <a:solidFill>
            <a:schemeClr val="accent1"/>
          </a:solidFill>
          <a:ln w="19050">
            <a:solidFill>
              <a:schemeClr val="lt1"/>
            </a:solidFill>
          </a:ln>
          <a:effectLst/>
        </c:spPr>
      </c:pivotFmt>
      <c:pivotFmt>
        <c:idx val="567"/>
        <c:spPr>
          <a:solidFill>
            <a:schemeClr val="accent1"/>
          </a:solidFill>
          <a:ln w="19050">
            <a:solidFill>
              <a:schemeClr val="lt1"/>
            </a:solidFill>
          </a:ln>
          <a:effectLst/>
        </c:spPr>
      </c:pivotFmt>
      <c:pivotFmt>
        <c:idx val="568"/>
        <c:spPr>
          <a:solidFill>
            <a:schemeClr val="accent1"/>
          </a:solidFill>
          <a:ln w="19050">
            <a:solidFill>
              <a:schemeClr val="lt1"/>
            </a:solidFill>
          </a:ln>
          <a:effectLst/>
        </c:spPr>
      </c:pivotFmt>
      <c:pivotFmt>
        <c:idx val="569"/>
        <c:spPr>
          <a:solidFill>
            <a:schemeClr val="accent1"/>
          </a:solidFill>
          <a:ln w="19050">
            <a:solidFill>
              <a:schemeClr val="lt1"/>
            </a:solidFill>
          </a:ln>
          <a:effectLst/>
        </c:spPr>
      </c:pivotFmt>
      <c:pivotFmt>
        <c:idx val="570"/>
        <c:spPr>
          <a:solidFill>
            <a:schemeClr val="accent1"/>
          </a:solidFill>
          <a:ln w="19050">
            <a:solidFill>
              <a:schemeClr val="lt1"/>
            </a:solidFill>
          </a:ln>
          <a:effectLst/>
        </c:spPr>
      </c:pivotFmt>
      <c:pivotFmt>
        <c:idx val="571"/>
        <c:spPr>
          <a:solidFill>
            <a:schemeClr val="accent1"/>
          </a:solidFill>
          <a:ln w="19050">
            <a:solidFill>
              <a:schemeClr val="lt1"/>
            </a:solidFill>
          </a:ln>
          <a:effectLst/>
        </c:spPr>
      </c:pivotFmt>
      <c:pivotFmt>
        <c:idx val="572"/>
        <c:spPr>
          <a:solidFill>
            <a:schemeClr val="accent1"/>
          </a:solidFill>
          <a:ln w="19050">
            <a:solidFill>
              <a:schemeClr val="lt1"/>
            </a:solidFill>
          </a:ln>
          <a:effectLst/>
        </c:spPr>
      </c:pivotFmt>
      <c:pivotFmt>
        <c:idx val="573"/>
        <c:spPr>
          <a:solidFill>
            <a:schemeClr val="accent1"/>
          </a:solidFill>
          <a:ln w="19050">
            <a:solidFill>
              <a:schemeClr val="lt1"/>
            </a:solidFill>
          </a:ln>
          <a:effectLst/>
        </c:spPr>
      </c:pivotFmt>
      <c:pivotFmt>
        <c:idx val="574"/>
        <c:spPr>
          <a:solidFill>
            <a:schemeClr val="accent1"/>
          </a:solidFill>
          <a:ln w="19050">
            <a:solidFill>
              <a:schemeClr val="lt1"/>
            </a:solidFill>
          </a:ln>
          <a:effectLst/>
        </c:spPr>
      </c:pivotFmt>
      <c:pivotFmt>
        <c:idx val="575"/>
        <c:spPr>
          <a:solidFill>
            <a:schemeClr val="accent1"/>
          </a:solidFill>
          <a:ln w="19050">
            <a:solidFill>
              <a:schemeClr val="lt1"/>
            </a:solidFill>
          </a:ln>
          <a:effectLst/>
        </c:spPr>
      </c:pivotFmt>
      <c:pivotFmt>
        <c:idx val="576"/>
        <c:spPr>
          <a:solidFill>
            <a:schemeClr val="accent1"/>
          </a:solidFill>
          <a:ln w="19050">
            <a:solidFill>
              <a:schemeClr val="lt1"/>
            </a:solidFill>
          </a:ln>
          <a:effectLst/>
        </c:spPr>
      </c:pivotFmt>
      <c:pivotFmt>
        <c:idx val="577"/>
        <c:spPr>
          <a:solidFill>
            <a:schemeClr val="accent1"/>
          </a:solidFill>
          <a:ln w="19050">
            <a:solidFill>
              <a:schemeClr val="lt1"/>
            </a:solidFill>
          </a:ln>
          <a:effectLst/>
        </c:spPr>
      </c:pivotFmt>
      <c:pivotFmt>
        <c:idx val="57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9"/>
        <c:spPr>
          <a:solidFill>
            <a:schemeClr val="accent1"/>
          </a:solidFill>
          <a:ln w="19050">
            <a:solidFill>
              <a:schemeClr val="lt1"/>
            </a:solidFill>
          </a:ln>
          <a:effectLst/>
        </c:spPr>
      </c:pivotFmt>
      <c:pivotFmt>
        <c:idx val="580"/>
        <c:spPr>
          <a:solidFill>
            <a:schemeClr val="accent1"/>
          </a:solidFill>
          <a:ln w="19050">
            <a:solidFill>
              <a:schemeClr val="lt1"/>
            </a:solidFill>
          </a:ln>
          <a:effectLst/>
        </c:spPr>
      </c:pivotFmt>
      <c:pivotFmt>
        <c:idx val="581"/>
        <c:spPr>
          <a:solidFill>
            <a:schemeClr val="accent1"/>
          </a:solidFill>
          <a:ln w="19050">
            <a:solidFill>
              <a:schemeClr val="lt1"/>
            </a:solidFill>
          </a:ln>
          <a:effectLst/>
        </c:spPr>
      </c:pivotFmt>
      <c:pivotFmt>
        <c:idx val="582"/>
        <c:spPr>
          <a:solidFill>
            <a:schemeClr val="accent1"/>
          </a:solidFill>
          <a:ln w="19050">
            <a:solidFill>
              <a:schemeClr val="lt1"/>
            </a:solidFill>
          </a:ln>
          <a:effectLst/>
        </c:spPr>
      </c:pivotFmt>
      <c:pivotFmt>
        <c:idx val="583"/>
        <c:spPr>
          <a:solidFill>
            <a:schemeClr val="accent1"/>
          </a:solidFill>
          <a:ln w="19050">
            <a:solidFill>
              <a:schemeClr val="lt1"/>
            </a:solidFill>
          </a:ln>
          <a:effectLst/>
        </c:spPr>
      </c:pivotFmt>
      <c:pivotFmt>
        <c:idx val="584"/>
        <c:spPr>
          <a:solidFill>
            <a:schemeClr val="accent1"/>
          </a:solidFill>
          <a:ln w="19050">
            <a:solidFill>
              <a:schemeClr val="lt1"/>
            </a:solidFill>
          </a:ln>
          <a:effectLst/>
        </c:spPr>
      </c:pivotFmt>
      <c:pivotFmt>
        <c:idx val="585"/>
        <c:spPr>
          <a:solidFill>
            <a:schemeClr val="accent1"/>
          </a:solidFill>
          <a:ln w="19050">
            <a:solidFill>
              <a:schemeClr val="lt1"/>
            </a:solidFill>
          </a:ln>
          <a:effectLst/>
        </c:spPr>
      </c:pivotFmt>
      <c:pivotFmt>
        <c:idx val="586"/>
        <c:spPr>
          <a:solidFill>
            <a:schemeClr val="accent1"/>
          </a:solidFill>
          <a:ln w="19050">
            <a:solidFill>
              <a:schemeClr val="lt1"/>
            </a:solidFill>
          </a:ln>
          <a:effectLst/>
        </c:spPr>
      </c:pivotFmt>
      <c:pivotFmt>
        <c:idx val="587"/>
        <c:spPr>
          <a:solidFill>
            <a:schemeClr val="accent1"/>
          </a:solidFill>
          <a:ln w="19050">
            <a:solidFill>
              <a:schemeClr val="lt1"/>
            </a:solidFill>
          </a:ln>
          <a:effectLst/>
        </c:spPr>
      </c:pivotFmt>
      <c:pivotFmt>
        <c:idx val="588"/>
        <c:spPr>
          <a:solidFill>
            <a:schemeClr val="accent1"/>
          </a:solidFill>
          <a:ln w="19050">
            <a:solidFill>
              <a:schemeClr val="lt1"/>
            </a:solidFill>
          </a:ln>
          <a:effectLst/>
        </c:spPr>
      </c:pivotFmt>
      <c:pivotFmt>
        <c:idx val="589"/>
        <c:spPr>
          <a:solidFill>
            <a:schemeClr val="accent1"/>
          </a:solidFill>
          <a:ln w="19050">
            <a:solidFill>
              <a:schemeClr val="lt1"/>
            </a:solidFill>
          </a:ln>
          <a:effectLst/>
        </c:spPr>
      </c:pivotFmt>
      <c:pivotFmt>
        <c:idx val="590"/>
        <c:spPr>
          <a:solidFill>
            <a:schemeClr val="accent1"/>
          </a:solidFill>
          <a:ln w="19050">
            <a:solidFill>
              <a:schemeClr val="lt1"/>
            </a:solidFill>
          </a:ln>
          <a:effectLst/>
        </c:spPr>
      </c:pivotFmt>
      <c:pivotFmt>
        <c:idx val="591"/>
        <c:spPr>
          <a:solidFill>
            <a:schemeClr val="accent1"/>
          </a:solidFill>
          <a:ln w="19050">
            <a:solidFill>
              <a:schemeClr val="lt1"/>
            </a:solidFill>
          </a:ln>
          <a:effectLst/>
        </c:spPr>
      </c:pivotFmt>
      <c:pivotFmt>
        <c:idx val="592"/>
        <c:spPr>
          <a:solidFill>
            <a:schemeClr val="accent1"/>
          </a:solidFill>
          <a:ln w="19050">
            <a:solidFill>
              <a:schemeClr val="lt1"/>
            </a:solidFill>
          </a:ln>
          <a:effectLst/>
        </c:spPr>
      </c:pivotFmt>
      <c:pivotFmt>
        <c:idx val="593"/>
        <c:spPr>
          <a:solidFill>
            <a:schemeClr val="accent1"/>
          </a:solidFill>
          <a:ln w="19050">
            <a:solidFill>
              <a:schemeClr val="lt1"/>
            </a:solidFill>
          </a:ln>
          <a:effectLst/>
        </c:spPr>
      </c:pivotFmt>
      <c:pivotFmt>
        <c:idx val="594"/>
        <c:spPr>
          <a:solidFill>
            <a:schemeClr val="accent1"/>
          </a:solidFill>
          <a:ln w="19050">
            <a:solidFill>
              <a:schemeClr val="lt1"/>
            </a:solidFill>
          </a:ln>
          <a:effectLst/>
        </c:spPr>
      </c:pivotFmt>
      <c:pivotFmt>
        <c:idx val="59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6"/>
        <c:spPr>
          <a:solidFill>
            <a:schemeClr val="accent1"/>
          </a:solidFill>
          <a:ln w="19050">
            <a:solidFill>
              <a:schemeClr val="lt1"/>
            </a:solidFill>
          </a:ln>
          <a:effectLst/>
        </c:spPr>
      </c:pivotFmt>
      <c:pivotFmt>
        <c:idx val="597"/>
        <c:spPr>
          <a:solidFill>
            <a:schemeClr val="accent1"/>
          </a:solidFill>
          <a:ln w="19050">
            <a:solidFill>
              <a:schemeClr val="lt1"/>
            </a:solidFill>
          </a:ln>
          <a:effectLst/>
        </c:spPr>
      </c:pivotFmt>
      <c:pivotFmt>
        <c:idx val="598"/>
        <c:spPr>
          <a:solidFill>
            <a:schemeClr val="accent1"/>
          </a:solidFill>
          <a:ln w="19050">
            <a:solidFill>
              <a:schemeClr val="lt1"/>
            </a:solidFill>
          </a:ln>
          <a:effectLst/>
        </c:spPr>
      </c:pivotFmt>
      <c:pivotFmt>
        <c:idx val="599"/>
        <c:spPr>
          <a:solidFill>
            <a:schemeClr val="accent1"/>
          </a:solidFill>
          <a:ln w="19050">
            <a:solidFill>
              <a:schemeClr val="lt1"/>
            </a:solidFill>
          </a:ln>
          <a:effectLst/>
        </c:spPr>
      </c:pivotFmt>
      <c:pivotFmt>
        <c:idx val="600"/>
        <c:spPr>
          <a:solidFill>
            <a:schemeClr val="accent1"/>
          </a:solidFill>
          <a:ln w="19050">
            <a:solidFill>
              <a:schemeClr val="lt1"/>
            </a:solidFill>
          </a:ln>
          <a:effectLst/>
        </c:spPr>
      </c:pivotFmt>
      <c:pivotFmt>
        <c:idx val="601"/>
        <c:spPr>
          <a:solidFill>
            <a:schemeClr val="accent1"/>
          </a:solidFill>
          <a:ln w="19050">
            <a:solidFill>
              <a:schemeClr val="lt1"/>
            </a:solidFill>
          </a:ln>
          <a:effectLst/>
        </c:spPr>
      </c:pivotFmt>
      <c:pivotFmt>
        <c:idx val="602"/>
        <c:spPr>
          <a:solidFill>
            <a:schemeClr val="accent1"/>
          </a:solidFill>
          <a:ln w="19050">
            <a:solidFill>
              <a:schemeClr val="lt1"/>
            </a:solidFill>
          </a:ln>
          <a:effectLst/>
        </c:spPr>
      </c:pivotFmt>
      <c:pivotFmt>
        <c:idx val="603"/>
        <c:spPr>
          <a:solidFill>
            <a:schemeClr val="accent1"/>
          </a:solidFill>
          <a:ln w="19050">
            <a:solidFill>
              <a:schemeClr val="lt1"/>
            </a:solidFill>
          </a:ln>
          <a:effectLst/>
        </c:spPr>
      </c:pivotFmt>
      <c:pivotFmt>
        <c:idx val="604"/>
        <c:spPr>
          <a:solidFill>
            <a:schemeClr val="accent1"/>
          </a:solidFill>
          <a:ln w="19050">
            <a:solidFill>
              <a:schemeClr val="lt1"/>
            </a:solidFill>
          </a:ln>
          <a:effectLst/>
        </c:spPr>
      </c:pivotFmt>
      <c:pivotFmt>
        <c:idx val="605"/>
        <c:spPr>
          <a:solidFill>
            <a:schemeClr val="accent1"/>
          </a:solidFill>
          <a:ln w="19050">
            <a:solidFill>
              <a:schemeClr val="lt1"/>
            </a:solidFill>
          </a:ln>
          <a:effectLst/>
        </c:spPr>
      </c:pivotFmt>
      <c:pivotFmt>
        <c:idx val="606"/>
        <c:spPr>
          <a:solidFill>
            <a:schemeClr val="accent1"/>
          </a:solidFill>
          <a:ln w="19050">
            <a:solidFill>
              <a:schemeClr val="lt1"/>
            </a:solidFill>
          </a:ln>
          <a:effectLst/>
        </c:spPr>
      </c:pivotFmt>
      <c:pivotFmt>
        <c:idx val="607"/>
        <c:spPr>
          <a:solidFill>
            <a:schemeClr val="accent1"/>
          </a:solidFill>
          <a:ln w="19050">
            <a:solidFill>
              <a:schemeClr val="lt1"/>
            </a:solidFill>
          </a:ln>
          <a:effectLst/>
        </c:spPr>
      </c:pivotFmt>
      <c:pivotFmt>
        <c:idx val="608"/>
        <c:spPr>
          <a:solidFill>
            <a:schemeClr val="accent1"/>
          </a:solidFill>
          <a:ln w="19050">
            <a:solidFill>
              <a:schemeClr val="lt1"/>
            </a:solidFill>
          </a:ln>
          <a:effectLst/>
        </c:spPr>
      </c:pivotFmt>
      <c:pivotFmt>
        <c:idx val="609"/>
        <c:spPr>
          <a:solidFill>
            <a:schemeClr val="accent1"/>
          </a:solidFill>
          <a:ln w="19050">
            <a:solidFill>
              <a:schemeClr val="lt1"/>
            </a:solidFill>
          </a:ln>
          <a:effectLst/>
        </c:spPr>
      </c:pivotFmt>
      <c:pivotFmt>
        <c:idx val="610"/>
        <c:spPr>
          <a:solidFill>
            <a:schemeClr val="accent1"/>
          </a:solidFill>
          <a:ln w="19050">
            <a:solidFill>
              <a:schemeClr val="lt1"/>
            </a:solidFill>
          </a:ln>
          <a:effectLst/>
        </c:spPr>
      </c:pivotFmt>
      <c:pivotFmt>
        <c:idx val="611"/>
        <c:spPr>
          <a:solidFill>
            <a:schemeClr val="accent1"/>
          </a:solidFill>
          <a:ln w="19050">
            <a:solidFill>
              <a:schemeClr val="lt1"/>
            </a:solidFill>
          </a:ln>
          <a:effectLst/>
        </c:spPr>
      </c:pivotFmt>
      <c:pivotFmt>
        <c:idx val="61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3"/>
        <c:spPr>
          <a:solidFill>
            <a:schemeClr val="accent1"/>
          </a:solidFill>
          <a:ln w="19050">
            <a:solidFill>
              <a:schemeClr val="lt1"/>
            </a:solidFill>
          </a:ln>
          <a:effectLst/>
        </c:spPr>
      </c:pivotFmt>
      <c:pivotFmt>
        <c:idx val="614"/>
        <c:spPr>
          <a:solidFill>
            <a:schemeClr val="accent1"/>
          </a:solidFill>
          <a:ln w="19050">
            <a:solidFill>
              <a:schemeClr val="lt1"/>
            </a:solidFill>
          </a:ln>
          <a:effectLst/>
        </c:spPr>
      </c:pivotFmt>
      <c:pivotFmt>
        <c:idx val="615"/>
        <c:spPr>
          <a:solidFill>
            <a:schemeClr val="accent1"/>
          </a:solidFill>
          <a:ln w="19050">
            <a:solidFill>
              <a:schemeClr val="lt1"/>
            </a:solidFill>
          </a:ln>
          <a:effectLst/>
        </c:spPr>
      </c:pivotFmt>
      <c:pivotFmt>
        <c:idx val="616"/>
        <c:spPr>
          <a:solidFill>
            <a:schemeClr val="accent1"/>
          </a:solidFill>
          <a:ln w="19050">
            <a:solidFill>
              <a:schemeClr val="lt1"/>
            </a:solidFill>
          </a:ln>
          <a:effectLst/>
        </c:spPr>
      </c:pivotFmt>
      <c:pivotFmt>
        <c:idx val="617"/>
        <c:spPr>
          <a:solidFill>
            <a:schemeClr val="accent1"/>
          </a:solidFill>
          <a:ln w="19050">
            <a:solidFill>
              <a:schemeClr val="lt1"/>
            </a:solidFill>
          </a:ln>
          <a:effectLst/>
        </c:spPr>
      </c:pivotFmt>
      <c:pivotFmt>
        <c:idx val="618"/>
        <c:spPr>
          <a:solidFill>
            <a:schemeClr val="accent1"/>
          </a:solidFill>
          <a:ln w="19050">
            <a:solidFill>
              <a:schemeClr val="lt1"/>
            </a:solidFill>
          </a:ln>
          <a:effectLst/>
        </c:spPr>
      </c:pivotFmt>
      <c:pivotFmt>
        <c:idx val="619"/>
        <c:spPr>
          <a:solidFill>
            <a:schemeClr val="accent1"/>
          </a:solidFill>
          <a:ln w="19050">
            <a:solidFill>
              <a:schemeClr val="lt1"/>
            </a:solidFill>
          </a:ln>
          <a:effectLst/>
        </c:spPr>
      </c:pivotFmt>
      <c:pivotFmt>
        <c:idx val="620"/>
        <c:spPr>
          <a:solidFill>
            <a:schemeClr val="accent1"/>
          </a:solidFill>
          <a:ln w="19050">
            <a:solidFill>
              <a:schemeClr val="lt1"/>
            </a:solidFill>
          </a:ln>
          <a:effectLst/>
        </c:spPr>
      </c:pivotFmt>
      <c:pivotFmt>
        <c:idx val="621"/>
        <c:spPr>
          <a:solidFill>
            <a:schemeClr val="accent1"/>
          </a:solidFill>
          <a:ln w="19050">
            <a:solidFill>
              <a:schemeClr val="lt1"/>
            </a:solidFill>
          </a:ln>
          <a:effectLst/>
        </c:spPr>
      </c:pivotFmt>
      <c:pivotFmt>
        <c:idx val="622"/>
        <c:spPr>
          <a:solidFill>
            <a:schemeClr val="accent1"/>
          </a:solidFill>
          <a:ln w="19050">
            <a:solidFill>
              <a:schemeClr val="lt1"/>
            </a:solidFill>
          </a:ln>
          <a:effectLst/>
        </c:spPr>
      </c:pivotFmt>
      <c:pivotFmt>
        <c:idx val="623"/>
        <c:spPr>
          <a:solidFill>
            <a:schemeClr val="accent1"/>
          </a:solidFill>
          <a:ln w="19050">
            <a:solidFill>
              <a:schemeClr val="lt1"/>
            </a:solidFill>
          </a:ln>
          <a:effectLst/>
        </c:spPr>
      </c:pivotFmt>
      <c:pivotFmt>
        <c:idx val="624"/>
        <c:spPr>
          <a:solidFill>
            <a:schemeClr val="accent1"/>
          </a:solidFill>
          <a:ln w="19050">
            <a:solidFill>
              <a:schemeClr val="lt1"/>
            </a:solidFill>
          </a:ln>
          <a:effectLst/>
        </c:spPr>
      </c:pivotFmt>
      <c:pivotFmt>
        <c:idx val="625"/>
        <c:spPr>
          <a:solidFill>
            <a:schemeClr val="accent1"/>
          </a:solidFill>
          <a:ln w="19050">
            <a:solidFill>
              <a:schemeClr val="lt1"/>
            </a:solidFill>
          </a:ln>
          <a:effectLst/>
        </c:spPr>
      </c:pivotFmt>
      <c:pivotFmt>
        <c:idx val="626"/>
        <c:spPr>
          <a:solidFill>
            <a:schemeClr val="accent1"/>
          </a:solidFill>
          <a:ln w="19050">
            <a:solidFill>
              <a:schemeClr val="lt1"/>
            </a:solidFill>
          </a:ln>
          <a:effectLst/>
        </c:spPr>
      </c:pivotFmt>
      <c:pivotFmt>
        <c:idx val="627"/>
        <c:spPr>
          <a:solidFill>
            <a:schemeClr val="accent1"/>
          </a:solidFill>
          <a:ln w="19050">
            <a:solidFill>
              <a:schemeClr val="lt1"/>
            </a:solidFill>
          </a:ln>
          <a:effectLst/>
        </c:spPr>
      </c:pivotFmt>
      <c:pivotFmt>
        <c:idx val="628"/>
        <c:spPr>
          <a:solidFill>
            <a:schemeClr val="accent1"/>
          </a:solidFill>
          <a:ln w="19050">
            <a:solidFill>
              <a:schemeClr val="lt1"/>
            </a:solidFill>
          </a:ln>
          <a:effectLst/>
        </c:spPr>
      </c:pivotFmt>
      <c:pivotFmt>
        <c:idx val="62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0"/>
        <c:spPr>
          <a:solidFill>
            <a:schemeClr val="accent1"/>
          </a:solidFill>
          <a:ln w="19050">
            <a:solidFill>
              <a:schemeClr val="lt1"/>
            </a:solidFill>
          </a:ln>
          <a:effectLst/>
        </c:spPr>
      </c:pivotFmt>
      <c:pivotFmt>
        <c:idx val="631"/>
        <c:spPr>
          <a:solidFill>
            <a:schemeClr val="accent1"/>
          </a:solidFill>
          <a:ln w="19050">
            <a:solidFill>
              <a:schemeClr val="lt1"/>
            </a:solidFill>
          </a:ln>
          <a:effectLst/>
        </c:spPr>
      </c:pivotFmt>
      <c:pivotFmt>
        <c:idx val="632"/>
        <c:spPr>
          <a:solidFill>
            <a:schemeClr val="accent1"/>
          </a:solidFill>
          <a:ln w="19050">
            <a:solidFill>
              <a:schemeClr val="lt1"/>
            </a:solidFill>
          </a:ln>
          <a:effectLst/>
        </c:spPr>
      </c:pivotFmt>
      <c:pivotFmt>
        <c:idx val="633"/>
        <c:spPr>
          <a:solidFill>
            <a:schemeClr val="accent1"/>
          </a:solidFill>
          <a:ln w="19050">
            <a:solidFill>
              <a:schemeClr val="lt1"/>
            </a:solidFill>
          </a:ln>
          <a:effectLst/>
        </c:spPr>
      </c:pivotFmt>
      <c:pivotFmt>
        <c:idx val="634"/>
        <c:spPr>
          <a:solidFill>
            <a:schemeClr val="accent1"/>
          </a:solidFill>
          <a:ln w="19050">
            <a:solidFill>
              <a:schemeClr val="lt1"/>
            </a:solidFill>
          </a:ln>
          <a:effectLst/>
        </c:spPr>
      </c:pivotFmt>
      <c:pivotFmt>
        <c:idx val="635"/>
        <c:spPr>
          <a:solidFill>
            <a:schemeClr val="accent1"/>
          </a:solidFill>
          <a:ln w="19050">
            <a:solidFill>
              <a:schemeClr val="lt1"/>
            </a:solidFill>
          </a:ln>
          <a:effectLst/>
        </c:spPr>
      </c:pivotFmt>
      <c:pivotFmt>
        <c:idx val="636"/>
        <c:spPr>
          <a:solidFill>
            <a:schemeClr val="accent1"/>
          </a:solidFill>
          <a:ln w="19050">
            <a:solidFill>
              <a:schemeClr val="lt1"/>
            </a:solidFill>
          </a:ln>
          <a:effectLst/>
        </c:spPr>
      </c:pivotFmt>
      <c:pivotFmt>
        <c:idx val="637"/>
        <c:spPr>
          <a:solidFill>
            <a:schemeClr val="accent1"/>
          </a:solidFill>
          <a:ln w="19050">
            <a:solidFill>
              <a:schemeClr val="lt1"/>
            </a:solidFill>
          </a:ln>
          <a:effectLst/>
        </c:spPr>
      </c:pivotFmt>
      <c:pivotFmt>
        <c:idx val="638"/>
        <c:spPr>
          <a:solidFill>
            <a:schemeClr val="accent1"/>
          </a:solidFill>
          <a:ln w="19050">
            <a:solidFill>
              <a:schemeClr val="lt1"/>
            </a:solidFill>
          </a:ln>
          <a:effectLst/>
        </c:spPr>
      </c:pivotFmt>
      <c:pivotFmt>
        <c:idx val="639"/>
        <c:spPr>
          <a:solidFill>
            <a:schemeClr val="accent1"/>
          </a:solidFill>
          <a:ln w="19050">
            <a:solidFill>
              <a:schemeClr val="lt1"/>
            </a:solidFill>
          </a:ln>
          <a:effectLst/>
        </c:spPr>
      </c:pivotFmt>
      <c:pivotFmt>
        <c:idx val="640"/>
        <c:spPr>
          <a:solidFill>
            <a:schemeClr val="accent1"/>
          </a:solidFill>
          <a:ln w="19050">
            <a:solidFill>
              <a:schemeClr val="lt1"/>
            </a:solidFill>
          </a:ln>
          <a:effectLst/>
        </c:spPr>
      </c:pivotFmt>
      <c:pivotFmt>
        <c:idx val="641"/>
        <c:spPr>
          <a:solidFill>
            <a:schemeClr val="accent1"/>
          </a:solidFill>
          <a:ln w="19050">
            <a:solidFill>
              <a:schemeClr val="lt1"/>
            </a:solidFill>
          </a:ln>
          <a:effectLst/>
        </c:spPr>
      </c:pivotFmt>
      <c:pivotFmt>
        <c:idx val="642"/>
        <c:spPr>
          <a:solidFill>
            <a:schemeClr val="accent1"/>
          </a:solidFill>
          <a:ln w="19050">
            <a:solidFill>
              <a:schemeClr val="lt1"/>
            </a:solidFill>
          </a:ln>
          <a:effectLst/>
        </c:spPr>
      </c:pivotFmt>
      <c:pivotFmt>
        <c:idx val="643"/>
        <c:spPr>
          <a:solidFill>
            <a:schemeClr val="accent1"/>
          </a:solidFill>
          <a:ln w="19050">
            <a:solidFill>
              <a:schemeClr val="lt1"/>
            </a:solidFill>
          </a:ln>
          <a:effectLst/>
        </c:spPr>
      </c:pivotFmt>
      <c:pivotFmt>
        <c:idx val="644"/>
        <c:spPr>
          <a:solidFill>
            <a:schemeClr val="accent1"/>
          </a:solidFill>
          <a:ln w="19050">
            <a:solidFill>
              <a:schemeClr val="lt1"/>
            </a:solidFill>
          </a:ln>
          <a:effectLst/>
        </c:spPr>
      </c:pivotFmt>
      <c:pivotFmt>
        <c:idx val="645"/>
        <c:spPr>
          <a:solidFill>
            <a:schemeClr val="accent1"/>
          </a:solidFill>
          <a:ln w="19050">
            <a:solidFill>
              <a:schemeClr val="lt1"/>
            </a:solidFill>
          </a:ln>
          <a:effectLst/>
        </c:spPr>
      </c:pivotFmt>
      <c:pivotFmt>
        <c:idx val="64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7"/>
        <c:spPr>
          <a:solidFill>
            <a:schemeClr val="accent1"/>
          </a:solidFill>
          <a:ln w="19050">
            <a:solidFill>
              <a:schemeClr val="lt1"/>
            </a:solidFill>
          </a:ln>
          <a:effectLst/>
        </c:spPr>
      </c:pivotFmt>
      <c:pivotFmt>
        <c:idx val="648"/>
        <c:spPr>
          <a:solidFill>
            <a:schemeClr val="accent1"/>
          </a:solidFill>
          <a:ln w="19050">
            <a:solidFill>
              <a:schemeClr val="lt1"/>
            </a:solidFill>
          </a:ln>
          <a:effectLst/>
        </c:spPr>
      </c:pivotFmt>
      <c:pivotFmt>
        <c:idx val="649"/>
        <c:spPr>
          <a:solidFill>
            <a:schemeClr val="accent1"/>
          </a:solidFill>
          <a:ln w="19050">
            <a:solidFill>
              <a:schemeClr val="lt1"/>
            </a:solidFill>
          </a:ln>
          <a:effectLst/>
        </c:spPr>
      </c:pivotFmt>
      <c:pivotFmt>
        <c:idx val="650"/>
        <c:spPr>
          <a:solidFill>
            <a:schemeClr val="accent1"/>
          </a:solidFill>
          <a:ln w="19050">
            <a:solidFill>
              <a:schemeClr val="lt1"/>
            </a:solidFill>
          </a:ln>
          <a:effectLst/>
        </c:spPr>
      </c:pivotFmt>
      <c:pivotFmt>
        <c:idx val="651"/>
        <c:spPr>
          <a:solidFill>
            <a:schemeClr val="accent1"/>
          </a:solidFill>
          <a:ln w="19050">
            <a:solidFill>
              <a:schemeClr val="lt1"/>
            </a:solidFill>
          </a:ln>
          <a:effectLst/>
        </c:spPr>
      </c:pivotFmt>
      <c:pivotFmt>
        <c:idx val="652"/>
        <c:spPr>
          <a:solidFill>
            <a:schemeClr val="accent1"/>
          </a:solidFill>
          <a:ln w="19050">
            <a:solidFill>
              <a:schemeClr val="lt1"/>
            </a:solidFill>
          </a:ln>
          <a:effectLst/>
        </c:spPr>
      </c:pivotFmt>
      <c:pivotFmt>
        <c:idx val="653"/>
        <c:spPr>
          <a:solidFill>
            <a:schemeClr val="accent1"/>
          </a:solidFill>
          <a:ln w="19050">
            <a:solidFill>
              <a:schemeClr val="lt1"/>
            </a:solidFill>
          </a:ln>
          <a:effectLst/>
        </c:spPr>
      </c:pivotFmt>
      <c:pivotFmt>
        <c:idx val="654"/>
        <c:spPr>
          <a:solidFill>
            <a:schemeClr val="accent1"/>
          </a:solidFill>
          <a:ln w="19050">
            <a:solidFill>
              <a:schemeClr val="lt1"/>
            </a:solidFill>
          </a:ln>
          <a:effectLst/>
        </c:spPr>
      </c:pivotFmt>
      <c:pivotFmt>
        <c:idx val="655"/>
        <c:spPr>
          <a:solidFill>
            <a:schemeClr val="accent1"/>
          </a:solidFill>
          <a:ln w="19050">
            <a:solidFill>
              <a:schemeClr val="lt1"/>
            </a:solidFill>
          </a:ln>
          <a:effectLst/>
        </c:spPr>
      </c:pivotFmt>
      <c:pivotFmt>
        <c:idx val="656"/>
        <c:spPr>
          <a:solidFill>
            <a:schemeClr val="accent1"/>
          </a:solidFill>
          <a:ln w="19050">
            <a:solidFill>
              <a:schemeClr val="lt1"/>
            </a:solidFill>
          </a:ln>
          <a:effectLst/>
        </c:spPr>
      </c:pivotFmt>
      <c:pivotFmt>
        <c:idx val="657"/>
        <c:spPr>
          <a:solidFill>
            <a:schemeClr val="accent1"/>
          </a:solidFill>
          <a:ln w="19050">
            <a:solidFill>
              <a:schemeClr val="lt1"/>
            </a:solidFill>
          </a:ln>
          <a:effectLst/>
        </c:spPr>
      </c:pivotFmt>
      <c:pivotFmt>
        <c:idx val="658"/>
        <c:spPr>
          <a:solidFill>
            <a:schemeClr val="accent1"/>
          </a:solidFill>
          <a:ln w="19050">
            <a:solidFill>
              <a:schemeClr val="lt1"/>
            </a:solidFill>
          </a:ln>
          <a:effectLst/>
        </c:spPr>
      </c:pivotFmt>
      <c:pivotFmt>
        <c:idx val="659"/>
        <c:spPr>
          <a:solidFill>
            <a:schemeClr val="accent1"/>
          </a:solidFill>
          <a:ln w="19050">
            <a:solidFill>
              <a:schemeClr val="lt1"/>
            </a:solidFill>
          </a:ln>
          <a:effectLst/>
        </c:spPr>
      </c:pivotFmt>
      <c:pivotFmt>
        <c:idx val="660"/>
        <c:spPr>
          <a:solidFill>
            <a:schemeClr val="accent1"/>
          </a:solidFill>
          <a:ln w="19050">
            <a:solidFill>
              <a:schemeClr val="lt1"/>
            </a:solidFill>
          </a:ln>
          <a:effectLst/>
        </c:spPr>
      </c:pivotFmt>
      <c:pivotFmt>
        <c:idx val="661"/>
        <c:spPr>
          <a:solidFill>
            <a:schemeClr val="accent1"/>
          </a:solidFill>
          <a:ln w="19050">
            <a:solidFill>
              <a:schemeClr val="lt1"/>
            </a:solidFill>
          </a:ln>
          <a:effectLst/>
        </c:spPr>
      </c:pivotFmt>
      <c:pivotFmt>
        <c:idx val="662"/>
        <c:spPr>
          <a:solidFill>
            <a:schemeClr val="accent1"/>
          </a:solidFill>
          <a:ln w="19050">
            <a:solidFill>
              <a:schemeClr val="lt1"/>
            </a:solidFill>
          </a:ln>
          <a:effectLst/>
        </c:spPr>
      </c:pivotFmt>
      <c:pivotFmt>
        <c:idx val="66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4"/>
        <c:spPr>
          <a:solidFill>
            <a:schemeClr val="accent1"/>
          </a:solidFill>
          <a:ln w="19050">
            <a:solidFill>
              <a:schemeClr val="lt1"/>
            </a:solidFill>
          </a:ln>
          <a:effectLst/>
        </c:spPr>
      </c:pivotFmt>
      <c:pivotFmt>
        <c:idx val="665"/>
        <c:spPr>
          <a:solidFill>
            <a:schemeClr val="accent1"/>
          </a:solidFill>
          <a:ln w="19050">
            <a:solidFill>
              <a:schemeClr val="lt1"/>
            </a:solidFill>
          </a:ln>
          <a:effectLst/>
        </c:spPr>
      </c:pivotFmt>
      <c:pivotFmt>
        <c:idx val="666"/>
        <c:spPr>
          <a:solidFill>
            <a:schemeClr val="accent1"/>
          </a:solidFill>
          <a:ln w="19050">
            <a:solidFill>
              <a:schemeClr val="lt1"/>
            </a:solidFill>
          </a:ln>
          <a:effectLst/>
        </c:spPr>
      </c:pivotFmt>
      <c:pivotFmt>
        <c:idx val="667"/>
        <c:spPr>
          <a:solidFill>
            <a:schemeClr val="accent1"/>
          </a:solidFill>
          <a:ln w="19050">
            <a:solidFill>
              <a:schemeClr val="lt1"/>
            </a:solidFill>
          </a:ln>
          <a:effectLst/>
        </c:spPr>
      </c:pivotFmt>
      <c:pivotFmt>
        <c:idx val="668"/>
        <c:spPr>
          <a:solidFill>
            <a:schemeClr val="accent1"/>
          </a:solidFill>
          <a:ln w="19050">
            <a:solidFill>
              <a:schemeClr val="lt1"/>
            </a:solidFill>
          </a:ln>
          <a:effectLst/>
        </c:spPr>
      </c:pivotFmt>
      <c:pivotFmt>
        <c:idx val="669"/>
        <c:spPr>
          <a:solidFill>
            <a:schemeClr val="accent1"/>
          </a:solidFill>
          <a:ln w="19050">
            <a:solidFill>
              <a:schemeClr val="lt1"/>
            </a:solidFill>
          </a:ln>
          <a:effectLst/>
        </c:spPr>
      </c:pivotFmt>
      <c:pivotFmt>
        <c:idx val="670"/>
        <c:spPr>
          <a:solidFill>
            <a:schemeClr val="accent1"/>
          </a:solidFill>
          <a:ln w="19050">
            <a:solidFill>
              <a:schemeClr val="lt1"/>
            </a:solidFill>
          </a:ln>
          <a:effectLst/>
        </c:spPr>
      </c:pivotFmt>
      <c:pivotFmt>
        <c:idx val="671"/>
        <c:spPr>
          <a:solidFill>
            <a:schemeClr val="accent1"/>
          </a:solidFill>
          <a:ln w="19050">
            <a:solidFill>
              <a:schemeClr val="lt1"/>
            </a:solidFill>
          </a:ln>
          <a:effectLst/>
        </c:spPr>
      </c:pivotFmt>
      <c:pivotFmt>
        <c:idx val="672"/>
        <c:spPr>
          <a:solidFill>
            <a:schemeClr val="accent1"/>
          </a:solidFill>
          <a:ln w="19050">
            <a:solidFill>
              <a:schemeClr val="lt1"/>
            </a:solidFill>
          </a:ln>
          <a:effectLst/>
        </c:spPr>
      </c:pivotFmt>
      <c:pivotFmt>
        <c:idx val="673"/>
        <c:spPr>
          <a:solidFill>
            <a:schemeClr val="accent1"/>
          </a:solidFill>
          <a:ln w="19050">
            <a:solidFill>
              <a:schemeClr val="lt1"/>
            </a:solidFill>
          </a:ln>
          <a:effectLst/>
        </c:spPr>
      </c:pivotFmt>
      <c:pivotFmt>
        <c:idx val="674"/>
        <c:spPr>
          <a:solidFill>
            <a:schemeClr val="accent1"/>
          </a:solidFill>
          <a:ln w="19050">
            <a:solidFill>
              <a:schemeClr val="lt1"/>
            </a:solidFill>
          </a:ln>
          <a:effectLst/>
        </c:spPr>
      </c:pivotFmt>
      <c:pivotFmt>
        <c:idx val="675"/>
        <c:spPr>
          <a:solidFill>
            <a:schemeClr val="accent1"/>
          </a:solidFill>
          <a:ln w="19050">
            <a:solidFill>
              <a:schemeClr val="lt1"/>
            </a:solidFill>
          </a:ln>
          <a:effectLst/>
        </c:spPr>
      </c:pivotFmt>
      <c:pivotFmt>
        <c:idx val="676"/>
        <c:spPr>
          <a:solidFill>
            <a:schemeClr val="accent1"/>
          </a:solidFill>
          <a:ln w="19050">
            <a:solidFill>
              <a:schemeClr val="lt1"/>
            </a:solidFill>
          </a:ln>
          <a:effectLst/>
        </c:spPr>
      </c:pivotFmt>
      <c:pivotFmt>
        <c:idx val="677"/>
        <c:spPr>
          <a:solidFill>
            <a:schemeClr val="accent1"/>
          </a:solidFill>
          <a:ln w="19050">
            <a:solidFill>
              <a:schemeClr val="lt1"/>
            </a:solidFill>
          </a:ln>
          <a:effectLst/>
        </c:spPr>
      </c:pivotFmt>
      <c:pivotFmt>
        <c:idx val="678"/>
        <c:spPr>
          <a:solidFill>
            <a:schemeClr val="accent1"/>
          </a:solidFill>
          <a:ln w="19050">
            <a:solidFill>
              <a:schemeClr val="lt1"/>
            </a:solidFill>
          </a:ln>
          <a:effectLst/>
        </c:spPr>
      </c:pivotFmt>
      <c:pivotFmt>
        <c:idx val="679"/>
        <c:spPr>
          <a:solidFill>
            <a:schemeClr val="accent1"/>
          </a:solidFill>
          <a:ln w="19050">
            <a:solidFill>
              <a:schemeClr val="lt1"/>
            </a:solidFill>
          </a:ln>
          <a:effectLst/>
        </c:spPr>
      </c:pivotFmt>
      <c:pivotFmt>
        <c:idx val="68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1"/>
        <c:spPr>
          <a:solidFill>
            <a:schemeClr val="accent1"/>
          </a:solidFill>
          <a:ln w="19050">
            <a:solidFill>
              <a:schemeClr val="lt1"/>
            </a:solidFill>
          </a:ln>
          <a:effectLst/>
        </c:spPr>
      </c:pivotFmt>
      <c:pivotFmt>
        <c:idx val="682"/>
        <c:spPr>
          <a:solidFill>
            <a:schemeClr val="accent1"/>
          </a:solidFill>
          <a:ln w="19050">
            <a:solidFill>
              <a:schemeClr val="lt1"/>
            </a:solidFill>
          </a:ln>
          <a:effectLst/>
        </c:spPr>
      </c:pivotFmt>
      <c:pivotFmt>
        <c:idx val="683"/>
        <c:spPr>
          <a:solidFill>
            <a:schemeClr val="accent1"/>
          </a:solidFill>
          <a:ln w="19050">
            <a:solidFill>
              <a:schemeClr val="lt1"/>
            </a:solidFill>
          </a:ln>
          <a:effectLst/>
        </c:spPr>
      </c:pivotFmt>
      <c:pivotFmt>
        <c:idx val="684"/>
        <c:spPr>
          <a:solidFill>
            <a:schemeClr val="accent1"/>
          </a:solidFill>
          <a:ln w="19050">
            <a:solidFill>
              <a:schemeClr val="lt1"/>
            </a:solidFill>
          </a:ln>
          <a:effectLst/>
        </c:spPr>
      </c:pivotFmt>
      <c:pivotFmt>
        <c:idx val="685"/>
        <c:spPr>
          <a:solidFill>
            <a:schemeClr val="accent1"/>
          </a:solidFill>
          <a:ln w="19050">
            <a:solidFill>
              <a:schemeClr val="lt1"/>
            </a:solidFill>
          </a:ln>
          <a:effectLst/>
        </c:spPr>
      </c:pivotFmt>
      <c:pivotFmt>
        <c:idx val="686"/>
        <c:spPr>
          <a:solidFill>
            <a:schemeClr val="accent1"/>
          </a:solidFill>
          <a:ln w="19050">
            <a:solidFill>
              <a:schemeClr val="lt1"/>
            </a:solidFill>
          </a:ln>
          <a:effectLst/>
        </c:spPr>
      </c:pivotFmt>
      <c:pivotFmt>
        <c:idx val="687"/>
        <c:spPr>
          <a:solidFill>
            <a:schemeClr val="accent1"/>
          </a:solidFill>
          <a:ln w="19050">
            <a:solidFill>
              <a:schemeClr val="lt1"/>
            </a:solidFill>
          </a:ln>
          <a:effectLst/>
        </c:spPr>
      </c:pivotFmt>
      <c:pivotFmt>
        <c:idx val="688"/>
        <c:spPr>
          <a:solidFill>
            <a:schemeClr val="accent1"/>
          </a:solidFill>
          <a:ln w="19050">
            <a:solidFill>
              <a:schemeClr val="lt1"/>
            </a:solidFill>
          </a:ln>
          <a:effectLst/>
        </c:spPr>
      </c:pivotFmt>
      <c:pivotFmt>
        <c:idx val="689"/>
        <c:spPr>
          <a:solidFill>
            <a:schemeClr val="accent1"/>
          </a:solidFill>
          <a:ln w="19050">
            <a:solidFill>
              <a:schemeClr val="lt1"/>
            </a:solidFill>
          </a:ln>
          <a:effectLst/>
        </c:spPr>
      </c:pivotFmt>
      <c:pivotFmt>
        <c:idx val="690"/>
        <c:spPr>
          <a:solidFill>
            <a:schemeClr val="accent1"/>
          </a:solidFill>
          <a:ln w="19050">
            <a:solidFill>
              <a:schemeClr val="lt1"/>
            </a:solidFill>
          </a:ln>
          <a:effectLst/>
        </c:spPr>
      </c:pivotFmt>
      <c:pivotFmt>
        <c:idx val="691"/>
        <c:spPr>
          <a:solidFill>
            <a:schemeClr val="accent1"/>
          </a:solidFill>
          <a:ln w="19050">
            <a:solidFill>
              <a:schemeClr val="lt1"/>
            </a:solidFill>
          </a:ln>
          <a:effectLst/>
        </c:spPr>
      </c:pivotFmt>
      <c:pivotFmt>
        <c:idx val="692"/>
        <c:spPr>
          <a:solidFill>
            <a:schemeClr val="accent1"/>
          </a:solidFill>
          <a:ln w="19050">
            <a:solidFill>
              <a:schemeClr val="lt1"/>
            </a:solidFill>
          </a:ln>
          <a:effectLst/>
        </c:spPr>
      </c:pivotFmt>
      <c:pivotFmt>
        <c:idx val="693"/>
        <c:spPr>
          <a:solidFill>
            <a:schemeClr val="accent1"/>
          </a:solidFill>
          <a:ln w="19050">
            <a:solidFill>
              <a:schemeClr val="lt1"/>
            </a:solidFill>
          </a:ln>
          <a:effectLst/>
        </c:spPr>
      </c:pivotFmt>
      <c:pivotFmt>
        <c:idx val="694"/>
        <c:spPr>
          <a:solidFill>
            <a:schemeClr val="accent1"/>
          </a:solidFill>
          <a:ln w="19050">
            <a:solidFill>
              <a:schemeClr val="lt1"/>
            </a:solidFill>
          </a:ln>
          <a:effectLst/>
        </c:spPr>
      </c:pivotFmt>
      <c:pivotFmt>
        <c:idx val="695"/>
        <c:spPr>
          <a:solidFill>
            <a:schemeClr val="accent1"/>
          </a:solidFill>
          <a:ln w="19050">
            <a:solidFill>
              <a:schemeClr val="lt1"/>
            </a:solidFill>
          </a:ln>
          <a:effectLst/>
        </c:spPr>
      </c:pivotFmt>
      <c:pivotFmt>
        <c:idx val="696"/>
        <c:spPr>
          <a:solidFill>
            <a:schemeClr val="accent1"/>
          </a:solidFill>
          <a:ln w="19050">
            <a:solidFill>
              <a:schemeClr val="lt1"/>
            </a:solidFill>
          </a:ln>
          <a:effectLst/>
        </c:spPr>
      </c:pivotFmt>
      <c:pivotFmt>
        <c:idx val="69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8"/>
        <c:spPr>
          <a:solidFill>
            <a:schemeClr val="accent1"/>
          </a:solidFill>
          <a:ln w="19050">
            <a:solidFill>
              <a:schemeClr val="lt1"/>
            </a:solidFill>
          </a:ln>
          <a:effectLst/>
        </c:spPr>
      </c:pivotFmt>
      <c:pivotFmt>
        <c:idx val="699"/>
        <c:spPr>
          <a:solidFill>
            <a:schemeClr val="accent1"/>
          </a:solidFill>
          <a:ln w="19050">
            <a:solidFill>
              <a:schemeClr val="lt1"/>
            </a:solidFill>
          </a:ln>
          <a:effectLst/>
        </c:spPr>
      </c:pivotFmt>
      <c:pivotFmt>
        <c:idx val="700"/>
        <c:spPr>
          <a:solidFill>
            <a:schemeClr val="accent1"/>
          </a:solidFill>
          <a:ln w="19050">
            <a:solidFill>
              <a:schemeClr val="lt1"/>
            </a:solidFill>
          </a:ln>
          <a:effectLst/>
        </c:spPr>
      </c:pivotFmt>
      <c:pivotFmt>
        <c:idx val="701"/>
        <c:spPr>
          <a:solidFill>
            <a:schemeClr val="accent1"/>
          </a:solidFill>
          <a:ln w="19050">
            <a:solidFill>
              <a:schemeClr val="lt1"/>
            </a:solidFill>
          </a:ln>
          <a:effectLst/>
        </c:spPr>
      </c:pivotFmt>
      <c:pivotFmt>
        <c:idx val="702"/>
        <c:spPr>
          <a:solidFill>
            <a:schemeClr val="accent1"/>
          </a:solidFill>
          <a:ln w="19050">
            <a:solidFill>
              <a:schemeClr val="lt1"/>
            </a:solidFill>
          </a:ln>
          <a:effectLst/>
        </c:spPr>
      </c:pivotFmt>
      <c:pivotFmt>
        <c:idx val="703"/>
        <c:spPr>
          <a:solidFill>
            <a:schemeClr val="accent1"/>
          </a:solidFill>
          <a:ln w="19050">
            <a:solidFill>
              <a:schemeClr val="lt1"/>
            </a:solidFill>
          </a:ln>
          <a:effectLst/>
        </c:spPr>
      </c:pivotFmt>
      <c:pivotFmt>
        <c:idx val="704"/>
        <c:spPr>
          <a:solidFill>
            <a:schemeClr val="accent1"/>
          </a:solidFill>
          <a:ln w="19050">
            <a:solidFill>
              <a:schemeClr val="lt1"/>
            </a:solidFill>
          </a:ln>
          <a:effectLst/>
        </c:spPr>
      </c:pivotFmt>
      <c:pivotFmt>
        <c:idx val="705"/>
        <c:spPr>
          <a:solidFill>
            <a:schemeClr val="accent1"/>
          </a:solidFill>
          <a:ln w="19050">
            <a:solidFill>
              <a:schemeClr val="lt1"/>
            </a:solidFill>
          </a:ln>
          <a:effectLst/>
        </c:spPr>
      </c:pivotFmt>
      <c:pivotFmt>
        <c:idx val="706"/>
        <c:spPr>
          <a:solidFill>
            <a:schemeClr val="accent1"/>
          </a:solidFill>
          <a:ln w="19050">
            <a:solidFill>
              <a:schemeClr val="lt1"/>
            </a:solidFill>
          </a:ln>
          <a:effectLst/>
        </c:spPr>
      </c:pivotFmt>
      <c:pivotFmt>
        <c:idx val="707"/>
        <c:spPr>
          <a:solidFill>
            <a:schemeClr val="accent1"/>
          </a:solidFill>
          <a:ln w="19050">
            <a:solidFill>
              <a:schemeClr val="lt1"/>
            </a:solidFill>
          </a:ln>
          <a:effectLst/>
        </c:spPr>
      </c:pivotFmt>
      <c:pivotFmt>
        <c:idx val="708"/>
        <c:spPr>
          <a:solidFill>
            <a:schemeClr val="accent1"/>
          </a:solidFill>
          <a:ln w="19050">
            <a:solidFill>
              <a:schemeClr val="lt1"/>
            </a:solidFill>
          </a:ln>
          <a:effectLst/>
        </c:spPr>
      </c:pivotFmt>
      <c:pivotFmt>
        <c:idx val="709"/>
        <c:spPr>
          <a:solidFill>
            <a:schemeClr val="accent1"/>
          </a:solidFill>
          <a:ln w="19050">
            <a:solidFill>
              <a:schemeClr val="lt1"/>
            </a:solidFill>
          </a:ln>
          <a:effectLst/>
        </c:spPr>
      </c:pivotFmt>
      <c:pivotFmt>
        <c:idx val="710"/>
        <c:spPr>
          <a:solidFill>
            <a:schemeClr val="accent1"/>
          </a:solidFill>
          <a:ln w="19050">
            <a:solidFill>
              <a:schemeClr val="lt1"/>
            </a:solidFill>
          </a:ln>
          <a:effectLst/>
        </c:spPr>
      </c:pivotFmt>
      <c:pivotFmt>
        <c:idx val="711"/>
        <c:spPr>
          <a:solidFill>
            <a:schemeClr val="accent1"/>
          </a:solidFill>
          <a:ln w="19050">
            <a:solidFill>
              <a:schemeClr val="lt1"/>
            </a:solidFill>
          </a:ln>
          <a:effectLst/>
        </c:spPr>
      </c:pivotFmt>
      <c:pivotFmt>
        <c:idx val="712"/>
        <c:spPr>
          <a:solidFill>
            <a:schemeClr val="accent1"/>
          </a:solidFill>
          <a:ln w="19050">
            <a:solidFill>
              <a:schemeClr val="lt1"/>
            </a:solidFill>
          </a:ln>
          <a:effectLst/>
        </c:spPr>
      </c:pivotFmt>
      <c:pivotFmt>
        <c:idx val="713"/>
        <c:spPr>
          <a:solidFill>
            <a:schemeClr val="accent1"/>
          </a:solidFill>
          <a:ln w="19050">
            <a:solidFill>
              <a:schemeClr val="lt1"/>
            </a:solidFill>
          </a:ln>
          <a:effectLst/>
        </c:spPr>
      </c:pivotFmt>
      <c:pivotFmt>
        <c:idx val="71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5"/>
        <c:spPr>
          <a:solidFill>
            <a:schemeClr val="accent1"/>
          </a:solidFill>
          <a:ln w="19050">
            <a:solidFill>
              <a:schemeClr val="lt1"/>
            </a:solidFill>
          </a:ln>
          <a:effectLst/>
        </c:spPr>
      </c:pivotFmt>
      <c:pivotFmt>
        <c:idx val="716"/>
        <c:spPr>
          <a:solidFill>
            <a:schemeClr val="accent1"/>
          </a:solidFill>
          <a:ln w="19050">
            <a:solidFill>
              <a:schemeClr val="lt1"/>
            </a:solidFill>
          </a:ln>
          <a:effectLst/>
        </c:spPr>
      </c:pivotFmt>
      <c:pivotFmt>
        <c:idx val="717"/>
        <c:spPr>
          <a:solidFill>
            <a:schemeClr val="accent1"/>
          </a:solidFill>
          <a:ln w="19050">
            <a:solidFill>
              <a:schemeClr val="lt1"/>
            </a:solidFill>
          </a:ln>
          <a:effectLst/>
        </c:spPr>
      </c:pivotFmt>
      <c:pivotFmt>
        <c:idx val="718"/>
        <c:spPr>
          <a:solidFill>
            <a:schemeClr val="accent1"/>
          </a:solidFill>
          <a:ln w="19050">
            <a:solidFill>
              <a:schemeClr val="lt1"/>
            </a:solidFill>
          </a:ln>
          <a:effectLst/>
        </c:spPr>
      </c:pivotFmt>
      <c:pivotFmt>
        <c:idx val="719"/>
        <c:spPr>
          <a:solidFill>
            <a:schemeClr val="accent1"/>
          </a:solidFill>
          <a:ln w="19050">
            <a:solidFill>
              <a:schemeClr val="lt1"/>
            </a:solidFill>
          </a:ln>
          <a:effectLst/>
        </c:spPr>
      </c:pivotFmt>
      <c:pivotFmt>
        <c:idx val="720"/>
        <c:spPr>
          <a:solidFill>
            <a:schemeClr val="accent1"/>
          </a:solidFill>
          <a:ln w="19050">
            <a:solidFill>
              <a:schemeClr val="lt1"/>
            </a:solidFill>
          </a:ln>
          <a:effectLst/>
        </c:spPr>
      </c:pivotFmt>
      <c:pivotFmt>
        <c:idx val="721"/>
        <c:spPr>
          <a:solidFill>
            <a:schemeClr val="accent1"/>
          </a:solidFill>
          <a:ln w="19050">
            <a:solidFill>
              <a:schemeClr val="lt1"/>
            </a:solidFill>
          </a:ln>
          <a:effectLst/>
        </c:spPr>
      </c:pivotFmt>
      <c:pivotFmt>
        <c:idx val="722"/>
        <c:spPr>
          <a:solidFill>
            <a:schemeClr val="accent1"/>
          </a:solidFill>
          <a:ln w="19050">
            <a:solidFill>
              <a:schemeClr val="lt1"/>
            </a:solidFill>
          </a:ln>
          <a:effectLst/>
        </c:spPr>
      </c:pivotFmt>
      <c:pivotFmt>
        <c:idx val="723"/>
        <c:spPr>
          <a:solidFill>
            <a:schemeClr val="accent1"/>
          </a:solidFill>
          <a:ln w="19050">
            <a:solidFill>
              <a:schemeClr val="lt1"/>
            </a:solidFill>
          </a:ln>
          <a:effectLst/>
        </c:spPr>
      </c:pivotFmt>
      <c:pivotFmt>
        <c:idx val="724"/>
        <c:spPr>
          <a:solidFill>
            <a:schemeClr val="accent1"/>
          </a:solidFill>
          <a:ln w="19050">
            <a:solidFill>
              <a:schemeClr val="lt1"/>
            </a:solidFill>
          </a:ln>
          <a:effectLst/>
        </c:spPr>
      </c:pivotFmt>
      <c:pivotFmt>
        <c:idx val="725"/>
        <c:spPr>
          <a:solidFill>
            <a:schemeClr val="accent1"/>
          </a:solidFill>
          <a:ln w="19050">
            <a:solidFill>
              <a:schemeClr val="lt1"/>
            </a:solidFill>
          </a:ln>
          <a:effectLst/>
        </c:spPr>
      </c:pivotFmt>
      <c:pivotFmt>
        <c:idx val="726"/>
        <c:spPr>
          <a:solidFill>
            <a:schemeClr val="accent1"/>
          </a:solidFill>
          <a:ln w="19050">
            <a:solidFill>
              <a:schemeClr val="lt1"/>
            </a:solidFill>
          </a:ln>
          <a:effectLst/>
        </c:spPr>
      </c:pivotFmt>
      <c:pivotFmt>
        <c:idx val="727"/>
        <c:spPr>
          <a:solidFill>
            <a:schemeClr val="accent1"/>
          </a:solidFill>
          <a:ln w="19050">
            <a:solidFill>
              <a:schemeClr val="lt1"/>
            </a:solidFill>
          </a:ln>
          <a:effectLst/>
        </c:spPr>
      </c:pivotFmt>
      <c:pivotFmt>
        <c:idx val="728"/>
        <c:spPr>
          <a:solidFill>
            <a:schemeClr val="accent1"/>
          </a:solidFill>
          <a:ln w="19050">
            <a:solidFill>
              <a:schemeClr val="lt1"/>
            </a:solidFill>
          </a:ln>
          <a:effectLst/>
        </c:spPr>
      </c:pivotFmt>
      <c:pivotFmt>
        <c:idx val="729"/>
        <c:spPr>
          <a:solidFill>
            <a:schemeClr val="accent1"/>
          </a:solidFill>
          <a:ln w="19050">
            <a:solidFill>
              <a:schemeClr val="lt1"/>
            </a:solidFill>
          </a:ln>
          <a:effectLst/>
        </c:spPr>
      </c:pivotFmt>
      <c:pivotFmt>
        <c:idx val="730"/>
        <c:spPr>
          <a:solidFill>
            <a:schemeClr val="accent1"/>
          </a:solidFill>
          <a:ln w="19050">
            <a:solidFill>
              <a:schemeClr val="lt1"/>
            </a:solidFill>
          </a:ln>
          <a:effectLst/>
        </c:spPr>
      </c:pivotFmt>
      <c:pivotFmt>
        <c:idx val="73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2"/>
        <c:spPr>
          <a:solidFill>
            <a:schemeClr val="accent1"/>
          </a:solidFill>
          <a:ln w="19050">
            <a:solidFill>
              <a:schemeClr val="lt1"/>
            </a:solidFill>
          </a:ln>
          <a:effectLst/>
        </c:spPr>
      </c:pivotFmt>
      <c:pivotFmt>
        <c:idx val="733"/>
        <c:spPr>
          <a:solidFill>
            <a:schemeClr val="accent1"/>
          </a:solidFill>
          <a:ln w="19050">
            <a:solidFill>
              <a:schemeClr val="lt1"/>
            </a:solidFill>
          </a:ln>
          <a:effectLst/>
        </c:spPr>
      </c:pivotFmt>
      <c:pivotFmt>
        <c:idx val="734"/>
        <c:spPr>
          <a:solidFill>
            <a:schemeClr val="accent1"/>
          </a:solidFill>
          <a:ln w="19050">
            <a:solidFill>
              <a:schemeClr val="lt1"/>
            </a:solidFill>
          </a:ln>
          <a:effectLst/>
        </c:spPr>
      </c:pivotFmt>
      <c:pivotFmt>
        <c:idx val="735"/>
        <c:spPr>
          <a:solidFill>
            <a:schemeClr val="accent1"/>
          </a:solidFill>
          <a:ln w="19050">
            <a:solidFill>
              <a:schemeClr val="lt1"/>
            </a:solidFill>
          </a:ln>
          <a:effectLst/>
        </c:spPr>
      </c:pivotFmt>
      <c:pivotFmt>
        <c:idx val="736"/>
        <c:spPr>
          <a:solidFill>
            <a:schemeClr val="accent1"/>
          </a:solidFill>
          <a:ln w="19050">
            <a:solidFill>
              <a:schemeClr val="lt1"/>
            </a:solidFill>
          </a:ln>
          <a:effectLst/>
        </c:spPr>
      </c:pivotFmt>
      <c:pivotFmt>
        <c:idx val="737"/>
        <c:spPr>
          <a:solidFill>
            <a:schemeClr val="accent1"/>
          </a:solidFill>
          <a:ln w="19050">
            <a:solidFill>
              <a:schemeClr val="lt1"/>
            </a:solidFill>
          </a:ln>
          <a:effectLst/>
        </c:spPr>
      </c:pivotFmt>
      <c:pivotFmt>
        <c:idx val="738"/>
        <c:spPr>
          <a:solidFill>
            <a:schemeClr val="accent1"/>
          </a:solidFill>
          <a:ln w="19050">
            <a:solidFill>
              <a:schemeClr val="lt1"/>
            </a:solidFill>
          </a:ln>
          <a:effectLst/>
        </c:spPr>
      </c:pivotFmt>
      <c:pivotFmt>
        <c:idx val="739"/>
        <c:spPr>
          <a:solidFill>
            <a:schemeClr val="accent1"/>
          </a:solidFill>
          <a:ln w="19050">
            <a:solidFill>
              <a:schemeClr val="lt1"/>
            </a:solidFill>
          </a:ln>
          <a:effectLst/>
        </c:spPr>
      </c:pivotFmt>
      <c:pivotFmt>
        <c:idx val="740"/>
        <c:spPr>
          <a:solidFill>
            <a:schemeClr val="accent1"/>
          </a:solidFill>
          <a:ln w="19050">
            <a:solidFill>
              <a:schemeClr val="lt1"/>
            </a:solidFill>
          </a:ln>
          <a:effectLst/>
        </c:spPr>
      </c:pivotFmt>
      <c:pivotFmt>
        <c:idx val="741"/>
        <c:spPr>
          <a:solidFill>
            <a:schemeClr val="accent1"/>
          </a:solidFill>
          <a:ln w="19050">
            <a:solidFill>
              <a:schemeClr val="lt1"/>
            </a:solidFill>
          </a:ln>
          <a:effectLst/>
        </c:spPr>
      </c:pivotFmt>
      <c:pivotFmt>
        <c:idx val="742"/>
        <c:spPr>
          <a:solidFill>
            <a:schemeClr val="accent1"/>
          </a:solidFill>
          <a:ln w="19050">
            <a:solidFill>
              <a:schemeClr val="lt1"/>
            </a:solidFill>
          </a:ln>
          <a:effectLst/>
        </c:spPr>
      </c:pivotFmt>
      <c:pivotFmt>
        <c:idx val="743"/>
        <c:spPr>
          <a:solidFill>
            <a:schemeClr val="accent1"/>
          </a:solidFill>
          <a:ln w="19050">
            <a:solidFill>
              <a:schemeClr val="lt1"/>
            </a:solidFill>
          </a:ln>
          <a:effectLst/>
        </c:spPr>
      </c:pivotFmt>
      <c:pivotFmt>
        <c:idx val="744"/>
        <c:spPr>
          <a:solidFill>
            <a:schemeClr val="accent1"/>
          </a:solidFill>
          <a:ln w="19050">
            <a:solidFill>
              <a:schemeClr val="lt1"/>
            </a:solidFill>
          </a:ln>
          <a:effectLst/>
        </c:spPr>
      </c:pivotFmt>
      <c:pivotFmt>
        <c:idx val="745"/>
        <c:spPr>
          <a:solidFill>
            <a:schemeClr val="accent1"/>
          </a:solidFill>
          <a:ln w="19050">
            <a:solidFill>
              <a:schemeClr val="lt1"/>
            </a:solidFill>
          </a:ln>
          <a:effectLst/>
        </c:spPr>
      </c:pivotFmt>
      <c:pivotFmt>
        <c:idx val="746"/>
        <c:spPr>
          <a:solidFill>
            <a:schemeClr val="accent1"/>
          </a:solidFill>
          <a:ln w="19050">
            <a:solidFill>
              <a:schemeClr val="lt1"/>
            </a:solidFill>
          </a:ln>
          <a:effectLst/>
        </c:spPr>
      </c:pivotFmt>
      <c:pivotFmt>
        <c:idx val="747"/>
        <c:spPr>
          <a:solidFill>
            <a:schemeClr val="accent1"/>
          </a:solidFill>
          <a:ln w="19050">
            <a:solidFill>
              <a:schemeClr val="lt1"/>
            </a:solidFill>
          </a:ln>
          <a:effectLst/>
        </c:spPr>
      </c:pivotFmt>
      <c:pivotFmt>
        <c:idx val="74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9"/>
        <c:spPr>
          <a:solidFill>
            <a:schemeClr val="accent1"/>
          </a:solidFill>
          <a:ln w="19050">
            <a:solidFill>
              <a:schemeClr val="lt1"/>
            </a:solidFill>
          </a:ln>
          <a:effectLst/>
        </c:spPr>
      </c:pivotFmt>
      <c:pivotFmt>
        <c:idx val="750"/>
        <c:spPr>
          <a:solidFill>
            <a:schemeClr val="accent1"/>
          </a:solidFill>
          <a:ln w="19050">
            <a:solidFill>
              <a:schemeClr val="lt1"/>
            </a:solidFill>
          </a:ln>
          <a:effectLst/>
        </c:spPr>
      </c:pivotFmt>
      <c:pivotFmt>
        <c:idx val="751"/>
        <c:spPr>
          <a:solidFill>
            <a:schemeClr val="accent1"/>
          </a:solidFill>
          <a:ln w="19050">
            <a:solidFill>
              <a:schemeClr val="lt1"/>
            </a:solidFill>
          </a:ln>
          <a:effectLst/>
        </c:spPr>
      </c:pivotFmt>
      <c:pivotFmt>
        <c:idx val="752"/>
        <c:spPr>
          <a:solidFill>
            <a:schemeClr val="accent1"/>
          </a:solidFill>
          <a:ln w="19050">
            <a:solidFill>
              <a:schemeClr val="lt1"/>
            </a:solidFill>
          </a:ln>
          <a:effectLst/>
        </c:spPr>
      </c:pivotFmt>
      <c:pivotFmt>
        <c:idx val="753"/>
        <c:spPr>
          <a:solidFill>
            <a:schemeClr val="accent1"/>
          </a:solidFill>
          <a:ln w="19050">
            <a:solidFill>
              <a:schemeClr val="lt1"/>
            </a:solidFill>
          </a:ln>
          <a:effectLst/>
        </c:spPr>
      </c:pivotFmt>
      <c:pivotFmt>
        <c:idx val="754"/>
        <c:spPr>
          <a:solidFill>
            <a:schemeClr val="accent1"/>
          </a:solidFill>
          <a:ln w="19050">
            <a:solidFill>
              <a:schemeClr val="lt1"/>
            </a:solidFill>
          </a:ln>
          <a:effectLst/>
        </c:spPr>
      </c:pivotFmt>
      <c:pivotFmt>
        <c:idx val="755"/>
        <c:spPr>
          <a:solidFill>
            <a:schemeClr val="accent1"/>
          </a:solidFill>
          <a:ln w="19050">
            <a:solidFill>
              <a:schemeClr val="lt1"/>
            </a:solidFill>
          </a:ln>
          <a:effectLst/>
        </c:spPr>
      </c:pivotFmt>
      <c:pivotFmt>
        <c:idx val="756"/>
        <c:spPr>
          <a:solidFill>
            <a:schemeClr val="accent1"/>
          </a:solidFill>
          <a:ln w="19050">
            <a:solidFill>
              <a:schemeClr val="lt1"/>
            </a:solidFill>
          </a:ln>
          <a:effectLst/>
        </c:spPr>
      </c:pivotFmt>
      <c:pivotFmt>
        <c:idx val="757"/>
        <c:spPr>
          <a:solidFill>
            <a:schemeClr val="accent1"/>
          </a:solidFill>
          <a:ln w="19050">
            <a:solidFill>
              <a:schemeClr val="lt1"/>
            </a:solidFill>
          </a:ln>
          <a:effectLst/>
        </c:spPr>
      </c:pivotFmt>
      <c:pivotFmt>
        <c:idx val="758"/>
        <c:spPr>
          <a:solidFill>
            <a:schemeClr val="accent1"/>
          </a:solidFill>
          <a:ln w="19050">
            <a:solidFill>
              <a:schemeClr val="lt1"/>
            </a:solidFill>
          </a:ln>
          <a:effectLst/>
        </c:spPr>
      </c:pivotFmt>
      <c:pivotFmt>
        <c:idx val="759"/>
        <c:spPr>
          <a:solidFill>
            <a:schemeClr val="accent1"/>
          </a:solidFill>
          <a:ln w="19050">
            <a:solidFill>
              <a:schemeClr val="lt1"/>
            </a:solidFill>
          </a:ln>
          <a:effectLst/>
        </c:spPr>
      </c:pivotFmt>
      <c:pivotFmt>
        <c:idx val="760"/>
        <c:spPr>
          <a:solidFill>
            <a:schemeClr val="accent1"/>
          </a:solidFill>
          <a:ln w="19050">
            <a:solidFill>
              <a:schemeClr val="lt1"/>
            </a:solidFill>
          </a:ln>
          <a:effectLst/>
        </c:spPr>
      </c:pivotFmt>
      <c:pivotFmt>
        <c:idx val="761"/>
        <c:spPr>
          <a:solidFill>
            <a:schemeClr val="accent1"/>
          </a:solidFill>
          <a:ln w="19050">
            <a:solidFill>
              <a:schemeClr val="lt1"/>
            </a:solidFill>
          </a:ln>
          <a:effectLst/>
        </c:spPr>
      </c:pivotFmt>
      <c:pivotFmt>
        <c:idx val="762"/>
        <c:spPr>
          <a:solidFill>
            <a:schemeClr val="accent1"/>
          </a:solidFill>
          <a:ln w="19050">
            <a:solidFill>
              <a:schemeClr val="lt1"/>
            </a:solidFill>
          </a:ln>
          <a:effectLst/>
        </c:spPr>
      </c:pivotFmt>
      <c:pivotFmt>
        <c:idx val="763"/>
        <c:spPr>
          <a:solidFill>
            <a:schemeClr val="accent1"/>
          </a:solidFill>
          <a:ln w="19050">
            <a:solidFill>
              <a:schemeClr val="lt1"/>
            </a:solidFill>
          </a:ln>
          <a:effectLst/>
        </c:spPr>
      </c:pivotFmt>
      <c:pivotFmt>
        <c:idx val="764"/>
        <c:spPr>
          <a:solidFill>
            <a:schemeClr val="accent1"/>
          </a:solidFill>
          <a:ln w="19050">
            <a:solidFill>
              <a:schemeClr val="lt1"/>
            </a:solidFill>
          </a:ln>
          <a:effectLst/>
        </c:spPr>
      </c:pivotFmt>
      <c:pivotFmt>
        <c:idx val="76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6"/>
        <c:spPr>
          <a:solidFill>
            <a:schemeClr val="accent1"/>
          </a:solidFill>
          <a:ln w="19050">
            <a:solidFill>
              <a:schemeClr val="lt1"/>
            </a:solidFill>
          </a:ln>
          <a:effectLst/>
        </c:spPr>
      </c:pivotFmt>
      <c:pivotFmt>
        <c:idx val="767"/>
        <c:spPr>
          <a:solidFill>
            <a:schemeClr val="accent1"/>
          </a:solidFill>
          <a:ln w="19050">
            <a:solidFill>
              <a:schemeClr val="lt1"/>
            </a:solidFill>
          </a:ln>
          <a:effectLst/>
        </c:spPr>
      </c:pivotFmt>
      <c:pivotFmt>
        <c:idx val="768"/>
        <c:spPr>
          <a:solidFill>
            <a:schemeClr val="accent1"/>
          </a:solidFill>
          <a:ln w="19050">
            <a:solidFill>
              <a:schemeClr val="lt1"/>
            </a:solidFill>
          </a:ln>
          <a:effectLst/>
        </c:spPr>
      </c:pivotFmt>
      <c:pivotFmt>
        <c:idx val="769"/>
        <c:spPr>
          <a:solidFill>
            <a:schemeClr val="accent1"/>
          </a:solidFill>
          <a:ln w="19050">
            <a:solidFill>
              <a:schemeClr val="lt1"/>
            </a:solidFill>
          </a:ln>
          <a:effectLst/>
        </c:spPr>
      </c:pivotFmt>
      <c:pivotFmt>
        <c:idx val="770"/>
        <c:spPr>
          <a:solidFill>
            <a:schemeClr val="accent1"/>
          </a:solidFill>
          <a:ln w="19050">
            <a:solidFill>
              <a:schemeClr val="lt1"/>
            </a:solidFill>
          </a:ln>
          <a:effectLst/>
        </c:spPr>
      </c:pivotFmt>
      <c:pivotFmt>
        <c:idx val="771"/>
        <c:spPr>
          <a:solidFill>
            <a:schemeClr val="accent1"/>
          </a:solidFill>
          <a:ln w="19050">
            <a:solidFill>
              <a:schemeClr val="lt1"/>
            </a:solidFill>
          </a:ln>
          <a:effectLst/>
        </c:spPr>
      </c:pivotFmt>
      <c:pivotFmt>
        <c:idx val="772"/>
        <c:spPr>
          <a:solidFill>
            <a:schemeClr val="accent1"/>
          </a:solidFill>
          <a:ln w="19050">
            <a:solidFill>
              <a:schemeClr val="lt1"/>
            </a:solidFill>
          </a:ln>
          <a:effectLst/>
        </c:spPr>
      </c:pivotFmt>
      <c:pivotFmt>
        <c:idx val="773"/>
        <c:spPr>
          <a:solidFill>
            <a:schemeClr val="accent1"/>
          </a:solidFill>
          <a:ln w="19050">
            <a:solidFill>
              <a:schemeClr val="lt1"/>
            </a:solidFill>
          </a:ln>
          <a:effectLst/>
        </c:spPr>
      </c:pivotFmt>
      <c:pivotFmt>
        <c:idx val="774"/>
        <c:spPr>
          <a:solidFill>
            <a:schemeClr val="accent1"/>
          </a:solidFill>
          <a:ln w="19050">
            <a:solidFill>
              <a:schemeClr val="lt1"/>
            </a:solidFill>
          </a:ln>
          <a:effectLst/>
        </c:spPr>
      </c:pivotFmt>
      <c:pivotFmt>
        <c:idx val="775"/>
        <c:spPr>
          <a:solidFill>
            <a:schemeClr val="accent1"/>
          </a:solidFill>
          <a:ln w="19050">
            <a:solidFill>
              <a:schemeClr val="lt1"/>
            </a:solidFill>
          </a:ln>
          <a:effectLst/>
        </c:spPr>
      </c:pivotFmt>
      <c:pivotFmt>
        <c:idx val="776"/>
        <c:spPr>
          <a:solidFill>
            <a:schemeClr val="accent1"/>
          </a:solidFill>
          <a:ln w="19050">
            <a:solidFill>
              <a:schemeClr val="lt1"/>
            </a:solidFill>
          </a:ln>
          <a:effectLst/>
        </c:spPr>
      </c:pivotFmt>
      <c:pivotFmt>
        <c:idx val="777"/>
        <c:spPr>
          <a:solidFill>
            <a:schemeClr val="accent1"/>
          </a:solidFill>
          <a:ln w="19050">
            <a:solidFill>
              <a:schemeClr val="lt1"/>
            </a:solidFill>
          </a:ln>
          <a:effectLst/>
        </c:spPr>
      </c:pivotFmt>
      <c:pivotFmt>
        <c:idx val="778"/>
        <c:spPr>
          <a:solidFill>
            <a:schemeClr val="accent1"/>
          </a:solidFill>
          <a:ln w="19050">
            <a:solidFill>
              <a:schemeClr val="lt1"/>
            </a:solidFill>
          </a:ln>
          <a:effectLst/>
        </c:spPr>
      </c:pivotFmt>
      <c:pivotFmt>
        <c:idx val="779"/>
        <c:spPr>
          <a:solidFill>
            <a:schemeClr val="accent1"/>
          </a:solidFill>
          <a:ln w="19050">
            <a:solidFill>
              <a:schemeClr val="lt1"/>
            </a:solidFill>
          </a:ln>
          <a:effectLst/>
        </c:spPr>
      </c:pivotFmt>
      <c:pivotFmt>
        <c:idx val="780"/>
        <c:spPr>
          <a:solidFill>
            <a:schemeClr val="accent1"/>
          </a:solidFill>
          <a:ln w="19050">
            <a:solidFill>
              <a:schemeClr val="lt1"/>
            </a:solidFill>
          </a:ln>
          <a:effectLst/>
        </c:spPr>
      </c:pivotFmt>
      <c:pivotFmt>
        <c:idx val="781"/>
        <c:spPr>
          <a:solidFill>
            <a:schemeClr val="accent1"/>
          </a:solidFill>
          <a:ln w="19050">
            <a:solidFill>
              <a:schemeClr val="lt1"/>
            </a:solidFill>
          </a:ln>
          <a:effectLst/>
        </c:spPr>
      </c:pivotFmt>
      <c:pivotFmt>
        <c:idx val="78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3"/>
        <c:spPr>
          <a:solidFill>
            <a:schemeClr val="accent1"/>
          </a:solidFill>
          <a:ln w="19050">
            <a:solidFill>
              <a:schemeClr val="lt1"/>
            </a:solidFill>
          </a:ln>
          <a:effectLst/>
        </c:spPr>
      </c:pivotFmt>
      <c:pivotFmt>
        <c:idx val="784"/>
        <c:spPr>
          <a:solidFill>
            <a:schemeClr val="accent1"/>
          </a:solidFill>
          <a:ln w="19050">
            <a:solidFill>
              <a:schemeClr val="lt1"/>
            </a:solidFill>
          </a:ln>
          <a:effectLst/>
        </c:spPr>
      </c:pivotFmt>
      <c:pivotFmt>
        <c:idx val="785"/>
        <c:spPr>
          <a:solidFill>
            <a:schemeClr val="accent1"/>
          </a:solidFill>
          <a:ln w="19050">
            <a:solidFill>
              <a:schemeClr val="lt1"/>
            </a:solidFill>
          </a:ln>
          <a:effectLst/>
        </c:spPr>
      </c:pivotFmt>
      <c:pivotFmt>
        <c:idx val="786"/>
        <c:spPr>
          <a:solidFill>
            <a:schemeClr val="accent1"/>
          </a:solidFill>
          <a:ln w="19050">
            <a:solidFill>
              <a:schemeClr val="lt1"/>
            </a:solidFill>
          </a:ln>
          <a:effectLst/>
        </c:spPr>
      </c:pivotFmt>
      <c:pivotFmt>
        <c:idx val="787"/>
        <c:spPr>
          <a:solidFill>
            <a:schemeClr val="accent1"/>
          </a:solidFill>
          <a:ln w="19050">
            <a:solidFill>
              <a:schemeClr val="lt1"/>
            </a:solidFill>
          </a:ln>
          <a:effectLst/>
        </c:spPr>
      </c:pivotFmt>
      <c:pivotFmt>
        <c:idx val="788"/>
        <c:spPr>
          <a:solidFill>
            <a:schemeClr val="accent1"/>
          </a:solidFill>
          <a:ln w="19050">
            <a:solidFill>
              <a:schemeClr val="lt1"/>
            </a:solidFill>
          </a:ln>
          <a:effectLst/>
        </c:spPr>
      </c:pivotFmt>
      <c:pivotFmt>
        <c:idx val="789"/>
        <c:spPr>
          <a:solidFill>
            <a:schemeClr val="accent1"/>
          </a:solidFill>
          <a:ln w="19050">
            <a:solidFill>
              <a:schemeClr val="lt1"/>
            </a:solidFill>
          </a:ln>
          <a:effectLst/>
        </c:spPr>
      </c:pivotFmt>
      <c:pivotFmt>
        <c:idx val="790"/>
        <c:spPr>
          <a:solidFill>
            <a:schemeClr val="accent1"/>
          </a:solidFill>
          <a:ln w="19050">
            <a:solidFill>
              <a:schemeClr val="lt1"/>
            </a:solidFill>
          </a:ln>
          <a:effectLst/>
        </c:spPr>
      </c:pivotFmt>
      <c:pivotFmt>
        <c:idx val="791"/>
        <c:spPr>
          <a:solidFill>
            <a:schemeClr val="accent1"/>
          </a:solidFill>
          <a:ln w="19050">
            <a:solidFill>
              <a:schemeClr val="lt1"/>
            </a:solidFill>
          </a:ln>
          <a:effectLst/>
        </c:spPr>
      </c:pivotFmt>
      <c:pivotFmt>
        <c:idx val="792"/>
        <c:spPr>
          <a:solidFill>
            <a:schemeClr val="accent1"/>
          </a:solidFill>
          <a:ln w="19050">
            <a:solidFill>
              <a:schemeClr val="lt1"/>
            </a:solidFill>
          </a:ln>
          <a:effectLst/>
        </c:spPr>
      </c:pivotFmt>
      <c:pivotFmt>
        <c:idx val="793"/>
        <c:spPr>
          <a:solidFill>
            <a:schemeClr val="accent1"/>
          </a:solidFill>
          <a:ln w="19050">
            <a:solidFill>
              <a:schemeClr val="lt1"/>
            </a:solidFill>
          </a:ln>
          <a:effectLst/>
        </c:spPr>
      </c:pivotFmt>
      <c:pivotFmt>
        <c:idx val="794"/>
        <c:spPr>
          <a:solidFill>
            <a:schemeClr val="accent1"/>
          </a:solidFill>
          <a:ln w="19050">
            <a:solidFill>
              <a:schemeClr val="lt1"/>
            </a:solidFill>
          </a:ln>
          <a:effectLst/>
        </c:spPr>
      </c:pivotFmt>
      <c:pivotFmt>
        <c:idx val="795"/>
        <c:spPr>
          <a:solidFill>
            <a:schemeClr val="accent1"/>
          </a:solidFill>
          <a:ln w="19050">
            <a:solidFill>
              <a:schemeClr val="lt1"/>
            </a:solidFill>
          </a:ln>
          <a:effectLst/>
        </c:spPr>
      </c:pivotFmt>
      <c:pivotFmt>
        <c:idx val="796"/>
        <c:spPr>
          <a:solidFill>
            <a:schemeClr val="accent1"/>
          </a:solidFill>
          <a:ln w="19050">
            <a:solidFill>
              <a:schemeClr val="lt1"/>
            </a:solidFill>
          </a:ln>
          <a:effectLst/>
        </c:spPr>
      </c:pivotFmt>
      <c:pivotFmt>
        <c:idx val="797"/>
        <c:spPr>
          <a:solidFill>
            <a:schemeClr val="accent1"/>
          </a:solidFill>
          <a:ln w="19050">
            <a:solidFill>
              <a:schemeClr val="lt1"/>
            </a:solidFill>
          </a:ln>
          <a:effectLst/>
        </c:spPr>
      </c:pivotFmt>
      <c:pivotFmt>
        <c:idx val="798"/>
        <c:spPr>
          <a:solidFill>
            <a:schemeClr val="accent1"/>
          </a:solidFill>
          <a:ln w="19050">
            <a:solidFill>
              <a:schemeClr val="lt1"/>
            </a:solidFill>
          </a:ln>
          <a:effectLst/>
        </c:spPr>
      </c:pivotFmt>
      <c:pivotFmt>
        <c:idx val="79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0"/>
        <c:spPr>
          <a:solidFill>
            <a:schemeClr val="accent1"/>
          </a:solidFill>
          <a:ln w="19050">
            <a:solidFill>
              <a:schemeClr val="lt1"/>
            </a:solidFill>
          </a:ln>
          <a:effectLst/>
        </c:spPr>
      </c:pivotFmt>
      <c:pivotFmt>
        <c:idx val="801"/>
        <c:spPr>
          <a:solidFill>
            <a:schemeClr val="accent1"/>
          </a:solidFill>
          <a:ln w="19050">
            <a:solidFill>
              <a:schemeClr val="lt1"/>
            </a:solidFill>
          </a:ln>
          <a:effectLst/>
        </c:spPr>
      </c:pivotFmt>
      <c:pivotFmt>
        <c:idx val="802"/>
        <c:spPr>
          <a:solidFill>
            <a:schemeClr val="accent1"/>
          </a:solidFill>
          <a:ln w="19050">
            <a:solidFill>
              <a:schemeClr val="lt1"/>
            </a:solidFill>
          </a:ln>
          <a:effectLst/>
        </c:spPr>
      </c:pivotFmt>
      <c:pivotFmt>
        <c:idx val="803"/>
        <c:spPr>
          <a:solidFill>
            <a:schemeClr val="accent1"/>
          </a:solidFill>
          <a:ln w="19050">
            <a:solidFill>
              <a:schemeClr val="lt1"/>
            </a:solidFill>
          </a:ln>
          <a:effectLst/>
        </c:spPr>
      </c:pivotFmt>
      <c:pivotFmt>
        <c:idx val="804"/>
        <c:spPr>
          <a:solidFill>
            <a:schemeClr val="accent1"/>
          </a:solidFill>
          <a:ln w="19050">
            <a:solidFill>
              <a:schemeClr val="lt1"/>
            </a:solidFill>
          </a:ln>
          <a:effectLst/>
        </c:spPr>
      </c:pivotFmt>
      <c:pivotFmt>
        <c:idx val="805"/>
        <c:spPr>
          <a:solidFill>
            <a:schemeClr val="accent1"/>
          </a:solidFill>
          <a:ln w="19050">
            <a:solidFill>
              <a:schemeClr val="lt1"/>
            </a:solidFill>
          </a:ln>
          <a:effectLst/>
        </c:spPr>
      </c:pivotFmt>
      <c:pivotFmt>
        <c:idx val="806"/>
        <c:spPr>
          <a:solidFill>
            <a:schemeClr val="accent1"/>
          </a:solidFill>
          <a:ln w="19050">
            <a:solidFill>
              <a:schemeClr val="lt1"/>
            </a:solidFill>
          </a:ln>
          <a:effectLst/>
        </c:spPr>
      </c:pivotFmt>
      <c:pivotFmt>
        <c:idx val="807"/>
        <c:spPr>
          <a:solidFill>
            <a:schemeClr val="accent1"/>
          </a:solidFill>
          <a:ln w="19050">
            <a:solidFill>
              <a:schemeClr val="lt1"/>
            </a:solidFill>
          </a:ln>
          <a:effectLst/>
        </c:spPr>
      </c:pivotFmt>
      <c:pivotFmt>
        <c:idx val="808"/>
        <c:spPr>
          <a:solidFill>
            <a:schemeClr val="accent1"/>
          </a:solidFill>
          <a:ln w="19050">
            <a:solidFill>
              <a:schemeClr val="lt1"/>
            </a:solidFill>
          </a:ln>
          <a:effectLst/>
        </c:spPr>
      </c:pivotFmt>
      <c:pivotFmt>
        <c:idx val="809"/>
        <c:spPr>
          <a:solidFill>
            <a:schemeClr val="accent1"/>
          </a:solidFill>
          <a:ln w="19050">
            <a:solidFill>
              <a:schemeClr val="lt1"/>
            </a:solidFill>
          </a:ln>
          <a:effectLst/>
        </c:spPr>
      </c:pivotFmt>
      <c:pivotFmt>
        <c:idx val="810"/>
        <c:spPr>
          <a:solidFill>
            <a:schemeClr val="accent1"/>
          </a:solidFill>
          <a:ln w="19050">
            <a:solidFill>
              <a:schemeClr val="lt1"/>
            </a:solidFill>
          </a:ln>
          <a:effectLst/>
        </c:spPr>
      </c:pivotFmt>
      <c:pivotFmt>
        <c:idx val="811"/>
        <c:spPr>
          <a:solidFill>
            <a:schemeClr val="accent1"/>
          </a:solidFill>
          <a:ln w="19050">
            <a:solidFill>
              <a:schemeClr val="lt1"/>
            </a:solidFill>
          </a:ln>
          <a:effectLst/>
        </c:spPr>
      </c:pivotFmt>
      <c:pivotFmt>
        <c:idx val="812"/>
        <c:spPr>
          <a:solidFill>
            <a:schemeClr val="accent1"/>
          </a:solidFill>
          <a:ln w="19050">
            <a:solidFill>
              <a:schemeClr val="lt1"/>
            </a:solidFill>
          </a:ln>
          <a:effectLst/>
        </c:spPr>
      </c:pivotFmt>
      <c:pivotFmt>
        <c:idx val="813"/>
        <c:spPr>
          <a:solidFill>
            <a:schemeClr val="accent1"/>
          </a:solidFill>
          <a:ln w="19050">
            <a:solidFill>
              <a:schemeClr val="lt1"/>
            </a:solidFill>
          </a:ln>
          <a:effectLst/>
        </c:spPr>
      </c:pivotFmt>
      <c:pivotFmt>
        <c:idx val="814"/>
        <c:spPr>
          <a:solidFill>
            <a:schemeClr val="accent1"/>
          </a:solidFill>
          <a:ln w="19050">
            <a:solidFill>
              <a:schemeClr val="lt1"/>
            </a:solidFill>
          </a:ln>
          <a:effectLst/>
        </c:spPr>
      </c:pivotFmt>
      <c:pivotFmt>
        <c:idx val="815"/>
        <c:spPr>
          <a:solidFill>
            <a:schemeClr val="accent1"/>
          </a:solidFill>
          <a:ln w="19050">
            <a:solidFill>
              <a:schemeClr val="lt1"/>
            </a:solidFill>
          </a:ln>
          <a:effectLst/>
        </c:spPr>
      </c:pivotFmt>
      <c:pivotFmt>
        <c:idx val="81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7"/>
        <c:spPr>
          <a:solidFill>
            <a:schemeClr val="accent1"/>
          </a:solidFill>
          <a:ln w="19050">
            <a:solidFill>
              <a:schemeClr val="lt1"/>
            </a:solidFill>
          </a:ln>
          <a:effectLst/>
        </c:spPr>
      </c:pivotFmt>
      <c:pivotFmt>
        <c:idx val="818"/>
        <c:spPr>
          <a:solidFill>
            <a:schemeClr val="accent1"/>
          </a:solidFill>
          <a:ln w="19050">
            <a:solidFill>
              <a:schemeClr val="lt1"/>
            </a:solidFill>
          </a:ln>
          <a:effectLst/>
        </c:spPr>
      </c:pivotFmt>
      <c:pivotFmt>
        <c:idx val="819"/>
        <c:spPr>
          <a:solidFill>
            <a:schemeClr val="accent1"/>
          </a:solidFill>
          <a:ln w="19050">
            <a:solidFill>
              <a:schemeClr val="lt1"/>
            </a:solidFill>
          </a:ln>
          <a:effectLst/>
        </c:spPr>
      </c:pivotFmt>
      <c:pivotFmt>
        <c:idx val="820"/>
        <c:spPr>
          <a:solidFill>
            <a:schemeClr val="accent1"/>
          </a:solidFill>
          <a:ln w="19050">
            <a:solidFill>
              <a:schemeClr val="lt1"/>
            </a:solidFill>
          </a:ln>
          <a:effectLst/>
        </c:spPr>
      </c:pivotFmt>
      <c:pivotFmt>
        <c:idx val="821"/>
        <c:spPr>
          <a:solidFill>
            <a:schemeClr val="accent1"/>
          </a:solidFill>
          <a:ln w="19050">
            <a:solidFill>
              <a:schemeClr val="lt1"/>
            </a:solidFill>
          </a:ln>
          <a:effectLst/>
        </c:spPr>
      </c:pivotFmt>
      <c:pivotFmt>
        <c:idx val="822"/>
        <c:spPr>
          <a:solidFill>
            <a:schemeClr val="accent1"/>
          </a:solidFill>
          <a:ln w="19050">
            <a:solidFill>
              <a:schemeClr val="lt1"/>
            </a:solidFill>
          </a:ln>
          <a:effectLst/>
        </c:spPr>
      </c:pivotFmt>
      <c:pivotFmt>
        <c:idx val="823"/>
        <c:spPr>
          <a:solidFill>
            <a:schemeClr val="accent1"/>
          </a:solidFill>
          <a:ln w="19050">
            <a:solidFill>
              <a:schemeClr val="lt1"/>
            </a:solidFill>
          </a:ln>
          <a:effectLst/>
        </c:spPr>
      </c:pivotFmt>
      <c:pivotFmt>
        <c:idx val="824"/>
        <c:spPr>
          <a:solidFill>
            <a:schemeClr val="accent1"/>
          </a:solidFill>
          <a:ln w="19050">
            <a:solidFill>
              <a:schemeClr val="lt1"/>
            </a:solidFill>
          </a:ln>
          <a:effectLst/>
        </c:spPr>
      </c:pivotFmt>
      <c:pivotFmt>
        <c:idx val="825"/>
        <c:spPr>
          <a:solidFill>
            <a:schemeClr val="accent1"/>
          </a:solidFill>
          <a:ln w="19050">
            <a:solidFill>
              <a:schemeClr val="lt1"/>
            </a:solidFill>
          </a:ln>
          <a:effectLst/>
        </c:spPr>
      </c:pivotFmt>
      <c:pivotFmt>
        <c:idx val="826"/>
        <c:spPr>
          <a:solidFill>
            <a:schemeClr val="accent1"/>
          </a:solidFill>
          <a:ln w="19050">
            <a:solidFill>
              <a:schemeClr val="lt1"/>
            </a:solidFill>
          </a:ln>
          <a:effectLst/>
        </c:spPr>
      </c:pivotFmt>
      <c:pivotFmt>
        <c:idx val="827"/>
        <c:spPr>
          <a:solidFill>
            <a:schemeClr val="accent1"/>
          </a:solidFill>
          <a:ln w="19050">
            <a:solidFill>
              <a:schemeClr val="lt1"/>
            </a:solidFill>
          </a:ln>
          <a:effectLst/>
        </c:spPr>
      </c:pivotFmt>
      <c:pivotFmt>
        <c:idx val="828"/>
        <c:spPr>
          <a:solidFill>
            <a:schemeClr val="accent1"/>
          </a:solidFill>
          <a:ln w="19050">
            <a:solidFill>
              <a:schemeClr val="lt1"/>
            </a:solidFill>
          </a:ln>
          <a:effectLst/>
        </c:spPr>
      </c:pivotFmt>
      <c:pivotFmt>
        <c:idx val="829"/>
        <c:spPr>
          <a:solidFill>
            <a:schemeClr val="accent1"/>
          </a:solidFill>
          <a:ln w="19050">
            <a:solidFill>
              <a:schemeClr val="lt1"/>
            </a:solidFill>
          </a:ln>
          <a:effectLst/>
        </c:spPr>
      </c:pivotFmt>
      <c:pivotFmt>
        <c:idx val="830"/>
        <c:spPr>
          <a:solidFill>
            <a:schemeClr val="accent1"/>
          </a:solidFill>
          <a:ln w="19050">
            <a:solidFill>
              <a:schemeClr val="lt1"/>
            </a:solidFill>
          </a:ln>
          <a:effectLst/>
        </c:spPr>
      </c:pivotFmt>
      <c:pivotFmt>
        <c:idx val="831"/>
        <c:spPr>
          <a:solidFill>
            <a:schemeClr val="accent1"/>
          </a:solidFill>
          <a:ln w="19050">
            <a:solidFill>
              <a:schemeClr val="lt1"/>
            </a:solidFill>
          </a:ln>
          <a:effectLst/>
        </c:spPr>
      </c:pivotFmt>
      <c:pivotFmt>
        <c:idx val="832"/>
        <c:spPr>
          <a:solidFill>
            <a:schemeClr val="accent1"/>
          </a:solidFill>
          <a:ln w="19050">
            <a:solidFill>
              <a:schemeClr val="lt1"/>
            </a:solidFill>
          </a:ln>
          <a:effectLst/>
        </c:spPr>
      </c:pivotFmt>
      <c:pivotFmt>
        <c:idx val="8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4"/>
        <c:spPr>
          <a:solidFill>
            <a:schemeClr val="accent1"/>
          </a:solidFill>
          <a:ln w="19050">
            <a:solidFill>
              <a:schemeClr val="lt1"/>
            </a:solidFill>
          </a:ln>
          <a:effectLst/>
        </c:spPr>
      </c:pivotFmt>
      <c:pivotFmt>
        <c:idx val="835"/>
        <c:spPr>
          <a:solidFill>
            <a:schemeClr val="accent1"/>
          </a:solidFill>
          <a:ln w="19050">
            <a:solidFill>
              <a:schemeClr val="lt1"/>
            </a:solidFill>
          </a:ln>
          <a:effectLst/>
        </c:spPr>
      </c:pivotFmt>
      <c:pivotFmt>
        <c:idx val="836"/>
        <c:spPr>
          <a:solidFill>
            <a:schemeClr val="accent1"/>
          </a:solidFill>
          <a:ln w="19050">
            <a:solidFill>
              <a:schemeClr val="lt1"/>
            </a:solidFill>
          </a:ln>
          <a:effectLst/>
        </c:spPr>
      </c:pivotFmt>
      <c:pivotFmt>
        <c:idx val="837"/>
        <c:spPr>
          <a:solidFill>
            <a:schemeClr val="accent1"/>
          </a:solidFill>
          <a:ln w="19050">
            <a:solidFill>
              <a:schemeClr val="lt1"/>
            </a:solidFill>
          </a:ln>
          <a:effectLst/>
        </c:spPr>
      </c:pivotFmt>
      <c:pivotFmt>
        <c:idx val="838"/>
        <c:spPr>
          <a:solidFill>
            <a:schemeClr val="accent1"/>
          </a:solidFill>
          <a:ln w="19050">
            <a:solidFill>
              <a:schemeClr val="lt1"/>
            </a:solidFill>
          </a:ln>
          <a:effectLst/>
        </c:spPr>
      </c:pivotFmt>
      <c:pivotFmt>
        <c:idx val="839"/>
        <c:spPr>
          <a:solidFill>
            <a:schemeClr val="accent1"/>
          </a:solidFill>
          <a:ln w="19050">
            <a:solidFill>
              <a:schemeClr val="lt1"/>
            </a:solidFill>
          </a:ln>
          <a:effectLst/>
        </c:spPr>
      </c:pivotFmt>
      <c:pivotFmt>
        <c:idx val="840"/>
        <c:spPr>
          <a:solidFill>
            <a:schemeClr val="accent1"/>
          </a:solidFill>
          <a:ln w="19050">
            <a:solidFill>
              <a:schemeClr val="lt1"/>
            </a:solidFill>
          </a:ln>
          <a:effectLst/>
        </c:spPr>
      </c:pivotFmt>
      <c:pivotFmt>
        <c:idx val="841"/>
        <c:spPr>
          <a:solidFill>
            <a:schemeClr val="accent1"/>
          </a:solidFill>
          <a:ln w="19050">
            <a:solidFill>
              <a:schemeClr val="lt1"/>
            </a:solidFill>
          </a:ln>
          <a:effectLst/>
        </c:spPr>
      </c:pivotFmt>
      <c:pivotFmt>
        <c:idx val="842"/>
        <c:spPr>
          <a:solidFill>
            <a:schemeClr val="accent1"/>
          </a:solidFill>
          <a:ln w="19050">
            <a:solidFill>
              <a:schemeClr val="lt1"/>
            </a:solidFill>
          </a:ln>
          <a:effectLst/>
        </c:spPr>
      </c:pivotFmt>
      <c:pivotFmt>
        <c:idx val="843"/>
        <c:spPr>
          <a:solidFill>
            <a:schemeClr val="accent1"/>
          </a:solidFill>
          <a:ln w="19050">
            <a:solidFill>
              <a:schemeClr val="lt1"/>
            </a:solidFill>
          </a:ln>
          <a:effectLst/>
        </c:spPr>
      </c:pivotFmt>
      <c:pivotFmt>
        <c:idx val="844"/>
        <c:spPr>
          <a:solidFill>
            <a:schemeClr val="accent1"/>
          </a:solidFill>
          <a:ln w="19050">
            <a:solidFill>
              <a:schemeClr val="lt1"/>
            </a:solidFill>
          </a:ln>
          <a:effectLst/>
        </c:spPr>
      </c:pivotFmt>
      <c:pivotFmt>
        <c:idx val="845"/>
        <c:spPr>
          <a:solidFill>
            <a:schemeClr val="accent1"/>
          </a:solidFill>
          <a:ln w="19050">
            <a:solidFill>
              <a:schemeClr val="lt1"/>
            </a:solidFill>
          </a:ln>
          <a:effectLst/>
        </c:spPr>
      </c:pivotFmt>
      <c:pivotFmt>
        <c:idx val="846"/>
        <c:spPr>
          <a:solidFill>
            <a:schemeClr val="accent1"/>
          </a:solidFill>
          <a:ln w="19050">
            <a:solidFill>
              <a:schemeClr val="lt1"/>
            </a:solidFill>
          </a:ln>
          <a:effectLst/>
        </c:spPr>
      </c:pivotFmt>
      <c:pivotFmt>
        <c:idx val="847"/>
        <c:spPr>
          <a:solidFill>
            <a:schemeClr val="accent1"/>
          </a:solidFill>
          <a:ln w="19050">
            <a:solidFill>
              <a:schemeClr val="lt1"/>
            </a:solidFill>
          </a:ln>
          <a:effectLst/>
        </c:spPr>
      </c:pivotFmt>
      <c:pivotFmt>
        <c:idx val="848"/>
        <c:spPr>
          <a:solidFill>
            <a:schemeClr val="accent1"/>
          </a:solidFill>
          <a:ln w="19050">
            <a:solidFill>
              <a:schemeClr val="lt1"/>
            </a:solidFill>
          </a:ln>
          <a:effectLst/>
        </c:spPr>
      </c:pivotFmt>
      <c:pivotFmt>
        <c:idx val="849"/>
        <c:spPr>
          <a:solidFill>
            <a:schemeClr val="accent1"/>
          </a:solidFill>
          <a:ln w="19050">
            <a:solidFill>
              <a:schemeClr val="lt1"/>
            </a:solidFill>
          </a:ln>
          <a:effectLst/>
        </c:spPr>
      </c:pivotFmt>
      <c:pivotFmt>
        <c:idx val="85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1"/>
        <c:spPr>
          <a:solidFill>
            <a:schemeClr val="accent1"/>
          </a:solidFill>
          <a:ln w="19050">
            <a:solidFill>
              <a:schemeClr val="lt1"/>
            </a:solidFill>
          </a:ln>
          <a:effectLst/>
        </c:spPr>
      </c:pivotFmt>
      <c:pivotFmt>
        <c:idx val="852"/>
        <c:spPr>
          <a:solidFill>
            <a:schemeClr val="accent1"/>
          </a:solidFill>
          <a:ln w="19050">
            <a:solidFill>
              <a:schemeClr val="lt1"/>
            </a:solidFill>
          </a:ln>
          <a:effectLst/>
        </c:spPr>
      </c:pivotFmt>
      <c:pivotFmt>
        <c:idx val="853"/>
        <c:spPr>
          <a:solidFill>
            <a:schemeClr val="accent1"/>
          </a:solidFill>
          <a:ln w="19050">
            <a:solidFill>
              <a:schemeClr val="lt1"/>
            </a:solidFill>
          </a:ln>
          <a:effectLst/>
        </c:spPr>
      </c:pivotFmt>
      <c:pivotFmt>
        <c:idx val="854"/>
        <c:spPr>
          <a:solidFill>
            <a:schemeClr val="accent1"/>
          </a:solidFill>
          <a:ln w="19050">
            <a:solidFill>
              <a:schemeClr val="lt1"/>
            </a:solidFill>
          </a:ln>
          <a:effectLst/>
        </c:spPr>
      </c:pivotFmt>
      <c:pivotFmt>
        <c:idx val="855"/>
        <c:spPr>
          <a:solidFill>
            <a:schemeClr val="accent1"/>
          </a:solidFill>
          <a:ln w="19050">
            <a:solidFill>
              <a:schemeClr val="lt1"/>
            </a:solidFill>
          </a:ln>
          <a:effectLst/>
        </c:spPr>
      </c:pivotFmt>
      <c:pivotFmt>
        <c:idx val="856"/>
        <c:spPr>
          <a:solidFill>
            <a:schemeClr val="accent1"/>
          </a:solidFill>
          <a:ln w="19050">
            <a:solidFill>
              <a:schemeClr val="lt1"/>
            </a:solidFill>
          </a:ln>
          <a:effectLst/>
        </c:spPr>
      </c:pivotFmt>
      <c:pivotFmt>
        <c:idx val="857"/>
        <c:spPr>
          <a:solidFill>
            <a:schemeClr val="accent1"/>
          </a:solidFill>
          <a:ln w="19050">
            <a:solidFill>
              <a:schemeClr val="lt1"/>
            </a:solidFill>
          </a:ln>
          <a:effectLst/>
        </c:spPr>
      </c:pivotFmt>
      <c:pivotFmt>
        <c:idx val="858"/>
        <c:spPr>
          <a:solidFill>
            <a:schemeClr val="accent1"/>
          </a:solidFill>
          <a:ln w="19050">
            <a:solidFill>
              <a:schemeClr val="lt1"/>
            </a:solidFill>
          </a:ln>
          <a:effectLst/>
        </c:spPr>
      </c:pivotFmt>
      <c:pivotFmt>
        <c:idx val="859"/>
        <c:spPr>
          <a:solidFill>
            <a:schemeClr val="accent1"/>
          </a:solidFill>
          <a:ln w="19050">
            <a:solidFill>
              <a:schemeClr val="lt1"/>
            </a:solidFill>
          </a:ln>
          <a:effectLst/>
        </c:spPr>
      </c:pivotFmt>
      <c:pivotFmt>
        <c:idx val="860"/>
        <c:spPr>
          <a:solidFill>
            <a:schemeClr val="accent1"/>
          </a:solidFill>
          <a:ln w="19050">
            <a:solidFill>
              <a:schemeClr val="lt1"/>
            </a:solidFill>
          </a:ln>
          <a:effectLst/>
        </c:spPr>
      </c:pivotFmt>
      <c:pivotFmt>
        <c:idx val="861"/>
        <c:spPr>
          <a:solidFill>
            <a:schemeClr val="accent1"/>
          </a:solidFill>
          <a:ln w="19050">
            <a:solidFill>
              <a:schemeClr val="lt1"/>
            </a:solidFill>
          </a:ln>
          <a:effectLst/>
        </c:spPr>
      </c:pivotFmt>
      <c:pivotFmt>
        <c:idx val="862"/>
        <c:spPr>
          <a:solidFill>
            <a:schemeClr val="accent1"/>
          </a:solidFill>
          <a:ln w="19050">
            <a:solidFill>
              <a:schemeClr val="lt1"/>
            </a:solidFill>
          </a:ln>
          <a:effectLst/>
        </c:spPr>
      </c:pivotFmt>
      <c:pivotFmt>
        <c:idx val="863"/>
        <c:spPr>
          <a:solidFill>
            <a:schemeClr val="accent1"/>
          </a:solidFill>
          <a:ln w="19050">
            <a:solidFill>
              <a:schemeClr val="lt1"/>
            </a:solidFill>
          </a:ln>
          <a:effectLst/>
        </c:spPr>
      </c:pivotFmt>
      <c:pivotFmt>
        <c:idx val="864"/>
        <c:spPr>
          <a:solidFill>
            <a:schemeClr val="accent1"/>
          </a:solidFill>
          <a:ln w="19050">
            <a:solidFill>
              <a:schemeClr val="lt1"/>
            </a:solidFill>
          </a:ln>
          <a:effectLst/>
        </c:spPr>
      </c:pivotFmt>
      <c:pivotFmt>
        <c:idx val="865"/>
        <c:spPr>
          <a:solidFill>
            <a:schemeClr val="accent1"/>
          </a:solidFill>
          <a:ln w="19050">
            <a:solidFill>
              <a:schemeClr val="lt1"/>
            </a:solidFill>
          </a:ln>
          <a:effectLst/>
        </c:spPr>
      </c:pivotFmt>
      <c:pivotFmt>
        <c:idx val="866"/>
        <c:spPr>
          <a:solidFill>
            <a:schemeClr val="accent1"/>
          </a:solidFill>
          <a:ln w="19050">
            <a:solidFill>
              <a:schemeClr val="lt1"/>
            </a:solidFill>
          </a:ln>
          <a:effectLst/>
        </c:spPr>
      </c:pivotFmt>
      <c:pivotFmt>
        <c:idx val="86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8"/>
        <c:spPr>
          <a:solidFill>
            <a:schemeClr val="accent1"/>
          </a:solidFill>
          <a:ln w="19050">
            <a:solidFill>
              <a:schemeClr val="lt1"/>
            </a:solidFill>
          </a:ln>
          <a:effectLst/>
        </c:spPr>
      </c:pivotFmt>
      <c:pivotFmt>
        <c:idx val="869"/>
        <c:spPr>
          <a:solidFill>
            <a:schemeClr val="accent1"/>
          </a:solidFill>
          <a:ln w="19050">
            <a:solidFill>
              <a:schemeClr val="lt1"/>
            </a:solidFill>
          </a:ln>
          <a:effectLst/>
        </c:spPr>
      </c:pivotFmt>
      <c:pivotFmt>
        <c:idx val="870"/>
        <c:spPr>
          <a:solidFill>
            <a:schemeClr val="accent1"/>
          </a:solidFill>
          <a:ln w="19050">
            <a:solidFill>
              <a:schemeClr val="lt1"/>
            </a:solidFill>
          </a:ln>
          <a:effectLst/>
        </c:spPr>
      </c:pivotFmt>
      <c:pivotFmt>
        <c:idx val="871"/>
        <c:spPr>
          <a:solidFill>
            <a:schemeClr val="accent1"/>
          </a:solidFill>
          <a:ln w="19050">
            <a:solidFill>
              <a:schemeClr val="lt1"/>
            </a:solidFill>
          </a:ln>
          <a:effectLst/>
        </c:spPr>
      </c:pivotFmt>
      <c:pivotFmt>
        <c:idx val="872"/>
        <c:spPr>
          <a:solidFill>
            <a:schemeClr val="accent1"/>
          </a:solidFill>
          <a:ln w="19050">
            <a:solidFill>
              <a:schemeClr val="lt1"/>
            </a:solidFill>
          </a:ln>
          <a:effectLst/>
        </c:spPr>
      </c:pivotFmt>
      <c:pivotFmt>
        <c:idx val="873"/>
        <c:spPr>
          <a:solidFill>
            <a:schemeClr val="accent1"/>
          </a:solidFill>
          <a:ln w="19050">
            <a:solidFill>
              <a:schemeClr val="lt1"/>
            </a:solidFill>
          </a:ln>
          <a:effectLst/>
        </c:spPr>
      </c:pivotFmt>
      <c:pivotFmt>
        <c:idx val="874"/>
        <c:spPr>
          <a:solidFill>
            <a:schemeClr val="accent1"/>
          </a:solidFill>
          <a:ln w="19050">
            <a:solidFill>
              <a:schemeClr val="lt1"/>
            </a:solidFill>
          </a:ln>
          <a:effectLst/>
        </c:spPr>
      </c:pivotFmt>
      <c:pivotFmt>
        <c:idx val="875"/>
        <c:spPr>
          <a:solidFill>
            <a:schemeClr val="accent1"/>
          </a:solidFill>
          <a:ln w="19050">
            <a:solidFill>
              <a:schemeClr val="lt1"/>
            </a:solidFill>
          </a:ln>
          <a:effectLst/>
        </c:spPr>
      </c:pivotFmt>
      <c:pivotFmt>
        <c:idx val="876"/>
        <c:spPr>
          <a:solidFill>
            <a:schemeClr val="accent1"/>
          </a:solidFill>
          <a:ln w="19050">
            <a:solidFill>
              <a:schemeClr val="lt1"/>
            </a:solidFill>
          </a:ln>
          <a:effectLst/>
        </c:spPr>
      </c:pivotFmt>
      <c:pivotFmt>
        <c:idx val="877"/>
        <c:spPr>
          <a:solidFill>
            <a:schemeClr val="accent1"/>
          </a:solidFill>
          <a:ln w="19050">
            <a:solidFill>
              <a:schemeClr val="lt1"/>
            </a:solidFill>
          </a:ln>
          <a:effectLst/>
        </c:spPr>
      </c:pivotFmt>
      <c:pivotFmt>
        <c:idx val="878"/>
        <c:spPr>
          <a:solidFill>
            <a:schemeClr val="accent1"/>
          </a:solidFill>
          <a:ln w="19050">
            <a:solidFill>
              <a:schemeClr val="lt1"/>
            </a:solidFill>
          </a:ln>
          <a:effectLst/>
        </c:spPr>
      </c:pivotFmt>
      <c:pivotFmt>
        <c:idx val="879"/>
        <c:spPr>
          <a:solidFill>
            <a:schemeClr val="accent1"/>
          </a:solidFill>
          <a:ln w="19050">
            <a:solidFill>
              <a:schemeClr val="lt1"/>
            </a:solidFill>
          </a:ln>
          <a:effectLst/>
        </c:spPr>
      </c:pivotFmt>
      <c:pivotFmt>
        <c:idx val="880"/>
        <c:spPr>
          <a:solidFill>
            <a:schemeClr val="accent1"/>
          </a:solidFill>
          <a:ln w="19050">
            <a:solidFill>
              <a:schemeClr val="lt1"/>
            </a:solidFill>
          </a:ln>
          <a:effectLst/>
        </c:spPr>
      </c:pivotFmt>
      <c:pivotFmt>
        <c:idx val="881"/>
        <c:spPr>
          <a:solidFill>
            <a:schemeClr val="accent1"/>
          </a:solidFill>
          <a:ln w="19050">
            <a:solidFill>
              <a:schemeClr val="lt1"/>
            </a:solidFill>
          </a:ln>
          <a:effectLst/>
        </c:spPr>
      </c:pivotFmt>
      <c:pivotFmt>
        <c:idx val="882"/>
        <c:spPr>
          <a:solidFill>
            <a:schemeClr val="accent1"/>
          </a:solidFill>
          <a:ln w="19050">
            <a:solidFill>
              <a:schemeClr val="lt1"/>
            </a:solidFill>
          </a:ln>
          <a:effectLst/>
        </c:spPr>
      </c:pivotFmt>
      <c:pivotFmt>
        <c:idx val="883"/>
        <c:spPr>
          <a:solidFill>
            <a:schemeClr val="accent1"/>
          </a:solidFill>
          <a:ln w="19050">
            <a:solidFill>
              <a:schemeClr val="lt1"/>
            </a:solidFill>
          </a:ln>
          <a:effectLst/>
        </c:spPr>
      </c:pivotFmt>
      <c:pivotFmt>
        <c:idx val="88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5"/>
        <c:spPr>
          <a:solidFill>
            <a:schemeClr val="accent1"/>
          </a:solidFill>
          <a:ln w="19050">
            <a:solidFill>
              <a:schemeClr val="lt1"/>
            </a:solidFill>
          </a:ln>
          <a:effectLst/>
        </c:spPr>
      </c:pivotFmt>
      <c:pivotFmt>
        <c:idx val="886"/>
        <c:spPr>
          <a:solidFill>
            <a:schemeClr val="accent1"/>
          </a:solidFill>
          <a:ln w="19050">
            <a:solidFill>
              <a:schemeClr val="lt1"/>
            </a:solidFill>
          </a:ln>
          <a:effectLst/>
        </c:spPr>
      </c:pivotFmt>
      <c:pivotFmt>
        <c:idx val="887"/>
        <c:spPr>
          <a:solidFill>
            <a:schemeClr val="accent1"/>
          </a:solidFill>
          <a:ln w="19050">
            <a:solidFill>
              <a:schemeClr val="lt1"/>
            </a:solidFill>
          </a:ln>
          <a:effectLst/>
        </c:spPr>
      </c:pivotFmt>
      <c:pivotFmt>
        <c:idx val="888"/>
        <c:spPr>
          <a:solidFill>
            <a:schemeClr val="accent1"/>
          </a:solidFill>
          <a:ln w="19050">
            <a:solidFill>
              <a:schemeClr val="lt1"/>
            </a:solidFill>
          </a:ln>
          <a:effectLst/>
        </c:spPr>
      </c:pivotFmt>
      <c:pivotFmt>
        <c:idx val="889"/>
        <c:spPr>
          <a:solidFill>
            <a:schemeClr val="accent1"/>
          </a:solidFill>
          <a:ln w="19050">
            <a:solidFill>
              <a:schemeClr val="lt1"/>
            </a:solidFill>
          </a:ln>
          <a:effectLst/>
        </c:spPr>
      </c:pivotFmt>
      <c:pivotFmt>
        <c:idx val="890"/>
        <c:spPr>
          <a:solidFill>
            <a:schemeClr val="accent1"/>
          </a:solidFill>
          <a:ln w="19050">
            <a:solidFill>
              <a:schemeClr val="lt1"/>
            </a:solidFill>
          </a:ln>
          <a:effectLst/>
        </c:spPr>
      </c:pivotFmt>
      <c:pivotFmt>
        <c:idx val="891"/>
        <c:spPr>
          <a:solidFill>
            <a:schemeClr val="accent1"/>
          </a:solidFill>
          <a:ln w="19050">
            <a:solidFill>
              <a:schemeClr val="lt1"/>
            </a:solidFill>
          </a:ln>
          <a:effectLst/>
        </c:spPr>
      </c:pivotFmt>
      <c:pivotFmt>
        <c:idx val="892"/>
        <c:spPr>
          <a:solidFill>
            <a:schemeClr val="accent1"/>
          </a:solidFill>
          <a:ln w="19050">
            <a:solidFill>
              <a:schemeClr val="lt1"/>
            </a:solidFill>
          </a:ln>
          <a:effectLst/>
        </c:spPr>
      </c:pivotFmt>
      <c:pivotFmt>
        <c:idx val="893"/>
        <c:spPr>
          <a:solidFill>
            <a:schemeClr val="accent1"/>
          </a:solidFill>
          <a:ln w="19050">
            <a:solidFill>
              <a:schemeClr val="lt1"/>
            </a:solidFill>
          </a:ln>
          <a:effectLst/>
        </c:spPr>
      </c:pivotFmt>
      <c:pivotFmt>
        <c:idx val="894"/>
        <c:spPr>
          <a:solidFill>
            <a:schemeClr val="accent1"/>
          </a:solidFill>
          <a:ln w="19050">
            <a:solidFill>
              <a:schemeClr val="lt1"/>
            </a:solidFill>
          </a:ln>
          <a:effectLst/>
        </c:spPr>
      </c:pivotFmt>
      <c:pivotFmt>
        <c:idx val="895"/>
        <c:spPr>
          <a:solidFill>
            <a:schemeClr val="accent1"/>
          </a:solidFill>
          <a:ln w="19050">
            <a:solidFill>
              <a:schemeClr val="lt1"/>
            </a:solidFill>
          </a:ln>
          <a:effectLst/>
        </c:spPr>
      </c:pivotFmt>
      <c:pivotFmt>
        <c:idx val="896"/>
        <c:spPr>
          <a:solidFill>
            <a:schemeClr val="accent1"/>
          </a:solidFill>
          <a:ln w="19050">
            <a:solidFill>
              <a:schemeClr val="lt1"/>
            </a:solidFill>
          </a:ln>
          <a:effectLst/>
        </c:spPr>
      </c:pivotFmt>
      <c:pivotFmt>
        <c:idx val="897"/>
        <c:spPr>
          <a:solidFill>
            <a:schemeClr val="accent1"/>
          </a:solidFill>
          <a:ln w="19050">
            <a:solidFill>
              <a:schemeClr val="lt1"/>
            </a:solidFill>
          </a:ln>
          <a:effectLst/>
        </c:spPr>
      </c:pivotFmt>
      <c:pivotFmt>
        <c:idx val="898"/>
        <c:spPr>
          <a:solidFill>
            <a:schemeClr val="accent1"/>
          </a:solidFill>
          <a:ln w="19050">
            <a:solidFill>
              <a:schemeClr val="lt1"/>
            </a:solidFill>
          </a:ln>
          <a:effectLst/>
        </c:spPr>
      </c:pivotFmt>
      <c:pivotFmt>
        <c:idx val="899"/>
        <c:spPr>
          <a:solidFill>
            <a:schemeClr val="accent1"/>
          </a:solidFill>
          <a:ln w="19050">
            <a:solidFill>
              <a:schemeClr val="lt1"/>
            </a:solidFill>
          </a:ln>
          <a:effectLst/>
        </c:spPr>
      </c:pivotFmt>
      <c:pivotFmt>
        <c:idx val="900"/>
        <c:spPr>
          <a:solidFill>
            <a:schemeClr val="accent1"/>
          </a:solidFill>
          <a:ln w="19050">
            <a:solidFill>
              <a:schemeClr val="lt1"/>
            </a:solidFill>
          </a:ln>
          <a:effectLst/>
        </c:spPr>
      </c:pivotFmt>
      <c:pivotFmt>
        <c:idx val="90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2"/>
        <c:spPr>
          <a:solidFill>
            <a:schemeClr val="accent1"/>
          </a:solidFill>
          <a:ln w="19050">
            <a:solidFill>
              <a:schemeClr val="lt1"/>
            </a:solidFill>
          </a:ln>
          <a:effectLst/>
        </c:spPr>
      </c:pivotFmt>
      <c:pivotFmt>
        <c:idx val="903"/>
        <c:spPr>
          <a:solidFill>
            <a:schemeClr val="accent1"/>
          </a:solidFill>
          <a:ln w="19050">
            <a:solidFill>
              <a:schemeClr val="lt1"/>
            </a:solidFill>
          </a:ln>
          <a:effectLst/>
        </c:spPr>
      </c:pivotFmt>
      <c:pivotFmt>
        <c:idx val="904"/>
        <c:spPr>
          <a:solidFill>
            <a:schemeClr val="accent1"/>
          </a:solidFill>
          <a:ln w="19050">
            <a:solidFill>
              <a:schemeClr val="lt1"/>
            </a:solidFill>
          </a:ln>
          <a:effectLst/>
        </c:spPr>
      </c:pivotFmt>
      <c:pivotFmt>
        <c:idx val="905"/>
        <c:spPr>
          <a:solidFill>
            <a:schemeClr val="accent1"/>
          </a:solidFill>
          <a:ln w="19050">
            <a:solidFill>
              <a:schemeClr val="lt1"/>
            </a:solidFill>
          </a:ln>
          <a:effectLst/>
        </c:spPr>
      </c:pivotFmt>
      <c:pivotFmt>
        <c:idx val="906"/>
        <c:spPr>
          <a:solidFill>
            <a:schemeClr val="accent1"/>
          </a:solidFill>
          <a:ln w="19050">
            <a:solidFill>
              <a:schemeClr val="lt1"/>
            </a:solidFill>
          </a:ln>
          <a:effectLst/>
        </c:spPr>
      </c:pivotFmt>
      <c:pivotFmt>
        <c:idx val="907"/>
        <c:spPr>
          <a:solidFill>
            <a:schemeClr val="accent1"/>
          </a:solidFill>
          <a:ln w="19050">
            <a:solidFill>
              <a:schemeClr val="lt1"/>
            </a:solidFill>
          </a:ln>
          <a:effectLst/>
        </c:spPr>
      </c:pivotFmt>
      <c:pivotFmt>
        <c:idx val="908"/>
        <c:spPr>
          <a:solidFill>
            <a:schemeClr val="accent1"/>
          </a:solidFill>
          <a:ln w="19050">
            <a:solidFill>
              <a:schemeClr val="lt1"/>
            </a:solidFill>
          </a:ln>
          <a:effectLst/>
        </c:spPr>
      </c:pivotFmt>
      <c:pivotFmt>
        <c:idx val="909"/>
        <c:spPr>
          <a:solidFill>
            <a:schemeClr val="accent1"/>
          </a:solidFill>
          <a:ln w="19050">
            <a:solidFill>
              <a:schemeClr val="lt1"/>
            </a:solidFill>
          </a:ln>
          <a:effectLst/>
        </c:spPr>
      </c:pivotFmt>
      <c:pivotFmt>
        <c:idx val="910"/>
        <c:spPr>
          <a:solidFill>
            <a:schemeClr val="accent1"/>
          </a:solidFill>
          <a:ln w="19050">
            <a:solidFill>
              <a:schemeClr val="lt1"/>
            </a:solidFill>
          </a:ln>
          <a:effectLst/>
        </c:spPr>
      </c:pivotFmt>
      <c:pivotFmt>
        <c:idx val="911"/>
        <c:spPr>
          <a:solidFill>
            <a:schemeClr val="accent1"/>
          </a:solidFill>
          <a:ln w="19050">
            <a:solidFill>
              <a:schemeClr val="lt1"/>
            </a:solidFill>
          </a:ln>
          <a:effectLst/>
        </c:spPr>
      </c:pivotFmt>
      <c:pivotFmt>
        <c:idx val="912"/>
        <c:spPr>
          <a:solidFill>
            <a:schemeClr val="accent1"/>
          </a:solidFill>
          <a:ln w="19050">
            <a:solidFill>
              <a:schemeClr val="lt1"/>
            </a:solidFill>
          </a:ln>
          <a:effectLst/>
        </c:spPr>
      </c:pivotFmt>
      <c:pivotFmt>
        <c:idx val="913"/>
        <c:spPr>
          <a:solidFill>
            <a:schemeClr val="accent1"/>
          </a:solidFill>
          <a:ln w="19050">
            <a:solidFill>
              <a:schemeClr val="lt1"/>
            </a:solidFill>
          </a:ln>
          <a:effectLst/>
        </c:spPr>
      </c:pivotFmt>
      <c:pivotFmt>
        <c:idx val="914"/>
        <c:spPr>
          <a:solidFill>
            <a:schemeClr val="accent1"/>
          </a:solidFill>
          <a:ln w="19050">
            <a:solidFill>
              <a:schemeClr val="lt1"/>
            </a:solidFill>
          </a:ln>
          <a:effectLst/>
        </c:spPr>
      </c:pivotFmt>
      <c:pivotFmt>
        <c:idx val="915"/>
        <c:spPr>
          <a:solidFill>
            <a:schemeClr val="accent1"/>
          </a:solidFill>
          <a:ln w="19050">
            <a:solidFill>
              <a:schemeClr val="lt1"/>
            </a:solidFill>
          </a:ln>
          <a:effectLst/>
        </c:spPr>
      </c:pivotFmt>
      <c:pivotFmt>
        <c:idx val="916"/>
        <c:spPr>
          <a:solidFill>
            <a:schemeClr val="accent1"/>
          </a:solidFill>
          <a:ln w="19050">
            <a:solidFill>
              <a:schemeClr val="lt1"/>
            </a:solidFill>
          </a:ln>
          <a:effectLst/>
        </c:spPr>
      </c:pivotFmt>
      <c:pivotFmt>
        <c:idx val="917"/>
        <c:spPr>
          <a:solidFill>
            <a:schemeClr val="accent1"/>
          </a:solidFill>
          <a:ln w="19050">
            <a:solidFill>
              <a:schemeClr val="lt1"/>
            </a:solidFill>
          </a:ln>
          <a:effectLst/>
        </c:spPr>
      </c:pivotFmt>
      <c:pivotFmt>
        <c:idx val="91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9"/>
        <c:spPr>
          <a:solidFill>
            <a:schemeClr val="accent1"/>
          </a:solidFill>
          <a:ln w="19050">
            <a:solidFill>
              <a:schemeClr val="lt1"/>
            </a:solidFill>
          </a:ln>
          <a:effectLst/>
        </c:spPr>
      </c:pivotFmt>
      <c:pivotFmt>
        <c:idx val="920"/>
        <c:spPr>
          <a:solidFill>
            <a:schemeClr val="accent1"/>
          </a:solidFill>
          <a:ln w="19050">
            <a:solidFill>
              <a:schemeClr val="lt1"/>
            </a:solidFill>
          </a:ln>
          <a:effectLst/>
        </c:spPr>
      </c:pivotFmt>
      <c:pivotFmt>
        <c:idx val="921"/>
        <c:spPr>
          <a:solidFill>
            <a:schemeClr val="accent1"/>
          </a:solidFill>
          <a:ln w="19050">
            <a:solidFill>
              <a:schemeClr val="lt1"/>
            </a:solidFill>
          </a:ln>
          <a:effectLst/>
        </c:spPr>
      </c:pivotFmt>
      <c:pivotFmt>
        <c:idx val="922"/>
        <c:spPr>
          <a:solidFill>
            <a:schemeClr val="accent1"/>
          </a:solidFill>
          <a:ln w="19050">
            <a:solidFill>
              <a:schemeClr val="lt1"/>
            </a:solidFill>
          </a:ln>
          <a:effectLst/>
        </c:spPr>
      </c:pivotFmt>
      <c:pivotFmt>
        <c:idx val="923"/>
        <c:spPr>
          <a:solidFill>
            <a:schemeClr val="accent1"/>
          </a:solidFill>
          <a:ln w="19050">
            <a:solidFill>
              <a:schemeClr val="lt1"/>
            </a:solidFill>
          </a:ln>
          <a:effectLst/>
        </c:spPr>
      </c:pivotFmt>
      <c:pivotFmt>
        <c:idx val="924"/>
        <c:spPr>
          <a:solidFill>
            <a:schemeClr val="accent1"/>
          </a:solidFill>
          <a:ln w="19050">
            <a:solidFill>
              <a:schemeClr val="lt1"/>
            </a:solidFill>
          </a:ln>
          <a:effectLst/>
        </c:spPr>
      </c:pivotFmt>
      <c:pivotFmt>
        <c:idx val="925"/>
        <c:spPr>
          <a:solidFill>
            <a:schemeClr val="accent1"/>
          </a:solidFill>
          <a:ln w="19050">
            <a:solidFill>
              <a:schemeClr val="lt1"/>
            </a:solidFill>
          </a:ln>
          <a:effectLst/>
        </c:spPr>
      </c:pivotFmt>
      <c:pivotFmt>
        <c:idx val="926"/>
        <c:spPr>
          <a:solidFill>
            <a:schemeClr val="accent1"/>
          </a:solidFill>
          <a:ln w="19050">
            <a:solidFill>
              <a:schemeClr val="lt1"/>
            </a:solidFill>
          </a:ln>
          <a:effectLst/>
        </c:spPr>
      </c:pivotFmt>
      <c:pivotFmt>
        <c:idx val="927"/>
        <c:spPr>
          <a:solidFill>
            <a:schemeClr val="accent1"/>
          </a:solidFill>
          <a:ln w="19050">
            <a:solidFill>
              <a:schemeClr val="lt1"/>
            </a:solidFill>
          </a:ln>
          <a:effectLst/>
        </c:spPr>
      </c:pivotFmt>
      <c:pivotFmt>
        <c:idx val="928"/>
        <c:spPr>
          <a:solidFill>
            <a:schemeClr val="accent1"/>
          </a:solidFill>
          <a:ln w="19050">
            <a:solidFill>
              <a:schemeClr val="lt1"/>
            </a:solidFill>
          </a:ln>
          <a:effectLst/>
        </c:spPr>
      </c:pivotFmt>
      <c:pivotFmt>
        <c:idx val="929"/>
        <c:spPr>
          <a:solidFill>
            <a:schemeClr val="accent1"/>
          </a:solidFill>
          <a:ln w="19050">
            <a:solidFill>
              <a:schemeClr val="lt1"/>
            </a:solidFill>
          </a:ln>
          <a:effectLst/>
        </c:spPr>
      </c:pivotFmt>
      <c:pivotFmt>
        <c:idx val="930"/>
        <c:spPr>
          <a:solidFill>
            <a:schemeClr val="accent1"/>
          </a:solidFill>
          <a:ln w="19050">
            <a:solidFill>
              <a:schemeClr val="lt1"/>
            </a:solidFill>
          </a:ln>
          <a:effectLst/>
        </c:spPr>
      </c:pivotFmt>
      <c:pivotFmt>
        <c:idx val="931"/>
        <c:spPr>
          <a:solidFill>
            <a:schemeClr val="accent1"/>
          </a:solidFill>
          <a:ln w="19050">
            <a:solidFill>
              <a:schemeClr val="lt1"/>
            </a:solidFill>
          </a:ln>
          <a:effectLst/>
        </c:spPr>
      </c:pivotFmt>
      <c:pivotFmt>
        <c:idx val="932"/>
        <c:spPr>
          <a:solidFill>
            <a:schemeClr val="accent1"/>
          </a:solidFill>
          <a:ln w="19050">
            <a:solidFill>
              <a:schemeClr val="lt1"/>
            </a:solidFill>
          </a:ln>
          <a:effectLst/>
        </c:spPr>
      </c:pivotFmt>
      <c:pivotFmt>
        <c:idx val="933"/>
        <c:spPr>
          <a:solidFill>
            <a:schemeClr val="accent1"/>
          </a:solidFill>
          <a:ln w="19050">
            <a:solidFill>
              <a:schemeClr val="lt1"/>
            </a:solidFill>
          </a:ln>
          <a:effectLst/>
        </c:spPr>
      </c:pivotFmt>
      <c:pivotFmt>
        <c:idx val="934"/>
        <c:spPr>
          <a:solidFill>
            <a:schemeClr val="accent1"/>
          </a:solidFill>
          <a:ln w="19050">
            <a:solidFill>
              <a:schemeClr val="lt1"/>
            </a:solidFill>
          </a:ln>
          <a:effectLst/>
        </c:spPr>
      </c:pivotFmt>
      <c:pivotFmt>
        <c:idx val="93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6"/>
        <c:spPr>
          <a:solidFill>
            <a:schemeClr val="accent1"/>
          </a:solidFill>
          <a:ln w="19050">
            <a:solidFill>
              <a:schemeClr val="lt1"/>
            </a:solidFill>
          </a:ln>
          <a:effectLst/>
        </c:spPr>
      </c:pivotFmt>
      <c:pivotFmt>
        <c:idx val="937"/>
        <c:spPr>
          <a:solidFill>
            <a:schemeClr val="accent1"/>
          </a:solidFill>
          <a:ln w="19050">
            <a:solidFill>
              <a:schemeClr val="lt1"/>
            </a:solidFill>
          </a:ln>
          <a:effectLst/>
        </c:spPr>
      </c:pivotFmt>
      <c:pivotFmt>
        <c:idx val="938"/>
        <c:spPr>
          <a:solidFill>
            <a:schemeClr val="accent1"/>
          </a:solidFill>
          <a:ln w="19050">
            <a:solidFill>
              <a:schemeClr val="lt1"/>
            </a:solidFill>
          </a:ln>
          <a:effectLst/>
        </c:spPr>
      </c:pivotFmt>
      <c:pivotFmt>
        <c:idx val="939"/>
        <c:spPr>
          <a:solidFill>
            <a:schemeClr val="accent1"/>
          </a:solidFill>
          <a:ln w="19050">
            <a:solidFill>
              <a:schemeClr val="lt1"/>
            </a:solidFill>
          </a:ln>
          <a:effectLst/>
        </c:spPr>
      </c:pivotFmt>
      <c:pivotFmt>
        <c:idx val="940"/>
        <c:spPr>
          <a:solidFill>
            <a:schemeClr val="accent1"/>
          </a:solidFill>
          <a:ln w="19050">
            <a:solidFill>
              <a:schemeClr val="lt1"/>
            </a:solidFill>
          </a:ln>
          <a:effectLst/>
        </c:spPr>
      </c:pivotFmt>
      <c:pivotFmt>
        <c:idx val="941"/>
        <c:spPr>
          <a:solidFill>
            <a:schemeClr val="accent1"/>
          </a:solidFill>
          <a:ln w="19050">
            <a:solidFill>
              <a:schemeClr val="lt1"/>
            </a:solidFill>
          </a:ln>
          <a:effectLst/>
        </c:spPr>
      </c:pivotFmt>
      <c:pivotFmt>
        <c:idx val="942"/>
        <c:spPr>
          <a:solidFill>
            <a:schemeClr val="accent1"/>
          </a:solidFill>
          <a:ln w="19050">
            <a:solidFill>
              <a:schemeClr val="lt1"/>
            </a:solidFill>
          </a:ln>
          <a:effectLst/>
        </c:spPr>
      </c:pivotFmt>
      <c:pivotFmt>
        <c:idx val="943"/>
        <c:spPr>
          <a:solidFill>
            <a:schemeClr val="accent1"/>
          </a:solidFill>
          <a:ln w="19050">
            <a:solidFill>
              <a:schemeClr val="lt1"/>
            </a:solidFill>
          </a:ln>
          <a:effectLst/>
        </c:spPr>
      </c:pivotFmt>
      <c:pivotFmt>
        <c:idx val="944"/>
        <c:spPr>
          <a:solidFill>
            <a:schemeClr val="accent1"/>
          </a:solidFill>
          <a:ln w="19050">
            <a:solidFill>
              <a:schemeClr val="lt1"/>
            </a:solidFill>
          </a:ln>
          <a:effectLst/>
        </c:spPr>
      </c:pivotFmt>
      <c:pivotFmt>
        <c:idx val="945"/>
        <c:spPr>
          <a:solidFill>
            <a:schemeClr val="accent1"/>
          </a:solidFill>
          <a:ln w="19050">
            <a:solidFill>
              <a:schemeClr val="lt1"/>
            </a:solidFill>
          </a:ln>
          <a:effectLst/>
        </c:spPr>
      </c:pivotFmt>
      <c:pivotFmt>
        <c:idx val="946"/>
        <c:spPr>
          <a:solidFill>
            <a:schemeClr val="accent1"/>
          </a:solidFill>
          <a:ln w="19050">
            <a:solidFill>
              <a:schemeClr val="lt1"/>
            </a:solidFill>
          </a:ln>
          <a:effectLst/>
        </c:spPr>
      </c:pivotFmt>
      <c:pivotFmt>
        <c:idx val="947"/>
        <c:spPr>
          <a:solidFill>
            <a:schemeClr val="accent1"/>
          </a:solidFill>
          <a:ln w="19050">
            <a:solidFill>
              <a:schemeClr val="lt1"/>
            </a:solidFill>
          </a:ln>
          <a:effectLst/>
        </c:spPr>
      </c:pivotFmt>
      <c:pivotFmt>
        <c:idx val="948"/>
        <c:spPr>
          <a:solidFill>
            <a:schemeClr val="accent1"/>
          </a:solidFill>
          <a:ln w="19050">
            <a:solidFill>
              <a:schemeClr val="lt1"/>
            </a:solidFill>
          </a:ln>
          <a:effectLst/>
        </c:spPr>
      </c:pivotFmt>
      <c:pivotFmt>
        <c:idx val="949"/>
        <c:spPr>
          <a:solidFill>
            <a:schemeClr val="accent1"/>
          </a:solidFill>
          <a:ln w="19050">
            <a:solidFill>
              <a:schemeClr val="lt1"/>
            </a:solidFill>
          </a:ln>
          <a:effectLst/>
        </c:spPr>
      </c:pivotFmt>
      <c:pivotFmt>
        <c:idx val="950"/>
        <c:spPr>
          <a:solidFill>
            <a:schemeClr val="accent1"/>
          </a:solidFill>
          <a:ln w="19050">
            <a:solidFill>
              <a:schemeClr val="lt1"/>
            </a:solidFill>
          </a:ln>
          <a:effectLst/>
        </c:spPr>
      </c:pivotFmt>
      <c:pivotFmt>
        <c:idx val="951"/>
        <c:spPr>
          <a:solidFill>
            <a:schemeClr val="accent1"/>
          </a:solidFill>
          <a:ln w="19050">
            <a:solidFill>
              <a:schemeClr val="lt1"/>
            </a:solidFill>
          </a:ln>
          <a:effectLst/>
        </c:spPr>
      </c:pivotFmt>
      <c:pivotFmt>
        <c:idx val="95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3"/>
        <c:spPr>
          <a:solidFill>
            <a:schemeClr val="accent1"/>
          </a:solidFill>
          <a:ln w="19050">
            <a:solidFill>
              <a:schemeClr val="lt1"/>
            </a:solidFill>
          </a:ln>
          <a:effectLst/>
        </c:spPr>
      </c:pivotFmt>
      <c:pivotFmt>
        <c:idx val="954"/>
        <c:spPr>
          <a:solidFill>
            <a:schemeClr val="accent1"/>
          </a:solidFill>
          <a:ln w="19050">
            <a:solidFill>
              <a:schemeClr val="lt1"/>
            </a:solidFill>
          </a:ln>
          <a:effectLst/>
        </c:spPr>
      </c:pivotFmt>
      <c:pivotFmt>
        <c:idx val="955"/>
        <c:spPr>
          <a:solidFill>
            <a:schemeClr val="accent1"/>
          </a:solidFill>
          <a:ln w="19050">
            <a:solidFill>
              <a:schemeClr val="lt1"/>
            </a:solidFill>
          </a:ln>
          <a:effectLst/>
        </c:spPr>
      </c:pivotFmt>
      <c:pivotFmt>
        <c:idx val="956"/>
        <c:spPr>
          <a:solidFill>
            <a:schemeClr val="accent1"/>
          </a:solidFill>
          <a:ln w="19050">
            <a:solidFill>
              <a:schemeClr val="lt1"/>
            </a:solidFill>
          </a:ln>
          <a:effectLst/>
        </c:spPr>
      </c:pivotFmt>
      <c:pivotFmt>
        <c:idx val="957"/>
        <c:spPr>
          <a:solidFill>
            <a:schemeClr val="accent1"/>
          </a:solidFill>
          <a:ln w="19050">
            <a:solidFill>
              <a:schemeClr val="lt1"/>
            </a:solidFill>
          </a:ln>
          <a:effectLst/>
        </c:spPr>
      </c:pivotFmt>
      <c:pivotFmt>
        <c:idx val="958"/>
        <c:spPr>
          <a:solidFill>
            <a:schemeClr val="accent1"/>
          </a:solidFill>
          <a:ln w="19050">
            <a:solidFill>
              <a:schemeClr val="lt1"/>
            </a:solidFill>
          </a:ln>
          <a:effectLst/>
        </c:spPr>
      </c:pivotFmt>
      <c:pivotFmt>
        <c:idx val="959"/>
        <c:spPr>
          <a:solidFill>
            <a:schemeClr val="accent1"/>
          </a:solidFill>
          <a:ln w="19050">
            <a:solidFill>
              <a:schemeClr val="lt1"/>
            </a:solidFill>
          </a:ln>
          <a:effectLst/>
        </c:spPr>
      </c:pivotFmt>
      <c:pivotFmt>
        <c:idx val="960"/>
        <c:spPr>
          <a:solidFill>
            <a:schemeClr val="accent1"/>
          </a:solidFill>
          <a:ln w="19050">
            <a:solidFill>
              <a:schemeClr val="lt1"/>
            </a:solidFill>
          </a:ln>
          <a:effectLst/>
        </c:spPr>
      </c:pivotFmt>
      <c:pivotFmt>
        <c:idx val="961"/>
        <c:spPr>
          <a:solidFill>
            <a:schemeClr val="accent1"/>
          </a:solidFill>
          <a:ln w="19050">
            <a:solidFill>
              <a:schemeClr val="lt1"/>
            </a:solidFill>
          </a:ln>
          <a:effectLst/>
        </c:spPr>
      </c:pivotFmt>
      <c:pivotFmt>
        <c:idx val="962"/>
        <c:spPr>
          <a:solidFill>
            <a:schemeClr val="accent1"/>
          </a:solidFill>
          <a:ln w="19050">
            <a:solidFill>
              <a:schemeClr val="lt1"/>
            </a:solidFill>
          </a:ln>
          <a:effectLst/>
        </c:spPr>
      </c:pivotFmt>
      <c:pivotFmt>
        <c:idx val="963"/>
        <c:spPr>
          <a:solidFill>
            <a:schemeClr val="accent1"/>
          </a:solidFill>
          <a:ln w="19050">
            <a:solidFill>
              <a:schemeClr val="lt1"/>
            </a:solidFill>
          </a:ln>
          <a:effectLst/>
        </c:spPr>
      </c:pivotFmt>
      <c:pivotFmt>
        <c:idx val="964"/>
        <c:spPr>
          <a:solidFill>
            <a:schemeClr val="accent1"/>
          </a:solidFill>
          <a:ln w="19050">
            <a:solidFill>
              <a:schemeClr val="lt1"/>
            </a:solidFill>
          </a:ln>
          <a:effectLst/>
        </c:spPr>
      </c:pivotFmt>
      <c:pivotFmt>
        <c:idx val="965"/>
        <c:spPr>
          <a:solidFill>
            <a:schemeClr val="accent1"/>
          </a:solidFill>
          <a:ln w="19050">
            <a:solidFill>
              <a:schemeClr val="lt1"/>
            </a:solidFill>
          </a:ln>
          <a:effectLst/>
        </c:spPr>
      </c:pivotFmt>
      <c:pivotFmt>
        <c:idx val="966"/>
        <c:spPr>
          <a:solidFill>
            <a:schemeClr val="accent1"/>
          </a:solidFill>
          <a:ln w="19050">
            <a:solidFill>
              <a:schemeClr val="lt1"/>
            </a:solidFill>
          </a:ln>
          <a:effectLst/>
        </c:spPr>
      </c:pivotFmt>
      <c:pivotFmt>
        <c:idx val="967"/>
        <c:spPr>
          <a:solidFill>
            <a:schemeClr val="accent1"/>
          </a:solidFill>
          <a:ln w="19050">
            <a:solidFill>
              <a:schemeClr val="lt1"/>
            </a:solidFill>
          </a:ln>
          <a:effectLst/>
        </c:spPr>
      </c:pivotFmt>
      <c:pivotFmt>
        <c:idx val="968"/>
        <c:spPr>
          <a:solidFill>
            <a:schemeClr val="accent1"/>
          </a:solidFill>
          <a:ln w="19050">
            <a:solidFill>
              <a:schemeClr val="lt1"/>
            </a:solidFill>
          </a:ln>
          <a:effectLst/>
        </c:spPr>
      </c:pivotFmt>
      <c:pivotFmt>
        <c:idx val="96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0"/>
        <c:spPr>
          <a:solidFill>
            <a:schemeClr val="accent1"/>
          </a:solidFill>
          <a:ln w="19050">
            <a:solidFill>
              <a:schemeClr val="lt1"/>
            </a:solidFill>
          </a:ln>
          <a:effectLst/>
        </c:spPr>
      </c:pivotFmt>
      <c:pivotFmt>
        <c:idx val="971"/>
        <c:spPr>
          <a:solidFill>
            <a:schemeClr val="accent1"/>
          </a:solidFill>
          <a:ln w="19050">
            <a:solidFill>
              <a:schemeClr val="lt1"/>
            </a:solidFill>
          </a:ln>
          <a:effectLst/>
        </c:spPr>
      </c:pivotFmt>
      <c:pivotFmt>
        <c:idx val="972"/>
        <c:spPr>
          <a:solidFill>
            <a:schemeClr val="accent1"/>
          </a:solidFill>
          <a:ln w="19050">
            <a:solidFill>
              <a:schemeClr val="lt1"/>
            </a:solidFill>
          </a:ln>
          <a:effectLst/>
        </c:spPr>
      </c:pivotFmt>
      <c:pivotFmt>
        <c:idx val="973"/>
        <c:spPr>
          <a:solidFill>
            <a:schemeClr val="accent1"/>
          </a:solidFill>
          <a:ln w="19050">
            <a:solidFill>
              <a:schemeClr val="lt1"/>
            </a:solidFill>
          </a:ln>
          <a:effectLst/>
        </c:spPr>
      </c:pivotFmt>
      <c:pivotFmt>
        <c:idx val="974"/>
        <c:spPr>
          <a:solidFill>
            <a:schemeClr val="accent1"/>
          </a:solidFill>
          <a:ln w="19050">
            <a:solidFill>
              <a:schemeClr val="lt1"/>
            </a:solidFill>
          </a:ln>
          <a:effectLst/>
        </c:spPr>
      </c:pivotFmt>
      <c:pivotFmt>
        <c:idx val="975"/>
        <c:spPr>
          <a:solidFill>
            <a:schemeClr val="accent1"/>
          </a:solidFill>
          <a:ln w="19050">
            <a:solidFill>
              <a:schemeClr val="lt1"/>
            </a:solidFill>
          </a:ln>
          <a:effectLst/>
        </c:spPr>
      </c:pivotFmt>
      <c:pivotFmt>
        <c:idx val="976"/>
        <c:spPr>
          <a:solidFill>
            <a:schemeClr val="accent1"/>
          </a:solidFill>
          <a:ln w="19050">
            <a:solidFill>
              <a:schemeClr val="lt1"/>
            </a:solidFill>
          </a:ln>
          <a:effectLst/>
        </c:spPr>
      </c:pivotFmt>
      <c:pivotFmt>
        <c:idx val="977"/>
        <c:spPr>
          <a:solidFill>
            <a:schemeClr val="accent1"/>
          </a:solidFill>
          <a:ln w="19050">
            <a:solidFill>
              <a:schemeClr val="lt1"/>
            </a:solidFill>
          </a:ln>
          <a:effectLst/>
        </c:spPr>
      </c:pivotFmt>
      <c:pivotFmt>
        <c:idx val="978"/>
        <c:spPr>
          <a:solidFill>
            <a:schemeClr val="accent1"/>
          </a:solidFill>
          <a:ln w="19050">
            <a:solidFill>
              <a:schemeClr val="lt1"/>
            </a:solidFill>
          </a:ln>
          <a:effectLst/>
        </c:spPr>
      </c:pivotFmt>
      <c:pivotFmt>
        <c:idx val="979"/>
        <c:spPr>
          <a:solidFill>
            <a:schemeClr val="accent1"/>
          </a:solidFill>
          <a:ln w="19050">
            <a:solidFill>
              <a:schemeClr val="lt1"/>
            </a:solidFill>
          </a:ln>
          <a:effectLst/>
        </c:spPr>
      </c:pivotFmt>
      <c:pivotFmt>
        <c:idx val="980"/>
        <c:spPr>
          <a:solidFill>
            <a:schemeClr val="accent1"/>
          </a:solidFill>
          <a:ln w="19050">
            <a:solidFill>
              <a:schemeClr val="lt1"/>
            </a:solidFill>
          </a:ln>
          <a:effectLst/>
        </c:spPr>
      </c:pivotFmt>
      <c:pivotFmt>
        <c:idx val="981"/>
        <c:spPr>
          <a:solidFill>
            <a:schemeClr val="accent1"/>
          </a:solidFill>
          <a:ln w="19050">
            <a:solidFill>
              <a:schemeClr val="lt1"/>
            </a:solidFill>
          </a:ln>
          <a:effectLst/>
        </c:spPr>
      </c:pivotFmt>
      <c:pivotFmt>
        <c:idx val="982"/>
        <c:spPr>
          <a:solidFill>
            <a:schemeClr val="accent1"/>
          </a:solidFill>
          <a:ln w="19050">
            <a:solidFill>
              <a:schemeClr val="lt1"/>
            </a:solidFill>
          </a:ln>
          <a:effectLst/>
        </c:spPr>
      </c:pivotFmt>
      <c:pivotFmt>
        <c:idx val="983"/>
        <c:spPr>
          <a:solidFill>
            <a:schemeClr val="accent1"/>
          </a:solidFill>
          <a:ln w="19050">
            <a:solidFill>
              <a:schemeClr val="lt1"/>
            </a:solidFill>
          </a:ln>
          <a:effectLst/>
        </c:spPr>
      </c:pivotFmt>
      <c:pivotFmt>
        <c:idx val="984"/>
        <c:spPr>
          <a:solidFill>
            <a:schemeClr val="accent1"/>
          </a:solidFill>
          <a:ln w="19050">
            <a:solidFill>
              <a:schemeClr val="lt1"/>
            </a:solidFill>
          </a:ln>
          <a:effectLst/>
        </c:spPr>
      </c:pivotFmt>
      <c:pivotFmt>
        <c:idx val="985"/>
        <c:spPr>
          <a:solidFill>
            <a:schemeClr val="accent1"/>
          </a:solidFill>
          <a:ln w="19050">
            <a:solidFill>
              <a:schemeClr val="lt1"/>
            </a:solidFill>
          </a:ln>
          <a:effectLst/>
        </c:spPr>
      </c:pivotFmt>
      <c:pivotFmt>
        <c:idx val="98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7"/>
        <c:spPr>
          <a:solidFill>
            <a:schemeClr val="accent1"/>
          </a:solidFill>
          <a:ln w="19050">
            <a:solidFill>
              <a:schemeClr val="lt1"/>
            </a:solidFill>
          </a:ln>
          <a:effectLst/>
        </c:spPr>
      </c:pivotFmt>
      <c:pivotFmt>
        <c:idx val="988"/>
        <c:spPr>
          <a:solidFill>
            <a:schemeClr val="accent1"/>
          </a:solidFill>
          <a:ln w="19050">
            <a:solidFill>
              <a:schemeClr val="lt1"/>
            </a:solidFill>
          </a:ln>
          <a:effectLst/>
        </c:spPr>
      </c:pivotFmt>
      <c:pivotFmt>
        <c:idx val="989"/>
        <c:spPr>
          <a:solidFill>
            <a:schemeClr val="accent1"/>
          </a:solidFill>
          <a:ln w="19050">
            <a:solidFill>
              <a:schemeClr val="lt1"/>
            </a:solidFill>
          </a:ln>
          <a:effectLst/>
        </c:spPr>
      </c:pivotFmt>
      <c:pivotFmt>
        <c:idx val="990"/>
        <c:spPr>
          <a:solidFill>
            <a:schemeClr val="accent1"/>
          </a:solidFill>
          <a:ln w="19050">
            <a:solidFill>
              <a:schemeClr val="lt1"/>
            </a:solidFill>
          </a:ln>
          <a:effectLst/>
        </c:spPr>
      </c:pivotFmt>
      <c:pivotFmt>
        <c:idx val="991"/>
        <c:spPr>
          <a:solidFill>
            <a:schemeClr val="accent1"/>
          </a:solidFill>
          <a:ln w="19050">
            <a:solidFill>
              <a:schemeClr val="lt1"/>
            </a:solidFill>
          </a:ln>
          <a:effectLst/>
        </c:spPr>
      </c:pivotFmt>
      <c:pivotFmt>
        <c:idx val="992"/>
        <c:spPr>
          <a:solidFill>
            <a:schemeClr val="accent1"/>
          </a:solidFill>
          <a:ln w="19050">
            <a:solidFill>
              <a:schemeClr val="lt1"/>
            </a:solidFill>
          </a:ln>
          <a:effectLst/>
        </c:spPr>
      </c:pivotFmt>
      <c:pivotFmt>
        <c:idx val="993"/>
        <c:spPr>
          <a:solidFill>
            <a:schemeClr val="accent1"/>
          </a:solidFill>
          <a:ln w="19050">
            <a:solidFill>
              <a:schemeClr val="lt1"/>
            </a:solidFill>
          </a:ln>
          <a:effectLst/>
        </c:spPr>
      </c:pivotFmt>
      <c:pivotFmt>
        <c:idx val="994"/>
        <c:spPr>
          <a:solidFill>
            <a:schemeClr val="accent1"/>
          </a:solidFill>
          <a:ln w="19050">
            <a:solidFill>
              <a:schemeClr val="lt1"/>
            </a:solidFill>
          </a:ln>
          <a:effectLst/>
        </c:spPr>
      </c:pivotFmt>
      <c:pivotFmt>
        <c:idx val="995"/>
        <c:spPr>
          <a:solidFill>
            <a:schemeClr val="accent1"/>
          </a:solidFill>
          <a:ln w="19050">
            <a:solidFill>
              <a:schemeClr val="lt1"/>
            </a:solidFill>
          </a:ln>
          <a:effectLst/>
        </c:spPr>
      </c:pivotFmt>
      <c:pivotFmt>
        <c:idx val="996"/>
        <c:spPr>
          <a:solidFill>
            <a:schemeClr val="accent1"/>
          </a:solidFill>
          <a:ln w="19050">
            <a:solidFill>
              <a:schemeClr val="lt1"/>
            </a:solidFill>
          </a:ln>
          <a:effectLst/>
        </c:spPr>
      </c:pivotFmt>
      <c:pivotFmt>
        <c:idx val="997"/>
        <c:spPr>
          <a:solidFill>
            <a:schemeClr val="accent1"/>
          </a:solidFill>
          <a:ln w="19050">
            <a:solidFill>
              <a:schemeClr val="lt1"/>
            </a:solidFill>
          </a:ln>
          <a:effectLst/>
        </c:spPr>
      </c:pivotFmt>
      <c:pivotFmt>
        <c:idx val="998"/>
        <c:spPr>
          <a:solidFill>
            <a:schemeClr val="accent1"/>
          </a:solidFill>
          <a:ln w="19050">
            <a:solidFill>
              <a:schemeClr val="lt1"/>
            </a:solidFill>
          </a:ln>
          <a:effectLst/>
        </c:spPr>
      </c:pivotFmt>
      <c:pivotFmt>
        <c:idx val="999"/>
        <c:spPr>
          <a:solidFill>
            <a:schemeClr val="accent1"/>
          </a:solidFill>
          <a:ln w="19050">
            <a:solidFill>
              <a:schemeClr val="lt1"/>
            </a:solidFill>
          </a:ln>
          <a:effectLst/>
        </c:spPr>
      </c:pivotFmt>
      <c:pivotFmt>
        <c:idx val="1000"/>
        <c:spPr>
          <a:solidFill>
            <a:schemeClr val="accent1"/>
          </a:solidFill>
          <a:ln w="19050">
            <a:solidFill>
              <a:schemeClr val="lt1"/>
            </a:solidFill>
          </a:ln>
          <a:effectLst/>
        </c:spPr>
      </c:pivotFmt>
      <c:pivotFmt>
        <c:idx val="1001"/>
        <c:spPr>
          <a:solidFill>
            <a:schemeClr val="accent1"/>
          </a:solidFill>
          <a:ln w="19050">
            <a:solidFill>
              <a:schemeClr val="lt1"/>
            </a:solidFill>
          </a:ln>
          <a:effectLst/>
        </c:spPr>
      </c:pivotFmt>
      <c:pivotFmt>
        <c:idx val="1002"/>
        <c:spPr>
          <a:solidFill>
            <a:schemeClr val="accent1"/>
          </a:solidFill>
          <a:ln w="19050">
            <a:solidFill>
              <a:schemeClr val="lt1"/>
            </a:solidFill>
          </a:ln>
          <a:effectLst/>
        </c:spPr>
      </c:pivotFmt>
      <c:pivotFmt>
        <c:idx val="100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4"/>
        <c:spPr>
          <a:solidFill>
            <a:schemeClr val="accent1"/>
          </a:solidFill>
          <a:ln w="19050">
            <a:solidFill>
              <a:schemeClr val="lt1"/>
            </a:solidFill>
          </a:ln>
          <a:effectLst/>
        </c:spPr>
      </c:pivotFmt>
      <c:pivotFmt>
        <c:idx val="1005"/>
        <c:spPr>
          <a:solidFill>
            <a:schemeClr val="accent1"/>
          </a:solidFill>
          <a:ln w="19050">
            <a:solidFill>
              <a:schemeClr val="lt1"/>
            </a:solidFill>
          </a:ln>
          <a:effectLst/>
        </c:spPr>
      </c:pivotFmt>
      <c:pivotFmt>
        <c:idx val="1006"/>
        <c:spPr>
          <a:solidFill>
            <a:schemeClr val="accent1"/>
          </a:solidFill>
          <a:ln w="19050">
            <a:solidFill>
              <a:schemeClr val="lt1"/>
            </a:solidFill>
          </a:ln>
          <a:effectLst/>
        </c:spPr>
      </c:pivotFmt>
      <c:pivotFmt>
        <c:idx val="1007"/>
        <c:spPr>
          <a:solidFill>
            <a:schemeClr val="accent1"/>
          </a:solidFill>
          <a:ln w="19050">
            <a:solidFill>
              <a:schemeClr val="lt1"/>
            </a:solidFill>
          </a:ln>
          <a:effectLst/>
        </c:spPr>
      </c:pivotFmt>
      <c:pivotFmt>
        <c:idx val="1008"/>
        <c:spPr>
          <a:solidFill>
            <a:schemeClr val="accent1"/>
          </a:solidFill>
          <a:ln w="19050">
            <a:solidFill>
              <a:schemeClr val="lt1"/>
            </a:solidFill>
          </a:ln>
          <a:effectLst/>
        </c:spPr>
      </c:pivotFmt>
      <c:pivotFmt>
        <c:idx val="1009"/>
        <c:spPr>
          <a:solidFill>
            <a:schemeClr val="accent1"/>
          </a:solidFill>
          <a:ln w="19050">
            <a:solidFill>
              <a:schemeClr val="lt1"/>
            </a:solidFill>
          </a:ln>
          <a:effectLst/>
        </c:spPr>
      </c:pivotFmt>
      <c:pivotFmt>
        <c:idx val="1010"/>
        <c:spPr>
          <a:solidFill>
            <a:schemeClr val="accent1"/>
          </a:solidFill>
          <a:ln w="19050">
            <a:solidFill>
              <a:schemeClr val="lt1"/>
            </a:solidFill>
          </a:ln>
          <a:effectLst/>
        </c:spPr>
      </c:pivotFmt>
      <c:pivotFmt>
        <c:idx val="1011"/>
        <c:spPr>
          <a:solidFill>
            <a:schemeClr val="accent1"/>
          </a:solidFill>
          <a:ln w="19050">
            <a:solidFill>
              <a:schemeClr val="lt1"/>
            </a:solidFill>
          </a:ln>
          <a:effectLst/>
        </c:spPr>
      </c:pivotFmt>
      <c:pivotFmt>
        <c:idx val="1012"/>
        <c:spPr>
          <a:solidFill>
            <a:schemeClr val="accent1"/>
          </a:solidFill>
          <a:ln w="19050">
            <a:solidFill>
              <a:schemeClr val="lt1"/>
            </a:solidFill>
          </a:ln>
          <a:effectLst/>
        </c:spPr>
      </c:pivotFmt>
      <c:pivotFmt>
        <c:idx val="1013"/>
        <c:spPr>
          <a:solidFill>
            <a:schemeClr val="accent1"/>
          </a:solidFill>
          <a:ln w="19050">
            <a:solidFill>
              <a:schemeClr val="lt1"/>
            </a:solidFill>
          </a:ln>
          <a:effectLst/>
        </c:spPr>
      </c:pivotFmt>
      <c:pivotFmt>
        <c:idx val="1014"/>
        <c:spPr>
          <a:solidFill>
            <a:schemeClr val="accent1"/>
          </a:solidFill>
          <a:ln w="19050">
            <a:solidFill>
              <a:schemeClr val="lt1"/>
            </a:solidFill>
          </a:ln>
          <a:effectLst/>
        </c:spPr>
      </c:pivotFmt>
      <c:pivotFmt>
        <c:idx val="1015"/>
        <c:spPr>
          <a:solidFill>
            <a:schemeClr val="accent1"/>
          </a:solidFill>
          <a:ln w="19050">
            <a:solidFill>
              <a:schemeClr val="lt1"/>
            </a:solidFill>
          </a:ln>
          <a:effectLst/>
        </c:spPr>
      </c:pivotFmt>
      <c:pivotFmt>
        <c:idx val="1016"/>
        <c:spPr>
          <a:solidFill>
            <a:schemeClr val="accent1"/>
          </a:solidFill>
          <a:ln w="19050">
            <a:solidFill>
              <a:schemeClr val="lt1"/>
            </a:solidFill>
          </a:ln>
          <a:effectLst/>
        </c:spPr>
      </c:pivotFmt>
      <c:pivotFmt>
        <c:idx val="1017"/>
        <c:spPr>
          <a:solidFill>
            <a:schemeClr val="accent1"/>
          </a:solidFill>
          <a:ln w="19050">
            <a:solidFill>
              <a:schemeClr val="lt1"/>
            </a:solidFill>
          </a:ln>
          <a:effectLst/>
        </c:spPr>
      </c:pivotFmt>
      <c:pivotFmt>
        <c:idx val="1018"/>
        <c:spPr>
          <a:solidFill>
            <a:schemeClr val="accent1"/>
          </a:solidFill>
          <a:ln w="19050">
            <a:solidFill>
              <a:schemeClr val="lt1"/>
            </a:solidFill>
          </a:ln>
          <a:effectLst/>
        </c:spPr>
      </c:pivotFmt>
      <c:pivotFmt>
        <c:idx val="1019"/>
        <c:spPr>
          <a:solidFill>
            <a:schemeClr val="accent1"/>
          </a:solidFill>
          <a:ln w="19050">
            <a:solidFill>
              <a:schemeClr val="lt1"/>
            </a:solidFill>
          </a:ln>
          <a:effectLst/>
        </c:spPr>
      </c:pivotFmt>
      <c:pivotFmt>
        <c:idx val="102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1"/>
        <c:spPr>
          <a:solidFill>
            <a:schemeClr val="accent1"/>
          </a:solidFill>
          <a:ln w="19050">
            <a:solidFill>
              <a:schemeClr val="lt1"/>
            </a:solidFill>
          </a:ln>
          <a:effectLst/>
        </c:spPr>
      </c:pivotFmt>
      <c:pivotFmt>
        <c:idx val="1022"/>
        <c:spPr>
          <a:solidFill>
            <a:schemeClr val="accent1"/>
          </a:solidFill>
          <a:ln w="19050">
            <a:solidFill>
              <a:schemeClr val="lt1"/>
            </a:solidFill>
          </a:ln>
          <a:effectLst/>
        </c:spPr>
      </c:pivotFmt>
      <c:pivotFmt>
        <c:idx val="1023"/>
        <c:spPr>
          <a:solidFill>
            <a:schemeClr val="accent1"/>
          </a:solidFill>
          <a:ln w="19050">
            <a:solidFill>
              <a:schemeClr val="lt1"/>
            </a:solidFill>
          </a:ln>
          <a:effectLst/>
        </c:spPr>
      </c:pivotFmt>
      <c:pivotFmt>
        <c:idx val="1024"/>
        <c:spPr>
          <a:solidFill>
            <a:schemeClr val="accent1"/>
          </a:solidFill>
          <a:ln w="19050">
            <a:solidFill>
              <a:schemeClr val="lt1"/>
            </a:solidFill>
          </a:ln>
          <a:effectLst/>
        </c:spPr>
      </c:pivotFmt>
      <c:pivotFmt>
        <c:idx val="1025"/>
        <c:spPr>
          <a:solidFill>
            <a:schemeClr val="accent1"/>
          </a:solidFill>
          <a:ln w="19050">
            <a:solidFill>
              <a:schemeClr val="lt1"/>
            </a:solidFill>
          </a:ln>
          <a:effectLst/>
        </c:spPr>
      </c:pivotFmt>
      <c:pivotFmt>
        <c:idx val="1026"/>
        <c:spPr>
          <a:solidFill>
            <a:schemeClr val="accent1"/>
          </a:solidFill>
          <a:ln w="19050">
            <a:solidFill>
              <a:schemeClr val="lt1"/>
            </a:solidFill>
          </a:ln>
          <a:effectLst/>
        </c:spPr>
      </c:pivotFmt>
      <c:pivotFmt>
        <c:idx val="1027"/>
        <c:spPr>
          <a:solidFill>
            <a:schemeClr val="accent1"/>
          </a:solidFill>
          <a:ln w="19050">
            <a:solidFill>
              <a:schemeClr val="lt1"/>
            </a:solidFill>
          </a:ln>
          <a:effectLst/>
        </c:spPr>
      </c:pivotFmt>
      <c:pivotFmt>
        <c:idx val="1028"/>
        <c:spPr>
          <a:solidFill>
            <a:schemeClr val="accent1"/>
          </a:solidFill>
          <a:ln w="19050">
            <a:solidFill>
              <a:schemeClr val="lt1"/>
            </a:solidFill>
          </a:ln>
          <a:effectLst/>
        </c:spPr>
      </c:pivotFmt>
      <c:pivotFmt>
        <c:idx val="1029"/>
        <c:spPr>
          <a:solidFill>
            <a:schemeClr val="accent1"/>
          </a:solidFill>
          <a:ln w="19050">
            <a:solidFill>
              <a:schemeClr val="lt1"/>
            </a:solidFill>
          </a:ln>
          <a:effectLst/>
        </c:spPr>
      </c:pivotFmt>
      <c:pivotFmt>
        <c:idx val="1030"/>
        <c:spPr>
          <a:solidFill>
            <a:schemeClr val="accent1"/>
          </a:solidFill>
          <a:ln w="19050">
            <a:solidFill>
              <a:schemeClr val="lt1"/>
            </a:solidFill>
          </a:ln>
          <a:effectLst/>
        </c:spPr>
      </c:pivotFmt>
      <c:pivotFmt>
        <c:idx val="1031"/>
        <c:spPr>
          <a:solidFill>
            <a:schemeClr val="accent1"/>
          </a:solidFill>
          <a:ln w="19050">
            <a:solidFill>
              <a:schemeClr val="lt1"/>
            </a:solidFill>
          </a:ln>
          <a:effectLst/>
        </c:spPr>
      </c:pivotFmt>
      <c:pivotFmt>
        <c:idx val="1032"/>
        <c:spPr>
          <a:solidFill>
            <a:schemeClr val="accent1"/>
          </a:solidFill>
          <a:ln w="19050">
            <a:solidFill>
              <a:schemeClr val="lt1"/>
            </a:solidFill>
          </a:ln>
          <a:effectLst/>
        </c:spPr>
      </c:pivotFmt>
      <c:pivotFmt>
        <c:idx val="1033"/>
        <c:spPr>
          <a:solidFill>
            <a:schemeClr val="accent1"/>
          </a:solidFill>
          <a:ln w="19050">
            <a:solidFill>
              <a:schemeClr val="lt1"/>
            </a:solidFill>
          </a:ln>
          <a:effectLst/>
        </c:spPr>
      </c:pivotFmt>
      <c:pivotFmt>
        <c:idx val="1034"/>
        <c:spPr>
          <a:solidFill>
            <a:schemeClr val="accent1"/>
          </a:solidFill>
          <a:ln w="19050">
            <a:solidFill>
              <a:schemeClr val="lt1"/>
            </a:solidFill>
          </a:ln>
          <a:effectLst/>
        </c:spPr>
      </c:pivotFmt>
      <c:pivotFmt>
        <c:idx val="1035"/>
        <c:spPr>
          <a:solidFill>
            <a:schemeClr val="accent1"/>
          </a:solidFill>
          <a:ln w="19050">
            <a:solidFill>
              <a:schemeClr val="lt1"/>
            </a:solidFill>
          </a:ln>
          <a:effectLst/>
        </c:spPr>
      </c:pivotFmt>
      <c:pivotFmt>
        <c:idx val="1036"/>
        <c:spPr>
          <a:solidFill>
            <a:schemeClr val="accent1"/>
          </a:solidFill>
          <a:ln w="19050">
            <a:solidFill>
              <a:schemeClr val="lt1"/>
            </a:solidFill>
          </a:ln>
          <a:effectLst/>
        </c:spPr>
      </c:pivotFmt>
      <c:pivotFmt>
        <c:idx val="103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8"/>
        <c:spPr>
          <a:solidFill>
            <a:schemeClr val="accent1"/>
          </a:solidFill>
          <a:ln w="19050">
            <a:solidFill>
              <a:schemeClr val="lt1"/>
            </a:solidFill>
          </a:ln>
          <a:effectLst/>
        </c:spPr>
      </c:pivotFmt>
      <c:pivotFmt>
        <c:idx val="1039"/>
        <c:spPr>
          <a:solidFill>
            <a:schemeClr val="accent1"/>
          </a:solidFill>
          <a:ln w="19050">
            <a:solidFill>
              <a:schemeClr val="lt1"/>
            </a:solidFill>
          </a:ln>
          <a:effectLst/>
        </c:spPr>
      </c:pivotFmt>
      <c:pivotFmt>
        <c:idx val="1040"/>
        <c:spPr>
          <a:solidFill>
            <a:schemeClr val="accent1"/>
          </a:solidFill>
          <a:ln w="19050">
            <a:solidFill>
              <a:schemeClr val="lt1"/>
            </a:solidFill>
          </a:ln>
          <a:effectLst/>
        </c:spPr>
      </c:pivotFmt>
      <c:pivotFmt>
        <c:idx val="1041"/>
        <c:spPr>
          <a:solidFill>
            <a:schemeClr val="accent1"/>
          </a:solidFill>
          <a:ln w="19050">
            <a:solidFill>
              <a:schemeClr val="lt1"/>
            </a:solidFill>
          </a:ln>
          <a:effectLst/>
        </c:spPr>
      </c:pivotFmt>
      <c:pivotFmt>
        <c:idx val="1042"/>
        <c:spPr>
          <a:solidFill>
            <a:schemeClr val="accent1"/>
          </a:solidFill>
          <a:ln w="19050">
            <a:solidFill>
              <a:schemeClr val="lt1"/>
            </a:solidFill>
          </a:ln>
          <a:effectLst/>
        </c:spPr>
      </c:pivotFmt>
      <c:pivotFmt>
        <c:idx val="1043"/>
        <c:spPr>
          <a:solidFill>
            <a:schemeClr val="accent1"/>
          </a:solidFill>
          <a:ln w="19050">
            <a:solidFill>
              <a:schemeClr val="lt1"/>
            </a:solidFill>
          </a:ln>
          <a:effectLst/>
        </c:spPr>
      </c:pivotFmt>
      <c:pivotFmt>
        <c:idx val="1044"/>
        <c:spPr>
          <a:solidFill>
            <a:schemeClr val="accent1"/>
          </a:solidFill>
          <a:ln w="19050">
            <a:solidFill>
              <a:schemeClr val="lt1"/>
            </a:solidFill>
          </a:ln>
          <a:effectLst/>
        </c:spPr>
      </c:pivotFmt>
      <c:pivotFmt>
        <c:idx val="1045"/>
        <c:spPr>
          <a:solidFill>
            <a:schemeClr val="accent1"/>
          </a:solidFill>
          <a:ln w="19050">
            <a:solidFill>
              <a:schemeClr val="lt1"/>
            </a:solidFill>
          </a:ln>
          <a:effectLst/>
        </c:spPr>
      </c:pivotFmt>
      <c:pivotFmt>
        <c:idx val="1046"/>
        <c:spPr>
          <a:solidFill>
            <a:schemeClr val="accent1"/>
          </a:solidFill>
          <a:ln w="19050">
            <a:solidFill>
              <a:schemeClr val="lt1"/>
            </a:solidFill>
          </a:ln>
          <a:effectLst/>
        </c:spPr>
      </c:pivotFmt>
      <c:pivotFmt>
        <c:idx val="1047"/>
        <c:spPr>
          <a:solidFill>
            <a:schemeClr val="accent1"/>
          </a:solidFill>
          <a:ln w="19050">
            <a:solidFill>
              <a:schemeClr val="lt1"/>
            </a:solidFill>
          </a:ln>
          <a:effectLst/>
        </c:spPr>
      </c:pivotFmt>
      <c:pivotFmt>
        <c:idx val="1048"/>
        <c:spPr>
          <a:solidFill>
            <a:schemeClr val="accent1"/>
          </a:solidFill>
          <a:ln w="19050">
            <a:solidFill>
              <a:schemeClr val="lt1"/>
            </a:solidFill>
          </a:ln>
          <a:effectLst/>
        </c:spPr>
      </c:pivotFmt>
      <c:pivotFmt>
        <c:idx val="1049"/>
        <c:spPr>
          <a:solidFill>
            <a:schemeClr val="accent1"/>
          </a:solidFill>
          <a:ln w="19050">
            <a:solidFill>
              <a:schemeClr val="lt1"/>
            </a:solidFill>
          </a:ln>
          <a:effectLst/>
        </c:spPr>
      </c:pivotFmt>
      <c:pivotFmt>
        <c:idx val="1050"/>
        <c:spPr>
          <a:solidFill>
            <a:schemeClr val="accent1"/>
          </a:solidFill>
          <a:ln w="19050">
            <a:solidFill>
              <a:schemeClr val="lt1"/>
            </a:solidFill>
          </a:ln>
          <a:effectLst/>
        </c:spPr>
      </c:pivotFmt>
      <c:pivotFmt>
        <c:idx val="1051"/>
        <c:spPr>
          <a:solidFill>
            <a:schemeClr val="accent1"/>
          </a:solidFill>
          <a:ln w="19050">
            <a:solidFill>
              <a:schemeClr val="lt1"/>
            </a:solidFill>
          </a:ln>
          <a:effectLst/>
        </c:spPr>
      </c:pivotFmt>
      <c:pivotFmt>
        <c:idx val="1052"/>
        <c:spPr>
          <a:solidFill>
            <a:schemeClr val="accent1"/>
          </a:solidFill>
          <a:ln w="19050">
            <a:solidFill>
              <a:schemeClr val="lt1"/>
            </a:solidFill>
          </a:ln>
          <a:effectLst/>
        </c:spPr>
      </c:pivotFmt>
      <c:pivotFmt>
        <c:idx val="1053"/>
        <c:spPr>
          <a:solidFill>
            <a:schemeClr val="accent1"/>
          </a:solidFill>
          <a:ln w="19050">
            <a:solidFill>
              <a:schemeClr val="lt1"/>
            </a:solidFill>
          </a:ln>
          <a:effectLst/>
        </c:spPr>
      </c:pivotFmt>
      <c:pivotFmt>
        <c:idx val="105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5"/>
        <c:spPr>
          <a:solidFill>
            <a:schemeClr val="accent1"/>
          </a:solidFill>
          <a:ln w="19050">
            <a:solidFill>
              <a:schemeClr val="lt1"/>
            </a:solidFill>
          </a:ln>
          <a:effectLst/>
        </c:spPr>
      </c:pivotFmt>
      <c:pivotFmt>
        <c:idx val="1056"/>
        <c:spPr>
          <a:solidFill>
            <a:schemeClr val="accent1"/>
          </a:solidFill>
          <a:ln w="19050">
            <a:solidFill>
              <a:schemeClr val="lt1"/>
            </a:solidFill>
          </a:ln>
          <a:effectLst/>
        </c:spPr>
      </c:pivotFmt>
      <c:pivotFmt>
        <c:idx val="1057"/>
        <c:spPr>
          <a:solidFill>
            <a:schemeClr val="accent1"/>
          </a:solidFill>
          <a:ln w="19050">
            <a:solidFill>
              <a:schemeClr val="lt1"/>
            </a:solidFill>
          </a:ln>
          <a:effectLst/>
        </c:spPr>
      </c:pivotFmt>
      <c:pivotFmt>
        <c:idx val="1058"/>
        <c:spPr>
          <a:solidFill>
            <a:schemeClr val="accent1"/>
          </a:solidFill>
          <a:ln w="19050">
            <a:solidFill>
              <a:schemeClr val="lt1"/>
            </a:solidFill>
          </a:ln>
          <a:effectLst/>
        </c:spPr>
      </c:pivotFmt>
      <c:pivotFmt>
        <c:idx val="1059"/>
        <c:spPr>
          <a:solidFill>
            <a:schemeClr val="accent1"/>
          </a:solidFill>
          <a:ln w="19050">
            <a:solidFill>
              <a:schemeClr val="lt1"/>
            </a:solidFill>
          </a:ln>
          <a:effectLst/>
        </c:spPr>
      </c:pivotFmt>
      <c:pivotFmt>
        <c:idx val="1060"/>
        <c:spPr>
          <a:solidFill>
            <a:schemeClr val="accent1"/>
          </a:solidFill>
          <a:ln w="19050">
            <a:solidFill>
              <a:schemeClr val="lt1"/>
            </a:solidFill>
          </a:ln>
          <a:effectLst/>
        </c:spPr>
      </c:pivotFmt>
      <c:pivotFmt>
        <c:idx val="1061"/>
        <c:spPr>
          <a:solidFill>
            <a:schemeClr val="accent1"/>
          </a:solidFill>
          <a:ln w="19050">
            <a:solidFill>
              <a:schemeClr val="lt1"/>
            </a:solidFill>
          </a:ln>
          <a:effectLst/>
        </c:spPr>
      </c:pivotFmt>
      <c:pivotFmt>
        <c:idx val="1062"/>
        <c:spPr>
          <a:solidFill>
            <a:schemeClr val="accent1"/>
          </a:solidFill>
          <a:ln w="19050">
            <a:solidFill>
              <a:schemeClr val="lt1"/>
            </a:solidFill>
          </a:ln>
          <a:effectLst/>
        </c:spPr>
      </c:pivotFmt>
      <c:pivotFmt>
        <c:idx val="1063"/>
        <c:spPr>
          <a:solidFill>
            <a:schemeClr val="accent1"/>
          </a:solidFill>
          <a:ln w="19050">
            <a:solidFill>
              <a:schemeClr val="lt1"/>
            </a:solidFill>
          </a:ln>
          <a:effectLst/>
        </c:spPr>
      </c:pivotFmt>
      <c:pivotFmt>
        <c:idx val="1064"/>
        <c:spPr>
          <a:solidFill>
            <a:schemeClr val="accent1"/>
          </a:solidFill>
          <a:ln w="19050">
            <a:solidFill>
              <a:schemeClr val="lt1"/>
            </a:solidFill>
          </a:ln>
          <a:effectLst/>
        </c:spPr>
      </c:pivotFmt>
      <c:pivotFmt>
        <c:idx val="1065"/>
        <c:spPr>
          <a:solidFill>
            <a:schemeClr val="accent1"/>
          </a:solidFill>
          <a:ln w="19050">
            <a:solidFill>
              <a:schemeClr val="lt1"/>
            </a:solidFill>
          </a:ln>
          <a:effectLst/>
        </c:spPr>
      </c:pivotFmt>
      <c:pivotFmt>
        <c:idx val="1066"/>
        <c:spPr>
          <a:solidFill>
            <a:schemeClr val="accent1"/>
          </a:solidFill>
          <a:ln w="19050">
            <a:solidFill>
              <a:schemeClr val="lt1"/>
            </a:solidFill>
          </a:ln>
          <a:effectLst/>
        </c:spPr>
      </c:pivotFmt>
      <c:pivotFmt>
        <c:idx val="1067"/>
        <c:spPr>
          <a:solidFill>
            <a:schemeClr val="accent1"/>
          </a:solidFill>
          <a:ln w="19050">
            <a:solidFill>
              <a:schemeClr val="lt1"/>
            </a:solidFill>
          </a:ln>
          <a:effectLst/>
        </c:spPr>
      </c:pivotFmt>
      <c:pivotFmt>
        <c:idx val="1068"/>
        <c:spPr>
          <a:solidFill>
            <a:schemeClr val="accent1"/>
          </a:solidFill>
          <a:ln w="19050">
            <a:solidFill>
              <a:schemeClr val="lt1"/>
            </a:solidFill>
          </a:ln>
          <a:effectLst/>
        </c:spPr>
      </c:pivotFmt>
      <c:pivotFmt>
        <c:idx val="1069"/>
        <c:spPr>
          <a:solidFill>
            <a:schemeClr val="accent1"/>
          </a:solidFill>
          <a:ln w="19050">
            <a:solidFill>
              <a:schemeClr val="lt1"/>
            </a:solidFill>
          </a:ln>
          <a:effectLst/>
        </c:spPr>
      </c:pivotFmt>
      <c:pivotFmt>
        <c:idx val="1070"/>
        <c:spPr>
          <a:solidFill>
            <a:schemeClr val="accent1"/>
          </a:solidFill>
          <a:ln w="19050">
            <a:solidFill>
              <a:schemeClr val="lt1"/>
            </a:solidFill>
          </a:ln>
          <a:effectLst/>
        </c:spPr>
      </c:pivotFmt>
      <c:pivotFmt>
        <c:idx val="107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2"/>
        <c:spPr>
          <a:solidFill>
            <a:schemeClr val="accent1"/>
          </a:solidFill>
          <a:ln w="19050">
            <a:solidFill>
              <a:schemeClr val="lt1"/>
            </a:solidFill>
          </a:ln>
          <a:effectLst/>
        </c:spPr>
      </c:pivotFmt>
      <c:pivotFmt>
        <c:idx val="1073"/>
        <c:spPr>
          <a:solidFill>
            <a:schemeClr val="accent1"/>
          </a:solidFill>
          <a:ln w="19050">
            <a:solidFill>
              <a:schemeClr val="lt1"/>
            </a:solidFill>
          </a:ln>
          <a:effectLst/>
        </c:spPr>
      </c:pivotFmt>
      <c:pivotFmt>
        <c:idx val="1074"/>
        <c:spPr>
          <a:solidFill>
            <a:schemeClr val="accent1"/>
          </a:solidFill>
          <a:ln w="19050">
            <a:solidFill>
              <a:schemeClr val="lt1"/>
            </a:solidFill>
          </a:ln>
          <a:effectLst/>
        </c:spPr>
      </c:pivotFmt>
      <c:pivotFmt>
        <c:idx val="1075"/>
        <c:spPr>
          <a:solidFill>
            <a:schemeClr val="accent1"/>
          </a:solidFill>
          <a:ln w="19050">
            <a:solidFill>
              <a:schemeClr val="lt1"/>
            </a:solidFill>
          </a:ln>
          <a:effectLst/>
        </c:spPr>
      </c:pivotFmt>
      <c:pivotFmt>
        <c:idx val="1076"/>
        <c:spPr>
          <a:solidFill>
            <a:schemeClr val="accent1"/>
          </a:solidFill>
          <a:ln w="19050">
            <a:solidFill>
              <a:schemeClr val="lt1"/>
            </a:solidFill>
          </a:ln>
          <a:effectLst/>
        </c:spPr>
      </c:pivotFmt>
      <c:pivotFmt>
        <c:idx val="1077"/>
        <c:spPr>
          <a:solidFill>
            <a:schemeClr val="accent1"/>
          </a:solidFill>
          <a:ln w="19050">
            <a:solidFill>
              <a:schemeClr val="lt1"/>
            </a:solidFill>
          </a:ln>
          <a:effectLst/>
        </c:spPr>
      </c:pivotFmt>
      <c:pivotFmt>
        <c:idx val="1078"/>
        <c:spPr>
          <a:solidFill>
            <a:schemeClr val="accent1"/>
          </a:solidFill>
          <a:ln w="19050">
            <a:solidFill>
              <a:schemeClr val="lt1"/>
            </a:solidFill>
          </a:ln>
          <a:effectLst/>
        </c:spPr>
      </c:pivotFmt>
      <c:pivotFmt>
        <c:idx val="1079"/>
        <c:spPr>
          <a:solidFill>
            <a:schemeClr val="accent1"/>
          </a:solidFill>
          <a:ln w="19050">
            <a:solidFill>
              <a:schemeClr val="lt1"/>
            </a:solidFill>
          </a:ln>
          <a:effectLst/>
        </c:spPr>
      </c:pivotFmt>
      <c:pivotFmt>
        <c:idx val="1080"/>
        <c:spPr>
          <a:solidFill>
            <a:schemeClr val="accent1"/>
          </a:solidFill>
          <a:ln w="19050">
            <a:solidFill>
              <a:schemeClr val="lt1"/>
            </a:solidFill>
          </a:ln>
          <a:effectLst/>
        </c:spPr>
      </c:pivotFmt>
      <c:pivotFmt>
        <c:idx val="1081"/>
        <c:spPr>
          <a:solidFill>
            <a:schemeClr val="accent1"/>
          </a:solidFill>
          <a:ln w="19050">
            <a:solidFill>
              <a:schemeClr val="lt1"/>
            </a:solidFill>
          </a:ln>
          <a:effectLst/>
        </c:spPr>
      </c:pivotFmt>
      <c:pivotFmt>
        <c:idx val="1082"/>
        <c:spPr>
          <a:solidFill>
            <a:schemeClr val="accent1"/>
          </a:solidFill>
          <a:ln w="19050">
            <a:solidFill>
              <a:schemeClr val="lt1"/>
            </a:solidFill>
          </a:ln>
          <a:effectLst/>
        </c:spPr>
      </c:pivotFmt>
      <c:pivotFmt>
        <c:idx val="1083"/>
        <c:spPr>
          <a:solidFill>
            <a:schemeClr val="accent1"/>
          </a:solidFill>
          <a:ln w="19050">
            <a:solidFill>
              <a:schemeClr val="lt1"/>
            </a:solidFill>
          </a:ln>
          <a:effectLst/>
        </c:spPr>
      </c:pivotFmt>
      <c:pivotFmt>
        <c:idx val="1084"/>
        <c:spPr>
          <a:solidFill>
            <a:schemeClr val="accent1"/>
          </a:solidFill>
          <a:ln w="19050">
            <a:solidFill>
              <a:schemeClr val="lt1"/>
            </a:solidFill>
          </a:ln>
          <a:effectLst/>
        </c:spPr>
      </c:pivotFmt>
      <c:pivotFmt>
        <c:idx val="1085"/>
        <c:spPr>
          <a:solidFill>
            <a:schemeClr val="accent1"/>
          </a:solidFill>
          <a:ln w="19050">
            <a:solidFill>
              <a:schemeClr val="lt1"/>
            </a:solidFill>
          </a:ln>
          <a:effectLst/>
        </c:spPr>
      </c:pivotFmt>
      <c:pivotFmt>
        <c:idx val="1086"/>
        <c:spPr>
          <a:solidFill>
            <a:schemeClr val="accent1"/>
          </a:solidFill>
          <a:ln w="19050">
            <a:solidFill>
              <a:schemeClr val="lt1"/>
            </a:solidFill>
          </a:ln>
          <a:effectLst/>
        </c:spPr>
      </c:pivotFmt>
      <c:pivotFmt>
        <c:idx val="1087"/>
        <c:spPr>
          <a:solidFill>
            <a:schemeClr val="accent1"/>
          </a:solidFill>
          <a:ln w="19050">
            <a:solidFill>
              <a:schemeClr val="lt1"/>
            </a:solidFill>
          </a:ln>
          <a:effectLst/>
        </c:spPr>
      </c:pivotFmt>
      <c:pivotFmt>
        <c:idx val="108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9"/>
        <c:spPr>
          <a:solidFill>
            <a:schemeClr val="accent1"/>
          </a:solidFill>
          <a:ln w="19050">
            <a:solidFill>
              <a:schemeClr val="lt1"/>
            </a:solidFill>
          </a:ln>
          <a:effectLst/>
        </c:spPr>
      </c:pivotFmt>
      <c:pivotFmt>
        <c:idx val="1090"/>
        <c:spPr>
          <a:solidFill>
            <a:schemeClr val="accent1"/>
          </a:solidFill>
          <a:ln w="19050">
            <a:solidFill>
              <a:schemeClr val="lt1"/>
            </a:solidFill>
          </a:ln>
          <a:effectLst/>
        </c:spPr>
      </c:pivotFmt>
      <c:pivotFmt>
        <c:idx val="1091"/>
        <c:spPr>
          <a:solidFill>
            <a:schemeClr val="accent1"/>
          </a:solidFill>
          <a:ln w="19050">
            <a:solidFill>
              <a:schemeClr val="lt1"/>
            </a:solidFill>
          </a:ln>
          <a:effectLst/>
        </c:spPr>
      </c:pivotFmt>
      <c:pivotFmt>
        <c:idx val="1092"/>
        <c:spPr>
          <a:solidFill>
            <a:schemeClr val="accent1"/>
          </a:solidFill>
          <a:ln w="19050">
            <a:solidFill>
              <a:schemeClr val="lt1"/>
            </a:solidFill>
          </a:ln>
          <a:effectLst/>
        </c:spPr>
      </c:pivotFmt>
      <c:pivotFmt>
        <c:idx val="1093"/>
        <c:spPr>
          <a:solidFill>
            <a:schemeClr val="accent1"/>
          </a:solidFill>
          <a:ln w="19050">
            <a:solidFill>
              <a:schemeClr val="lt1"/>
            </a:solidFill>
          </a:ln>
          <a:effectLst/>
        </c:spPr>
      </c:pivotFmt>
      <c:pivotFmt>
        <c:idx val="1094"/>
        <c:spPr>
          <a:solidFill>
            <a:schemeClr val="accent1"/>
          </a:solidFill>
          <a:ln w="19050">
            <a:solidFill>
              <a:schemeClr val="lt1"/>
            </a:solidFill>
          </a:ln>
          <a:effectLst/>
        </c:spPr>
      </c:pivotFmt>
      <c:pivotFmt>
        <c:idx val="1095"/>
        <c:spPr>
          <a:solidFill>
            <a:schemeClr val="accent1"/>
          </a:solidFill>
          <a:ln w="19050">
            <a:solidFill>
              <a:schemeClr val="lt1"/>
            </a:solidFill>
          </a:ln>
          <a:effectLst/>
        </c:spPr>
      </c:pivotFmt>
      <c:pivotFmt>
        <c:idx val="1096"/>
        <c:spPr>
          <a:solidFill>
            <a:schemeClr val="accent1"/>
          </a:solidFill>
          <a:ln w="19050">
            <a:solidFill>
              <a:schemeClr val="lt1"/>
            </a:solidFill>
          </a:ln>
          <a:effectLst/>
        </c:spPr>
      </c:pivotFmt>
      <c:pivotFmt>
        <c:idx val="1097"/>
        <c:spPr>
          <a:solidFill>
            <a:schemeClr val="accent1"/>
          </a:solidFill>
          <a:ln w="19050">
            <a:solidFill>
              <a:schemeClr val="lt1"/>
            </a:solidFill>
          </a:ln>
          <a:effectLst/>
        </c:spPr>
      </c:pivotFmt>
      <c:pivotFmt>
        <c:idx val="1098"/>
        <c:spPr>
          <a:solidFill>
            <a:schemeClr val="accent1"/>
          </a:solidFill>
          <a:ln w="19050">
            <a:solidFill>
              <a:schemeClr val="lt1"/>
            </a:solidFill>
          </a:ln>
          <a:effectLst/>
        </c:spPr>
      </c:pivotFmt>
      <c:pivotFmt>
        <c:idx val="1099"/>
        <c:spPr>
          <a:solidFill>
            <a:schemeClr val="accent1"/>
          </a:solidFill>
          <a:ln w="19050">
            <a:solidFill>
              <a:schemeClr val="lt1"/>
            </a:solidFill>
          </a:ln>
          <a:effectLst/>
        </c:spPr>
      </c:pivotFmt>
      <c:pivotFmt>
        <c:idx val="1100"/>
        <c:spPr>
          <a:solidFill>
            <a:schemeClr val="accent1"/>
          </a:solidFill>
          <a:ln w="19050">
            <a:solidFill>
              <a:schemeClr val="lt1"/>
            </a:solidFill>
          </a:ln>
          <a:effectLst/>
        </c:spPr>
      </c:pivotFmt>
      <c:pivotFmt>
        <c:idx val="1101"/>
        <c:spPr>
          <a:solidFill>
            <a:schemeClr val="accent1"/>
          </a:solidFill>
          <a:ln w="19050">
            <a:solidFill>
              <a:schemeClr val="lt1"/>
            </a:solidFill>
          </a:ln>
          <a:effectLst/>
        </c:spPr>
      </c:pivotFmt>
      <c:pivotFmt>
        <c:idx val="1102"/>
        <c:spPr>
          <a:solidFill>
            <a:schemeClr val="accent1"/>
          </a:solidFill>
          <a:ln w="19050">
            <a:solidFill>
              <a:schemeClr val="lt1"/>
            </a:solidFill>
          </a:ln>
          <a:effectLst/>
        </c:spPr>
      </c:pivotFmt>
      <c:pivotFmt>
        <c:idx val="1103"/>
        <c:spPr>
          <a:solidFill>
            <a:schemeClr val="accent1"/>
          </a:solidFill>
          <a:ln w="19050">
            <a:solidFill>
              <a:schemeClr val="lt1"/>
            </a:solidFill>
          </a:ln>
          <a:effectLst/>
        </c:spPr>
      </c:pivotFmt>
      <c:pivotFmt>
        <c:idx val="1104"/>
        <c:spPr>
          <a:solidFill>
            <a:schemeClr val="accent1"/>
          </a:solidFill>
          <a:ln w="19050">
            <a:solidFill>
              <a:schemeClr val="lt1"/>
            </a:solidFill>
          </a:ln>
          <a:effectLst/>
        </c:spPr>
      </c:pivotFmt>
      <c:pivotFmt>
        <c:idx val="110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6"/>
        <c:spPr>
          <a:solidFill>
            <a:schemeClr val="accent1"/>
          </a:solidFill>
          <a:ln w="19050">
            <a:solidFill>
              <a:schemeClr val="lt1"/>
            </a:solidFill>
          </a:ln>
          <a:effectLst/>
        </c:spPr>
      </c:pivotFmt>
      <c:pivotFmt>
        <c:idx val="1107"/>
        <c:spPr>
          <a:solidFill>
            <a:schemeClr val="accent1"/>
          </a:solidFill>
          <a:ln w="19050">
            <a:solidFill>
              <a:schemeClr val="lt1"/>
            </a:solidFill>
          </a:ln>
          <a:effectLst/>
        </c:spPr>
      </c:pivotFmt>
      <c:pivotFmt>
        <c:idx val="1108"/>
        <c:spPr>
          <a:solidFill>
            <a:schemeClr val="accent1"/>
          </a:solidFill>
          <a:ln w="19050">
            <a:solidFill>
              <a:schemeClr val="lt1"/>
            </a:solidFill>
          </a:ln>
          <a:effectLst/>
        </c:spPr>
      </c:pivotFmt>
      <c:pivotFmt>
        <c:idx val="1109"/>
        <c:spPr>
          <a:solidFill>
            <a:schemeClr val="accent1"/>
          </a:solidFill>
          <a:ln w="19050">
            <a:solidFill>
              <a:schemeClr val="lt1"/>
            </a:solidFill>
          </a:ln>
          <a:effectLst/>
        </c:spPr>
      </c:pivotFmt>
      <c:pivotFmt>
        <c:idx val="1110"/>
        <c:spPr>
          <a:solidFill>
            <a:schemeClr val="accent1"/>
          </a:solidFill>
          <a:ln w="19050">
            <a:solidFill>
              <a:schemeClr val="lt1"/>
            </a:solidFill>
          </a:ln>
          <a:effectLst/>
        </c:spPr>
      </c:pivotFmt>
      <c:pivotFmt>
        <c:idx val="1111"/>
        <c:spPr>
          <a:solidFill>
            <a:schemeClr val="accent1"/>
          </a:solidFill>
          <a:ln w="19050">
            <a:solidFill>
              <a:schemeClr val="lt1"/>
            </a:solidFill>
          </a:ln>
          <a:effectLst/>
        </c:spPr>
      </c:pivotFmt>
      <c:pivotFmt>
        <c:idx val="1112"/>
        <c:spPr>
          <a:solidFill>
            <a:schemeClr val="accent1"/>
          </a:solidFill>
          <a:ln w="19050">
            <a:solidFill>
              <a:schemeClr val="lt1"/>
            </a:solidFill>
          </a:ln>
          <a:effectLst/>
        </c:spPr>
      </c:pivotFmt>
      <c:pivotFmt>
        <c:idx val="1113"/>
        <c:spPr>
          <a:solidFill>
            <a:schemeClr val="accent1"/>
          </a:solidFill>
          <a:ln w="19050">
            <a:solidFill>
              <a:schemeClr val="lt1"/>
            </a:solidFill>
          </a:ln>
          <a:effectLst/>
        </c:spPr>
      </c:pivotFmt>
      <c:pivotFmt>
        <c:idx val="1114"/>
        <c:spPr>
          <a:solidFill>
            <a:schemeClr val="accent1"/>
          </a:solidFill>
          <a:ln w="19050">
            <a:solidFill>
              <a:schemeClr val="lt1"/>
            </a:solidFill>
          </a:ln>
          <a:effectLst/>
        </c:spPr>
      </c:pivotFmt>
      <c:pivotFmt>
        <c:idx val="1115"/>
        <c:spPr>
          <a:solidFill>
            <a:schemeClr val="accent1"/>
          </a:solidFill>
          <a:ln w="19050">
            <a:solidFill>
              <a:schemeClr val="lt1"/>
            </a:solidFill>
          </a:ln>
          <a:effectLst/>
        </c:spPr>
      </c:pivotFmt>
      <c:pivotFmt>
        <c:idx val="1116"/>
        <c:spPr>
          <a:solidFill>
            <a:schemeClr val="accent1"/>
          </a:solidFill>
          <a:ln w="19050">
            <a:solidFill>
              <a:schemeClr val="lt1"/>
            </a:solidFill>
          </a:ln>
          <a:effectLst/>
        </c:spPr>
      </c:pivotFmt>
      <c:pivotFmt>
        <c:idx val="1117"/>
        <c:spPr>
          <a:solidFill>
            <a:schemeClr val="accent1"/>
          </a:solidFill>
          <a:ln w="19050">
            <a:solidFill>
              <a:schemeClr val="lt1"/>
            </a:solidFill>
          </a:ln>
          <a:effectLst/>
        </c:spPr>
      </c:pivotFmt>
      <c:pivotFmt>
        <c:idx val="1118"/>
        <c:spPr>
          <a:solidFill>
            <a:schemeClr val="accent1"/>
          </a:solidFill>
          <a:ln w="19050">
            <a:solidFill>
              <a:schemeClr val="lt1"/>
            </a:solidFill>
          </a:ln>
          <a:effectLst/>
        </c:spPr>
      </c:pivotFmt>
      <c:pivotFmt>
        <c:idx val="1119"/>
        <c:spPr>
          <a:solidFill>
            <a:schemeClr val="accent1"/>
          </a:solidFill>
          <a:ln w="19050">
            <a:solidFill>
              <a:schemeClr val="lt1"/>
            </a:solidFill>
          </a:ln>
          <a:effectLst/>
        </c:spPr>
      </c:pivotFmt>
      <c:pivotFmt>
        <c:idx val="1120"/>
        <c:spPr>
          <a:solidFill>
            <a:schemeClr val="accent1"/>
          </a:solidFill>
          <a:ln w="19050">
            <a:solidFill>
              <a:schemeClr val="lt1"/>
            </a:solidFill>
          </a:ln>
          <a:effectLst/>
        </c:spPr>
      </c:pivotFmt>
      <c:pivotFmt>
        <c:idx val="1121"/>
        <c:spPr>
          <a:solidFill>
            <a:schemeClr val="accent1"/>
          </a:solidFill>
          <a:ln w="19050">
            <a:solidFill>
              <a:schemeClr val="lt1"/>
            </a:solidFill>
          </a:ln>
          <a:effectLst/>
        </c:spPr>
      </c:pivotFmt>
      <c:pivotFmt>
        <c:idx val="11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3"/>
        <c:spPr>
          <a:solidFill>
            <a:schemeClr val="accent1"/>
          </a:solidFill>
          <a:ln w="19050">
            <a:solidFill>
              <a:schemeClr val="lt1"/>
            </a:solidFill>
          </a:ln>
          <a:effectLst/>
        </c:spPr>
      </c:pivotFmt>
      <c:pivotFmt>
        <c:idx val="1124"/>
        <c:spPr>
          <a:solidFill>
            <a:schemeClr val="accent1"/>
          </a:solidFill>
          <a:ln w="19050">
            <a:solidFill>
              <a:schemeClr val="lt1"/>
            </a:solidFill>
          </a:ln>
          <a:effectLst/>
        </c:spPr>
      </c:pivotFmt>
      <c:pivotFmt>
        <c:idx val="1125"/>
        <c:spPr>
          <a:solidFill>
            <a:schemeClr val="accent1"/>
          </a:solidFill>
          <a:ln w="19050">
            <a:solidFill>
              <a:schemeClr val="lt1"/>
            </a:solidFill>
          </a:ln>
          <a:effectLst/>
        </c:spPr>
      </c:pivotFmt>
      <c:pivotFmt>
        <c:idx val="1126"/>
        <c:spPr>
          <a:solidFill>
            <a:schemeClr val="accent1"/>
          </a:solidFill>
          <a:ln w="19050">
            <a:solidFill>
              <a:schemeClr val="lt1"/>
            </a:solidFill>
          </a:ln>
          <a:effectLst/>
        </c:spPr>
      </c:pivotFmt>
      <c:pivotFmt>
        <c:idx val="1127"/>
        <c:spPr>
          <a:solidFill>
            <a:schemeClr val="accent1"/>
          </a:solidFill>
          <a:ln w="19050">
            <a:solidFill>
              <a:schemeClr val="lt1"/>
            </a:solidFill>
          </a:ln>
          <a:effectLst/>
        </c:spPr>
      </c:pivotFmt>
      <c:pivotFmt>
        <c:idx val="1128"/>
        <c:spPr>
          <a:solidFill>
            <a:schemeClr val="accent1"/>
          </a:solidFill>
          <a:ln w="19050">
            <a:solidFill>
              <a:schemeClr val="lt1"/>
            </a:solidFill>
          </a:ln>
          <a:effectLst/>
        </c:spPr>
      </c:pivotFmt>
      <c:pivotFmt>
        <c:idx val="1129"/>
        <c:spPr>
          <a:solidFill>
            <a:schemeClr val="accent1"/>
          </a:solidFill>
          <a:ln w="19050">
            <a:solidFill>
              <a:schemeClr val="lt1"/>
            </a:solidFill>
          </a:ln>
          <a:effectLst/>
        </c:spPr>
      </c:pivotFmt>
      <c:pivotFmt>
        <c:idx val="1130"/>
        <c:spPr>
          <a:solidFill>
            <a:schemeClr val="accent1"/>
          </a:solidFill>
          <a:ln w="19050">
            <a:solidFill>
              <a:schemeClr val="lt1"/>
            </a:solidFill>
          </a:ln>
          <a:effectLst/>
        </c:spPr>
      </c:pivotFmt>
      <c:pivotFmt>
        <c:idx val="1131"/>
        <c:spPr>
          <a:solidFill>
            <a:schemeClr val="accent1"/>
          </a:solidFill>
          <a:ln w="19050">
            <a:solidFill>
              <a:schemeClr val="lt1"/>
            </a:solidFill>
          </a:ln>
          <a:effectLst/>
        </c:spPr>
      </c:pivotFmt>
      <c:pivotFmt>
        <c:idx val="1132"/>
        <c:spPr>
          <a:solidFill>
            <a:schemeClr val="accent1"/>
          </a:solidFill>
          <a:ln w="19050">
            <a:solidFill>
              <a:schemeClr val="lt1"/>
            </a:solidFill>
          </a:ln>
          <a:effectLst/>
        </c:spPr>
      </c:pivotFmt>
      <c:pivotFmt>
        <c:idx val="1133"/>
        <c:spPr>
          <a:solidFill>
            <a:schemeClr val="accent1"/>
          </a:solidFill>
          <a:ln w="19050">
            <a:solidFill>
              <a:schemeClr val="lt1"/>
            </a:solidFill>
          </a:ln>
          <a:effectLst/>
        </c:spPr>
      </c:pivotFmt>
      <c:pivotFmt>
        <c:idx val="1134"/>
        <c:spPr>
          <a:solidFill>
            <a:schemeClr val="accent1"/>
          </a:solidFill>
          <a:ln w="19050">
            <a:solidFill>
              <a:schemeClr val="lt1"/>
            </a:solidFill>
          </a:ln>
          <a:effectLst/>
        </c:spPr>
      </c:pivotFmt>
      <c:pivotFmt>
        <c:idx val="1135"/>
        <c:spPr>
          <a:solidFill>
            <a:schemeClr val="accent1"/>
          </a:solidFill>
          <a:ln w="19050">
            <a:solidFill>
              <a:schemeClr val="lt1"/>
            </a:solidFill>
          </a:ln>
          <a:effectLst/>
        </c:spPr>
      </c:pivotFmt>
      <c:pivotFmt>
        <c:idx val="1136"/>
        <c:spPr>
          <a:solidFill>
            <a:schemeClr val="accent1"/>
          </a:solidFill>
          <a:ln w="19050">
            <a:solidFill>
              <a:schemeClr val="lt1"/>
            </a:solidFill>
          </a:ln>
          <a:effectLst/>
        </c:spPr>
      </c:pivotFmt>
      <c:pivotFmt>
        <c:idx val="1137"/>
        <c:spPr>
          <a:solidFill>
            <a:schemeClr val="accent1"/>
          </a:solidFill>
          <a:ln w="19050">
            <a:solidFill>
              <a:schemeClr val="lt1"/>
            </a:solidFill>
          </a:ln>
          <a:effectLst/>
        </c:spPr>
      </c:pivotFmt>
      <c:pivotFmt>
        <c:idx val="1138"/>
        <c:spPr>
          <a:solidFill>
            <a:schemeClr val="accent1"/>
          </a:solidFill>
          <a:ln w="19050">
            <a:solidFill>
              <a:schemeClr val="lt1"/>
            </a:solidFill>
          </a:ln>
          <a:effectLst/>
        </c:spPr>
      </c:pivotFmt>
      <c:pivotFmt>
        <c:idx val="113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0"/>
        <c:spPr>
          <a:solidFill>
            <a:schemeClr val="accent1"/>
          </a:solidFill>
          <a:ln w="19050">
            <a:solidFill>
              <a:schemeClr val="lt1"/>
            </a:solidFill>
          </a:ln>
          <a:effectLst/>
        </c:spPr>
      </c:pivotFmt>
      <c:pivotFmt>
        <c:idx val="1141"/>
        <c:spPr>
          <a:solidFill>
            <a:schemeClr val="accent1"/>
          </a:solidFill>
          <a:ln w="19050">
            <a:solidFill>
              <a:schemeClr val="lt1"/>
            </a:solidFill>
          </a:ln>
          <a:effectLst/>
        </c:spPr>
      </c:pivotFmt>
      <c:pivotFmt>
        <c:idx val="1142"/>
        <c:spPr>
          <a:solidFill>
            <a:schemeClr val="accent1"/>
          </a:solidFill>
          <a:ln w="19050">
            <a:solidFill>
              <a:schemeClr val="lt1"/>
            </a:solidFill>
          </a:ln>
          <a:effectLst/>
        </c:spPr>
      </c:pivotFmt>
      <c:pivotFmt>
        <c:idx val="1143"/>
        <c:spPr>
          <a:solidFill>
            <a:schemeClr val="accent1"/>
          </a:solidFill>
          <a:ln w="19050">
            <a:solidFill>
              <a:schemeClr val="lt1"/>
            </a:solidFill>
          </a:ln>
          <a:effectLst/>
        </c:spPr>
      </c:pivotFmt>
      <c:pivotFmt>
        <c:idx val="1144"/>
        <c:spPr>
          <a:solidFill>
            <a:schemeClr val="accent1"/>
          </a:solidFill>
          <a:ln w="19050">
            <a:solidFill>
              <a:schemeClr val="lt1"/>
            </a:solidFill>
          </a:ln>
          <a:effectLst/>
        </c:spPr>
      </c:pivotFmt>
      <c:pivotFmt>
        <c:idx val="1145"/>
        <c:spPr>
          <a:solidFill>
            <a:schemeClr val="accent1"/>
          </a:solidFill>
          <a:ln w="19050">
            <a:solidFill>
              <a:schemeClr val="lt1"/>
            </a:solidFill>
          </a:ln>
          <a:effectLst/>
        </c:spPr>
      </c:pivotFmt>
      <c:pivotFmt>
        <c:idx val="1146"/>
        <c:spPr>
          <a:solidFill>
            <a:schemeClr val="accent1"/>
          </a:solidFill>
          <a:ln w="19050">
            <a:solidFill>
              <a:schemeClr val="lt1"/>
            </a:solidFill>
          </a:ln>
          <a:effectLst/>
        </c:spPr>
      </c:pivotFmt>
      <c:pivotFmt>
        <c:idx val="1147"/>
        <c:spPr>
          <a:solidFill>
            <a:schemeClr val="accent1"/>
          </a:solidFill>
          <a:ln w="19050">
            <a:solidFill>
              <a:schemeClr val="lt1"/>
            </a:solidFill>
          </a:ln>
          <a:effectLst/>
        </c:spPr>
      </c:pivotFmt>
      <c:pivotFmt>
        <c:idx val="1148"/>
        <c:spPr>
          <a:solidFill>
            <a:schemeClr val="accent1"/>
          </a:solidFill>
          <a:ln w="19050">
            <a:solidFill>
              <a:schemeClr val="lt1"/>
            </a:solidFill>
          </a:ln>
          <a:effectLst/>
        </c:spPr>
      </c:pivotFmt>
      <c:pivotFmt>
        <c:idx val="1149"/>
        <c:spPr>
          <a:solidFill>
            <a:schemeClr val="accent1"/>
          </a:solidFill>
          <a:ln w="19050">
            <a:solidFill>
              <a:schemeClr val="lt1"/>
            </a:solidFill>
          </a:ln>
          <a:effectLst/>
        </c:spPr>
      </c:pivotFmt>
      <c:pivotFmt>
        <c:idx val="1150"/>
        <c:spPr>
          <a:solidFill>
            <a:schemeClr val="accent1"/>
          </a:solidFill>
          <a:ln w="19050">
            <a:solidFill>
              <a:schemeClr val="lt1"/>
            </a:solidFill>
          </a:ln>
          <a:effectLst/>
        </c:spPr>
      </c:pivotFmt>
      <c:pivotFmt>
        <c:idx val="1151"/>
        <c:spPr>
          <a:solidFill>
            <a:schemeClr val="accent1"/>
          </a:solidFill>
          <a:ln w="19050">
            <a:solidFill>
              <a:schemeClr val="lt1"/>
            </a:solidFill>
          </a:ln>
          <a:effectLst/>
        </c:spPr>
      </c:pivotFmt>
      <c:pivotFmt>
        <c:idx val="1152"/>
        <c:spPr>
          <a:solidFill>
            <a:schemeClr val="accent1"/>
          </a:solidFill>
          <a:ln w="19050">
            <a:solidFill>
              <a:schemeClr val="lt1"/>
            </a:solidFill>
          </a:ln>
          <a:effectLst/>
        </c:spPr>
      </c:pivotFmt>
      <c:pivotFmt>
        <c:idx val="1153"/>
        <c:spPr>
          <a:solidFill>
            <a:schemeClr val="accent1"/>
          </a:solidFill>
          <a:ln w="19050">
            <a:solidFill>
              <a:schemeClr val="lt1"/>
            </a:solidFill>
          </a:ln>
          <a:effectLst/>
        </c:spPr>
      </c:pivotFmt>
      <c:pivotFmt>
        <c:idx val="1154"/>
        <c:spPr>
          <a:solidFill>
            <a:schemeClr val="accent1"/>
          </a:solidFill>
          <a:ln w="19050">
            <a:solidFill>
              <a:schemeClr val="lt1"/>
            </a:solidFill>
          </a:ln>
          <a:effectLst/>
        </c:spPr>
      </c:pivotFmt>
      <c:pivotFmt>
        <c:idx val="1155"/>
        <c:spPr>
          <a:solidFill>
            <a:schemeClr val="accent1"/>
          </a:solidFill>
          <a:ln w="19050">
            <a:solidFill>
              <a:schemeClr val="lt1"/>
            </a:solidFill>
          </a:ln>
          <a:effectLst/>
        </c:spPr>
      </c:pivotFmt>
      <c:pivotFmt>
        <c:idx val="115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7"/>
        <c:spPr>
          <a:solidFill>
            <a:schemeClr val="accent1"/>
          </a:solidFill>
          <a:ln w="19050">
            <a:solidFill>
              <a:schemeClr val="lt1"/>
            </a:solidFill>
          </a:ln>
          <a:effectLst/>
        </c:spPr>
      </c:pivotFmt>
      <c:pivotFmt>
        <c:idx val="1158"/>
        <c:spPr>
          <a:solidFill>
            <a:schemeClr val="accent1"/>
          </a:solidFill>
          <a:ln w="19050">
            <a:solidFill>
              <a:schemeClr val="lt1"/>
            </a:solidFill>
          </a:ln>
          <a:effectLst/>
        </c:spPr>
      </c:pivotFmt>
      <c:pivotFmt>
        <c:idx val="1159"/>
        <c:spPr>
          <a:solidFill>
            <a:schemeClr val="accent1"/>
          </a:solidFill>
          <a:ln w="19050">
            <a:solidFill>
              <a:schemeClr val="lt1"/>
            </a:solidFill>
          </a:ln>
          <a:effectLst/>
        </c:spPr>
      </c:pivotFmt>
      <c:pivotFmt>
        <c:idx val="1160"/>
        <c:spPr>
          <a:solidFill>
            <a:schemeClr val="accent1"/>
          </a:solidFill>
          <a:ln w="19050">
            <a:solidFill>
              <a:schemeClr val="lt1"/>
            </a:solidFill>
          </a:ln>
          <a:effectLst/>
        </c:spPr>
      </c:pivotFmt>
      <c:pivotFmt>
        <c:idx val="1161"/>
        <c:spPr>
          <a:solidFill>
            <a:schemeClr val="accent1"/>
          </a:solidFill>
          <a:ln w="19050">
            <a:solidFill>
              <a:schemeClr val="lt1"/>
            </a:solidFill>
          </a:ln>
          <a:effectLst/>
        </c:spPr>
      </c:pivotFmt>
      <c:pivotFmt>
        <c:idx val="1162"/>
        <c:spPr>
          <a:solidFill>
            <a:schemeClr val="accent1"/>
          </a:solidFill>
          <a:ln w="19050">
            <a:solidFill>
              <a:schemeClr val="lt1"/>
            </a:solidFill>
          </a:ln>
          <a:effectLst/>
        </c:spPr>
      </c:pivotFmt>
      <c:pivotFmt>
        <c:idx val="1163"/>
        <c:spPr>
          <a:solidFill>
            <a:schemeClr val="accent1"/>
          </a:solidFill>
          <a:ln w="19050">
            <a:solidFill>
              <a:schemeClr val="lt1"/>
            </a:solidFill>
          </a:ln>
          <a:effectLst/>
        </c:spPr>
      </c:pivotFmt>
      <c:pivotFmt>
        <c:idx val="1164"/>
        <c:spPr>
          <a:solidFill>
            <a:schemeClr val="accent1"/>
          </a:solidFill>
          <a:ln w="19050">
            <a:solidFill>
              <a:schemeClr val="lt1"/>
            </a:solidFill>
          </a:ln>
          <a:effectLst/>
        </c:spPr>
      </c:pivotFmt>
      <c:pivotFmt>
        <c:idx val="1165"/>
        <c:spPr>
          <a:solidFill>
            <a:schemeClr val="accent1"/>
          </a:solidFill>
          <a:ln w="19050">
            <a:solidFill>
              <a:schemeClr val="lt1"/>
            </a:solidFill>
          </a:ln>
          <a:effectLst/>
        </c:spPr>
      </c:pivotFmt>
      <c:pivotFmt>
        <c:idx val="1166"/>
        <c:spPr>
          <a:solidFill>
            <a:schemeClr val="accent1"/>
          </a:solidFill>
          <a:ln w="19050">
            <a:solidFill>
              <a:schemeClr val="lt1"/>
            </a:solidFill>
          </a:ln>
          <a:effectLst/>
        </c:spPr>
      </c:pivotFmt>
      <c:pivotFmt>
        <c:idx val="1167"/>
        <c:spPr>
          <a:solidFill>
            <a:schemeClr val="accent1"/>
          </a:solidFill>
          <a:ln w="19050">
            <a:solidFill>
              <a:schemeClr val="lt1"/>
            </a:solidFill>
          </a:ln>
          <a:effectLst/>
        </c:spPr>
      </c:pivotFmt>
      <c:pivotFmt>
        <c:idx val="1168"/>
        <c:spPr>
          <a:solidFill>
            <a:schemeClr val="accent1"/>
          </a:solidFill>
          <a:ln w="19050">
            <a:solidFill>
              <a:schemeClr val="lt1"/>
            </a:solidFill>
          </a:ln>
          <a:effectLst/>
        </c:spPr>
      </c:pivotFmt>
      <c:pivotFmt>
        <c:idx val="1169"/>
        <c:spPr>
          <a:solidFill>
            <a:schemeClr val="accent1"/>
          </a:solidFill>
          <a:ln w="19050">
            <a:solidFill>
              <a:schemeClr val="lt1"/>
            </a:solidFill>
          </a:ln>
          <a:effectLst/>
        </c:spPr>
      </c:pivotFmt>
      <c:pivotFmt>
        <c:idx val="1170"/>
        <c:spPr>
          <a:solidFill>
            <a:schemeClr val="accent1"/>
          </a:solidFill>
          <a:ln w="19050">
            <a:solidFill>
              <a:schemeClr val="lt1"/>
            </a:solidFill>
          </a:ln>
          <a:effectLst/>
        </c:spPr>
      </c:pivotFmt>
      <c:pivotFmt>
        <c:idx val="1171"/>
        <c:spPr>
          <a:solidFill>
            <a:schemeClr val="accent1"/>
          </a:solidFill>
          <a:ln w="19050">
            <a:solidFill>
              <a:schemeClr val="lt1"/>
            </a:solidFill>
          </a:ln>
          <a:effectLst/>
        </c:spPr>
      </c:pivotFmt>
      <c:pivotFmt>
        <c:idx val="1172"/>
        <c:spPr>
          <a:solidFill>
            <a:schemeClr val="accent1"/>
          </a:solidFill>
          <a:ln w="19050">
            <a:solidFill>
              <a:schemeClr val="lt1"/>
            </a:solidFill>
          </a:ln>
          <a:effectLst/>
        </c:spPr>
      </c:pivotFmt>
      <c:pivotFmt>
        <c:idx val="117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4"/>
        <c:spPr>
          <a:solidFill>
            <a:schemeClr val="accent1"/>
          </a:solidFill>
          <a:ln w="19050">
            <a:solidFill>
              <a:schemeClr val="lt1"/>
            </a:solidFill>
          </a:ln>
          <a:effectLst/>
        </c:spPr>
      </c:pivotFmt>
      <c:pivotFmt>
        <c:idx val="1175"/>
        <c:spPr>
          <a:solidFill>
            <a:schemeClr val="accent1"/>
          </a:solidFill>
          <a:ln w="19050">
            <a:solidFill>
              <a:schemeClr val="lt1"/>
            </a:solidFill>
          </a:ln>
          <a:effectLst/>
        </c:spPr>
      </c:pivotFmt>
      <c:pivotFmt>
        <c:idx val="1176"/>
        <c:spPr>
          <a:solidFill>
            <a:schemeClr val="accent1"/>
          </a:solidFill>
          <a:ln w="19050">
            <a:solidFill>
              <a:schemeClr val="lt1"/>
            </a:solidFill>
          </a:ln>
          <a:effectLst/>
        </c:spPr>
      </c:pivotFmt>
      <c:pivotFmt>
        <c:idx val="1177"/>
        <c:spPr>
          <a:solidFill>
            <a:schemeClr val="accent1"/>
          </a:solidFill>
          <a:ln w="19050">
            <a:solidFill>
              <a:schemeClr val="lt1"/>
            </a:solidFill>
          </a:ln>
          <a:effectLst/>
        </c:spPr>
      </c:pivotFmt>
      <c:pivotFmt>
        <c:idx val="1178"/>
        <c:spPr>
          <a:solidFill>
            <a:schemeClr val="accent1"/>
          </a:solidFill>
          <a:ln w="19050">
            <a:solidFill>
              <a:schemeClr val="lt1"/>
            </a:solidFill>
          </a:ln>
          <a:effectLst/>
        </c:spPr>
      </c:pivotFmt>
      <c:pivotFmt>
        <c:idx val="1179"/>
        <c:spPr>
          <a:solidFill>
            <a:schemeClr val="accent1"/>
          </a:solidFill>
          <a:ln w="19050">
            <a:solidFill>
              <a:schemeClr val="lt1"/>
            </a:solidFill>
          </a:ln>
          <a:effectLst/>
        </c:spPr>
      </c:pivotFmt>
      <c:pivotFmt>
        <c:idx val="1180"/>
        <c:spPr>
          <a:solidFill>
            <a:schemeClr val="accent1"/>
          </a:solidFill>
          <a:ln w="19050">
            <a:solidFill>
              <a:schemeClr val="lt1"/>
            </a:solidFill>
          </a:ln>
          <a:effectLst/>
        </c:spPr>
      </c:pivotFmt>
      <c:pivotFmt>
        <c:idx val="1181"/>
        <c:spPr>
          <a:solidFill>
            <a:schemeClr val="accent1"/>
          </a:solidFill>
          <a:ln w="19050">
            <a:solidFill>
              <a:schemeClr val="lt1"/>
            </a:solidFill>
          </a:ln>
          <a:effectLst/>
        </c:spPr>
      </c:pivotFmt>
      <c:pivotFmt>
        <c:idx val="1182"/>
        <c:spPr>
          <a:solidFill>
            <a:schemeClr val="accent1"/>
          </a:solidFill>
          <a:ln w="19050">
            <a:solidFill>
              <a:schemeClr val="lt1"/>
            </a:solidFill>
          </a:ln>
          <a:effectLst/>
        </c:spPr>
      </c:pivotFmt>
      <c:pivotFmt>
        <c:idx val="1183"/>
        <c:spPr>
          <a:solidFill>
            <a:schemeClr val="accent1"/>
          </a:solidFill>
          <a:ln w="19050">
            <a:solidFill>
              <a:schemeClr val="lt1"/>
            </a:solidFill>
          </a:ln>
          <a:effectLst/>
        </c:spPr>
      </c:pivotFmt>
      <c:pivotFmt>
        <c:idx val="1184"/>
        <c:spPr>
          <a:solidFill>
            <a:schemeClr val="accent1"/>
          </a:solidFill>
          <a:ln w="19050">
            <a:solidFill>
              <a:schemeClr val="lt1"/>
            </a:solidFill>
          </a:ln>
          <a:effectLst/>
        </c:spPr>
      </c:pivotFmt>
      <c:pivotFmt>
        <c:idx val="1185"/>
        <c:spPr>
          <a:solidFill>
            <a:schemeClr val="accent1"/>
          </a:solidFill>
          <a:ln w="19050">
            <a:solidFill>
              <a:schemeClr val="lt1"/>
            </a:solidFill>
          </a:ln>
          <a:effectLst/>
        </c:spPr>
      </c:pivotFmt>
      <c:pivotFmt>
        <c:idx val="1186"/>
        <c:spPr>
          <a:solidFill>
            <a:schemeClr val="accent1"/>
          </a:solidFill>
          <a:ln w="19050">
            <a:solidFill>
              <a:schemeClr val="lt1"/>
            </a:solidFill>
          </a:ln>
          <a:effectLst/>
        </c:spPr>
      </c:pivotFmt>
      <c:pivotFmt>
        <c:idx val="1187"/>
        <c:spPr>
          <a:solidFill>
            <a:schemeClr val="accent1"/>
          </a:solidFill>
          <a:ln w="19050">
            <a:solidFill>
              <a:schemeClr val="lt1"/>
            </a:solidFill>
          </a:ln>
          <a:effectLst/>
        </c:spPr>
      </c:pivotFmt>
      <c:pivotFmt>
        <c:idx val="1188"/>
        <c:spPr>
          <a:solidFill>
            <a:schemeClr val="accent1"/>
          </a:solidFill>
          <a:ln w="19050">
            <a:solidFill>
              <a:schemeClr val="lt1"/>
            </a:solidFill>
          </a:ln>
          <a:effectLst/>
        </c:spPr>
      </c:pivotFmt>
      <c:pivotFmt>
        <c:idx val="1189"/>
        <c:spPr>
          <a:solidFill>
            <a:schemeClr val="accent1"/>
          </a:solidFill>
          <a:ln w="19050">
            <a:solidFill>
              <a:schemeClr val="lt1"/>
            </a:solidFill>
          </a:ln>
          <a:effectLst/>
        </c:spPr>
      </c:pivotFmt>
      <c:pivotFmt>
        <c:idx val="119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1"/>
        <c:spPr>
          <a:solidFill>
            <a:schemeClr val="accent1"/>
          </a:solidFill>
          <a:ln w="19050">
            <a:solidFill>
              <a:schemeClr val="lt1"/>
            </a:solidFill>
          </a:ln>
          <a:effectLst/>
        </c:spPr>
      </c:pivotFmt>
      <c:pivotFmt>
        <c:idx val="1192"/>
        <c:spPr>
          <a:solidFill>
            <a:schemeClr val="accent1"/>
          </a:solidFill>
          <a:ln w="19050">
            <a:solidFill>
              <a:schemeClr val="lt1"/>
            </a:solidFill>
          </a:ln>
          <a:effectLst/>
        </c:spPr>
      </c:pivotFmt>
      <c:pivotFmt>
        <c:idx val="1193"/>
        <c:spPr>
          <a:solidFill>
            <a:schemeClr val="accent1"/>
          </a:solidFill>
          <a:ln w="19050">
            <a:solidFill>
              <a:schemeClr val="lt1"/>
            </a:solidFill>
          </a:ln>
          <a:effectLst/>
        </c:spPr>
      </c:pivotFmt>
      <c:pivotFmt>
        <c:idx val="1194"/>
        <c:spPr>
          <a:solidFill>
            <a:schemeClr val="accent1"/>
          </a:solidFill>
          <a:ln w="19050">
            <a:solidFill>
              <a:schemeClr val="lt1"/>
            </a:solidFill>
          </a:ln>
          <a:effectLst/>
        </c:spPr>
      </c:pivotFmt>
      <c:pivotFmt>
        <c:idx val="1195"/>
        <c:spPr>
          <a:solidFill>
            <a:schemeClr val="accent1"/>
          </a:solidFill>
          <a:ln w="19050">
            <a:solidFill>
              <a:schemeClr val="lt1"/>
            </a:solidFill>
          </a:ln>
          <a:effectLst/>
        </c:spPr>
      </c:pivotFmt>
      <c:pivotFmt>
        <c:idx val="1196"/>
        <c:spPr>
          <a:solidFill>
            <a:schemeClr val="accent1"/>
          </a:solidFill>
          <a:ln w="19050">
            <a:solidFill>
              <a:schemeClr val="lt1"/>
            </a:solidFill>
          </a:ln>
          <a:effectLst/>
        </c:spPr>
      </c:pivotFmt>
      <c:pivotFmt>
        <c:idx val="1197"/>
        <c:spPr>
          <a:solidFill>
            <a:schemeClr val="accent1"/>
          </a:solidFill>
          <a:ln w="19050">
            <a:solidFill>
              <a:schemeClr val="lt1"/>
            </a:solidFill>
          </a:ln>
          <a:effectLst/>
        </c:spPr>
      </c:pivotFmt>
      <c:pivotFmt>
        <c:idx val="1198"/>
        <c:spPr>
          <a:solidFill>
            <a:schemeClr val="accent1"/>
          </a:solidFill>
          <a:ln w="19050">
            <a:solidFill>
              <a:schemeClr val="lt1"/>
            </a:solidFill>
          </a:ln>
          <a:effectLst/>
        </c:spPr>
      </c:pivotFmt>
      <c:pivotFmt>
        <c:idx val="1199"/>
        <c:spPr>
          <a:solidFill>
            <a:schemeClr val="accent1"/>
          </a:solidFill>
          <a:ln w="19050">
            <a:solidFill>
              <a:schemeClr val="lt1"/>
            </a:solidFill>
          </a:ln>
          <a:effectLst/>
        </c:spPr>
      </c:pivotFmt>
      <c:pivotFmt>
        <c:idx val="1200"/>
        <c:spPr>
          <a:solidFill>
            <a:schemeClr val="accent1"/>
          </a:solidFill>
          <a:ln w="19050">
            <a:solidFill>
              <a:schemeClr val="lt1"/>
            </a:solidFill>
          </a:ln>
          <a:effectLst/>
        </c:spPr>
      </c:pivotFmt>
      <c:pivotFmt>
        <c:idx val="1201"/>
        <c:spPr>
          <a:solidFill>
            <a:schemeClr val="accent1"/>
          </a:solidFill>
          <a:ln w="19050">
            <a:solidFill>
              <a:schemeClr val="lt1"/>
            </a:solidFill>
          </a:ln>
          <a:effectLst/>
        </c:spPr>
      </c:pivotFmt>
      <c:pivotFmt>
        <c:idx val="1202"/>
        <c:spPr>
          <a:solidFill>
            <a:schemeClr val="accent1"/>
          </a:solidFill>
          <a:ln w="19050">
            <a:solidFill>
              <a:schemeClr val="lt1"/>
            </a:solidFill>
          </a:ln>
          <a:effectLst/>
        </c:spPr>
      </c:pivotFmt>
      <c:pivotFmt>
        <c:idx val="1203"/>
        <c:spPr>
          <a:solidFill>
            <a:schemeClr val="accent1"/>
          </a:solidFill>
          <a:ln w="19050">
            <a:solidFill>
              <a:schemeClr val="lt1"/>
            </a:solidFill>
          </a:ln>
          <a:effectLst/>
        </c:spPr>
      </c:pivotFmt>
      <c:pivotFmt>
        <c:idx val="1204"/>
        <c:spPr>
          <a:solidFill>
            <a:schemeClr val="accent1"/>
          </a:solidFill>
          <a:ln w="19050">
            <a:solidFill>
              <a:schemeClr val="lt1"/>
            </a:solidFill>
          </a:ln>
          <a:effectLst/>
        </c:spPr>
      </c:pivotFmt>
      <c:pivotFmt>
        <c:idx val="1205"/>
        <c:spPr>
          <a:solidFill>
            <a:schemeClr val="accent1"/>
          </a:solidFill>
          <a:ln w="19050">
            <a:solidFill>
              <a:schemeClr val="lt1"/>
            </a:solidFill>
          </a:ln>
          <a:effectLst/>
        </c:spPr>
      </c:pivotFmt>
      <c:pivotFmt>
        <c:idx val="1206"/>
        <c:spPr>
          <a:solidFill>
            <a:schemeClr val="accent1"/>
          </a:solidFill>
          <a:ln w="19050">
            <a:solidFill>
              <a:schemeClr val="lt1"/>
            </a:solidFill>
          </a:ln>
          <a:effectLst/>
        </c:spPr>
      </c:pivotFmt>
      <c:pivotFmt>
        <c:idx val="120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8"/>
        <c:spPr>
          <a:solidFill>
            <a:schemeClr val="accent1"/>
          </a:solidFill>
          <a:ln w="19050">
            <a:solidFill>
              <a:schemeClr val="lt1"/>
            </a:solidFill>
          </a:ln>
          <a:effectLst/>
        </c:spPr>
      </c:pivotFmt>
      <c:pivotFmt>
        <c:idx val="1209"/>
        <c:spPr>
          <a:solidFill>
            <a:schemeClr val="accent1"/>
          </a:solidFill>
          <a:ln w="19050">
            <a:solidFill>
              <a:schemeClr val="lt1"/>
            </a:solidFill>
          </a:ln>
          <a:effectLst/>
        </c:spPr>
      </c:pivotFmt>
      <c:pivotFmt>
        <c:idx val="1210"/>
        <c:spPr>
          <a:solidFill>
            <a:schemeClr val="accent1"/>
          </a:solidFill>
          <a:ln w="19050">
            <a:solidFill>
              <a:schemeClr val="lt1"/>
            </a:solidFill>
          </a:ln>
          <a:effectLst/>
        </c:spPr>
      </c:pivotFmt>
      <c:pivotFmt>
        <c:idx val="1211"/>
        <c:spPr>
          <a:solidFill>
            <a:schemeClr val="accent1"/>
          </a:solidFill>
          <a:ln w="19050">
            <a:solidFill>
              <a:schemeClr val="lt1"/>
            </a:solidFill>
          </a:ln>
          <a:effectLst/>
        </c:spPr>
      </c:pivotFmt>
      <c:pivotFmt>
        <c:idx val="1212"/>
        <c:spPr>
          <a:solidFill>
            <a:schemeClr val="accent1"/>
          </a:solidFill>
          <a:ln w="19050">
            <a:solidFill>
              <a:schemeClr val="lt1"/>
            </a:solidFill>
          </a:ln>
          <a:effectLst/>
        </c:spPr>
      </c:pivotFmt>
      <c:pivotFmt>
        <c:idx val="1213"/>
        <c:spPr>
          <a:solidFill>
            <a:schemeClr val="accent1"/>
          </a:solidFill>
          <a:ln w="19050">
            <a:solidFill>
              <a:schemeClr val="lt1"/>
            </a:solidFill>
          </a:ln>
          <a:effectLst/>
        </c:spPr>
      </c:pivotFmt>
      <c:pivotFmt>
        <c:idx val="1214"/>
        <c:spPr>
          <a:solidFill>
            <a:schemeClr val="accent1"/>
          </a:solidFill>
          <a:ln w="19050">
            <a:solidFill>
              <a:schemeClr val="lt1"/>
            </a:solidFill>
          </a:ln>
          <a:effectLst/>
        </c:spPr>
      </c:pivotFmt>
      <c:pivotFmt>
        <c:idx val="1215"/>
        <c:spPr>
          <a:solidFill>
            <a:schemeClr val="accent1"/>
          </a:solidFill>
          <a:ln w="19050">
            <a:solidFill>
              <a:schemeClr val="lt1"/>
            </a:solidFill>
          </a:ln>
          <a:effectLst/>
        </c:spPr>
      </c:pivotFmt>
      <c:pivotFmt>
        <c:idx val="1216"/>
        <c:spPr>
          <a:solidFill>
            <a:schemeClr val="accent1"/>
          </a:solidFill>
          <a:ln w="19050">
            <a:solidFill>
              <a:schemeClr val="lt1"/>
            </a:solidFill>
          </a:ln>
          <a:effectLst/>
        </c:spPr>
      </c:pivotFmt>
      <c:pivotFmt>
        <c:idx val="1217"/>
        <c:spPr>
          <a:solidFill>
            <a:schemeClr val="accent1"/>
          </a:solidFill>
          <a:ln w="19050">
            <a:solidFill>
              <a:schemeClr val="lt1"/>
            </a:solidFill>
          </a:ln>
          <a:effectLst/>
        </c:spPr>
      </c:pivotFmt>
      <c:pivotFmt>
        <c:idx val="1218"/>
        <c:spPr>
          <a:solidFill>
            <a:schemeClr val="accent1"/>
          </a:solidFill>
          <a:ln w="19050">
            <a:solidFill>
              <a:schemeClr val="lt1"/>
            </a:solidFill>
          </a:ln>
          <a:effectLst/>
        </c:spPr>
      </c:pivotFmt>
      <c:pivotFmt>
        <c:idx val="1219"/>
        <c:spPr>
          <a:solidFill>
            <a:schemeClr val="accent1"/>
          </a:solidFill>
          <a:ln w="19050">
            <a:solidFill>
              <a:schemeClr val="lt1"/>
            </a:solidFill>
          </a:ln>
          <a:effectLst/>
        </c:spPr>
      </c:pivotFmt>
      <c:pivotFmt>
        <c:idx val="1220"/>
        <c:spPr>
          <a:solidFill>
            <a:schemeClr val="accent1"/>
          </a:solidFill>
          <a:ln w="19050">
            <a:solidFill>
              <a:schemeClr val="lt1"/>
            </a:solidFill>
          </a:ln>
          <a:effectLst/>
        </c:spPr>
      </c:pivotFmt>
      <c:pivotFmt>
        <c:idx val="1221"/>
        <c:spPr>
          <a:solidFill>
            <a:schemeClr val="accent1"/>
          </a:solidFill>
          <a:ln w="19050">
            <a:solidFill>
              <a:schemeClr val="lt1"/>
            </a:solidFill>
          </a:ln>
          <a:effectLst/>
        </c:spPr>
      </c:pivotFmt>
      <c:pivotFmt>
        <c:idx val="1222"/>
        <c:spPr>
          <a:solidFill>
            <a:schemeClr val="accent1"/>
          </a:solidFill>
          <a:ln w="19050">
            <a:solidFill>
              <a:schemeClr val="lt1"/>
            </a:solidFill>
          </a:ln>
          <a:effectLst/>
        </c:spPr>
      </c:pivotFmt>
      <c:pivotFmt>
        <c:idx val="1223"/>
        <c:spPr>
          <a:solidFill>
            <a:schemeClr val="accent1"/>
          </a:solidFill>
          <a:ln w="19050">
            <a:solidFill>
              <a:schemeClr val="lt1"/>
            </a:solidFill>
          </a:ln>
          <a:effectLst/>
        </c:spPr>
      </c:pivotFmt>
      <c:pivotFmt>
        <c:idx val="12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5"/>
        <c:spPr>
          <a:solidFill>
            <a:schemeClr val="accent1"/>
          </a:solidFill>
          <a:ln w="19050">
            <a:solidFill>
              <a:schemeClr val="lt1"/>
            </a:solidFill>
          </a:ln>
          <a:effectLst/>
        </c:spPr>
      </c:pivotFmt>
      <c:pivotFmt>
        <c:idx val="1226"/>
        <c:spPr>
          <a:solidFill>
            <a:schemeClr val="accent1"/>
          </a:solidFill>
          <a:ln w="19050">
            <a:solidFill>
              <a:schemeClr val="lt1"/>
            </a:solidFill>
          </a:ln>
          <a:effectLst/>
        </c:spPr>
      </c:pivotFmt>
      <c:pivotFmt>
        <c:idx val="1227"/>
        <c:spPr>
          <a:solidFill>
            <a:schemeClr val="accent1"/>
          </a:solidFill>
          <a:ln w="19050">
            <a:solidFill>
              <a:schemeClr val="lt1"/>
            </a:solidFill>
          </a:ln>
          <a:effectLst/>
        </c:spPr>
      </c:pivotFmt>
      <c:pivotFmt>
        <c:idx val="1228"/>
        <c:spPr>
          <a:solidFill>
            <a:schemeClr val="accent1"/>
          </a:solidFill>
          <a:ln w="19050">
            <a:solidFill>
              <a:schemeClr val="lt1"/>
            </a:solidFill>
          </a:ln>
          <a:effectLst/>
        </c:spPr>
      </c:pivotFmt>
      <c:pivotFmt>
        <c:idx val="1229"/>
        <c:spPr>
          <a:solidFill>
            <a:schemeClr val="accent1"/>
          </a:solidFill>
          <a:ln w="19050">
            <a:solidFill>
              <a:schemeClr val="lt1"/>
            </a:solidFill>
          </a:ln>
          <a:effectLst/>
        </c:spPr>
      </c:pivotFmt>
      <c:pivotFmt>
        <c:idx val="1230"/>
        <c:spPr>
          <a:solidFill>
            <a:schemeClr val="accent1"/>
          </a:solidFill>
          <a:ln w="19050">
            <a:solidFill>
              <a:schemeClr val="lt1"/>
            </a:solidFill>
          </a:ln>
          <a:effectLst/>
        </c:spPr>
      </c:pivotFmt>
      <c:pivotFmt>
        <c:idx val="1231"/>
        <c:spPr>
          <a:solidFill>
            <a:schemeClr val="accent1"/>
          </a:solidFill>
          <a:ln w="19050">
            <a:solidFill>
              <a:schemeClr val="lt1"/>
            </a:solidFill>
          </a:ln>
          <a:effectLst/>
        </c:spPr>
      </c:pivotFmt>
      <c:pivotFmt>
        <c:idx val="1232"/>
        <c:spPr>
          <a:solidFill>
            <a:schemeClr val="accent1"/>
          </a:solidFill>
          <a:ln w="19050">
            <a:solidFill>
              <a:schemeClr val="lt1"/>
            </a:solidFill>
          </a:ln>
          <a:effectLst/>
        </c:spPr>
      </c:pivotFmt>
      <c:pivotFmt>
        <c:idx val="1233"/>
        <c:spPr>
          <a:solidFill>
            <a:schemeClr val="accent1"/>
          </a:solidFill>
          <a:ln w="19050">
            <a:solidFill>
              <a:schemeClr val="lt1"/>
            </a:solidFill>
          </a:ln>
          <a:effectLst/>
        </c:spPr>
      </c:pivotFmt>
      <c:pivotFmt>
        <c:idx val="1234"/>
        <c:spPr>
          <a:solidFill>
            <a:schemeClr val="accent1"/>
          </a:solidFill>
          <a:ln w="19050">
            <a:solidFill>
              <a:schemeClr val="lt1"/>
            </a:solidFill>
          </a:ln>
          <a:effectLst/>
        </c:spPr>
      </c:pivotFmt>
      <c:pivotFmt>
        <c:idx val="1235"/>
        <c:spPr>
          <a:solidFill>
            <a:schemeClr val="accent1"/>
          </a:solidFill>
          <a:ln w="19050">
            <a:solidFill>
              <a:schemeClr val="lt1"/>
            </a:solidFill>
          </a:ln>
          <a:effectLst/>
        </c:spPr>
      </c:pivotFmt>
      <c:pivotFmt>
        <c:idx val="1236"/>
        <c:spPr>
          <a:solidFill>
            <a:schemeClr val="accent1"/>
          </a:solidFill>
          <a:ln w="19050">
            <a:solidFill>
              <a:schemeClr val="lt1"/>
            </a:solidFill>
          </a:ln>
          <a:effectLst/>
        </c:spPr>
      </c:pivotFmt>
      <c:pivotFmt>
        <c:idx val="1237"/>
        <c:spPr>
          <a:solidFill>
            <a:schemeClr val="accent1"/>
          </a:solidFill>
          <a:ln w="19050">
            <a:solidFill>
              <a:schemeClr val="lt1"/>
            </a:solidFill>
          </a:ln>
          <a:effectLst/>
        </c:spPr>
      </c:pivotFmt>
      <c:pivotFmt>
        <c:idx val="1238"/>
        <c:spPr>
          <a:solidFill>
            <a:schemeClr val="accent1"/>
          </a:solidFill>
          <a:ln w="19050">
            <a:solidFill>
              <a:schemeClr val="lt1"/>
            </a:solidFill>
          </a:ln>
          <a:effectLst/>
        </c:spPr>
      </c:pivotFmt>
      <c:pivotFmt>
        <c:idx val="1239"/>
        <c:spPr>
          <a:solidFill>
            <a:schemeClr val="accent1"/>
          </a:solidFill>
          <a:ln w="19050">
            <a:solidFill>
              <a:schemeClr val="lt1"/>
            </a:solidFill>
          </a:ln>
          <a:effectLst/>
        </c:spPr>
      </c:pivotFmt>
      <c:pivotFmt>
        <c:idx val="1240"/>
        <c:spPr>
          <a:solidFill>
            <a:schemeClr val="accent1"/>
          </a:solidFill>
          <a:ln w="19050">
            <a:solidFill>
              <a:schemeClr val="lt1"/>
            </a:solidFill>
          </a:ln>
          <a:effectLst/>
        </c:spPr>
      </c:pivotFmt>
      <c:pivotFmt>
        <c:idx val="124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2"/>
        <c:spPr>
          <a:solidFill>
            <a:schemeClr val="accent1"/>
          </a:solidFill>
          <a:ln w="19050">
            <a:solidFill>
              <a:schemeClr val="lt1"/>
            </a:solidFill>
          </a:ln>
          <a:effectLst/>
        </c:spPr>
      </c:pivotFmt>
      <c:pivotFmt>
        <c:idx val="1243"/>
        <c:spPr>
          <a:solidFill>
            <a:schemeClr val="accent1"/>
          </a:solidFill>
          <a:ln w="19050">
            <a:solidFill>
              <a:schemeClr val="lt1"/>
            </a:solidFill>
          </a:ln>
          <a:effectLst/>
        </c:spPr>
      </c:pivotFmt>
      <c:pivotFmt>
        <c:idx val="1244"/>
        <c:spPr>
          <a:solidFill>
            <a:schemeClr val="accent1"/>
          </a:solidFill>
          <a:ln w="19050">
            <a:solidFill>
              <a:schemeClr val="lt1"/>
            </a:solidFill>
          </a:ln>
          <a:effectLst/>
        </c:spPr>
      </c:pivotFmt>
      <c:pivotFmt>
        <c:idx val="1245"/>
        <c:spPr>
          <a:solidFill>
            <a:schemeClr val="accent1"/>
          </a:solidFill>
          <a:ln w="19050">
            <a:solidFill>
              <a:schemeClr val="lt1"/>
            </a:solidFill>
          </a:ln>
          <a:effectLst/>
        </c:spPr>
      </c:pivotFmt>
      <c:pivotFmt>
        <c:idx val="1246"/>
        <c:spPr>
          <a:solidFill>
            <a:schemeClr val="accent1"/>
          </a:solidFill>
          <a:ln w="19050">
            <a:solidFill>
              <a:schemeClr val="lt1"/>
            </a:solidFill>
          </a:ln>
          <a:effectLst/>
        </c:spPr>
      </c:pivotFmt>
      <c:pivotFmt>
        <c:idx val="1247"/>
        <c:spPr>
          <a:solidFill>
            <a:schemeClr val="accent1"/>
          </a:solidFill>
          <a:ln w="19050">
            <a:solidFill>
              <a:schemeClr val="lt1"/>
            </a:solidFill>
          </a:ln>
          <a:effectLst/>
        </c:spPr>
      </c:pivotFmt>
      <c:pivotFmt>
        <c:idx val="1248"/>
        <c:spPr>
          <a:solidFill>
            <a:schemeClr val="accent1"/>
          </a:solidFill>
          <a:ln w="19050">
            <a:solidFill>
              <a:schemeClr val="lt1"/>
            </a:solidFill>
          </a:ln>
          <a:effectLst/>
        </c:spPr>
      </c:pivotFmt>
      <c:pivotFmt>
        <c:idx val="1249"/>
        <c:spPr>
          <a:solidFill>
            <a:schemeClr val="accent1"/>
          </a:solidFill>
          <a:ln w="19050">
            <a:solidFill>
              <a:schemeClr val="lt1"/>
            </a:solidFill>
          </a:ln>
          <a:effectLst/>
        </c:spPr>
      </c:pivotFmt>
      <c:pivotFmt>
        <c:idx val="1250"/>
        <c:spPr>
          <a:solidFill>
            <a:schemeClr val="accent1"/>
          </a:solidFill>
          <a:ln w="19050">
            <a:solidFill>
              <a:schemeClr val="lt1"/>
            </a:solidFill>
          </a:ln>
          <a:effectLst/>
        </c:spPr>
      </c:pivotFmt>
      <c:pivotFmt>
        <c:idx val="1251"/>
        <c:spPr>
          <a:solidFill>
            <a:schemeClr val="accent1"/>
          </a:solidFill>
          <a:ln w="19050">
            <a:solidFill>
              <a:schemeClr val="lt1"/>
            </a:solidFill>
          </a:ln>
          <a:effectLst/>
        </c:spPr>
      </c:pivotFmt>
      <c:pivotFmt>
        <c:idx val="1252"/>
        <c:spPr>
          <a:solidFill>
            <a:schemeClr val="accent1"/>
          </a:solidFill>
          <a:ln w="19050">
            <a:solidFill>
              <a:schemeClr val="lt1"/>
            </a:solidFill>
          </a:ln>
          <a:effectLst/>
        </c:spPr>
      </c:pivotFmt>
      <c:pivotFmt>
        <c:idx val="1253"/>
        <c:spPr>
          <a:solidFill>
            <a:schemeClr val="accent1"/>
          </a:solidFill>
          <a:ln w="19050">
            <a:solidFill>
              <a:schemeClr val="lt1"/>
            </a:solidFill>
          </a:ln>
          <a:effectLst/>
        </c:spPr>
      </c:pivotFmt>
      <c:pivotFmt>
        <c:idx val="1254"/>
        <c:spPr>
          <a:solidFill>
            <a:schemeClr val="accent1"/>
          </a:solidFill>
          <a:ln w="19050">
            <a:solidFill>
              <a:schemeClr val="lt1"/>
            </a:solidFill>
          </a:ln>
          <a:effectLst/>
        </c:spPr>
      </c:pivotFmt>
      <c:pivotFmt>
        <c:idx val="1255"/>
        <c:spPr>
          <a:solidFill>
            <a:schemeClr val="accent1"/>
          </a:solidFill>
          <a:ln w="19050">
            <a:solidFill>
              <a:schemeClr val="lt1"/>
            </a:solidFill>
          </a:ln>
          <a:effectLst/>
        </c:spPr>
      </c:pivotFmt>
      <c:pivotFmt>
        <c:idx val="1256"/>
        <c:spPr>
          <a:solidFill>
            <a:schemeClr val="accent1"/>
          </a:solidFill>
          <a:ln w="19050">
            <a:solidFill>
              <a:schemeClr val="lt1"/>
            </a:solidFill>
          </a:ln>
          <a:effectLst/>
        </c:spPr>
      </c:pivotFmt>
      <c:pivotFmt>
        <c:idx val="1257"/>
        <c:spPr>
          <a:solidFill>
            <a:schemeClr val="accent1"/>
          </a:solidFill>
          <a:ln w="19050">
            <a:solidFill>
              <a:schemeClr val="lt1"/>
            </a:solidFill>
          </a:ln>
          <a:effectLst/>
        </c:spPr>
      </c:pivotFmt>
      <c:pivotFmt>
        <c:idx val="125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59"/>
        <c:spPr>
          <a:solidFill>
            <a:schemeClr val="accent1"/>
          </a:solidFill>
          <a:ln w="19050">
            <a:solidFill>
              <a:schemeClr val="lt1"/>
            </a:solidFill>
          </a:ln>
          <a:effectLst/>
        </c:spPr>
      </c:pivotFmt>
      <c:pivotFmt>
        <c:idx val="1260"/>
        <c:spPr>
          <a:solidFill>
            <a:schemeClr val="accent1"/>
          </a:solidFill>
          <a:ln w="19050">
            <a:solidFill>
              <a:schemeClr val="lt1"/>
            </a:solidFill>
          </a:ln>
          <a:effectLst/>
        </c:spPr>
      </c:pivotFmt>
      <c:pivotFmt>
        <c:idx val="1261"/>
        <c:spPr>
          <a:solidFill>
            <a:schemeClr val="accent1"/>
          </a:solidFill>
          <a:ln w="19050">
            <a:solidFill>
              <a:schemeClr val="lt1"/>
            </a:solidFill>
          </a:ln>
          <a:effectLst/>
        </c:spPr>
      </c:pivotFmt>
      <c:pivotFmt>
        <c:idx val="1262"/>
        <c:spPr>
          <a:solidFill>
            <a:schemeClr val="accent1"/>
          </a:solidFill>
          <a:ln w="19050">
            <a:solidFill>
              <a:schemeClr val="lt1"/>
            </a:solidFill>
          </a:ln>
          <a:effectLst/>
        </c:spPr>
      </c:pivotFmt>
      <c:pivotFmt>
        <c:idx val="1263"/>
        <c:spPr>
          <a:solidFill>
            <a:schemeClr val="accent1"/>
          </a:solidFill>
          <a:ln w="19050">
            <a:solidFill>
              <a:schemeClr val="lt1"/>
            </a:solidFill>
          </a:ln>
          <a:effectLst/>
        </c:spPr>
      </c:pivotFmt>
      <c:pivotFmt>
        <c:idx val="1264"/>
        <c:spPr>
          <a:solidFill>
            <a:schemeClr val="accent1"/>
          </a:solidFill>
          <a:ln w="19050">
            <a:solidFill>
              <a:schemeClr val="lt1"/>
            </a:solidFill>
          </a:ln>
          <a:effectLst/>
        </c:spPr>
      </c:pivotFmt>
      <c:pivotFmt>
        <c:idx val="1265"/>
        <c:spPr>
          <a:solidFill>
            <a:schemeClr val="accent1"/>
          </a:solidFill>
          <a:ln w="19050">
            <a:solidFill>
              <a:schemeClr val="lt1"/>
            </a:solidFill>
          </a:ln>
          <a:effectLst/>
        </c:spPr>
      </c:pivotFmt>
      <c:pivotFmt>
        <c:idx val="1266"/>
        <c:spPr>
          <a:solidFill>
            <a:schemeClr val="accent1"/>
          </a:solidFill>
          <a:ln w="19050">
            <a:solidFill>
              <a:schemeClr val="lt1"/>
            </a:solidFill>
          </a:ln>
          <a:effectLst/>
        </c:spPr>
      </c:pivotFmt>
      <c:pivotFmt>
        <c:idx val="1267"/>
        <c:spPr>
          <a:solidFill>
            <a:schemeClr val="accent1"/>
          </a:solidFill>
          <a:ln w="19050">
            <a:solidFill>
              <a:schemeClr val="lt1"/>
            </a:solidFill>
          </a:ln>
          <a:effectLst/>
        </c:spPr>
      </c:pivotFmt>
      <c:pivotFmt>
        <c:idx val="1268"/>
        <c:spPr>
          <a:solidFill>
            <a:schemeClr val="accent1"/>
          </a:solidFill>
          <a:ln w="19050">
            <a:solidFill>
              <a:schemeClr val="lt1"/>
            </a:solidFill>
          </a:ln>
          <a:effectLst/>
        </c:spPr>
      </c:pivotFmt>
      <c:pivotFmt>
        <c:idx val="1269"/>
        <c:spPr>
          <a:solidFill>
            <a:schemeClr val="accent1"/>
          </a:solidFill>
          <a:ln w="19050">
            <a:solidFill>
              <a:schemeClr val="lt1"/>
            </a:solidFill>
          </a:ln>
          <a:effectLst/>
        </c:spPr>
      </c:pivotFmt>
      <c:pivotFmt>
        <c:idx val="1270"/>
        <c:spPr>
          <a:solidFill>
            <a:schemeClr val="accent1"/>
          </a:solidFill>
          <a:ln w="19050">
            <a:solidFill>
              <a:schemeClr val="lt1"/>
            </a:solidFill>
          </a:ln>
          <a:effectLst/>
        </c:spPr>
      </c:pivotFmt>
      <c:pivotFmt>
        <c:idx val="1271"/>
        <c:spPr>
          <a:solidFill>
            <a:schemeClr val="accent1"/>
          </a:solidFill>
          <a:ln w="19050">
            <a:solidFill>
              <a:schemeClr val="lt1"/>
            </a:solidFill>
          </a:ln>
          <a:effectLst/>
        </c:spPr>
      </c:pivotFmt>
      <c:pivotFmt>
        <c:idx val="1272"/>
        <c:spPr>
          <a:solidFill>
            <a:schemeClr val="accent1"/>
          </a:solidFill>
          <a:ln w="19050">
            <a:solidFill>
              <a:schemeClr val="lt1"/>
            </a:solidFill>
          </a:ln>
          <a:effectLst/>
        </c:spPr>
      </c:pivotFmt>
      <c:pivotFmt>
        <c:idx val="1273"/>
        <c:spPr>
          <a:solidFill>
            <a:schemeClr val="accent1"/>
          </a:solidFill>
          <a:ln w="19050">
            <a:solidFill>
              <a:schemeClr val="lt1"/>
            </a:solidFill>
          </a:ln>
          <a:effectLst/>
        </c:spPr>
      </c:pivotFmt>
      <c:pivotFmt>
        <c:idx val="1274"/>
        <c:spPr>
          <a:solidFill>
            <a:schemeClr val="accent1"/>
          </a:solidFill>
          <a:ln w="19050">
            <a:solidFill>
              <a:schemeClr val="lt1"/>
            </a:solidFill>
          </a:ln>
          <a:effectLst/>
        </c:spPr>
      </c:pivotFmt>
      <c:pivotFmt>
        <c:idx val="127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76"/>
        <c:spPr>
          <a:solidFill>
            <a:schemeClr val="accent1"/>
          </a:solidFill>
          <a:ln w="19050">
            <a:solidFill>
              <a:schemeClr val="lt1"/>
            </a:solidFill>
          </a:ln>
          <a:effectLst/>
        </c:spPr>
      </c:pivotFmt>
      <c:pivotFmt>
        <c:idx val="1277"/>
        <c:spPr>
          <a:solidFill>
            <a:schemeClr val="accent1"/>
          </a:solidFill>
          <a:ln w="19050">
            <a:solidFill>
              <a:schemeClr val="lt1"/>
            </a:solidFill>
          </a:ln>
          <a:effectLst/>
        </c:spPr>
      </c:pivotFmt>
      <c:pivotFmt>
        <c:idx val="1278"/>
        <c:spPr>
          <a:solidFill>
            <a:schemeClr val="accent1"/>
          </a:solidFill>
          <a:ln w="19050">
            <a:solidFill>
              <a:schemeClr val="lt1"/>
            </a:solidFill>
          </a:ln>
          <a:effectLst/>
        </c:spPr>
      </c:pivotFmt>
      <c:pivotFmt>
        <c:idx val="1279"/>
        <c:spPr>
          <a:solidFill>
            <a:schemeClr val="accent1"/>
          </a:solidFill>
          <a:ln w="19050">
            <a:solidFill>
              <a:schemeClr val="lt1"/>
            </a:solidFill>
          </a:ln>
          <a:effectLst/>
        </c:spPr>
      </c:pivotFmt>
      <c:pivotFmt>
        <c:idx val="1280"/>
        <c:spPr>
          <a:solidFill>
            <a:schemeClr val="accent1"/>
          </a:solidFill>
          <a:ln w="19050">
            <a:solidFill>
              <a:schemeClr val="lt1"/>
            </a:solidFill>
          </a:ln>
          <a:effectLst/>
        </c:spPr>
      </c:pivotFmt>
      <c:pivotFmt>
        <c:idx val="1281"/>
        <c:spPr>
          <a:solidFill>
            <a:schemeClr val="accent1"/>
          </a:solidFill>
          <a:ln w="19050">
            <a:solidFill>
              <a:schemeClr val="lt1"/>
            </a:solidFill>
          </a:ln>
          <a:effectLst/>
        </c:spPr>
      </c:pivotFmt>
      <c:pivotFmt>
        <c:idx val="1282"/>
        <c:spPr>
          <a:solidFill>
            <a:schemeClr val="accent1"/>
          </a:solidFill>
          <a:ln w="19050">
            <a:solidFill>
              <a:schemeClr val="lt1"/>
            </a:solidFill>
          </a:ln>
          <a:effectLst/>
        </c:spPr>
      </c:pivotFmt>
      <c:pivotFmt>
        <c:idx val="1283"/>
        <c:spPr>
          <a:solidFill>
            <a:schemeClr val="accent1"/>
          </a:solidFill>
          <a:ln w="19050">
            <a:solidFill>
              <a:schemeClr val="lt1"/>
            </a:solidFill>
          </a:ln>
          <a:effectLst/>
        </c:spPr>
      </c:pivotFmt>
      <c:pivotFmt>
        <c:idx val="1284"/>
        <c:spPr>
          <a:solidFill>
            <a:schemeClr val="accent1"/>
          </a:solidFill>
          <a:ln w="19050">
            <a:solidFill>
              <a:schemeClr val="lt1"/>
            </a:solidFill>
          </a:ln>
          <a:effectLst/>
        </c:spPr>
      </c:pivotFmt>
      <c:pivotFmt>
        <c:idx val="1285"/>
        <c:spPr>
          <a:solidFill>
            <a:schemeClr val="accent1"/>
          </a:solidFill>
          <a:ln w="19050">
            <a:solidFill>
              <a:schemeClr val="lt1"/>
            </a:solidFill>
          </a:ln>
          <a:effectLst/>
        </c:spPr>
      </c:pivotFmt>
      <c:pivotFmt>
        <c:idx val="1286"/>
        <c:spPr>
          <a:solidFill>
            <a:schemeClr val="accent1"/>
          </a:solidFill>
          <a:ln w="19050">
            <a:solidFill>
              <a:schemeClr val="lt1"/>
            </a:solidFill>
          </a:ln>
          <a:effectLst/>
        </c:spPr>
      </c:pivotFmt>
      <c:pivotFmt>
        <c:idx val="1287"/>
        <c:spPr>
          <a:solidFill>
            <a:schemeClr val="accent1"/>
          </a:solidFill>
          <a:ln w="19050">
            <a:solidFill>
              <a:schemeClr val="lt1"/>
            </a:solidFill>
          </a:ln>
          <a:effectLst/>
        </c:spPr>
      </c:pivotFmt>
      <c:pivotFmt>
        <c:idx val="1288"/>
        <c:spPr>
          <a:solidFill>
            <a:schemeClr val="accent1"/>
          </a:solidFill>
          <a:ln w="19050">
            <a:solidFill>
              <a:schemeClr val="lt1"/>
            </a:solidFill>
          </a:ln>
          <a:effectLst/>
        </c:spPr>
      </c:pivotFmt>
      <c:pivotFmt>
        <c:idx val="1289"/>
        <c:spPr>
          <a:solidFill>
            <a:schemeClr val="accent1"/>
          </a:solidFill>
          <a:ln w="19050">
            <a:solidFill>
              <a:schemeClr val="lt1"/>
            </a:solidFill>
          </a:ln>
          <a:effectLst/>
        </c:spPr>
      </c:pivotFmt>
      <c:pivotFmt>
        <c:idx val="1290"/>
        <c:spPr>
          <a:solidFill>
            <a:schemeClr val="accent1"/>
          </a:solidFill>
          <a:ln w="19050">
            <a:solidFill>
              <a:schemeClr val="lt1"/>
            </a:solidFill>
          </a:ln>
          <a:effectLst/>
        </c:spPr>
      </c:pivotFmt>
      <c:pivotFmt>
        <c:idx val="1291"/>
        <c:spPr>
          <a:solidFill>
            <a:schemeClr val="accent1"/>
          </a:solidFill>
          <a:ln w="19050">
            <a:solidFill>
              <a:schemeClr val="lt1"/>
            </a:solidFill>
          </a:ln>
          <a:effectLst/>
        </c:spPr>
      </c:pivotFmt>
      <c:pivotFmt>
        <c:idx val="129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93"/>
        <c:spPr>
          <a:solidFill>
            <a:schemeClr val="accent1"/>
          </a:solidFill>
          <a:ln w="19050">
            <a:solidFill>
              <a:schemeClr val="lt1"/>
            </a:solidFill>
          </a:ln>
          <a:effectLst/>
        </c:spPr>
      </c:pivotFmt>
      <c:pivotFmt>
        <c:idx val="1294"/>
        <c:spPr>
          <a:solidFill>
            <a:schemeClr val="accent1"/>
          </a:solidFill>
          <a:ln w="19050">
            <a:solidFill>
              <a:schemeClr val="lt1"/>
            </a:solidFill>
          </a:ln>
          <a:effectLst/>
        </c:spPr>
      </c:pivotFmt>
      <c:pivotFmt>
        <c:idx val="1295"/>
        <c:spPr>
          <a:solidFill>
            <a:schemeClr val="accent1"/>
          </a:solidFill>
          <a:ln w="19050">
            <a:solidFill>
              <a:schemeClr val="lt1"/>
            </a:solidFill>
          </a:ln>
          <a:effectLst/>
        </c:spPr>
      </c:pivotFmt>
      <c:pivotFmt>
        <c:idx val="1296"/>
        <c:spPr>
          <a:solidFill>
            <a:schemeClr val="accent1"/>
          </a:solidFill>
          <a:ln w="19050">
            <a:solidFill>
              <a:schemeClr val="lt1"/>
            </a:solidFill>
          </a:ln>
          <a:effectLst/>
        </c:spPr>
      </c:pivotFmt>
      <c:pivotFmt>
        <c:idx val="1297"/>
        <c:spPr>
          <a:solidFill>
            <a:schemeClr val="accent1"/>
          </a:solidFill>
          <a:ln w="19050">
            <a:solidFill>
              <a:schemeClr val="lt1"/>
            </a:solidFill>
          </a:ln>
          <a:effectLst/>
        </c:spPr>
      </c:pivotFmt>
      <c:pivotFmt>
        <c:idx val="1298"/>
        <c:spPr>
          <a:solidFill>
            <a:schemeClr val="accent1"/>
          </a:solidFill>
          <a:ln w="19050">
            <a:solidFill>
              <a:schemeClr val="lt1"/>
            </a:solidFill>
          </a:ln>
          <a:effectLst/>
        </c:spPr>
      </c:pivotFmt>
      <c:pivotFmt>
        <c:idx val="1299"/>
        <c:spPr>
          <a:solidFill>
            <a:schemeClr val="accent1"/>
          </a:solidFill>
          <a:ln w="19050">
            <a:solidFill>
              <a:schemeClr val="lt1"/>
            </a:solidFill>
          </a:ln>
          <a:effectLst/>
        </c:spPr>
      </c:pivotFmt>
      <c:pivotFmt>
        <c:idx val="1300"/>
        <c:spPr>
          <a:solidFill>
            <a:schemeClr val="accent1"/>
          </a:solidFill>
          <a:ln w="19050">
            <a:solidFill>
              <a:schemeClr val="lt1"/>
            </a:solidFill>
          </a:ln>
          <a:effectLst/>
        </c:spPr>
      </c:pivotFmt>
      <c:pivotFmt>
        <c:idx val="1301"/>
        <c:spPr>
          <a:solidFill>
            <a:schemeClr val="accent1"/>
          </a:solidFill>
          <a:ln w="19050">
            <a:solidFill>
              <a:schemeClr val="lt1"/>
            </a:solidFill>
          </a:ln>
          <a:effectLst/>
        </c:spPr>
      </c:pivotFmt>
      <c:pivotFmt>
        <c:idx val="1302"/>
        <c:spPr>
          <a:solidFill>
            <a:schemeClr val="accent1"/>
          </a:solidFill>
          <a:ln w="19050">
            <a:solidFill>
              <a:schemeClr val="lt1"/>
            </a:solidFill>
          </a:ln>
          <a:effectLst/>
        </c:spPr>
      </c:pivotFmt>
      <c:pivotFmt>
        <c:idx val="1303"/>
        <c:spPr>
          <a:solidFill>
            <a:schemeClr val="accent1"/>
          </a:solidFill>
          <a:ln w="19050">
            <a:solidFill>
              <a:schemeClr val="lt1"/>
            </a:solidFill>
          </a:ln>
          <a:effectLst/>
        </c:spPr>
      </c:pivotFmt>
      <c:pivotFmt>
        <c:idx val="1304"/>
        <c:spPr>
          <a:solidFill>
            <a:schemeClr val="accent1"/>
          </a:solidFill>
          <a:ln w="19050">
            <a:solidFill>
              <a:schemeClr val="lt1"/>
            </a:solidFill>
          </a:ln>
          <a:effectLst/>
        </c:spPr>
      </c:pivotFmt>
      <c:pivotFmt>
        <c:idx val="1305"/>
        <c:spPr>
          <a:solidFill>
            <a:schemeClr val="accent1"/>
          </a:solidFill>
          <a:ln w="19050">
            <a:solidFill>
              <a:schemeClr val="lt1"/>
            </a:solidFill>
          </a:ln>
          <a:effectLst/>
        </c:spPr>
      </c:pivotFmt>
      <c:pivotFmt>
        <c:idx val="1306"/>
        <c:spPr>
          <a:solidFill>
            <a:schemeClr val="accent1"/>
          </a:solidFill>
          <a:ln w="19050">
            <a:solidFill>
              <a:schemeClr val="lt1"/>
            </a:solidFill>
          </a:ln>
          <a:effectLst/>
        </c:spPr>
      </c:pivotFmt>
      <c:pivotFmt>
        <c:idx val="1307"/>
        <c:spPr>
          <a:solidFill>
            <a:schemeClr val="accent1"/>
          </a:solidFill>
          <a:ln w="19050">
            <a:solidFill>
              <a:schemeClr val="lt1"/>
            </a:solidFill>
          </a:ln>
          <a:effectLst/>
        </c:spPr>
      </c:pivotFmt>
      <c:pivotFmt>
        <c:idx val="1308"/>
        <c:spPr>
          <a:solidFill>
            <a:schemeClr val="accent1"/>
          </a:solidFill>
          <a:ln w="19050">
            <a:solidFill>
              <a:schemeClr val="lt1"/>
            </a:solidFill>
          </a:ln>
          <a:effectLst/>
        </c:spPr>
      </c:pivotFmt>
      <c:pivotFmt>
        <c:idx val="130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10"/>
        <c:spPr>
          <a:solidFill>
            <a:schemeClr val="accent1"/>
          </a:solidFill>
          <a:ln w="19050">
            <a:solidFill>
              <a:schemeClr val="lt1"/>
            </a:solidFill>
          </a:ln>
          <a:effectLst/>
        </c:spPr>
      </c:pivotFmt>
      <c:pivotFmt>
        <c:idx val="1311"/>
        <c:spPr>
          <a:solidFill>
            <a:schemeClr val="accent1"/>
          </a:solidFill>
          <a:ln w="19050">
            <a:solidFill>
              <a:schemeClr val="lt1"/>
            </a:solidFill>
          </a:ln>
          <a:effectLst/>
        </c:spPr>
      </c:pivotFmt>
      <c:pivotFmt>
        <c:idx val="1312"/>
        <c:spPr>
          <a:solidFill>
            <a:schemeClr val="accent1"/>
          </a:solidFill>
          <a:ln w="19050">
            <a:solidFill>
              <a:schemeClr val="lt1"/>
            </a:solidFill>
          </a:ln>
          <a:effectLst/>
        </c:spPr>
      </c:pivotFmt>
      <c:pivotFmt>
        <c:idx val="1313"/>
        <c:spPr>
          <a:solidFill>
            <a:schemeClr val="accent1"/>
          </a:solidFill>
          <a:ln w="19050">
            <a:solidFill>
              <a:schemeClr val="lt1"/>
            </a:solidFill>
          </a:ln>
          <a:effectLst/>
        </c:spPr>
      </c:pivotFmt>
      <c:pivotFmt>
        <c:idx val="1314"/>
        <c:spPr>
          <a:solidFill>
            <a:schemeClr val="accent1"/>
          </a:solidFill>
          <a:ln w="19050">
            <a:solidFill>
              <a:schemeClr val="lt1"/>
            </a:solidFill>
          </a:ln>
          <a:effectLst/>
        </c:spPr>
      </c:pivotFmt>
      <c:pivotFmt>
        <c:idx val="1315"/>
        <c:spPr>
          <a:solidFill>
            <a:schemeClr val="accent1"/>
          </a:solidFill>
          <a:ln w="19050">
            <a:solidFill>
              <a:schemeClr val="lt1"/>
            </a:solidFill>
          </a:ln>
          <a:effectLst/>
        </c:spPr>
      </c:pivotFmt>
      <c:pivotFmt>
        <c:idx val="1316"/>
        <c:spPr>
          <a:solidFill>
            <a:schemeClr val="accent1"/>
          </a:solidFill>
          <a:ln w="19050">
            <a:solidFill>
              <a:schemeClr val="lt1"/>
            </a:solidFill>
          </a:ln>
          <a:effectLst/>
        </c:spPr>
      </c:pivotFmt>
      <c:pivotFmt>
        <c:idx val="1317"/>
        <c:spPr>
          <a:solidFill>
            <a:schemeClr val="accent1"/>
          </a:solidFill>
          <a:ln w="19050">
            <a:solidFill>
              <a:schemeClr val="lt1"/>
            </a:solidFill>
          </a:ln>
          <a:effectLst/>
        </c:spPr>
      </c:pivotFmt>
      <c:pivotFmt>
        <c:idx val="1318"/>
        <c:spPr>
          <a:solidFill>
            <a:schemeClr val="accent1"/>
          </a:solidFill>
          <a:ln w="19050">
            <a:solidFill>
              <a:schemeClr val="lt1"/>
            </a:solidFill>
          </a:ln>
          <a:effectLst/>
        </c:spPr>
      </c:pivotFmt>
      <c:pivotFmt>
        <c:idx val="1319"/>
        <c:spPr>
          <a:solidFill>
            <a:schemeClr val="accent1"/>
          </a:solidFill>
          <a:ln w="19050">
            <a:solidFill>
              <a:schemeClr val="lt1"/>
            </a:solidFill>
          </a:ln>
          <a:effectLst/>
        </c:spPr>
      </c:pivotFmt>
      <c:pivotFmt>
        <c:idx val="1320"/>
        <c:spPr>
          <a:solidFill>
            <a:schemeClr val="accent1"/>
          </a:solidFill>
          <a:ln w="19050">
            <a:solidFill>
              <a:schemeClr val="lt1"/>
            </a:solidFill>
          </a:ln>
          <a:effectLst/>
        </c:spPr>
      </c:pivotFmt>
      <c:pivotFmt>
        <c:idx val="1321"/>
        <c:spPr>
          <a:solidFill>
            <a:schemeClr val="accent1"/>
          </a:solidFill>
          <a:ln w="19050">
            <a:solidFill>
              <a:schemeClr val="lt1"/>
            </a:solidFill>
          </a:ln>
          <a:effectLst/>
        </c:spPr>
      </c:pivotFmt>
      <c:pivotFmt>
        <c:idx val="1322"/>
        <c:spPr>
          <a:solidFill>
            <a:schemeClr val="accent1"/>
          </a:solidFill>
          <a:ln w="19050">
            <a:solidFill>
              <a:schemeClr val="lt1"/>
            </a:solidFill>
          </a:ln>
          <a:effectLst/>
        </c:spPr>
      </c:pivotFmt>
      <c:pivotFmt>
        <c:idx val="1323"/>
        <c:spPr>
          <a:solidFill>
            <a:schemeClr val="accent1"/>
          </a:solidFill>
          <a:ln w="19050">
            <a:solidFill>
              <a:schemeClr val="lt1"/>
            </a:solidFill>
          </a:ln>
          <a:effectLst/>
        </c:spPr>
      </c:pivotFmt>
      <c:pivotFmt>
        <c:idx val="1324"/>
        <c:spPr>
          <a:solidFill>
            <a:schemeClr val="accent1"/>
          </a:solidFill>
          <a:ln w="19050">
            <a:solidFill>
              <a:schemeClr val="lt1"/>
            </a:solidFill>
          </a:ln>
          <a:effectLst/>
        </c:spPr>
      </c:pivotFmt>
      <c:pivotFmt>
        <c:idx val="1325"/>
        <c:spPr>
          <a:solidFill>
            <a:schemeClr val="accent1"/>
          </a:solidFill>
          <a:ln w="19050">
            <a:solidFill>
              <a:schemeClr val="lt1"/>
            </a:solidFill>
          </a:ln>
          <a:effectLst/>
        </c:spPr>
      </c:pivotFmt>
      <c:pivotFmt>
        <c:idx val="132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27"/>
        <c:spPr>
          <a:solidFill>
            <a:schemeClr val="accent1"/>
          </a:solidFill>
          <a:ln w="19050">
            <a:solidFill>
              <a:schemeClr val="lt1"/>
            </a:solidFill>
          </a:ln>
          <a:effectLst/>
        </c:spPr>
      </c:pivotFmt>
      <c:pivotFmt>
        <c:idx val="1328"/>
        <c:spPr>
          <a:solidFill>
            <a:schemeClr val="accent1"/>
          </a:solidFill>
          <a:ln w="19050">
            <a:solidFill>
              <a:schemeClr val="lt1"/>
            </a:solidFill>
          </a:ln>
          <a:effectLst/>
        </c:spPr>
      </c:pivotFmt>
      <c:pivotFmt>
        <c:idx val="1329"/>
        <c:spPr>
          <a:solidFill>
            <a:schemeClr val="accent1"/>
          </a:solidFill>
          <a:ln w="19050">
            <a:solidFill>
              <a:schemeClr val="lt1"/>
            </a:solidFill>
          </a:ln>
          <a:effectLst/>
        </c:spPr>
      </c:pivotFmt>
      <c:pivotFmt>
        <c:idx val="1330"/>
        <c:spPr>
          <a:solidFill>
            <a:schemeClr val="accent1"/>
          </a:solidFill>
          <a:ln w="19050">
            <a:solidFill>
              <a:schemeClr val="lt1"/>
            </a:solidFill>
          </a:ln>
          <a:effectLst/>
        </c:spPr>
      </c:pivotFmt>
      <c:pivotFmt>
        <c:idx val="1331"/>
        <c:spPr>
          <a:solidFill>
            <a:schemeClr val="accent1"/>
          </a:solidFill>
          <a:ln w="19050">
            <a:solidFill>
              <a:schemeClr val="lt1"/>
            </a:solidFill>
          </a:ln>
          <a:effectLst/>
        </c:spPr>
      </c:pivotFmt>
      <c:pivotFmt>
        <c:idx val="1332"/>
        <c:spPr>
          <a:solidFill>
            <a:schemeClr val="accent1"/>
          </a:solidFill>
          <a:ln w="19050">
            <a:solidFill>
              <a:schemeClr val="lt1"/>
            </a:solidFill>
          </a:ln>
          <a:effectLst/>
        </c:spPr>
      </c:pivotFmt>
      <c:pivotFmt>
        <c:idx val="1333"/>
        <c:spPr>
          <a:solidFill>
            <a:schemeClr val="accent1"/>
          </a:solidFill>
          <a:ln w="19050">
            <a:solidFill>
              <a:schemeClr val="lt1"/>
            </a:solidFill>
          </a:ln>
          <a:effectLst/>
        </c:spPr>
      </c:pivotFmt>
      <c:pivotFmt>
        <c:idx val="1334"/>
        <c:spPr>
          <a:solidFill>
            <a:schemeClr val="accent1"/>
          </a:solidFill>
          <a:ln w="19050">
            <a:solidFill>
              <a:schemeClr val="lt1"/>
            </a:solidFill>
          </a:ln>
          <a:effectLst/>
        </c:spPr>
      </c:pivotFmt>
      <c:pivotFmt>
        <c:idx val="1335"/>
        <c:spPr>
          <a:solidFill>
            <a:schemeClr val="accent1"/>
          </a:solidFill>
          <a:ln w="19050">
            <a:solidFill>
              <a:schemeClr val="lt1"/>
            </a:solidFill>
          </a:ln>
          <a:effectLst/>
        </c:spPr>
      </c:pivotFmt>
      <c:pivotFmt>
        <c:idx val="1336"/>
        <c:spPr>
          <a:solidFill>
            <a:schemeClr val="accent1"/>
          </a:solidFill>
          <a:ln w="19050">
            <a:solidFill>
              <a:schemeClr val="lt1"/>
            </a:solidFill>
          </a:ln>
          <a:effectLst/>
        </c:spPr>
      </c:pivotFmt>
      <c:pivotFmt>
        <c:idx val="1337"/>
        <c:spPr>
          <a:solidFill>
            <a:schemeClr val="accent1"/>
          </a:solidFill>
          <a:ln w="19050">
            <a:solidFill>
              <a:schemeClr val="lt1"/>
            </a:solidFill>
          </a:ln>
          <a:effectLst/>
        </c:spPr>
      </c:pivotFmt>
      <c:pivotFmt>
        <c:idx val="1338"/>
        <c:spPr>
          <a:solidFill>
            <a:schemeClr val="accent1"/>
          </a:solidFill>
          <a:ln w="19050">
            <a:solidFill>
              <a:schemeClr val="lt1"/>
            </a:solidFill>
          </a:ln>
          <a:effectLst/>
        </c:spPr>
      </c:pivotFmt>
      <c:pivotFmt>
        <c:idx val="1339"/>
        <c:spPr>
          <a:solidFill>
            <a:schemeClr val="accent1"/>
          </a:solidFill>
          <a:ln w="19050">
            <a:solidFill>
              <a:schemeClr val="lt1"/>
            </a:solidFill>
          </a:ln>
          <a:effectLst/>
        </c:spPr>
      </c:pivotFmt>
      <c:pivotFmt>
        <c:idx val="1340"/>
        <c:spPr>
          <a:solidFill>
            <a:schemeClr val="accent1"/>
          </a:solidFill>
          <a:ln w="19050">
            <a:solidFill>
              <a:schemeClr val="lt1"/>
            </a:solidFill>
          </a:ln>
          <a:effectLst/>
        </c:spPr>
      </c:pivotFmt>
      <c:pivotFmt>
        <c:idx val="1341"/>
        <c:spPr>
          <a:solidFill>
            <a:schemeClr val="accent1"/>
          </a:solidFill>
          <a:ln w="19050">
            <a:solidFill>
              <a:schemeClr val="lt1"/>
            </a:solidFill>
          </a:ln>
          <a:effectLst/>
        </c:spPr>
      </c:pivotFmt>
      <c:pivotFmt>
        <c:idx val="1342"/>
        <c:spPr>
          <a:solidFill>
            <a:schemeClr val="accent1"/>
          </a:solidFill>
          <a:ln w="19050">
            <a:solidFill>
              <a:schemeClr val="lt1"/>
            </a:solidFill>
          </a:ln>
          <a:effectLst/>
        </c:spPr>
      </c:pivotFmt>
      <c:pivotFmt>
        <c:idx val="134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44"/>
        <c:spPr>
          <a:solidFill>
            <a:schemeClr val="accent1"/>
          </a:solidFill>
          <a:ln w="19050">
            <a:solidFill>
              <a:schemeClr val="lt1"/>
            </a:solidFill>
          </a:ln>
          <a:effectLst/>
        </c:spPr>
      </c:pivotFmt>
      <c:pivotFmt>
        <c:idx val="1345"/>
        <c:spPr>
          <a:solidFill>
            <a:schemeClr val="accent1"/>
          </a:solidFill>
          <a:ln w="19050">
            <a:solidFill>
              <a:schemeClr val="lt1"/>
            </a:solidFill>
          </a:ln>
          <a:effectLst/>
        </c:spPr>
      </c:pivotFmt>
      <c:pivotFmt>
        <c:idx val="1346"/>
        <c:spPr>
          <a:solidFill>
            <a:schemeClr val="accent1"/>
          </a:solidFill>
          <a:ln w="19050">
            <a:solidFill>
              <a:schemeClr val="lt1"/>
            </a:solidFill>
          </a:ln>
          <a:effectLst/>
        </c:spPr>
      </c:pivotFmt>
      <c:pivotFmt>
        <c:idx val="1347"/>
        <c:spPr>
          <a:solidFill>
            <a:schemeClr val="accent1"/>
          </a:solidFill>
          <a:ln w="19050">
            <a:solidFill>
              <a:schemeClr val="lt1"/>
            </a:solidFill>
          </a:ln>
          <a:effectLst/>
        </c:spPr>
      </c:pivotFmt>
      <c:pivotFmt>
        <c:idx val="1348"/>
        <c:spPr>
          <a:solidFill>
            <a:schemeClr val="accent1"/>
          </a:solidFill>
          <a:ln w="19050">
            <a:solidFill>
              <a:schemeClr val="lt1"/>
            </a:solidFill>
          </a:ln>
          <a:effectLst/>
        </c:spPr>
      </c:pivotFmt>
      <c:pivotFmt>
        <c:idx val="1349"/>
        <c:spPr>
          <a:solidFill>
            <a:schemeClr val="accent1"/>
          </a:solidFill>
          <a:ln w="19050">
            <a:solidFill>
              <a:schemeClr val="lt1"/>
            </a:solidFill>
          </a:ln>
          <a:effectLst/>
        </c:spPr>
      </c:pivotFmt>
      <c:pivotFmt>
        <c:idx val="1350"/>
        <c:spPr>
          <a:solidFill>
            <a:schemeClr val="accent1"/>
          </a:solidFill>
          <a:ln w="19050">
            <a:solidFill>
              <a:schemeClr val="lt1"/>
            </a:solidFill>
          </a:ln>
          <a:effectLst/>
        </c:spPr>
      </c:pivotFmt>
      <c:pivotFmt>
        <c:idx val="1351"/>
        <c:spPr>
          <a:solidFill>
            <a:schemeClr val="accent1"/>
          </a:solidFill>
          <a:ln w="19050">
            <a:solidFill>
              <a:schemeClr val="lt1"/>
            </a:solidFill>
          </a:ln>
          <a:effectLst/>
        </c:spPr>
      </c:pivotFmt>
      <c:pivotFmt>
        <c:idx val="1352"/>
        <c:spPr>
          <a:solidFill>
            <a:schemeClr val="accent1"/>
          </a:solidFill>
          <a:ln w="19050">
            <a:solidFill>
              <a:schemeClr val="lt1"/>
            </a:solidFill>
          </a:ln>
          <a:effectLst/>
        </c:spPr>
      </c:pivotFmt>
      <c:pivotFmt>
        <c:idx val="1353"/>
        <c:spPr>
          <a:solidFill>
            <a:schemeClr val="accent1"/>
          </a:solidFill>
          <a:ln w="19050">
            <a:solidFill>
              <a:schemeClr val="lt1"/>
            </a:solidFill>
          </a:ln>
          <a:effectLst/>
        </c:spPr>
      </c:pivotFmt>
      <c:pivotFmt>
        <c:idx val="1354"/>
        <c:spPr>
          <a:solidFill>
            <a:schemeClr val="accent1"/>
          </a:solidFill>
          <a:ln w="19050">
            <a:solidFill>
              <a:schemeClr val="lt1"/>
            </a:solidFill>
          </a:ln>
          <a:effectLst/>
        </c:spPr>
      </c:pivotFmt>
      <c:pivotFmt>
        <c:idx val="1355"/>
        <c:spPr>
          <a:solidFill>
            <a:schemeClr val="accent1"/>
          </a:solidFill>
          <a:ln w="19050">
            <a:solidFill>
              <a:schemeClr val="lt1"/>
            </a:solidFill>
          </a:ln>
          <a:effectLst/>
        </c:spPr>
      </c:pivotFmt>
      <c:pivotFmt>
        <c:idx val="1356"/>
        <c:spPr>
          <a:solidFill>
            <a:schemeClr val="accent1"/>
          </a:solidFill>
          <a:ln w="19050">
            <a:solidFill>
              <a:schemeClr val="lt1"/>
            </a:solidFill>
          </a:ln>
          <a:effectLst/>
        </c:spPr>
      </c:pivotFmt>
      <c:pivotFmt>
        <c:idx val="1357"/>
        <c:spPr>
          <a:solidFill>
            <a:schemeClr val="accent1"/>
          </a:solidFill>
          <a:ln w="19050">
            <a:solidFill>
              <a:schemeClr val="lt1"/>
            </a:solidFill>
          </a:ln>
          <a:effectLst/>
        </c:spPr>
      </c:pivotFmt>
      <c:pivotFmt>
        <c:idx val="1358"/>
        <c:spPr>
          <a:solidFill>
            <a:schemeClr val="accent1"/>
          </a:solidFill>
          <a:ln w="19050">
            <a:solidFill>
              <a:schemeClr val="lt1"/>
            </a:solidFill>
          </a:ln>
          <a:effectLst/>
        </c:spPr>
      </c:pivotFmt>
      <c:pivotFmt>
        <c:idx val="1359"/>
        <c:spPr>
          <a:solidFill>
            <a:schemeClr val="accent1"/>
          </a:solidFill>
          <a:ln w="19050">
            <a:solidFill>
              <a:schemeClr val="lt1"/>
            </a:solidFill>
          </a:ln>
          <a:effectLst/>
        </c:spPr>
      </c:pivotFmt>
      <c:pivotFmt>
        <c:idx val="136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61"/>
        <c:spPr>
          <a:solidFill>
            <a:schemeClr val="accent1"/>
          </a:solidFill>
          <a:ln w="19050">
            <a:solidFill>
              <a:schemeClr val="lt1"/>
            </a:solidFill>
          </a:ln>
          <a:effectLst/>
        </c:spPr>
      </c:pivotFmt>
      <c:pivotFmt>
        <c:idx val="1362"/>
        <c:spPr>
          <a:solidFill>
            <a:schemeClr val="accent1"/>
          </a:solidFill>
          <a:ln w="19050">
            <a:solidFill>
              <a:schemeClr val="lt1"/>
            </a:solidFill>
          </a:ln>
          <a:effectLst/>
        </c:spPr>
      </c:pivotFmt>
      <c:pivotFmt>
        <c:idx val="1363"/>
        <c:spPr>
          <a:solidFill>
            <a:schemeClr val="accent1"/>
          </a:solidFill>
          <a:ln w="19050">
            <a:solidFill>
              <a:schemeClr val="lt1"/>
            </a:solidFill>
          </a:ln>
          <a:effectLst/>
        </c:spPr>
      </c:pivotFmt>
      <c:pivotFmt>
        <c:idx val="1364"/>
        <c:spPr>
          <a:solidFill>
            <a:schemeClr val="accent1"/>
          </a:solidFill>
          <a:ln w="19050">
            <a:solidFill>
              <a:schemeClr val="lt1"/>
            </a:solidFill>
          </a:ln>
          <a:effectLst/>
        </c:spPr>
      </c:pivotFmt>
      <c:pivotFmt>
        <c:idx val="1365"/>
        <c:spPr>
          <a:solidFill>
            <a:schemeClr val="accent1"/>
          </a:solidFill>
          <a:ln w="19050">
            <a:solidFill>
              <a:schemeClr val="lt1"/>
            </a:solidFill>
          </a:ln>
          <a:effectLst/>
        </c:spPr>
      </c:pivotFmt>
      <c:pivotFmt>
        <c:idx val="1366"/>
        <c:spPr>
          <a:solidFill>
            <a:schemeClr val="accent1"/>
          </a:solidFill>
          <a:ln w="19050">
            <a:solidFill>
              <a:schemeClr val="lt1"/>
            </a:solidFill>
          </a:ln>
          <a:effectLst/>
        </c:spPr>
      </c:pivotFmt>
      <c:pivotFmt>
        <c:idx val="1367"/>
        <c:spPr>
          <a:solidFill>
            <a:schemeClr val="accent1"/>
          </a:solidFill>
          <a:ln w="19050">
            <a:solidFill>
              <a:schemeClr val="lt1"/>
            </a:solidFill>
          </a:ln>
          <a:effectLst/>
        </c:spPr>
      </c:pivotFmt>
      <c:pivotFmt>
        <c:idx val="1368"/>
        <c:spPr>
          <a:solidFill>
            <a:schemeClr val="accent1"/>
          </a:solidFill>
          <a:ln w="19050">
            <a:solidFill>
              <a:schemeClr val="lt1"/>
            </a:solidFill>
          </a:ln>
          <a:effectLst/>
        </c:spPr>
      </c:pivotFmt>
      <c:pivotFmt>
        <c:idx val="1369"/>
        <c:spPr>
          <a:solidFill>
            <a:schemeClr val="accent1"/>
          </a:solidFill>
          <a:ln w="19050">
            <a:solidFill>
              <a:schemeClr val="lt1"/>
            </a:solidFill>
          </a:ln>
          <a:effectLst/>
        </c:spPr>
      </c:pivotFmt>
      <c:pivotFmt>
        <c:idx val="1370"/>
        <c:spPr>
          <a:solidFill>
            <a:schemeClr val="accent1"/>
          </a:solidFill>
          <a:ln w="19050">
            <a:solidFill>
              <a:schemeClr val="lt1"/>
            </a:solidFill>
          </a:ln>
          <a:effectLst/>
        </c:spPr>
      </c:pivotFmt>
      <c:pivotFmt>
        <c:idx val="1371"/>
        <c:spPr>
          <a:solidFill>
            <a:schemeClr val="accent1"/>
          </a:solidFill>
          <a:ln w="19050">
            <a:solidFill>
              <a:schemeClr val="lt1"/>
            </a:solidFill>
          </a:ln>
          <a:effectLst/>
        </c:spPr>
      </c:pivotFmt>
      <c:pivotFmt>
        <c:idx val="1372"/>
        <c:spPr>
          <a:solidFill>
            <a:schemeClr val="accent1"/>
          </a:solidFill>
          <a:ln w="19050">
            <a:solidFill>
              <a:schemeClr val="lt1"/>
            </a:solidFill>
          </a:ln>
          <a:effectLst/>
        </c:spPr>
      </c:pivotFmt>
      <c:pivotFmt>
        <c:idx val="1373"/>
        <c:spPr>
          <a:solidFill>
            <a:schemeClr val="accent1"/>
          </a:solidFill>
          <a:ln w="19050">
            <a:solidFill>
              <a:schemeClr val="lt1"/>
            </a:solidFill>
          </a:ln>
          <a:effectLst/>
        </c:spPr>
      </c:pivotFmt>
      <c:pivotFmt>
        <c:idx val="1374"/>
        <c:spPr>
          <a:solidFill>
            <a:schemeClr val="accent1"/>
          </a:solidFill>
          <a:ln w="19050">
            <a:solidFill>
              <a:schemeClr val="lt1"/>
            </a:solidFill>
          </a:ln>
          <a:effectLst/>
        </c:spPr>
      </c:pivotFmt>
      <c:pivotFmt>
        <c:idx val="1375"/>
        <c:spPr>
          <a:solidFill>
            <a:schemeClr val="accent1"/>
          </a:solidFill>
          <a:ln w="19050">
            <a:solidFill>
              <a:schemeClr val="lt1"/>
            </a:solidFill>
          </a:ln>
          <a:effectLst/>
        </c:spPr>
      </c:pivotFmt>
      <c:pivotFmt>
        <c:idx val="1376"/>
        <c:spPr>
          <a:solidFill>
            <a:schemeClr val="accent1"/>
          </a:solidFill>
          <a:ln w="19050">
            <a:solidFill>
              <a:schemeClr val="lt1"/>
            </a:solidFill>
          </a:ln>
          <a:effectLst/>
        </c:spPr>
      </c:pivotFmt>
      <c:pivotFmt>
        <c:idx val="137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78"/>
        <c:spPr>
          <a:solidFill>
            <a:schemeClr val="accent1"/>
          </a:solidFill>
          <a:ln w="19050">
            <a:solidFill>
              <a:schemeClr val="lt1"/>
            </a:solidFill>
          </a:ln>
          <a:effectLst/>
        </c:spPr>
      </c:pivotFmt>
      <c:pivotFmt>
        <c:idx val="1379"/>
        <c:spPr>
          <a:solidFill>
            <a:schemeClr val="accent1"/>
          </a:solidFill>
          <a:ln w="19050">
            <a:solidFill>
              <a:schemeClr val="lt1"/>
            </a:solidFill>
          </a:ln>
          <a:effectLst/>
        </c:spPr>
      </c:pivotFmt>
      <c:pivotFmt>
        <c:idx val="1380"/>
        <c:spPr>
          <a:solidFill>
            <a:schemeClr val="accent1"/>
          </a:solidFill>
          <a:ln w="19050">
            <a:solidFill>
              <a:schemeClr val="lt1"/>
            </a:solidFill>
          </a:ln>
          <a:effectLst/>
        </c:spPr>
      </c:pivotFmt>
      <c:pivotFmt>
        <c:idx val="1381"/>
        <c:spPr>
          <a:solidFill>
            <a:schemeClr val="accent1"/>
          </a:solidFill>
          <a:ln w="19050">
            <a:solidFill>
              <a:schemeClr val="lt1"/>
            </a:solidFill>
          </a:ln>
          <a:effectLst/>
        </c:spPr>
      </c:pivotFmt>
      <c:pivotFmt>
        <c:idx val="1382"/>
        <c:spPr>
          <a:solidFill>
            <a:schemeClr val="accent1"/>
          </a:solidFill>
          <a:ln w="19050">
            <a:solidFill>
              <a:schemeClr val="lt1"/>
            </a:solidFill>
          </a:ln>
          <a:effectLst/>
        </c:spPr>
      </c:pivotFmt>
      <c:pivotFmt>
        <c:idx val="1383"/>
        <c:spPr>
          <a:solidFill>
            <a:schemeClr val="accent1"/>
          </a:solidFill>
          <a:ln w="19050">
            <a:solidFill>
              <a:schemeClr val="lt1"/>
            </a:solidFill>
          </a:ln>
          <a:effectLst/>
        </c:spPr>
      </c:pivotFmt>
      <c:pivotFmt>
        <c:idx val="1384"/>
        <c:spPr>
          <a:solidFill>
            <a:schemeClr val="accent1"/>
          </a:solidFill>
          <a:ln w="19050">
            <a:solidFill>
              <a:schemeClr val="lt1"/>
            </a:solidFill>
          </a:ln>
          <a:effectLst/>
        </c:spPr>
      </c:pivotFmt>
      <c:pivotFmt>
        <c:idx val="1385"/>
        <c:spPr>
          <a:solidFill>
            <a:schemeClr val="accent1"/>
          </a:solidFill>
          <a:ln w="19050">
            <a:solidFill>
              <a:schemeClr val="lt1"/>
            </a:solidFill>
          </a:ln>
          <a:effectLst/>
        </c:spPr>
      </c:pivotFmt>
      <c:pivotFmt>
        <c:idx val="1386"/>
        <c:spPr>
          <a:solidFill>
            <a:schemeClr val="accent1"/>
          </a:solidFill>
          <a:ln w="19050">
            <a:solidFill>
              <a:schemeClr val="lt1"/>
            </a:solidFill>
          </a:ln>
          <a:effectLst/>
        </c:spPr>
      </c:pivotFmt>
      <c:pivotFmt>
        <c:idx val="1387"/>
        <c:spPr>
          <a:solidFill>
            <a:schemeClr val="accent1"/>
          </a:solidFill>
          <a:ln w="19050">
            <a:solidFill>
              <a:schemeClr val="lt1"/>
            </a:solidFill>
          </a:ln>
          <a:effectLst/>
        </c:spPr>
      </c:pivotFmt>
      <c:pivotFmt>
        <c:idx val="1388"/>
        <c:spPr>
          <a:solidFill>
            <a:schemeClr val="accent1"/>
          </a:solidFill>
          <a:ln w="19050">
            <a:solidFill>
              <a:schemeClr val="lt1"/>
            </a:solidFill>
          </a:ln>
          <a:effectLst/>
        </c:spPr>
      </c:pivotFmt>
      <c:pivotFmt>
        <c:idx val="1389"/>
        <c:spPr>
          <a:solidFill>
            <a:schemeClr val="accent1"/>
          </a:solidFill>
          <a:ln w="19050">
            <a:solidFill>
              <a:schemeClr val="lt1"/>
            </a:solidFill>
          </a:ln>
          <a:effectLst/>
        </c:spPr>
      </c:pivotFmt>
      <c:pivotFmt>
        <c:idx val="1390"/>
        <c:spPr>
          <a:solidFill>
            <a:schemeClr val="accent1"/>
          </a:solidFill>
          <a:ln w="19050">
            <a:solidFill>
              <a:schemeClr val="lt1"/>
            </a:solidFill>
          </a:ln>
          <a:effectLst/>
        </c:spPr>
      </c:pivotFmt>
      <c:pivotFmt>
        <c:idx val="1391"/>
        <c:spPr>
          <a:solidFill>
            <a:schemeClr val="accent1"/>
          </a:solidFill>
          <a:ln w="19050">
            <a:solidFill>
              <a:schemeClr val="lt1"/>
            </a:solidFill>
          </a:ln>
          <a:effectLst/>
        </c:spPr>
      </c:pivotFmt>
      <c:pivotFmt>
        <c:idx val="1392"/>
        <c:spPr>
          <a:solidFill>
            <a:schemeClr val="accent1"/>
          </a:solidFill>
          <a:ln w="19050">
            <a:solidFill>
              <a:schemeClr val="lt1"/>
            </a:solidFill>
          </a:ln>
          <a:effectLst/>
        </c:spPr>
      </c:pivotFmt>
      <c:pivotFmt>
        <c:idx val="1393"/>
        <c:spPr>
          <a:solidFill>
            <a:schemeClr val="accent1"/>
          </a:solidFill>
          <a:ln w="19050">
            <a:solidFill>
              <a:schemeClr val="lt1"/>
            </a:solidFill>
          </a:ln>
          <a:effectLst/>
        </c:spPr>
      </c:pivotFmt>
      <c:pivotFmt>
        <c:idx val="139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95"/>
        <c:spPr>
          <a:solidFill>
            <a:schemeClr val="accent1"/>
          </a:solidFill>
          <a:ln w="19050">
            <a:solidFill>
              <a:schemeClr val="lt1"/>
            </a:solidFill>
          </a:ln>
          <a:effectLst/>
        </c:spPr>
      </c:pivotFmt>
      <c:pivotFmt>
        <c:idx val="1396"/>
        <c:spPr>
          <a:solidFill>
            <a:schemeClr val="accent1"/>
          </a:solidFill>
          <a:ln w="19050">
            <a:solidFill>
              <a:schemeClr val="lt1"/>
            </a:solidFill>
          </a:ln>
          <a:effectLst/>
        </c:spPr>
      </c:pivotFmt>
      <c:pivotFmt>
        <c:idx val="1397"/>
        <c:spPr>
          <a:solidFill>
            <a:schemeClr val="accent1"/>
          </a:solidFill>
          <a:ln w="19050">
            <a:solidFill>
              <a:schemeClr val="lt1"/>
            </a:solidFill>
          </a:ln>
          <a:effectLst/>
        </c:spPr>
      </c:pivotFmt>
      <c:pivotFmt>
        <c:idx val="1398"/>
        <c:spPr>
          <a:solidFill>
            <a:schemeClr val="accent1"/>
          </a:solidFill>
          <a:ln w="19050">
            <a:solidFill>
              <a:schemeClr val="lt1"/>
            </a:solidFill>
          </a:ln>
          <a:effectLst/>
        </c:spPr>
      </c:pivotFmt>
      <c:pivotFmt>
        <c:idx val="1399"/>
        <c:spPr>
          <a:solidFill>
            <a:schemeClr val="accent1"/>
          </a:solidFill>
          <a:ln w="19050">
            <a:solidFill>
              <a:schemeClr val="lt1"/>
            </a:solidFill>
          </a:ln>
          <a:effectLst/>
        </c:spPr>
      </c:pivotFmt>
      <c:pivotFmt>
        <c:idx val="1400"/>
        <c:spPr>
          <a:solidFill>
            <a:schemeClr val="accent1"/>
          </a:solidFill>
          <a:ln w="19050">
            <a:solidFill>
              <a:schemeClr val="lt1"/>
            </a:solidFill>
          </a:ln>
          <a:effectLst/>
        </c:spPr>
      </c:pivotFmt>
      <c:pivotFmt>
        <c:idx val="1401"/>
        <c:spPr>
          <a:solidFill>
            <a:schemeClr val="accent1"/>
          </a:solidFill>
          <a:ln w="19050">
            <a:solidFill>
              <a:schemeClr val="lt1"/>
            </a:solidFill>
          </a:ln>
          <a:effectLst/>
        </c:spPr>
      </c:pivotFmt>
      <c:pivotFmt>
        <c:idx val="1402"/>
        <c:spPr>
          <a:solidFill>
            <a:schemeClr val="accent1"/>
          </a:solidFill>
          <a:ln w="19050">
            <a:solidFill>
              <a:schemeClr val="lt1"/>
            </a:solidFill>
          </a:ln>
          <a:effectLst/>
        </c:spPr>
      </c:pivotFmt>
      <c:pivotFmt>
        <c:idx val="1403"/>
        <c:spPr>
          <a:solidFill>
            <a:schemeClr val="accent1"/>
          </a:solidFill>
          <a:ln w="19050">
            <a:solidFill>
              <a:schemeClr val="lt1"/>
            </a:solidFill>
          </a:ln>
          <a:effectLst/>
        </c:spPr>
      </c:pivotFmt>
      <c:pivotFmt>
        <c:idx val="1404"/>
        <c:spPr>
          <a:solidFill>
            <a:schemeClr val="accent1"/>
          </a:solidFill>
          <a:ln w="19050">
            <a:solidFill>
              <a:schemeClr val="lt1"/>
            </a:solidFill>
          </a:ln>
          <a:effectLst/>
        </c:spPr>
      </c:pivotFmt>
      <c:pivotFmt>
        <c:idx val="1405"/>
        <c:spPr>
          <a:solidFill>
            <a:schemeClr val="accent1"/>
          </a:solidFill>
          <a:ln w="19050">
            <a:solidFill>
              <a:schemeClr val="lt1"/>
            </a:solidFill>
          </a:ln>
          <a:effectLst/>
        </c:spPr>
      </c:pivotFmt>
      <c:pivotFmt>
        <c:idx val="1406"/>
        <c:spPr>
          <a:solidFill>
            <a:schemeClr val="accent1"/>
          </a:solidFill>
          <a:ln w="19050">
            <a:solidFill>
              <a:schemeClr val="lt1"/>
            </a:solidFill>
          </a:ln>
          <a:effectLst/>
        </c:spPr>
      </c:pivotFmt>
      <c:pivotFmt>
        <c:idx val="1407"/>
        <c:spPr>
          <a:solidFill>
            <a:schemeClr val="accent1"/>
          </a:solidFill>
          <a:ln w="19050">
            <a:solidFill>
              <a:schemeClr val="lt1"/>
            </a:solidFill>
          </a:ln>
          <a:effectLst/>
        </c:spPr>
      </c:pivotFmt>
      <c:pivotFmt>
        <c:idx val="1408"/>
        <c:spPr>
          <a:solidFill>
            <a:schemeClr val="accent1"/>
          </a:solidFill>
          <a:ln w="19050">
            <a:solidFill>
              <a:schemeClr val="lt1"/>
            </a:solidFill>
          </a:ln>
          <a:effectLst/>
        </c:spPr>
      </c:pivotFmt>
      <c:pivotFmt>
        <c:idx val="1409"/>
        <c:spPr>
          <a:solidFill>
            <a:schemeClr val="accent1"/>
          </a:solidFill>
          <a:ln w="19050">
            <a:solidFill>
              <a:schemeClr val="lt1"/>
            </a:solidFill>
          </a:ln>
          <a:effectLst/>
        </c:spPr>
      </c:pivotFmt>
      <c:pivotFmt>
        <c:idx val="1410"/>
        <c:spPr>
          <a:solidFill>
            <a:schemeClr val="accent1"/>
          </a:solidFill>
          <a:ln w="19050">
            <a:solidFill>
              <a:schemeClr val="lt1"/>
            </a:solidFill>
          </a:ln>
          <a:effectLst/>
        </c:spPr>
      </c:pivotFmt>
      <c:pivotFmt>
        <c:idx val="141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12"/>
        <c:spPr>
          <a:solidFill>
            <a:schemeClr val="accent1"/>
          </a:solidFill>
          <a:ln w="19050">
            <a:solidFill>
              <a:schemeClr val="lt1"/>
            </a:solidFill>
          </a:ln>
          <a:effectLst/>
        </c:spPr>
      </c:pivotFmt>
      <c:pivotFmt>
        <c:idx val="1413"/>
        <c:spPr>
          <a:solidFill>
            <a:schemeClr val="accent1"/>
          </a:solidFill>
          <a:ln w="19050">
            <a:solidFill>
              <a:schemeClr val="lt1"/>
            </a:solidFill>
          </a:ln>
          <a:effectLst/>
        </c:spPr>
      </c:pivotFmt>
      <c:pivotFmt>
        <c:idx val="1414"/>
        <c:spPr>
          <a:solidFill>
            <a:schemeClr val="accent1"/>
          </a:solidFill>
          <a:ln w="19050">
            <a:solidFill>
              <a:schemeClr val="lt1"/>
            </a:solidFill>
          </a:ln>
          <a:effectLst/>
        </c:spPr>
      </c:pivotFmt>
      <c:pivotFmt>
        <c:idx val="1415"/>
        <c:spPr>
          <a:solidFill>
            <a:schemeClr val="accent1"/>
          </a:solidFill>
          <a:ln w="19050">
            <a:solidFill>
              <a:schemeClr val="lt1"/>
            </a:solidFill>
          </a:ln>
          <a:effectLst/>
        </c:spPr>
      </c:pivotFmt>
      <c:pivotFmt>
        <c:idx val="1416"/>
        <c:spPr>
          <a:solidFill>
            <a:schemeClr val="accent1"/>
          </a:solidFill>
          <a:ln w="19050">
            <a:solidFill>
              <a:schemeClr val="lt1"/>
            </a:solidFill>
          </a:ln>
          <a:effectLst/>
        </c:spPr>
      </c:pivotFmt>
      <c:pivotFmt>
        <c:idx val="1417"/>
        <c:spPr>
          <a:solidFill>
            <a:schemeClr val="accent1"/>
          </a:solidFill>
          <a:ln w="19050">
            <a:solidFill>
              <a:schemeClr val="lt1"/>
            </a:solidFill>
          </a:ln>
          <a:effectLst/>
        </c:spPr>
      </c:pivotFmt>
      <c:pivotFmt>
        <c:idx val="1418"/>
        <c:spPr>
          <a:solidFill>
            <a:schemeClr val="accent1"/>
          </a:solidFill>
          <a:ln w="19050">
            <a:solidFill>
              <a:schemeClr val="lt1"/>
            </a:solidFill>
          </a:ln>
          <a:effectLst/>
        </c:spPr>
      </c:pivotFmt>
      <c:pivotFmt>
        <c:idx val="1419"/>
        <c:spPr>
          <a:solidFill>
            <a:schemeClr val="accent1"/>
          </a:solidFill>
          <a:ln w="19050">
            <a:solidFill>
              <a:schemeClr val="lt1"/>
            </a:solidFill>
          </a:ln>
          <a:effectLst/>
        </c:spPr>
      </c:pivotFmt>
      <c:pivotFmt>
        <c:idx val="1420"/>
        <c:spPr>
          <a:solidFill>
            <a:schemeClr val="accent1"/>
          </a:solidFill>
          <a:ln w="19050">
            <a:solidFill>
              <a:schemeClr val="lt1"/>
            </a:solidFill>
          </a:ln>
          <a:effectLst/>
        </c:spPr>
      </c:pivotFmt>
      <c:pivotFmt>
        <c:idx val="1421"/>
        <c:spPr>
          <a:solidFill>
            <a:schemeClr val="accent1"/>
          </a:solidFill>
          <a:ln w="19050">
            <a:solidFill>
              <a:schemeClr val="lt1"/>
            </a:solidFill>
          </a:ln>
          <a:effectLst/>
        </c:spPr>
      </c:pivotFmt>
      <c:pivotFmt>
        <c:idx val="1422"/>
        <c:spPr>
          <a:solidFill>
            <a:schemeClr val="accent1"/>
          </a:solidFill>
          <a:ln w="19050">
            <a:solidFill>
              <a:schemeClr val="lt1"/>
            </a:solidFill>
          </a:ln>
          <a:effectLst/>
        </c:spPr>
      </c:pivotFmt>
      <c:pivotFmt>
        <c:idx val="1423"/>
        <c:spPr>
          <a:solidFill>
            <a:schemeClr val="accent1"/>
          </a:solidFill>
          <a:ln w="19050">
            <a:solidFill>
              <a:schemeClr val="lt1"/>
            </a:solidFill>
          </a:ln>
          <a:effectLst/>
        </c:spPr>
      </c:pivotFmt>
      <c:pivotFmt>
        <c:idx val="1424"/>
        <c:spPr>
          <a:solidFill>
            <a:schemeClr val="accent1"/>
          </a:solidFill>
          <a:ln w="19050">
            <a:solidFill>
              <a:schemeClr val="lt1"/>
            </a:solidFill>
          </a:ln>
          <a:effectLst/>
        </c:spPr>
      </c:pivotFmt>
      <c:pivotFmt>
        <c:idx val="1425"/>
        <c:spPr>
          <a:solidFill>
            <a:schemeClr val="accent1"/>
          </a:solidFill>
          <a:ln w="19050">
            <a:solidFill>
              <a:schemeClr val="lt1"/>
            </a:solidFill>
          </a:ln>
          <a:effectLst/>
        </c:spPr>
      </c:pivotFmt>
      <c:pivotFmt>
        <c:idx val="1426"/>
        <c:spPr>
          <a:solidFill>
            <a:schemeClr val="accent1"/>
          </a:solidFill>
          <a:ln w="19050">
            <a:solidFill>
              <a:schemeClr val="lt1"/>
            </a:solidFill>
          </a:ln>
          <a:effectLst/>
        </c:spPr>
      </c:pivotFmt>
      <c:pivotFmt>
        <c:idx val="1427"/>
        <c:spPr>
          <a:solidFill>
            <a:schemeClr val="accent1"/>
          </a:solidFill>
          <a:ln w="19050">
            <a:solidFill>
              <a:schemeClr val="lt1"/>
            </a:solidFill>
          </a:ln>
          <a:effectLst/>
        </c:spPr>
      </c:pivotFmt>
      <c:pivotFmt>
        <c:idx val="142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29"/>
        <c:spPr>
          <a:solidFill>
            <a:schemeClr val="accent1"/>
          </a:solidFill>
          <a:ln w="19050">
            <a:solidFill>
              <a:schemeClr val="lt1"/>
            </a:solidFill>
          </a:ln>
          <a:effectLst/>
        </c:spPr>
      </c:pivotFmt>
      <c:pivotFmt>
        <c:idx val="1430"/>
        <c:spPr>
          <a:solidFill>
            <a:schemeClr val="accent1"/>
          </a:solidFill>
          <a:ln w="19050">
            <a:solidFill>
              <a:schemeClr val="lt1"/>
            </a:solidFill>
          </a:ln>
          <a:effectLst/>
        </c:spPr>
      </c:pivotFmt>
      <c:pivotFmt>
        <c:idx val="1431"/>
        <c:spPr>
          <a:solidFill>
            <a:schemeClr val="accent1"/>
          </a:solidFill>
          <a:ln w="19050">
            <a:solidFill>
              <a:schemeClr val="lt1"/>
            </a:solidFill>
          </a:ln>
          <a:effectLst/>
        </c:spPr>
      </c:pivotFmt>
      <c:pivotFmt>
        <c:idx val="1432"/>
        <c:spPr>
          <a:solidFill>
            <a:schemeClr val="accent1"/>
          </a:solidFill>
          <a:ln w="19050">
            <a:solidFill>
              <a:schemeClr val="lt1"/>
            </a:solidFill>
          </a:ln>
          <a:effectLst/>
        </c:spPr>
      </c:pivotFmt>
      <c:pivotFmt>
        <c:idx val="1433"/>
        <c:spPr>
          <a:solidFill>
            <a:schemeClr val="accent1"/>
          </a:solidFill>
          <a:ln w="19050">
            <a:solidFill>
              <a:schemeClr val="lt1"/>
            </a:solidFill>
          </a:ln>
          <a:effectLst/>
        </c:spPr>
      </c:pivotFmt>
      <c:pivotFmt>
        <c:idx val="1434"/>
        <c:spPr>
          <a:solidFill>
            <a:schemeClr val="accent1"/>
          </a:solidFill>
          <a:ln w="19050">
            <a:solidFill>
              <a:schemeClr val="lt1"/>
            </a:solidFill>
          </a:ln>
          <a:effectLst/>
        </c:spPr>
      </c:pivotFmt>
      <c:pivotFmt>
        <c:idx val="1435"/>
        <c:spPr>
          <a:solidFill>
            <a:schemeClr val="accent1"/>
          </a:solidFill>
          <a:ln w="19050">
            <a:solidFill>
              <a:schemeClr val="lt1"/>
            </a:solidFill>
          </a:ln>
          <a:effectLst/>
        </c:spPr>
      </c:pivotFmt>
      <c:pivotFmt>
        <c:idx val="1436"/>
        <c:spPr>
          <a:solidFill>
            <a:schemeClr val="accent1"/>
          </a:solidFill>
          <a:ln w="19050">
            <a:solidFill>
              <a:schemeClr val="lt1"/>
            </a:solidFill>
          </a:ln>
          <a:effectLst/>
        </c:spPr>
      </c:pivotFmt>
      <c:pivotFmt>
        <c:idx val="1437"/>
        <c:spPr>
          <a:solidFill>
            <a:schemeClr val="accent1"/>
          </a:solidFill>
          <a:ln w="19050">
            <a:solidFill>
              <a:schemeClr val="lt1"/>
            </a:solidFill>
          </a:ln>
          <a:effectLst/>
        </c:spPr>
      </c:pivotFmt>
      <c:pivotFmt>
        <c:idx val="1438"/>
        <c:spPr>
          <a:solidFill>
            <a:schemeClr val="accent1"/>
          </a:solidFill>
          <a:ln w="19050">
            <a:solidFill>
              <a:schemeClr val="lt1"/>
            </a:solidFill>
          </a:ln>
          <a:effectLst/>
        </c:spPr>
      </c:pivotFmt>
      <c:pivotFmt>
        <c:idx val="1439"/>
        <c:spPr>
          <a:solidFill>
            <a:schemeClr val="accent1"/>
          </a:solidFill>
          <a:ln w="19050">
            <a:solidFill>
              <a:schemeClr val="lt1"/>
            </a:solidFill>
          </a:ln>
          <a:effectLst/>
        </c:spPr>
      </c:pivotFmt>
      <c:pivotFmt>
        <c:idx val="1440"/>
        <c:spPr>
          <a:solidFill>
            <a:schemeClr val="accent1"/>
          </a:solidFill>
          <a:ln w="19050">
            <a:solidFill>
              <a:schemeClr val="lt1"/>
            </a:solidFill>
          </a:ln>
          <a:effectLst/>
        </c:spPr>
      </c:pivotFmt>
      <c:pivotFmt>
        <c:idx val="1441"/>
        <c:spPr>
          <a:solidFill>
            <a:schemeClr val="accent1"/>
          </a:solidFill>
          <a:ln w="19050">
            <a:solidFill>
              <a:schemeClr val="lt1"/>
            </a:solidFill>
          </a:ln>
          <a:effectLst/>
        </c:spPr>
      </c:pivotFmt>
      <c:pivotFmt>
        <c:idx val="1442"/>
        <c:spPr>
          <a:solidFill>
            <a:schemeClr val="accent1"/>
          </a:solidFill>
          <a:ln w="19050">
            <a:solidFill>
              <a:schemeClr val="lt1"/>
            </a:solidFill>
          </a:ln>
          <a:effectLst/>
        </c:spPr>
      </c:pivotFmt>
      <c:pivotFmt>
        <c:idx val="1443"/>
        <c:spPr>
          <a:solidFill>
            <a:schemeClr val="accent1"/>
          </a:solidFill>
          <a:ln w="19050">
            <a:solidFill>
              <a:schemeClr val="lt1"/>
            </a:solidFill>
          </a:ln>
          <a:effectLst/>
        </c:spPr>
      </c:pivotFmt>
      <c:pivotFmt>
        <c:idx val="1444"/>
        <c:spPr>
          <a:solidFill>
            <a:schemeClr val="accent1"/>
          </a:solidFill>
          <a:ln w="19050">
            <a:solidFill>
              <a:schemeClr val="lt1"/>
            </a:solidFill>
          </a:ln>
          <a:effectLst/>
        </c:spPr>
      </c:pivotFmt>
      <c:pivotFmt>
        <c:idx val="144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46"/>
        <c:spPr>
          <a:solidFill>
            <a:schemeClr val="accent1"/>
          </a:solidFill>
          <a:ln w="19050">
            <a:solidFill>
              <a:schemeClr val="lt1"/>
            </a:solidFill>
          </a:ln>
          <a:effectLst/>
        </c:spPr>
      </c:pivotFmt>
      <c:pivotFmt>
        <c:idx val="1447"/>
        <c:spPr>
          <a:solidFill>
            <a:schemeClr val="accent1"/>
          </a:solidFill>
          <a:ln w="19050">
            <a:solidFill>
              <a:schemeClr val="lt1"/>
            </a:solidFill>
          </a:ln>
          <a:effectLst/>
        </c:spPr>
      </c:pivotFmt>
      <c:pivotFmt>
        <c:idx val="1448"/>
        <c:spPr>
          <a:solidFill>
            <a:schemeClr val="accent1"/>
          </a:solidFill>
          <a:ln w="19050">
            <a:solidFill>
              <a:schemeClr val="lt1"/>
            </a:solidFill>
          </a:ln>
          <a:effectLst/>
        </c:spPr>
      </c:pivotFmt>
      <c:pivotFmt>
        <c:idx val="1449"/>
        <c:spPr>
          <a:solidFill>
            <a:schemeClr val="accent1"/>
          </a:solidFill>
          <a:ln w="19050">
            <a:solidFill>
              <a:schemeClr val="lt1"/>
            </a:solidFill>
          </a:ln>
          <a:effectLst/>
        </c:spPr>
      </c:pivotFmt>
      <c:pivotFmt>
        <c:idx val="1450"/>
        <c:spPr>
          <a:solidFill>
            <a:schemeClr val="accent1"/>
          </a:solidFill>
          <a:ln w="19050">
            <a:solidFill>
              <a:schemeClr val="lt1"/>
            </a:solidFill>
          </a:ln>
          <a:effectLst/>
        </c:spPr>
      </c:pivotFmt>
      <c:pivotFmt>
        <c:idx val="1451"/>
        <c:spPr>
          <a:solidFill>
            <a:schemeClr val="accent1"/>
          </a:solidFill>
          <a:ln w="19050">
            <a:solidFill>
              <a:schemeClr val="lt1"/>
            </a:solidFill>
          </a:ln>
          <a:effectLst/>
        </c:spPr>
      </c:pivotFmt>
      <c:pivotFmt>
        <c:idx val="1452"/>
        <c:spPr>
          <a:solidFill>
            <a:schemeClr val="accent1"/>
          </a:solidFill>
          <a:ln w="19050">
            <a:solidFill>
              <a:schemeClr val="lt1"/>
            </a:solidFill>
          </a:ln>
          <a:effectLst/>
        </c:spPr>
      </c:pivotFmt>
      <c:pivotFmt>
        <c:idx val="1453"/>
        <c:spPr>
          <a:solidFill>
            <a:schemeClr val="accent1"/>
          </a:solidFill>
          <a:ln w="19050">
            <a:solidFill>
              <a:schemeClr val="lt1"/>
            </a:solidFill>
          </a:ln>
          <a:effectLst/>
        </c:spPr>
      </c:pivotFmt>
      <c:pivotFmt>
        <c:idx val="1454"/>
        <c:spPr>
          <a:solidFill>
            <a:schemeClr val="accent1"/>
          </a:solidFill>
          <a:ln w="19050">
            <a:solidFill>
              <a:schemeClr val="lt1"/>
            </a:solidFill>
          </a:ln>
          <a:effectLst/>
        </c:spPr>
      </c:pivotFmt>
      <c:pivotFmt>
        <c:idx val="1455"/>
        <c:spPr>
          <a:solidFill>
            <a:schemeClr val="accent1"/>
          </a:solidFill>
          <a:ln w="19050">
            <a:solidFill>
              <a:schemeClr val="lt1"/>
            </a:solidFill>
          </a:ln>
          <a:effectLst/>
        </c:spPr>
      </c:pivotFmt>
      <c:pivotFmt>
        <c:idx val="1456"/>
        <c:spPr>
          <a:solidFill>
            <a:schemeClr val="accent1"/>
          </a:solidFill>
          <a:ln w="19050">
            <a:solidFill>
              <a:schemeClr val="lt1"/>
            </a:solidFill>
          </a:ln>
          <a:effectLst/>
        </c:spPr>
      </c:pivotFmt>
      <c:pivotFmt>
        <c:idx val="1457"/>
        <c:spPr>
          <a:solidFill>
            <a:schemeClr val="accent1"/>
          </a:solidFill>
          <a:ln w="19050">
            <a:solidFill>
              <a:schemeClr val="lt1"/>
            </a:solidFill>
          </a:ln>
          <a:effectLst/>
        </c:spPr>
      </c:pivotFmt>
      <c:pivotFmt>
        <c:idx val="1458"/>
        <c:spPr>
          <a:solidFill>
            <a:schemeClr val="accent1"/>
          </a:solidFill>
          <a:ln w="19050">
            <a:solidFill>
              <a:schemeClr val="lt1"/>
            </a:solidFill>
          </a:ln>
          <a:effectLst/>
        </c:spPr>
      </c:pivotFmt>
      <c:pivotFmt>
        <c:idx val="1459"/>
        <c:spPr>
          <a:solidFill>
            <a:schemeClr val="accent1"/>
          </a:solidFill>
          <a:ln w="19050">
            <a:solidFill>
              <a:schemeClr val="lt1"/>
            </a:solidFill>
          </a:ln>
          <a:effectLst/>
        </c:spPr>
      </c:pivotFmt>
      <c:pivotFmt>
        <c:idx val="1460"/>
        <c:spPr>
          <a:solidFill>
            <a:schemeClr val="accent1"/>
          </a:solidFill>
          <a:ln w="19050">
            <a:solidFill>
              <a:schemeClr val="lt1"/>
            </a:solidFill>
          </a:ln>
          <a:effectLst/>
        </c:spPr>
      </c:pivotFmt>
      <c:pivotFmt>
        <c:idx val="1461"/>
        <c:spPr>
          <a:solidFill>
            <a:schemeClr val="accent1"/>
          </a:solidFill>
          <a:ln w="19050">
            <a:solidFill>
              <a:schemeClr val="lt1"/>
            </a:solidFill>
          </a:ln>
          <a:effectLst/>
        </c:spPr>
      </c:pivotFmt>
      <c:pivotFmt>
        <c:idx val="146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63"/>
        <c:spPr>
          <a:solidFill>
            <a:schemeClr val="accent1"/>
          </a:solidFill>
          <a:ln w="19050">
            <a:solidFill>
              <a:schemeClr val="lt1"/>
            </a:solidFill>
          </a:ln>
          <a:effectLst/>
        </c:spPr>
      </c:pivotFmt>
      <c:pivotFmt>
        <c:idx val="1464"/>
        <c:spPr>
          <a:solidFill>
            <a:schemeClr val="accent1"/>
          </a:solidFill>
          <a:ln w="19050">
            <a:solidFill>
              <a:schemeClr val="lt1"/>
            </a:solidFill>
          </a:ln>
          <a:effectLst/>
        </c:spPr>
      </c:pivotFmt>
      <c:pivotFmt>
        <c:idx val="1465"/>
        <c:spPr>
          <a:solidFill>
            <a:schemeClr val="accent1"/>
          </a:solidFill>
          <a:ln w="19050">
            <a:solidFill>
              <a:schemeClr val="lt1"/>
            </a:solidFill>
          </a:ln>
          <a:effectLst/>
        </c:spPr>
      </c:pivotFmt>
      <c:pivotFmt>
        <c:idx val="1466"/>
        <c:spPr>
          <a:solidFill>
            <a:schemeClr val="accent1"/>
          </a:solidFill>
          <a:ln w="19050">
            <a:solidFill>
              <a:schemeClr val="lt1"/>
            </a:solidFill>
          </a:ln>
          <a:effectLst/>
        </c:spPr>
      </c:pivotFmt>
      <c:pivotFmt>
        <c:idx val="1467"/>
        <c:spPr>
          <a:solidFill>
            <a:schemeClr val="accent1"/>
          </a:solidFill>
          <a:ln w="19050">
            <a:solidFill>
              <a:schemeClr val="lt1"/>
            </a:solidFill>
          </a:ln>
          <a:effectLst/>
        </c:spPr>
      </c:pivotFmt>
      <c:pivotFmt>
        <c:idx val="1468"/>
        <c:spPr>
          <a:solidFill>
            <a:schemeClr val="accent1"/>
          </a:solidFill>
          <a:ln w="19050">
            <a:solidFill>
              <a:schemeClr val="lt1"/>
            </a:solidFill>
          </a:ln>
          <a:effectLst/>
        </c:spPr>
      </c:pivotFmt>
      <c:pivotFmt>
        <c:idx val="1469"/>
        <c:spPr>
          <a:solidFill>
            <a:schemeClr val="accent1"/>
          </a:solidFill>
          <a:ln w="19050">
            <a:solidFill>
              <a:schemeClr val="lt1"/>
            </a:solidFill>
          </a:ln>
          <a:effectLst/>
        </c:spPr>
      </c:pivotFmt>
      <c:pivotFmt>
        <c:idx val="1470"/>
        <c:spPr>
          <a:solidFill>
            <a:schemeClr val="accent1"/>
          </a:solidFill>
          <a:ln w="19050">
            <a:solidFill>
              <a:schemeClr val="lt1"/>
            </a:solidFill>
          </a:ln>
          <a:effectLst/>
        </c:spPr>
      </c:pivotFmt>
      <c:pivotFmt>
        <c:idx val="1471"/>
        <c:spPr>
          <a:solidFill>
            <a:schemeClr val="accent1"/>
          </a:solidFill>
          <a:ln w="19050">
            <a:solidFill>
              <a:schemeClr val="lt1"/>
            </a:solidFill>
          </a:ln>
          <a:effectLst/>
        </c:spPr>
      </c:pivotFmt>
      <c:pivotFmt>
        <c:idx val="1472"/>
        <c:spPr>
          <a:solidFill>
            <a:schemeClr val="accent1"/>
          </a:solidFill>
          <a:ln w="19050">
            <a:solidFill>
              <a:schemeClr val="lt1"/>
            </a:solidFill>
          </a:ln>
          <a:effectLst/>
        </c:spPr>
      </c:pivotFmt>
      <c:pivotFmt>
        <c:idx val="1473"/>
        <c:spPr>
          <a:solidFill>
            <a:schemeClr val="accent1"/>
          </a:solidFill>
          <a:ln w="19050">
            <a:solidFill>
              <a:schemeClr val="lt1"/>
            </a:solidFill>
          </a:ln>
          <a:effectLst/>
        </c:spPr>
      </c:pivotFmt>
      <c:pivotFmt>
        <c:idx val="1474"/>
        <c:spPr>
          <a:solidFill>
            <a:schemeClr val="accent1"/>
          </a:solidFill>
          <a:ln w="19050">
            <a:solidFill>
              <a:schemeClr val="lt1"/>
            </a:solidFill>
          </a:ln>
          <a:effectLst/>
        </c:spPr>
      </c:pivotFmt>
      <c:pivotFmt>
        <c:idx val="1475"/>
        <c:spPr>
          <a:solidFill>
            <a:schemeClr val="accent1"/>
          </a:solidFill>
          <a:ln w="19050">
            <a:solidFill>
              <a:schemeClr val="lt1"/>
            </a:solidFill>
          </a:ln>
          <a:effectLst/>
        </c:spPr>
      </c:pivotFmt>
      <c:pivotFmt>
        <c:idx val="1476"/>
        <c:spPr>
          <a:solidFill>
            <a:schemeClr val="accent1"/>
          </a:solidFill>
          <a:ln w="19050">
            <a:solidFill>
              <a:schemeClr val="lt1"/>
            </a:solidFill>
          </a:ln>
          <a:effectLst/>
        </c:spPr>
      </c:pivotFmt>
      <c:pivotFmt>
        <c:idx val="1477"/>
        <c:spPr>
          <a:solidFill>
            <a:schemeClr val="accent1"/>
          </a:solidFill>
          <a:ln w="19050">
            <a:solidFill>
              <a:schemeClr val="lt1"/>
            </a:solidFill>
          </a:ln>
          <a:effectLst/>
        </c:spPr>
      </c:pivotFmt>
      <c:pivotFmt>
        <c:idx val="1478"/>
        <c:spPr>
          <a:solidFill>
            <a:schemeClr val="accent1"/>
          </a:solidFill>
          <a:ln w="19050">
            <a:solidFill>
              <a:schemeClr val="lt1"/>
            </a:solidFill>
          </a:ln>
          <a:effectLst/>
        </c:spPr>
      </c:pivotFmt>
      <c:pivotFmt>
        <c:idx val="147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80"/>
        <c:spPr>
          <a:solidFill>
            <a:schemeClr val="accent1"/>
          </a:solidFill>
          <a:ln w="19050">
            <a:solidFill>
              <a:schemeClr val="lt1"/>
            </a:solidFill>
          </a:ln>
          <a:effectLst/>
        </c:spPr>
      </c:pivotFmt>
      <c:pivotFmt>
        <c:idx val="1481"/>
        <c:spPr>
          <a:solidFill>
            <a:schemeClr val="accent1"/>
          </a:solidFill>
          <a:ln w="19050">
            <a:solidFill>
              <a:schemeClr val="lt1"/>
            </a:solidFill>
          </a:ln>
          <a:effectLst/>
        </c:spPr>
      </c:pivotFmt>
      <c:pivotFmt>
        <c:idx val="1482"/>
        <c:spPr>
          <a:solidFill>
            <a:schemeClr val="accent1"/>
          </a:solidFill>
          <a:ln w="19050">
            <a:solidFill>
              <a:schemeClr val="lt1"/>
            </a:solidFill>
          </a:ln>
          <a:effectLst/>
        </c:spPr>
      </c:pivotFmt>
      <c:pivotFmt>
        <c:idx val="1483"/>
        <c:spPr>
          <a:solidFill>
            <a:schemeClr val="accent1"/>
          </a:solidFill>
          <a:ln w="19050">
            <a:solidFill>
              <a:schemeClr val="lt1"/>
            </a:solidFill>
          </a:ln>
          <a:effectLst/>
        </c:spPr>
      </c:pivotFmt>
      <c:pivotFmt>
        <c:idx val="1484"/>
        <c:spPr>
          <a:solidFill>
            <a:schemeClr val="accent1"/>
          </a:solidFill>
          <a:ln w="19050">
            <a:solidFill>
              <a:schemeClr val="lt1"/>
            </a:solidFill>
          </a:ln>
          <a:effectLst/>
        </c:spPr>
      </c:pivotFmt>
      <c:pivotFmt>
        <c:idx val="1485"/>
        <c:spPr>
          <a:solidFill>
            <a:schemeClr val="accent1"/>
          </a:solidFill>
          <a:ln w="19050">
            <a:solidFill>
              <a:schemeClr val="lt1"/>
            </a:solidFill>
          </a:ln>
          <a:effectLst/>
        </c:spPr>
      </c:pivotFmt>
      <c:pivotFmt>
        <c:idx val="1486"/>
        <c:spPr>
          <a:solidFill>
            <a:schemeClr val="accent1"/>
          </a:solidFill>
          <a:ln w="19050">
            <a:solidFill>
              <a:schemeClr val="lt1"/>
            </a:solidFill>
          </a:ln>
          <a:effectLst/>
        </c:spPr>
      </c:pivotFmt>
      <c:pivotFmt>
        <c:idx val="1487"/>
        <c:spPr>
          <a:solidFill>
            <a:schemeClr val="accent1"/>
          </a:solidFill>
          <a:ln w="19050">
            <a:solidFill>
              <a:schemeClr val="lt1"/>
            </a:solidFill>
          </a:ln>
          <a:effectLst/>
        </c:spPr>
      </c:pivotFmt>
      <c:pivotFmt>
        <c:idx val="1488"/>
        <c:spPr>
          <a:solidFill>
            <a:schemeClr val="accent1"/>
          </a:solidFill>
          <a:ln w="19050">
            <a:solidFill>
              <a:schemeClr val="lt1"/>
            </a:solidFill>
          </a:ln>
          <a:effectLst/>
        </c:spPr>
      </c:pivotFmt>
      <c:pivotFmt>
        <c:idx val="1489"/>
        <c:spPr>
          <a:solidFill>
            <a:schemeClr val="accent1"/>
          </a:solidFill>
          <a:ln w="19050">
            <a:solidFill>
              <a:schemeClr val="lt1"/>
            </a:solidFill>
          </a:ln>
          <a:effectLst/>
        </c:spPr>
      </c:pivotFmt>
      <c:pivotFmt>
        <c:idx val="1490"/>
        <c:spPr>
          <a:solidFill>
            <a:schemeClr val="accent1"/>
          </a:solidFill>
          <a:ln w="19050">
            <a:solidFill>
              <a:schemeClr val="lt1"/>
            </a:solidFill>
          </a:ln>
          <a:effectLst/>
        </c:spPr>
      </c:pivotFmt>
      <c:pivotFmt>
        <c:idx val="1491"/>
        <c:spPr>
          <a:solidFill>
            <a:schemeClr val="accent1"/>
          </a:solidFill>
          <a:ln w="19050">
            <a:solidFill>
              <a:schemeClr val="lt1"/>
            </a:solidFill>
          </a:ln>
          <a:effectLst/>
        </c:spPr>
      </c:pivotFmt>
      <c:pivotFmt>
        <c:idx val="1492"/>
        <c:spPr>
          <a:solidFill>
            <a:schemeClr val="accent1"/>
          </a:solidFill>
          <a:ln w="19050">
            <a:solidFill>
              <a:schemeClr val="lt1"/>
            </a:solidFill>
          </a:ln>
          <a:effectLst/>
        </c:spPr>
      </c:pivotFmt>
      <c:pivotFmt>
        <c:idx val="1493"/>
        <c:spPr>
          <a:solidFill>
            <a:schemeClr val="accent1"/>
          </a:solidFill>
          <a:ln w="19050">
            <a:solidFill>
              <a:schemeClr val="lt1"/>
            </a:solidFill>
          </a:ln>
          <a:effectLst/>
        </c:spPr>
      </c:pivotFmt>
      <c:pivotFmt>
        <c:idx val="1494"/>
        <c:spPr>
          <a:solidFill>
            <a:schemeClr val="accent1"/>
          </a:solidFill>
          <a:ln w="19050">
            <a:solidFill>
              <a:schemeClr val="lt1"/>
            </a:solidFill>
          </a:ln>
          <a:effectLst/>
        </c:spPr>
      </c:pivotFmt>
      <c:pivotFmt>
        <c:idx val="1495"/>
        <c:spPr>
          <a:solidFill>
            <a:schemeClr val="accent1"/>
          </a:solidFill>
          <a:ln w="19050">
            <a:solidFill>
              <a:schemeClr val="lt1"/>
            </a:solidFill>
          </a:ln>
          <a:effectLst/>
        </c:spPr>
      </c:pivotFmt>
      <c:pivotFmt>
        <c:idx val="149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97"/>
        <c:spPr>
          <a:solidFill>
            <a:schemeClr val="accent1"/>
          </a:solidFill>
          <a:ln w="19050">
            <a:solidFill>
              <a:schemeClr val="lt1"/>
            </a:solidFill>
          </a:ln>
          <a:effectLst/>
        </c:spPr>
      </c:pivotFmt>
      <c:pivotFmt>
        <c:idx val="1498"/>
        <c:spPr>
          <a:solidFill>
            <a:schemeClr val="accent1"/>
          </a:solidFill>
          <a:ln w="19050">
            <a:solidFill>
              <a:schemeClr val="lt1"/>
            </a:solidFill>
          </a:ln>
          <a:effectLst/>
        </c:spPr>
      </c:pivotFmt>
      <c:pivotFmt>
        <c:idx val="1499"/>
        <c:spPr>
          <a:solidFill>
            <a:schemeClr val="accent1"/>
          </a:solidFill>
          <a:ln w="19050">
            <a:solidFill>
              <a:schemeClr val="lt1"/>
            </a:solidFill>
          </a:ln>
          <a:effectLst/>
        </c:spPr>
      </c:pivotFmt>
      <c:pivotFmt>
        <c:idx val="1500"/>
        <c:spPr>
          <a:solidFill>
            <a:schemeClr val="accent1"/>
          </a:solidFill>
          <a:ln w="19050">
            <a:solidFill>
              <a:schemeClr val="lt1"/>
            </a:solidFill>
          </a:ln>
          <a:effectLst/>
        </c:spPr>
      </c:pivotFmt>
      <c:pivotFmt>
        <c:idx val="1501"/>
        <c:spPr>
          <a:solidFill>
            <a:schemeClr val="accent1"/>
          </a:solidFill>
          <a:ln w="19050">
            <a:solidFill>
              <a:schemeClr val="lt1"/>
            </a:solidFill>
          </a:ln>
          <a:effectLst/>
        </c:spPr>
      </c:pivotFmt>
      <c:pivotFmt>
        <c:idx val="1502"/>
        <c:spPr>
          <a:solidFill>
            <a:schemeClr val="accent1"/>
          </a:solidFill>
          <a:ln w="19050">
            <a:solidFill>
              <a:schemeClr val="lt1"/>
            </a:solidFill>
          </a:ln>
          <a:effectLst/>
        </c:spPr>
      </c:pivotFmt>
      <c:pivotFmt>
        <c:idx val="1503"/>
        <c:spPr>
          <a:solidFill>
            <a:schemeClr val="accent1"/>
          </a:solidFill>
          <a:ln w="19050">
            <a:solidFill>
              <a:schemeClr val="lt1"/>
            </a:solidFill>
          </a:ln>
          <a:effectLst/>
        </c:spPr>
      </c:pivotFmt>
      <c:pivotFmt>
        <c:idx val="1504"/>
        <c:spPr>
          <a:solidFill>
            <a:schemeClr val="accent1"/>
          </a:solidFill>
          <a:ln w="19050">
            <a:solidFill>
              <a:schemeClr val="lt1"/>
            </a:solidFill>
          </a:ln>
          <a:effectLst/>
        </c:spPr>
      </c:pivotFmt>
      <c:pivotFmt>
        <c:idx val="1505"/>
        <c:spPr>
          <a:solidFill>
            <a:schemeClr val="accent1"/>
          </a:solidFill>
          <a:ln w="19050">
            <a:solidFill>
              <a:schemeClr val="lt1"/>
            </a:solidFill>
          </a:ln>
          <a:effectLst/>
        </c:spPr>
      </c:pivotFmt>
      <c:pivotFmt>
        <c:idx val="1506"/>
        <c:spPr>
          <a:solidFill>
            <a:schemeClr val="accent1"/>
          </a:solidFill>
          <a:ln w="19050">
            <a:solidFill>
              <a:schemeClr val="lt1"/>
            </a:solidFill>
          </a:ln>
          <a:effectLst/>
        </c:spPr>
      </c:pivotFmt>
      <c:pivotFmt>
        <c:idx val="1507"/>
        <c:spPr>
          <a:solidFill>
            <a:schemeClr val="accent1"/>
          </a:solidFill>
          <a:ln w="19050">
            <a:solidFill>
              <a:schemeClr val="lt1"/>
            </a:solidFill>
          </a:ln>
          <a:effectLst/>
        </c:spPr>
      </c:pivotFmt>
      <c:pivotFmt>
        <c:idx val="1508"/>
        <c:spPr>
          <a:solidFill>
            <a:schemeClr val="accent1"/>
          </a:solidFill>
          <a:ln w="19050">
            <a:solidFill>
              <a:schemeClr val="lt1"/>
            </a:solidFill>
          </a:ln>
          <a:effectLst/>
        </c:spPr>
      </c:pivotFmt>
      <c:pivotFmt>
        <c:idx val="1509"/>
        <c:spPr>
          <a:solidFill>
            <a:schemeClr val="accent1"/>
          </a:solidFill>
          <a:ln w="19050">
            <a:solidFill>
              <a:schemeClr val="lt1"/>
            </a:solidFill>
          </a:ln>
          <a:effectLst/>
        </c:spPr>
      </c:pivotFmt>
      <c:pivotFmt>
        <c:idx val="1510"/>
        <c:spPr>
          <a:solidFill>
            <a:schemeClr val="accent1"/>
          </a:solidFill>
          <a:ln w="19050">
            <a:solidFill>
              <a:schemeClr val="lt1"/>
            </a:solidFill>
          </a:ln>
          <a:effectLst/>
        </c:spPr>
      </c:pivotFmt>
      <c:pivotFmt>
        <c:idx val="1511"/>
        <c:spPr>
          <a:solidFill>
            <a:schemeClr val="accent1"/>
          </a:solidFill>
          <a:ln w="19050">
            <a:solidFill>
              <a:schemeClr val="lt1"/>
            </a:solidFill>
          </a:ln>
          <a:effectLst/>
        </c:spPr>
      </c:pivotFmt>
      <c:pivotFmt>
        <c:idx val="1512"/>
        <c:spPr>
          <a:solidFill>
            <a:schemeClr val="accent1"/>
          </a:solidFill>
          <a:ln w="19050">
            <a:solidFill>
              <a:schemeClr val="lt1"/>
            </a:solidFill>
          </a:ln>
          <a:effectLst/>
        </c:spPr>
      </c:pivotFmt>
      <c:pivotFmt>
        <c:idx val="151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14"/>
        <c:spPr>
          <a:solidFill>
            <a:schemeClr val="accent1"/>
          </a:solidFill>
          <a:ln w="19050">
            <a:solidFill>
              <a:schemeClr val="lt1"/>
            </a:solidFill>
          </a:ln>
          <a:effectLst/>
        </c:spPr>
      </c:pivotFmt>
      <c:pivotFmt>
        <c:idx val="1515"/>
        <c:spPr>
          <a:solidFill>
            <a:schemeClr val="accent1"/>
          </a:solidFill>
          <a:ln w="19050">
            <a:solidFill>
              <a:schemeClr val="lt1"/>
            </a:solidFill>
          </a:ln>
          <a:effectLst/>
        </c:spPr>
      </c:pivotFmt>
      <c:pivotFmt>
        <c:idx val="1516"/>
        <c:spPr>
          <a:solidFill>
            <a:schemeClr val="accent1"/>
          </a:solidFill>
          <a:ln w="19050">
            <a:solidFill>
              <a:schemeClr val="lt1"/>
            </a:solidFill>
          </a:ln>
          <a:effectLst/>
        </c:spPr>
      </c:pivotFmt>
      <c:pivotFmt>
        <c:idx val="1517"/>
        <c:spPr>
          <a:solidFill>
            <a:schemeClr val="accent1"/>
          </a:solidFill>
          <a:ln w="19050">
            <a:solidFill>
              <a:schemeClr val="lt1"/>
            </a:solidFill>
          </a:ln>
          <a:effectLst/>
        </c:spPr>
      </c:pivotFmt>
      <c:pivotFmt>
        <c:idx val="1518"/>
        <c:spPr>
          <a:solidFill>
            <a:schemeClr val="accent1"/>
          </a:solidFill>
          <a:ln w="19050">
            <a:solidFill>
              <a:schemeClr val="lt1"/>
            </a:solidFill>
          </a:ln>
          <a:effectLst/>
        </c:spPr>
      </c:pivotFmt>
      <c:pivotFmt>
        <c:idx val="1519"/>
        <c:spPr>
          <a:solidFill>
            <a:schemeClr val="accent1"/>
          </a:solidFill>
          <a:ln w="19050">
            <a:solidFill>
              <a:schemeClr val="lt1"/>
            </a:solidFill>
          </a:ln>
          <a:effectLst/>
        </c:spPr>
      </c:pivotFmt>
      <c:pivotFmt>
        <c:idx val="1520"/>
        <c:spPr>
          <a:solidFill>
            <a:schemeClr val="accent1"/>
          </a:solidFill>
          <a:ln w="19050">
            <a:solidFill>
              <a:schemeClr val="lt1"/>
            </a:solidFill>
          </a:ln>
          <a:effectLst/>
        </c:spPr>
      </c:pivotFmt>
      <c:pivotFmt>
        <c:idx val="1521"/>
        <c:spPr>
          <a:solidFill>
            <a:schemeClr val="accent1"/>
          </a:solidFill>
          <a:ln w="19050">
            <a:solidFill>
              <a:schemeClr val="lt1"/>
            </a:solidFill>
          </a:ln>
          <a:effectLst/>
        </c:spPr>
      </c:pivotFmt>
      <c:pivotFmt>
        <c:idx val="1522"/>
        <c:spPr>
          <a:solidFill>
            <a:schemeClr val="accent1"/>
          </a:solidFill>
          <a:ln w="19050">
            <a:solidFill>
              <a:schemeClr val="lt1"/>
            </a:solidFill>
          </a:ln>
          <a:effectLst/>
        </c:spPr>
      </c:pivotFmt>
      <c:pivotFmt>
        <c:idx val="1523"/>
        <c:spPr>
          <a:solidFill>
            <a:schemeClr val="accent1"/>
          </a:solidFill>
          <a:ln w="19050">
            <a:solidFill>
              <a:schemeClr val="lt1"/>
            </a:solidFill>
          </a:ln>
          <a:effectLst/>
        </c:spPr>
      </c:pivotFmt>
      <c:pivotFmt>
        <c:idx val="1524"/>
        <c:spPr>
          <a:solidFill>
            <a:schemeClr val="accent1"/>
          </a:solidFill>
          <a:ln w="19050">
            <a:solidFill>
              <a:schemeClr val="lt1"/>
            </a:solidFill>
          </a:ln>
          <a:effectLst/>
        </c:spPr>
      </c:pivotFmt>
      <c:pivotFmt>
        <c:idx val="1525"/>
        <c:spPr>
          <a:solidFill>
            <a:schemeClr val="accent1"/>
          </a:solidFill>
          <a:ln w="19050">
            <a:solidFill>
              <a:schemeClr val="lt1"/>
            </a:solidFill>
          </a:ln>
          <a:effectLst/>
        </c:spPr>
      </c:pivotFmt>
      <c:pivotFmt>
        <c:idx val="1526"/>
        <c:spPr>
          <a:solidFill>
            <a:schemeClr val="accent1"/>
          </a:solidFill>
          <a:ln w="19050">
            <a:solidFill>
              <a:schemeClr val="lt1"/>
            </a:solidFill>
          </a:ln>
          <a:effectLst/>
        </c:spPr>
      </c:pivotFmt>
      <c:pivotFmt>
        <c:idx val="1527"/>
        <c:spPr>
          <a:solidFill>
            <a:schemeClr val="accent1"/>
          </a:solidFill>
          <a:ln w="19050">
            <a:solidFill>
              <a:schemeClr val="lt1"/>
            </a:solidFill>
          </a:ln>
          <a:effectLst/>
        </c:spPr>
      </c:pivotFmt>
      <c:pivotFmt>
        <c:idx val="1528"/>
        <c:spPr>
          <a:solidFill>
            <a:schemeClr val="accent1"/>
          </a:solidFill>
          <a:ln w="19050">
            <a:solidFill>
              <a:schemeClr val="lt1"/>
            </a:solidFill>
          </a:ln>
          <a:effectLst/>
        </c:spPr>
      </c:pivotFmt>
      <c:pivotFmt>
        <c:idx val="1529"/>
        <c:spPr>
          <a:solidFill>
            <a:schemeClr val="accent1"/>
          </a:solidFill>
          <a:ln w="19050">
            <a:solidFill>
              <a:schemeClr val="lt1"/>
            </a:solidFill>
          </a:ln>
          <a:effectLst/>
        </c:spPr>
      </c:pivotFmt>
      <c:pivotFmt>
        <c:idx val="153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31"/>
        <c:spPr>
          <a:solidFill>
            <a:schemeClr val="accent1"/>
          </a:solidFill>
          <a:ln w="19050">
            <a:solidFill>
              <a:schemeClr val="lt1"/>
            </a:solidFill>
          </a:ln>
          <a:effectLst/>
        </c:spPr>
      </c:pivotFmt>
      <c:pivotFmt>
        <c:idx val="1532"/>
        <c:spPr>
          <a:solidFill>
            <a:schemeClr val="accent1"/>
          </a:solidFill>
          <a:ln w="19050">
            <a:solidFill>
              <a:schemeClr val="lt1"/>
            </a:solidFill>
          </a:ln>
          <a:effectLst/>
        </c:spPr>
      </c:pivotFmt>
      <c:pivotFmt>
        <c:idx val="1533"/>
        <c:spPr>
          <a:solidFill>
            <a:schemeClr val="accent1"/>
          </a:solidFill>
          <a:ln w="19050">
            <a:solidFill>
              <a:schemeClr val="lt1"/>
            </a:solidFill>
          </a:ln>
          <a:effectLst/>
        </c:spPr>
      </c:pivotFmt>
      <c:pivotFmt>
        <c:idx val="1534"/>
        <c:spPr>
          <a:solidFill>
            <a:schemeClr val="accent1"/>
          </a:solidFill>
          <a:ln w="19050">
            <a:solidFill>
              <a:schemeClr val="lt1"/>
            </a:solidFill>
          </a:ln>
          <a:effectLst/>
        </c:spPr>
      </c:pivotFmt>
      <c:pivotFmt>
        <c:idx val="1535"/>
        <c:spPr>
          <a:solidFill>
            <a:schemeClr val="accent1"/>
          </a:solidFill>
          <a:ln w="19050">
            <a:solidFill>
              <a:schemeClr val="lt1"/>
            </a:solidFill>
          </a:ln>
          <a:effectLst/>
        </c:spPr>
      </c:pivotFmt>
      <c:pivotFmt>
        <c:idx val="1536"/>
        <c:spPr>
          <a:solidFill>
            <a:schemeClr val="accent1"/>
          </a:solidFill>
          <a:ln w="19050">
            <a:solidFill>
              <a:schemeClr val="lt1"/>
            </a:solidFill>
          </a:ln>
          <a:effectLst/>
        </c:spPr>
      </c:pivotFmt>
      <c:pivotFmt>
        <c:idx val="1537"/>
        <c:spPr>
          <a:solidFill>
            <a:schemeClr val="accent1"/>
          </a:solidFill>
          <a:ln w="19050">
            <a:solidFill>
              <a:schemeClr val="lt1"/>
            </a:solidFill>
          </a:ln>
          <a:effectLst/>
        </c:spPr>
      </c:pivotFmt>
      <c:pivotFmt>
        <c:idx val="1538"/>
        <c:spPr>
          <a:solidFill>
            <a:schemeClr val="accent1"/>
          </a:solidFill>
          <a:ln w="19050">
            <a:solidFill>
              <a:schemeClr val="lt1"/>
            </a:solidFill>
          </a:ln>
          <a:effectLst/>
        </c:spPr>
      </c:pivotFmt>
      <c:pivotFmt>
        <c:idx val="1539"/>
        <c:spPr>
          <a:solidFill>
            <a:schemeClr val="accent1"/>
          </a:solidFill>
          <a:ln w="19050">
            <a:solidFill>
              <a:schemeClr val="lt1"/>
            </a:solidFill>
          </a:ln>
          <a:effectLst/>
        </c:spPr>
      </c:pivotFmt>
      <c:pivotFmt>
        <c:idx val="1540"/>
        <c:spPr>
          <a:solidFill>
            <a:schemeClr val="accent1"/>
          </a:solidFill>
          <a:ln w="19050">
            <a:solidFill>
              <a:schemeClr val="lt1"/>
            </a:solidFill>
          </a:ln>
          <a:effectLst/>
        </c:spPr>
      </c:pivotFmt>
      <c:pivotFmt>
        <c:idx val="1541"/>
        <c:spPr>
          <a:solidFill>
            <a:schemeClr val="accent1"/>
          </a:solidFill>
          <a:ln w="19050">
            <a:solidFill>
              <a:schemeClr val="lt1"/>
            </a:solidFill>
          </a:ln>
          <a:effectLst/>
        </c:spPr>
      </c:pivotFmt>
      <c:pivotFmt>
        <c:idx val="1542"/>
        <c:spPr>
          <a:solidFill>
            <a:schemeClr val="accent1"/>
          </a:solidFill>
          <a:ln w="19050">
            <a:solidFill>
              <a:schemeClr val="lt1"/>
            </a:solidFill>
          </a:ln>
          <a:effectLst/>
        </c:spPr>
      </c:pivotFmt>
      <c:pivotFmt>
        <c:idx val="1543"/>
        <c:spPr>
          <a:solidFill>
            <a:schemeClr val="accent1"/>
          </a:solidFill>
          <a:ln w="19050">
            <a:solidFill>
              <a:schemeClr val="lt1"/>
            </a:solidFill>
          </a:ln>
          <a:effectLst/>
        </c:spPr>
      </c:pivotFmt>
      <c:pivotFmt>
        <c:idx val="1544"/>
        <c:spPr>
          <a:solidFill>
            <a:schemeClr val="accent1"/>
          </a:solidFill>
          <a:ln w="19050">
            <a:solidFill>
              <a:schemeClr val="lt1"/>
            </a:solidFill>
          </a:ln>
          <a:effectLst/>
        </c:spPr>
      </c:pivotFmt>
      <c:pivotFmt>
        <c:idx val="1545"/>
        <c:spPr>
          <a:solidFill>
            <a:schemeClr val="accent1"/>
          </a:solidFill>
          <a:ln w="19050">
            <a:solidFill>
              <a:schemeClr val="lt1"/>
            </a:solidFill>
          </a:ln>
          <a:effectLst/>
        </c:spPr>
      </c:pivotFmt>
      <c:pivotFmt>
        <c:idx val="1546"/>
        <c:spPr>
          <a:solidFill>
            <a:schemeClr val="accent1"/>
          </a:solidFill>
          <a:ln w="19050">
            <a:solidFill>
              <a:schemeClr val="lt1"/>
            </a:solidFill>
          </a:ln>
          <a:effectLst/>
        </c:spPr>
      </c:pivotFmt>
      <c:pivotFmt>
        <c:idx val="154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48"/>
        <c:spPr>
          <a:solidFill>
            <a:schemeClr val="accent1"/>
          </a:solidFill>
          <a:ln w="19050">
            <a:solidFill>
              <a:schemeClr val="lt1"/>
            </a:solidFill>
          </a:ln>
          <a:effectLst/>
        </c:spPr>
      </c:pivotFmt>
      <c:pivotFmt>
        <c:idx val="1549"/>
        <c:spPr>
          <a:solidFill>
            <a:schemeClr val="accent1"/>
          </a:solidFill>
          <a:ln w="19050">
            <a:solidFill>
              <a:schemeClr val="lt1"/>
            </a:solidFill>
          </a:ln>
          <a:effectLst/>
        </c:spPr>
      </c:pivotFmt>
      <c:pivotFmt>
        <c:idx val="1550"/>
        <c:spPr>
          <a:solidFill>
            <a:schemeClr val="accent1"/>
          </a:solidFill>
          <a:ln w="19050">
            <a:solidFill>
              <a:schemeClr val="lt1"/>
            </a:solidFill>
          </a:ln>
          <a:effectLst/>
        </c:spPr>
      </c:pivotFmt>
      <c:pivotFmt>
        <c:idx val="1551"/>
        <c:spPr>
          <a:solidFill>
            <a:schemeClr val="accent1"/>
          </a:solidFill>
          <a:ln w="19050">
            <a:solidFill>
              <a:schemeClr val="lt1"/>
            </a:solidFill>
          </a:ln>
          <a:effectLst/>
        </c:spPr>
      </c:pivotFmt>
      <c:pivotFmt>
        <c:idx val="1552"/>
        <c:spPr>
          <a:solidFill>
            <a:schemeClr val="accent1"/>
          </a:solidFill>
          <a:ln w="19050">
            <a:solidFill>
              <a:schemeClr val="lt1"/>
            </a:solidFill>
          </a:ln>
          <a:effectLst/>
        </c:spPr>
      </c:pivotFmt>
      <c:pivotFmt>
        <c:idx val="1553"/>
        <c:spPr>
          <a:solidFill>
            <a:schemeClr val="accent1"/>
          </a:solidFill>
          <a:ln w="19050">
            <a:solidFill>
              <a:schemeClr val="lt1"/>
            </a:solidFill>
          </a:ln>
          <a:effectLst/>
        </c:spPr>
      </c:pivotFmt>
      <c:pivotFmt>
        <c:idx val="1554"/>
        <c:spPr>
          <a:solidFill>
            <a:schemeClr val="accent1"/>
          </a:solidFill>
          <a:ln w="19050">
            <a:solidFill>
              <a:schemeClr val="lt1"/>
            </a:solidFill>
          </a:ln>
          <a:effectLst/>
        </c:spPr>
      </c:pivotFmt>
      <c:pivotFmt>
        <c:idx val="1555"/>
        <c:spPr>
          <a:solidFill>
            <a:schemeClr val="accent1"/>
          </a:solidFill>
          <a:ln w="19050">
            <a:solidFill>
              <a:schemeClr val="lt1"/>
            </a:solidFill>
          </a:ln>
          <a:effectLst/>
        </c:spPr>
      </c:pivotFmt>
      <c:pivotFmt>
        <c:idx val="1556"/>
        <c:spPr>
          <a:solidFill>
            <a:schemeClr val="accent1"/>
          </a:solidFill>
          <a:ln w="19050">
            <a:solidFill>
              <a:schemeClr val="lt1"/>
            </a:solidFill>
          </a:ln>
          <a:effectLst/>
        </c:spPr>
      </c:pivotFmt>
      <c:pivotFmt>
        <c:idx val="1557"/>
        <c:spPr>
          <a:solidFill>
            <a:schemeClr val="accent1"/>
          </a:solidFill>
          <a:ln w="19050">
            <a:solidFill>
              <a:schemeClr val="lt1"/>
            </a:solidFill>
          </a:ln>
          <a:effectLst/>
        </c:spPr>
      </c:pivotFmt>
      <c:pivotFmt>
        <c:idx val="1558"/>
        <c:spPr>
          <a:solidFill>
            <a:schemeClr val="accent1"/>
          </a:solidFill>
          <a:ln w="19050">
            <a:solidFill>
              <a:schemeClr val="lt1"/>
            </a:solidFill>
          </a:ln>
          <a:effectLst/>
        </c:spPr>
      </c:pivotFmt>
      <c:pivotFmt>
        <c:idx val="1559"/>
        <c:spPr>
          <a:solidFill>
            <a:schemeClr val="accent1"/>
          </a:solidFill>
          <a:ln w="19050">
            <a:solidFill>
              <a:schemeClr val="lt1"/>
            </a:solidFill>
          </a:ln>
          <a:effectLst/>
        </c:spPr>
      </c:pivotFmt>
      <c:pivotFmt>
        <c:idx val="1560"/>
        <c:spPr>
          <a:solidFill>
            <a:schemeClr val="accent1"/>
          </a:solidFill>
          <a:ln w="19050">
            <a:solidFill>
              <a:schemeClr val="lt1"/>
            </a:solidFill>
          </a:ln>
          <a:effectLst/>
        </c:spPr>
      </c:pivotFmt>
      <c:pivotFmt>
        <c:idx val="1561"/>
        <c:spPr>
          <a:solidFill>
            <a:schemeClr val="accent1"/>
          </a:solidFill>
          <a:ln w="19050">
            <a:solidFill>
              <a:schemeClr val="lt1"/>
            </a:solidFill>
          </a:ln>
          <a:effectLst/>
        </c:spPr>
      </c:pivotFmt>
      <c:pivotFmt>
        <c:idx val="1562"/>
        <c:spPr>
          <a:solidFill>
            <a:schemeClr val="accent1"/>
          </a:solidFill>
          <a:ln w="19050">
            <a:solidFill>
              <a:schemeClr val="lt1"/>
            </a:solidFill>
          </a:ln>
          <a:effectLst/>
        </c:spPr>
      </c:pivotFmt>
      <c:pivotFmt>
        <c:idx val="1563"/>
        <c:spPr>
          <a:solidFill>
            <a:schemeClr val="accent1"/>
          </a:solidFill>
          <a:ln w="19050">
            <a:solidFill>
              <a:schemeClr val="lt1"/>
            </a:solidFill>
          </a:ln>
          <a:effectLst/>
        </c:spPr>
      </c:pivotFmt>
      <c:pivotFmt>
        <c:idx val="156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65"/>
        <c:spPr>
          <a:solidFill>
            <a:schemeClr val="accent1"/>
          </a:solidFill>
          <a:ln w="19050">
            <a:solidFill>
              <a:schemeClr val="lt1"/>
            </a:solidFill>
          </a:ln>
          <a:effectLst/>
        </c:spPr>
      </c:pivotFmt>
      <c:pivotFmt>
        <c:idx val="1566"/>
        <c:spPr>
          <a:solidFill>
            <a:schemeClr val="accent1"/>
          </a:solidFill>
          <a:ln w="19050">
            <a:solidFill>
              <a:schemeClr val="lt1"/>
            </a:solidFill>
          </a:ln>
          <a:effectLst/>
        </c:spPr>
      </c:pivotFmt>
      <c:pivotFmt>
        <c:idx val="1567"/>
        <c:spPr>
          <a:solidFill>
            <a:schemeClr val="accent1"/>
          </a:solidFill>
          <a:ln w="19050">
            <a:solidFill>
              <a:schemeClr val="lt1"/>
            </a:solidFill>
          </a:ln>
          <a:effectLst/>
        </c:spPr>
      </c:pivotFmt>
      <c:pivotFmt>
        <c:idx val="1568"/>
        <c:spPr>
          <a:solidFill>
            <a:schemeClr val="accent1"/>
          </a:solidFill>
          <a:ln w="19050">
            <a:solidFill>
              <a:schemeClr val="lt1"/>
            </a:solidFill>
          </a:ln>
          <a:effectLst/>
        </c:spPr>
      </c:pivotFmt>
      <c:pivotFmt>
        <c:idx val="1569"/>
        <c:spPr>
          <a:solidFill>
            <a:schemeClr val="accent1"/>
          </a:solidFill>
          <a:ln w="19050">
            <a:solidFill>
              <a:schemeClr val="lt1"/>
            </a:solidFill>
          </a:ln>
          <a:effectLst/>
        </c:spPr>
      </c:pivotFmt>
      <c:pivotFmt>
        <c:idx val="1570"/>
        <c:spPr>
          <a:solidFill>
            <a:schemeClr val="accent1"/>
          </a:solidFill>
          <a:ln w="19050">
            <a:solidFill>
              <a:schemeClr val="lt1"/>
            </a:solidFill>
          </a:ln>
          <a:effectLst/>
        </c:spPr>
      </c:pivotFmt>
      <c:pivotFmt>
        <c:idx val="1571"/>
        <c:spPr>
          <a:solidFill>
            <a:schemeClr val="accent1"/>
          </a:solidFill>
          <a:ln w="19050">
            <a:solidFill>
              <a:schemeClr val="lt1"/>
            </a:solidFill>
          </a:ln>
          <a:effectLst/>
        </c:spPr>
      </c:pivotFmt>
      <c:pivotFmt>
        <c:idx val="1572"/>
        <c:spPr>
          <a:solidFill>
            <a:schemeClr val="accent1"/>
          </a:solidFill>
          <a:ln w="19050">
            <a:solidFill>
              <a:schemeClr val="lt1"/>
            </a:solidFill>
          </a:ln>
          <a:effectLst/>
        </c:spPr>
      </c:pivotFmt>
      <c:pivotFmt>
        <c:idx val="1573"/>
        <c:spPr>
          <a:solidFill>
            <a:schemeClr val="accent1"/>
          </a:solidFill>
          <a:ln w="19050">
            <a:solidFill>
              <a:schemeClr val="lt1"/>
            </a:solidFill>
          </a:ln>
          <a:effectLst/>
        </c:spPr>
      </c:pivotFmt>
      <c:pivotFmt>
        <c:idx val="1574"/>
        <c:spPr>
          <a:solidFill>
            <a:schemeClr val="accent1"/>
          </a:solidFill>
          <a:ln w="19050">
            <a:solidFill>
              <a:schemeClr val="lt1"/>
            </a:solidFill>
          </a:ln>
          <a:effectLst/>
        </c:spPr>
      </c:pivotFmt>
      <c:pivotFmt>
        <c:idx val="1575"/>
        <c:spPr>
          <a:solidFill>
            <a:schemeClr val="accent1"/>
          </a:solidFill>
          <a:ln w="19050">
            <a:solidFill>
              <a:schemeClr val="lt1"/>
            </a:solidFill>
          </a:ln>
          <a:effectLst/>
        </c:spPr>
      </c:pivotFmt>
      <c:pivotFmt>
        <c:idx val="1576"/>
        <c:spPr>
          <a:solidFill>
            <a:schemeClr val="accent1"/>
          </a:solidFill>
          <a:ln w="19050">
            <a:solidFill>
              <a:schemeClr val="lt1"/>
            </a:solidFill>
          </a:ln>
          <a:effectLst/>
        </c:spPr>
      </c:pivotFmt>
      <c:pivotFmt>
        <c:idx val="1577"/>
        <c:spPr>
          <a:solidFill>
            <a:schemeClr val="accent1"/>
          </a:solidFill>
          <a:ln w="19050">
            <a:solidFill>
              <a:schemeClr val="lt1"/>
            </a:solidFill>
          </a:ln>
          <a:effectLst/>
        </c:spPr>
      </c:pivotFmt>
      <c:pivotFmt>
        <c:idx val="1578"/>
        <c:spPr>
          <a:solidFill>
            <a:schemeClr val="accent1"/>
          </a:solidFill>
          <a:ln w="19050">
            <a:solidFill>
              <a:schemeClr val="lt1"/>
            </a:solidFill>
          </a:ln>
          <a:effectLst/>
        </c:spPr>
      </c:pivotFmt>
      <c:pivotFmt>
        <c:idx val="1579"/>
        <c:spPr>
          <a:solidFill>
            <a:schemeClr val="accent1"/>
          </a:solidFill>
          <a:ln w="19050">
            <a:solidFill>
              <a:schemeClr val="lt1"/>
            </a:solidFill>
          </a:ln>
          <a:effectLst/>
        </c:spPr>
      </c:pivotFmt>
      <c:pivotFmt>
        <c:idx val="1580"/>
        <c:spPr>
          <a:solidFill>
            <a:schemeClr val="accent1"/>
          </a:solidFill>
          <a:ln w="19050">
            <a:solidFill>
              <a:schemeClr val="lt1"/>
            </a:solidFill>
          </a:ln>
          <a:effectLst/>
        </c:spPr>
      </c:pivotFmt>
      <c:pivotFmt>
        <c:idx val="158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82"/>
        <c:spPr>
          <a:solidFill>
            <a:schemeClr val="accent1"/>
          </a:solidFill>
          <a:ln w="19050">
            <a:solidFill>
              <a:schemeClr val="lt1"/>
            </a:solidFill>
          </a:ln>
          <a:effectLst/>
        </c:spPr>
      </c:pivotFmt>
      <c:pivotFmt>
        <c:idx val="1583"/>
        <c:spPr>
          <a:solidFill>
            <a:schemeClr val="accent1"/>
          </a:solidFill>
          <a:ln w="19050">
            <a:solidFill>
              <a:schemeClr val="lt1"/>
            </a:solidFill>
          </a:ln>
          <a:effectLst/>
        </c:spPr>
      </c:pivotFmt>
      <c:pivotFmt>
        <c:idx val="1584"/>
        <c:spPr>
          <a:solidFill>
            <a:schemeClr val="accent1"/>
          </a:solidFill>
          <a:ln w="19050">
            <a:solidFill>
              <a:schemeClr val="lt1"/>
            </a:solidFill>
          </a:ln>
          <a:effectLst/>
        </c:spPr>
      </c:pivotFmt>
      <c:pivotFmt>
        <c:idx val="1585"/>
        <c:spPr>
          <a:solidFill>
            <a:schemeClr val="accent1"/>
          </a:solidFill>
          <a:ln w="19050">
            <a:solidFill>
              <a:schemeClr val="lt1"/>
            </a:solidFill>
          </a:ln>
          <a:effectLst/>
        </c:spPr>
      </c:pivotFmt>
      <c:pivotFmt>
        <c:idx val="1586"/>
        <c:spPr>
          <a:solidFill>
            <a:schemeClr val="accent1"/>
          </a:solidFill>
          <a:ln w="19050">
            <a:solidFill>
              <a:schemeClr val="lt1"/>
            </a:solidFill>
          </a:ln>
          <a:effectLst/>
        </c:spPr>
      </c:pivotFmt>
      <c:pivotFmt>
        <c:idx val="1587"/>
        <c:spPr>
          <a:solidFill>
            <a:schemeClr val="accent1"/>
          </a:solidFill>
          <a:ln w="19050">
            <a:solidFill>
              <a:schemeClr val="lt1"/>
            </a:solidFill>
          </a:ln>
          <a:effectLst/>
        </c:spPr>
      </c:pivotFmt>
      <c:pivotFmt>
        <c:idx val="1588"/>
        <c:spPr>
          <a:solidFill>
            <a:schemeClr val="accent1"/>
          </a:solidFill>
          <a:ln w="19050">
            <a:solidFill>
              <a:schemeClr val="lt1"/>
            </a:solidFill>
          </a:ln>
          <a:effectLst/>
        </c:spPr>
      </c:pivotFmt>
      <c:pivotFmt>
        <c:idx val="1589"/>
        <c:spPr>
          <a:solidFill>
            <a:schemeClr val="accent1"/>
          </a:solidFill>
          <a:ln w="19050">
            <a:solidFill>
              <a:schemeClr val="lt1"/>
            </a:solidFill>
          </a:ln>
          <a:effectLst/>
        </c:spPr>
      </c:pivotFmt>
      <c:pivotFmt>
        <c:idx val="1590"/>
        <c:spPr>
          <a:solidFill>
            <a:schemeClr val="accent1"/>
          </a:solidFill>
          <a:ln w="19050">
            <a:solidFill>
              <a:schemeClr val="lt1"/>
            </a:solidFill>
          </a:ln>
          <a:effectLst/>
        </c:spPr>
      </c:pivotFmt>
      <c:pivotFmt>
        <c:idx val="1591"/>
        <c:spPr>
          <a:solidFill>
            <a:schemeClr val="accent1"/>
          </a:solidFill>
          <a:ln w="19050">
            <a:solidFill>
              <a:schemeClr val="lt1"/>
            </a:solidFill>
          </a:ln>
          <a:effectLst/>
        </c:spPr>
      </c:pivotFmt>
      <c:pivotFmt>
        <c:idx val="1592"/>
        <c:spPr>
          <a:solidFill>
            <a:schemeClr val="accent1"/>
          </a:solidFill>
          <a:ln w="19050">
            <a:solidFill>
              <a:schemeClr val="lt1"/>
            </a:solidFill>
          </a:ln>
          <a:effectLst/>
        </c:spPr>
      </c:pivotFmt>
      <c:pivotFmt>
        <c:idx val="1593"/>
        <c:spPr>
          <a:solidFill>
            <a:schemeClr val="accent1"/>
          </a:solidFill>
          <a:ln w="19050">
            <a:solidFill>
              <a:schemeClr val="lt1"/>
            </a:solidFill>
          </a:ln>
          <a:effectLst/>
        </c:spPr>
      </c:pivotFmt>
      <c:pivotFmt>
        <c:idx val="1594"/>
        <c:spPr>
          <a:solidFill>
            <a:schemeClr val="accent1"/>
          </a:solidFill>
          <a:ln w="19050">
            <a:solidFill>
              <a:schemeClr val="lt1"/>
            </a:solidFill>
          </a:ln>
          <a:effectLst/>
        </c:spPr>
      </c:pivotFmt>
      <c:pivotFmt>
        <c:idx val="1595"/>
        <c:spPr>
          <a:solidFill>
            <a:schemeClr val="accent1"/>
          </a:solidFill>
          <a:ln w="19050">
            <a:solidFill>
              <a:schemeClr val="lt1"/>
            </a:solidFill>
          </a:ln>
          <a:effectLst/>
        </c:spPr>
      </c:pivotFmt>
      <c:pivotFmt>
        <c:idx val="1596"/>
        <c:spPr>
          <a:solidFill>
            <a:schemeClr val="accent1"/>
          </a:solidFill>
          <a:ln w="19050">
            <a:solidFill>
              <a:schemeClr val="lt1"/>
            </a:solidFill>
          </a:ln>
          <a:effectLst/>
        </c:spPr>
      </c:pivotFmt>
      <c:pivotFmt>
        <c:idx val="1597"/>
        <c:spPr>
          <a:solidFill>
            <a:schemeClr val="accent1"/>
          </a:solidFill>
          <a:ln w="19050">
            <a:solidFill>
              <a:schemeClr val="lt1"/>
            </a:solidFill>
          </a:ln>
          <a:effectLst/>
        </c:spPr>
      </c:pivotFmt>
      <c:pivotFmt>
        <c:idx val="159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99"/>
        <c:spPr>
          <a:solidFill>
            <a:schemeClr val="accent1"/>
          </a:solidFill>
          <a:ln w="19050">
            <a:solidFill>
              <a:schemeClr val="lt1"/>
            </a:solidFill>
          </a:ln>
          <a:effectLst/>
        </c:spPr>
      </c:pivotFmt>
      <c:pivotFmt>
        <c:idx val="1600"/>
        <c:spPr>
          <a:solidFill>
            <a:schemeClr val="accent1"/>
          </a:solidFill>
          <a:ln w="19050">
            <a:solidFill>
              <a:schemeClr val="lt1"/>
            </a:solidFill>
          </a:ln>
          <a:effectLst/>
        </c:spPr>
      </c:pivotFmt>
      <c:pivotFmt>
        <c:idx val="1601"/>
        <c:spPr>
          <a:solidFill>
            <a:schemeClr val="accent1"/>
          </a:solidFill>
          <a:ln w="19050">
            <a:solidFill>
              <a:schemeClr val="lt1"/>
            </a:solidFill>
          </a:ln>
          <a:effectLst/>
        </c:spPr>
      </c:pivotFmt>
      <c:pivotFmt>
        <c:idx val="1602"/>
        <c:spPr>
          <a:solidFill>
            <a:schemeClr val="accent1"/>
          </a:solidFill>
          <a:ln w="19050">
            <a:solidFill>
              <a:schemeClr val="lt1"/>
            </a:solidFill>
          </a:ln>
          <a:effectLst/>
        </c:spPr>
      </c:pivotFmt>
      <c:pivotFmt>
        <c:idx val="1603"/>
        <c:spPr>
          <a:solidFill>
            <a:schemeClr val="accent1"/>
          </a:solidFill>
          <a:ln w="19050">
            <a:solidFill>
              <a:schemeClr val="lt1"/>
            </a:solidFill>
          </a:ln>
          <a:effectLst/>
        </c:spPr>
      </c:pivotFmt>
      <c:pivotFmt>
        <c:idx val="1604"/>
        <c:spPr>
          <a:solidFill>
            <a:schemeClr val="accent1"/>
          </a:solidFill>
          <a:ln w="19050">
            <a:solidFill>
              <a:schemeClr val="lt1"/>
            </a:solidFill>
          </a:ln>
          <a:effectLst/>
        </c:spPr>
      </c:pivotFmt>
      <c:pivotFmt>
        <c:idx val="1605"/>
        <c:spPr>
          <a:solidFill>
            <a:schemeClr val="accent1"/>
          </a:solidFill>
          <a:ln w="19050">
            <a:solidFill>
              <a:schemeClr val="lt1"/>
            </a:solidFill>
          </a:ln>
          <a:effectLst/>
        </c:spPr>
      </c:pivotFmt>
      <c:pivotFmt>
        <c:idx val="1606"/>
        <c:spPr>
          <a:solidFill>
            <a:schemeClr val="accent1"/>
          </a:solidFill>
          <a:ln w="19050">
            <a:solidFill>
              <a:schemeClr val="lt1"/>
            </a:solidFill>
          </a:ln>
          <a:effectLst/>
        </c:spPr>
      </c:pivotFmt>
      <c:pivotFmt>
        <c:idx val="1607"/>
        <c:spPr>
          <a:solidFill>
            <a:schemeClr val="accent1"/>
          </a:solidFill>
          <a:ln w="19050">
            <a:solidFill>
              <a:schemeClr val="lt1"/>
            </a:solidFill>
          </a:ln>
          <a:effectLst/>
        </c:spPr>
      </c:pivotFmt>
      <c:pivotFmt>
        <c:idx val="1608"/>
        <c:spPr>
          <a:solidFill>
            <a:schemeClr val="accent1"/>
          </a:solidFill>
          <a:ln w="19050">
            <a:solidFill>
              <a:schemeClr val="lt1"/>
            </a:solidFill>
          </a:ln>
          <a:effectLst/>
        </c:spPr>
      </c:pivotFmt>
      <c:pivotFmt>
        <c:idx val="1609"/>
        <c:spPr>
          <a:solidFill>
            <a:schemeClr val="accent1"/>
          </a:solidFill>
          <a:ln w="19050">
            <a:solidFill>
              <a:schemeClr val="lt1"/>
            </a:solidFill>
          </a:ln>
          <a:effectLst/>
        </c:spPr>
      </c:pivotFmt>
      <c:pivotFmt>
        <c:idx val="1610"/>
        <c:spPr>
          <a:solidFill>
            <a:schemeClr val="accent1"/>
          </a:solidFill>
          <a:ln w="19050">
            <a:solidFill>
              <a:schemeClr val="lt1"/>
            </a:solidFill>
          </a:ln>
          <a:effectLst/>
        </c:spPr>
      </c:pivotFmt>
      <c:pivotFmt>
        <c:idx val="1611"/>
        <c:spPr>
          <a:solidFill>
            <a:schemeClr val="accent1"/>
          </a:solidFill>
          <a:ln w="19050">
            <a:solidFill>
              <a:schemeClr val="lt1"/>
            </a:solidFill>
          </a:ln>
          <a:effectLst/>
        </c:spPr>
      </c:pivotFmt>
      <c:pivotFmt>
        <c:idx val="1612"/>
        <c:spPr>
          <a:solidFill>
            <a:schemeClr val="accent1"/>
          </a:solidFill>
          <a:ln w="19050">
            <a:solidFill>
              <a:schemeClr val="lt1"/>
            </a:solidFill>
          </a:ln>
          <a:effectLst/>
        </c:spPr>
      </c:pivotFmt>
      <c:pivotFmt>
        <c:idx val="1613"/>
        <c:spPr>
          <a:solidFill>
            <a:schemeClr val="accent1"/>
          </a:solidFill>
          <a:ln w="19050">
            <a:solidFill>
              <a:schemeClr val="lt1"/>
            </a:solidFill>
          </a:ln>
          <a:effectLst/>
        </c:spPr>
      </c:pivotFmt>
      <c:pivotFmt>
        <c:idx val="1614"/>
        <c:spPr>
          <a:solidFill>
            <a:schemeClr val="accent1"/>
          </a:solidFill>
          <a:ln w="19050">
            <a:solidFill>
              <a:schemeClr val="lt1"/>
            </a:solidFill>
          </a:ln>
          <a:effectLst/>
        </c:spPr>
      </c:pivotFmt>
      <c:pivotFmt>
        <c:idx val="161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16"/>
        <c:spPr>
          <a:solidFill>
            <a:schemeClr val="accent1"/>
          </a:solidFill>
          <a:ln w="19050">
            <a:solidFill>
              <a:schemeClr val="lt1"/>
            </a:solidFill>
          </a:ln>
          <a:effectLst/>
        </c:spPr>
      </c:pivotFmt>
      <c:pivotFmt>
        <c:idx val="1617"/>
        <c:spPr>
          <a:solidFill>
            <a:schemeClr val="accent1"/>
          </a:solidFill>
          <a:ln w="19050">
            <a:solidFill>
              <a:schemeClr val="lt1"/>
            </a:solidFill>
          </a:ln>
          <a:effectLst/>
        </c:spPr>
      </c:pivotFmt>
      <c:pivotFmt>
        <c:idx val="1618"/>
        <c:spPr>
          <a:solidFill>
            <a:schemeClr val="accent1"/>
          </a:solidFill>
          <a:ln w="19050">
            <a:solidFill>
              <a:schemeClr val="lt1"/>
            </a:solidFill>
          </a:ln>
          <a:effectLst/>
        </c:spPr>
      </c:pivotFmt>
      <c:pivotFmt>
        <c:idx val="1619"/>
        <c:spPr>
          <a:solidFill>
            <a:schemeClr val="accent1"/>
          </a:solidFill>
          <a:ln w="19050">
            <a:solidFill>
              <a:schemeClr val="lt1"/>
            </a:solidFill>
          </a:ln>
          <a:effectLst/>
        </c:spPr>
      </c:pivotFmt>
      <c:pivotFmt>
        <c:idx val="1620"/>
        <c:spPr>
          <a:solidFill>
            <a:schemeClr val="accent1"/>
          </a:solidFill>
          <a:ln w="19050">
            <a:solidFill>
              <a:schemeClr val="lt1"/>
            </a:solidFill>
          </a:ln>
          <a:effectLst/>
        </c:spPr>
      </c:pivotFmt>
      <c:pivotFmt>
        <c:idx val="1621"/>
        <c:spPr>
          <a:solidFill>
            <a:schemeClr val="accent1"/>
          </a:solidFill>
          <a:ln w="19050">
            <a:solidFill>
              <a:schemeClr val="lt1"/>
            </a:solidFill>
          </a:ln>
          <a:effectLst/>
        </c:spPr>
      </c:pivotFmt>
      <c:pivotFmt>
        <c:idx val="1622"/>
        <c:spPr>
          <a:solidFill>
            <a:schemeClr val="accent1"/>
          </a:solidFill>
          <a:ln w="19050">
            <a:solidFill>
              <a:schemeClr val="lt1"/>
            </a:solidFill>
          </a:ln>
          <a:effectLst/>
        </c:spPr>
      </c:pivotFmt>
      <c:pivotFmt>
        <c:idx val="1623"/>
        <c:spPr>
          <a:solidFill>
            <a:schemeClr val="accent1"/>
          </a:solidFill>
          <a:ln w="19050">
            <a:solidFill>
              <a:schemeClr val="lt1"/>
            </a:solidFill>
          </a:ln>
          <a:effectLst/>
        </c:spPr>
      </c:pivotFmt>
      <c:pivotFmt>
        <c:idx val="1624"/>
        <c:spPr>
          <a:solidFill>
            <a:schemeClr val="accent1"/>
          </a:solidFill>
          <a:ln w="19050">
            <a:solidFill>
              <a:schemeClr val="lt1"/>
            </a:solidFill>
          </a:ln>
          <a:effectLst/>
        </c:spPr>
      </c:pivotFmt>
      <c:pivotFmt>
        <c:idx val="1625"/>
        <c:spPr>
          <a:solidFill>
            <a:schemeClr val="accent1"/>
          </a:solidFill>
          <a:ln w="19050">
            <a:solidFill>
              <a:schemeClr val="lt1"/>
            </a:solidFill>
          </a:ln>
          <a:effectLst/>
        </c:spPr>
      </c:pivotFmt>
      <c:pivotFmt>
        <c:idx val="1626"/>
        <c:spPr>
          <a:solidFill>
            <a:schemeClr val="accent1"/>
          </a:solidFill>
          <a:ln w="19050">
            <a:solidFill>
              <a:schemeClr val="lt1"/>
            </a:solidFill>
          </a:ln>
          <a:effectLst/>
        </c:spPr>
      </c:pivotFmt>
      <c:pivotFmt>
        <c:idx val="1627"/>
        <c:spPr>
          <a:solidFill>
            <a:schemeClr val="accent1"/>
          </a:solidFill>
          <a:ln w="19050">
            <a:solidFill>
              <a:schemeClr val="lt1"/>
            </a:solidFill>
          </a:ln>
          <a:effectLst/>
        </c:spPr>
      </c:pivotFmt>
      <c:pivotFmt>
        <c:idx val="1628"/>
        <c:spPr>
          <a:solidFill>
            <a:schemeClr val="accent1"/>
          </a:solidFill>
          <a:ln w="19050">
            <a:solidFill>
              <a:schemeClr val="lt1"/>
            </a:solidFill>
          </a:ln>
          <a:effectLst/>
        </c:spPr>
      </c:pivotFmt>
      <c:pivotFmt>
        <c:idx val="1629"/>
        <c:spPr>
          <a:solidFill>
            <a:schemeClr val="accent1"/>
          </a:solidFill>
          <a:ln w="19050">
            <a:solidFill>
              <a:schemeClr val="lt1"/>
            </a:solidFill>
          </a:ln>
          <a:effectLst/>
        </c:spPr>
      </c:pivotFmt>
      <c:pivotFmt>
        <c:idx val="1630"/>
        <c:spPr>
          <a:solidFill>
            <a:schemeClr val="accent1"/>
          </a:solidFill>
          <a:ln w="19050">
            <a:solidFill>
              <a:schemeClr val="lt1"/>
            </a:solidFill>
          </a:ln>
          <a:effectLst/>
        </c:spPr>
      </c:pivotFmt>
      <c:pivotFmt>
        <c:idx val="1631"/>
        <c:spPr>
          <a:solidFill>
            <a:schemeClr val="accent1"/>
          </a:solidFill>
          <a:ln w="19050">
            <a:solidFill>
              <a:schemeClr val="lt1"/>
            </a:solidFill>
          </a:ln>
          <a:effectLst/>
        </c:spPr>
      </c:pivotFmt>
      <c:pivotFmt>
        <c:idx val="163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33"/>
        <c:spPr>
          <a:solidFill>
            <a:schemeClr val="accent1"/>
          </a:solidFill>
          <a:ln w="19050">
            <a:solidFill>
              <a:schemeClr val="lt1"/>
            </a:solidFill>
          </a:ln>
          <a:effectLst/>
        </c:spPr>
      </c:pivotFmt>
      <c:pivotFmt>
        <c:idx val="1634"/>
        <c:spPr>
          <a:solidFill>
            <a:schemeClr val="accent1"/>
          </a:solidFill>
          <a:ln w="19050">
            <a:solidFill>
              <a:schemeClr val="lt1"/>
            </a:solidFill>
          </a:ln>
          <a:effectLst/>
        </c:spPr>
      </c:pivotFmt>
      <c:pivotFmt>
        <c:idx val="1635"/>
        <c:spPr>
          <a:solidFill>
            <a:schemeClr val="accent1"/>
          </a:solidFill>
          <a:ln w="19050">
            <a:solidFill>
              <a:schemeClr val="lt1"/>
            </a:solidFill>
          </a:ln>
          <a:effectLst/>
        </c:spPr>
      </c:pivotFmt>
      <c:pivotFmt>
        <c:idx val="1636"/>
        <c:spPr>
          <a:solidFill>
            <a:schemeClr val="accent1"/>
          </a:solidFill>
          <a:ln w="19050">
            <a:solidFill>
              <a:schemeClr val="lt1"/>
            </a:solidFill>
          </a:ln>
          <a:effectLst/>
        </c:spPr>
      </c:pivotFmt>
      <c:pivotFmt>
        <c:idx val="1637"/>
        <c:spPr>
          <a:solidFill>
            <a:schemeClr val="accent1"/>
          </a:solidFill>
          <a:ln w="19050">
            <a:solidFill>
              <a:schemeClr val="lt1"/>
            </a:solidFill>
          </a:ln>
          <a:effectLst/>
        </c:spPr>
      </c:pivotFmt>
      <c:pivotFmt>
        <c:idx val="1638"/>
        <c:spPr>
          <a:solidFill>
            <a:schemeClr val="accent1"/>
          </a:solidFill>
          <a:ln w="19050">
            <a:solidFill>
              <a:schemeClr val="lt1"/>
            </a:solidFill>
          </a:ln>
          <a:effectLst/>
        </c:spPr>
      </c:pivotFmt>
      <c:pivotFmt>
        <c:idx val="1639"/>
        <c:spPr>
          <a:solidFill>
            <a:schemeClr val="accent1"/>
          </a:solidFill>
          <a:ln w="19050">
            <a:solidFill>
              <a:schemeClr val="lt1"/>
            </a:solidFill>
          </a:ln>
          <a:effectLst/>
        </c:spPr>
      </c:pivotFmt>
      <c:pivotFmt>
        <c:idx val="1640"/>
        <c:spPr>
          <a:solidFill>
            <a:schemeClr val="accent1"/>
          </a:solidFill>
          <a:ln w="19050">
            <a:solidFill>
              <a:schemeClr val="lt1"/>
            </a:solidFill>
          </a:ln>
          <a:effectLst/>
        </c:spPr>
      </c:pivotFmt>
      <c:pivotFmt>
        <c:idx val="1641"/>
        <c:spPr>
          <a:solidFill>
            <a:schemeClr val="accent1"/>
          </a:solidFill>
          <a:ln w="19050">
            <a:solidFill>
              <a:schemeClr val="lt1"/>
            </a:solidFill>
          </a:ln>
          <a:effectLst/>
        </c:spPr>
      </c:pivotFmt>
      <c:pivotFmt>
        <c:idx val="1642"/>
        <c:spPr>
          <a:solidFill>
            <a:schemeClr val="accent1"/>
          </a:solidFill>
          <a:ln w="19050">
            <a:solidFill>
              <a:schemeClr val="lt1"/>
            </a:solidFill>
          </a:ln>
          <a:effectLst/>
        </c:spPr>
      </c:pivotFmt>
      <c:pivotFmt>
        <c:idx val="1643"/>
        <c:spPr>
          <a:solidFill>
            <a:schemeClr val="accent1"/>
          </a:solidFill>
          <a:ln w="19050">
            <a:solidFill>
              <a:schemeClr val="lt1"/>
            </a:solidFill>
          </a:ln>
          <a:effectLst/>
        </c:spPr>
      </c:pivotFmt>
      <c:pivotFmt>
        <c:idx val="1644"/>
        <c:spPr>
          <a:solidFill>
            <a:schemeClr val="accent1"/>
          </a:solidFill>
          <a:ln w="19050">
            <a:solidFill>
              <a:schemeClr val="lt1"/>
            </a:solidFill>
          </a:ln>
          <a:effectLst/>
        </c:spPr>
      </c:pivotFmt>
      <c:pivotFmt>
        <c:idx val="1645"/>
        <c:spPr>
          <a:solidFill>
            <a:schemeClr val="accent1"/>
          </a:solidFill>
          <a:ln w="19050">
            <a:solidFill>
              <a:schemeClr val="lt1"/>
            </a:solidFill>
          </a:ln>
          <a:effectLst/>
        </c:spPr>
      </c:pivotFmt>
      <c:pivotFmt>
        <c:idx val="1646"/>
        <c:spPr>
          <a:solidFill>
            <a:schemeClr val="accent1"/>
          </a:solidFill>
          <a:ln w="19050">
            <a:solidFill>
              <a:schemeClr val="lt1"/>
            </a:solidFill>
          </a:ln>
          <a:effectLst/>
        </c:spPr>
      </c:pivotFmt>
      <c:pivotFmt>
        <c:idx val="1647"/>
        <c:spPr>
          <a:solidFill>
            <a:schemeClr val="accent1"/>
          </a:solidFill>
          <a:ln w="19050">
            <a:solidFill>
              <a:schemeClr val="lt1"/>
            </a:solidFill>
          </a:ln>
          <a:effectLst/>
        </c:spPr>
      </c:pivotFmt>
      <c:pivotFmt>
        <c:idx val="1648"/>
        <c:spPr>
          <a:solidFill>
            <a:schemeClr val="accent1"/>
          </a:solidFill>
          <a:ln w="19050">
            <a:solidFill>
              <a:schemeClr val="lt1"/>
            </a:solidFill>
          </a:ln>
          <a:effectLst/>
        </c:spPr>
      </c:pivotFmt>
      <c:pivotFmt>
        <c:idx val="164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50"/>
        <c:spPr>
          <a:solidFill>
            <a:schemeClr val="accent1"/>
          </a:solidFill>
          <a:ln w="19050">
            <a:solidFill>
              <a:schemeClr val="lt1"/>
            </a:solidFill>
          </a:ln>
          <a:effectLst/>
        </c:spPr>
      </c:pivotFmt>
      <c:pivotFmt>
        <c:idx val="1651"/>
        <c:spPr>
          <a:solidFill>
            <a:schemeClr val="accent1"/>
          </a:solidFill>
          <a:ln w="19050">
            <a:solidFill>
              <a:schemeClr val="lt1"/>
            </a:solidFill>
          </a:ln>
          <a:effectLst/>
        </c:spPr>
      </c:pivotFmt>
      <c:pivotFmt>
        <c:idx val="1652"/>
        <c:spPr>
          <a:solidFill>
            <a:schemeClr val="accent1"/>
          </a:solidFill>
          <a:ln w="19050">
            <a:solidFill>
              <a:schemeClr val="lt1"/>
            </a:solidFill>
          </a:ln>
          <a:effectLst/>
        </c:spPr>
      </c:pivotFmt>
      <c:pivotFmt>
        <c:idx val="1653"/>
        <c:spPr>
          <a:solidFill>
            <a:schemeClr val="accent1"/>
          </a:solidFill>
          <a:ln w="19050">
            <a:solidFill>
              <a:schemeClr val="lt1"/>
            </a:solidFill>
          </a:ln>
          <a:effectLst/>
        </c:spPr>
      </c:pivotFmt>
      <c:pivotFmt>
        <c:idx val="1654"/>
        <c:spPr>
          <a:solidFill>
            <a:schemeClr val="accent1"/>
          </a:solidFill>
          <a:ln w="19050">
            <a:solidFill>
              <a:schemeClr val="lt1"/>
            </a:solidFill>
          </a:ln>
          <a:effectLst/>
        </c:spPr>
      </c:pivotFmt>
      <c:pivotFmt>
        <c:idx val="1655"/>
        <c:spPr>
          <a:solidFill>
            <a:schemeClr val="accent1"/>
          </a:solidFill>
          <a:ln w="19050">
            <a:solidFill>
              <a:schemeClr val="lt1"/>
            </a:solidFill>
          </a:ln>
          <a:effectLst/>
        </c:spPr>
      </c:pivotFmt>
      <c:pivotFmt>
        <c:idx val="1656"/>
        <c:spPr>
          <a:solidFill>
            <a:schemeClr val="accent1"/>
          </a:solidFill>
          <a:ln w="19050">
            <a:solidFill>
              <a:schemeClr val="lt1"/>
            </a:solidFill>
          </a:ln>
          <a:effectLst/>
        </c:spPr>
      </c:pivotFmt>
      <c:pivotFmt>
        <c:idx val="1657"/>
        <c:spPr>
          <a:solidFill>
            <a:schemeClr val="accent1"/>
          </a:solidFill>
          <a:ln w="19050">
            <a:solidFill>
              <a:schemeClr val="lt1"/>
            </a:solidFill>
          </a:ln>
          <a:effectLst/>
        </c:spPr>
      </c:pivotFmt>
      <c:pivotFmt>
        <c:idx val="1658"/>
        <c:spPr>
          <a:solidFill>
            <a:schemeClr val="accent1"/>
          </a:solidFill>
          <a:ln w="19050">
            <a:solidFill>
              <a:schemeClr val="lt1"/>
            </a:solidFill>
          </a:ln>
          <a:effectLst/>
        </c:spPr>
      </c:pivotFmt>
      <c:pivotFmt>
        <c:idx val="1659"/>
        <c:spPr>
          <a:solidFill>
            <a:schemeClr val="accent1"/>
          </a:solidFill>
          <a:ln w="19050">
            <a:solidFill>
              <a:schemeClr val="lt1"/>
            </a:solidFill>
          </a:ln>
          <a:effectLst/>
        </c:spPr>
      </c:pivotFmt>
      <c:pivotFmt>
        <c:idx val="1660"/>
        <c:spPr>
          <a:solidFill>
            <a:schemeClr val="accent1"/>
          </a:solidFill>
          <a:ln w="19050">
            <a:solidFill>
              <a:schemeClr val="lt1"/>
            </a:solidFill>
          </a:ln>
          <a:effectLst/>
        </c:spPr>
      </c:pivotFmt>
      <c:pivotFmt>
        <c:idx val="1661"/>
        <c:spPr>
          <a:solidFill>
            <a:schemeClr val="accent1"/>
          </a:solidFill>
          <a:ln w="19050">
            <a:solidFill>
              <a:schemeClr val="lt1"/>
            </a:solidFill>
          </a:ln>
          <a:effectLst/>
        </c:spPr>
      </c:pivotFmt>
      <c:pivotFmt>
        <c:idx val="1662"/>
        <c:spPr>
          <a:solidFill>
            <a:schemeClr val="accent1"/>
          </a:solidFill>
          <a:ln w="19050">
            <a:solidFill>
              <a:schemeClr val="lt1"/>
            </a:solidFill>
          </a:ln>
          <a:effectLst/>
        </c:spPr>
      </c:pivotFmt>
      <c:pivotFmt>
        <c:idx val="1663"/>
        <c:spPr>
          <a:solidFill>
            <a:schemeClr val="accent1"/>
          </a:solidFill>
          <a:ln w="19050">
            <a:solidFill>
              <a:schemeClr val="lt1"/>
            </a:solidFill>
          </a:ln>
          <a:effectLst/>
        </c:spPr>
      </c:pivotFmt>
      <c:pivotFmt>
        <c:idx val="1664"/>
        <c:spPr>
          <a:solidFill>
            <a:schemeClr val="accent1"/>
          </a:solidFill>
          <a:ln w="19050">
            <a:solidFill>
              <a:schemeClr val="lt1"/>
            </a:solidFill>
          </a:ln>
          <a:effectLst/>
        </c:spPr>
      </c:pivotFmt>
      <c:pivotFmt>
        <c:idx val="1665"/>
        <c:spPr>
          <a:solidFill>
            <a:schemeClr val="accent1"/>
          </a:solidFill>
          <a:ln w="19050">
            <a:solidFill>
              <a:schemeClr val="lt1"/>
            </a:solidFill>
          </a:ln>
          <a:effectLst/>
        </c:spPr>
      </c:pivotFmt>
      <c:pivotFmt>
        <c:idx val="166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67"/>
        <c:spPr>
          <a:solidFill>
            <a:schemeClr val="accent1"/>
          </a:solidFill>
          <a:ln w="19050">
            <a:solidFill>
              <a:schemeClr val="lt1"/>
            </a:solidFill>
          </a:ln>
          <a:effectLst/>
        </c:spPr>
      </c:pivotFmt>
      <c:pivotFmt>
        <c:idx val="1668"/>
        <c:spPr>
          <a:solidFill>
            <a:schemeClr val="accent1"/>
          </a:solidFill>
          <a:ln w="19050">
            <a:solidFill>
              <a:schemeClr val="lt1"/>
            </a:solidFill>
          </a:ln>
          <a:effectLst/>
        </c:spPr>
      </c:pivotFmt>
      <c:pivotFmt>
        <c:idx val="1669"/>
        <c:spPr>
          <a:solidFill>
            <a:schemeClr val="accent1"/>
          </a:solidFill>
          <a:ln w="19050">
            <a:solidFill>
              <a:schemeClr val="lt1"/>
            </a:solidFill>
          </a:ln>
          <a:effectLst/>
        </c:spPr>
      </c:pivotFmt>
      <c:pivotFmt>
        <c:idx val="1670"/>
        <c:spPr>
          <a:solidFill>
            <a:schemeClr val="accent1"/>
          </a:solidFill>
          <a:ln w="19050">
            <a:solidFill>
              <a:schemeClr val="lt1"/>
            </a:solidFill>
          </a:ln>
          <a:effectLst/>
        </c:spPr>
      </c:pivotFmt>
      <c:pivotFmt>
        <c:idx val="1671"/>
        <c:spPr>
          <a:solidFill>
            <a:schemeClr val="accent1"/>
          </a:solidFill>
          <a:ln w="19050">
            <a:solidFill>
              <a:schemeClr val="lt1"/>
            </a:solidFill>
          </a:ln>
          <a:effectLst/>
        </c:spPr>
      </c:pivotFmt>
      <c:pivotFmt>
        <c:idx val="1672"/>
        <c:spPr>
          <a:solidFill>
            <a:schemeClr val="accent1"/>
          </a:solidFill>
          <a:ln w="19050">
            <a:solidFill>
              <a:schemeClr val="lt1"/>
            </a:solidFill>
          </a:ln>
          <a:effectLst/>
        </c:spPr>
      </c:pivotFmt>
      <c:pivotFmt>
        <c:idx val="1673"/>
        <c:spPr>
          <a:solidFill>
            <a:schemeClr val="accent1"/>
          </a:solidFill>
          <a:ln w="19050">
            <a:solidFill>
              <a:schemeClr val="lt1"/>
            </a:solidFill>
          </a:ln>
          <a:effectLst/>
        </c:spPr>
      </c:pivotFmt>
      <c:pivotFmt>
        <c:idx val="1674"/>
        <c:spPr>
          <a:solidFill>
            <a:schemeClr val="accent1"/>
          </a:solidFill>
          <a:ln w="19050">
            <a:solidFill>
              <a:schemeClr val="lt1"/>
            </a:solidFill>
          </a:ln>
          <a:effectLst/>
        </c:spPr>
      </c:pivotFmt>
      <c:pivotFmt>
        <c:idx val="1675"/>
        <c:spPr>
          <a:solidFill>
            <a:schemeClr val="accent1"/>
          </a:solidFill>
          <a:ln w="19050">
            <a:solidFill>
              <a:schemeClr val="lt1"/>
            </a:solidFill>
          </a:ln>
          <a:effectLst/>
        </c:spPr>
      </c:pivotFmt>
      <c:pivotFmt>
        <c:idx val="1676"/>
        <c:spPr>
          <a:solidFill>
            <a:schemeClr val="accent1"/>
          </a:solidFill>
          <a:ln w="19050">
            <a:solidFill>
              <a:schemeClr val="lt1"/>
            </a:solidFill>
          </a:ln>
          <a:effectLst/>
        </c:spPr>
      </c:pivotFmt>
      <c:pivotFmt>
        <c:idx val="1677"/>
        <c:spPr>
          <a:solidFill>
            <a:schemeClr val="accent1"/>
          </a:solidFill>
          <a:ln w="19050">
            <a:solidFill>
              <a:schemeClr val="lt1"/>
            </a:solidFill>
          </a:ln>
          <a:effectLst/>
        </c:spPr>
      </c:pivotFmt>
      <c:pivotFmt>
        <c:idx val="1678"/>
        <c:spPr>
          <a:solidFill>
            <a:schemeClr val="accent1"/>
          </a:solidFill>
          <a:ln w="19050">
            <a:solidFill>
              <a:schemeClr val="lt1"/>
            </a:solidFill>
          </a:ln>
          <a:effectLst/>
        </c:spPr>
      </c:pivotFmt>
      <c:pivotFmt>
        <c:idx val="1679"/>
        <c:spPr>
          <a:solidFill>
            <a:schemeClr val="accent1"/>
          </a:solidFill>
          <a:ln w="19050">
            <a:solidFill>
              <a:schemeClr val="lt1"/>
            </a:solidFill>
          </a:ln>
          <a:effectLst/>
        </c:spPr>
      </c:pivotFmt>
      <c:pivotFmt>
        <c:idx val="1680"/>
        <c:spPr>
          <a:solidFill>
            <a:schemeClr val="accent1"/>
          </a:solidFill>
          <a:ln w="19050">
            <a:solidFill>
              <a:schemeClr val="lt1"/>
            </a:solidFill>
          </a:ln>
          <a:effectLst/>
        </c:spPr>
      </c:pivotFmt>
      <c:pivotFmt>
        <c:idx val="1681"/>
        <c:spPr>
          <a:solidFill>
            <a:schemeClr val="accent1"/>
          </a:solidFill>
          <a:ln w="19050">
            <a:solidFill>
              <a:schemeClr val="lt1"/>
            </a:solidFill>
          </a:ln>
          <a:effectLst/>
        </c:spPr>
      </c:pivotFmt>
      <c:pivotFmt>
        <c:idx val="1682"/>
        <c:spPr>
          <a:solidFill>
            <a:schemeClr val="accent1"/>
          </a:solidFill>
          <a:ln w="19050">
            <a:solidFill>
              <a:schemeClr val="lt1"/>
            </a:solidFill>
          </a:ln>
          <a:effectLst/>
        </c:spPr>
      </c:pivotFmt>
      <c:pivotFmt>
        <c:idx val="168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84"/>
        <c:spPr>
          <a:solidFill>
            <a:schemeClr val="accent1"/>
          </a:solidFill>
          <a:ln w="19050">
            <a:solidFill>
              <a:schemeClr val="lt1"/>
            </a:solidFill>
          </a:ln>
          <a:effectLst/>
        </c:spPr>
      </c:pivotFmt>
      <c:pivotFmt>
        <c:idx val="1685"/>
        <c:spPr>
          <a:solidFill>
            <a:schemeClr val="accent1"/>
          </a:solidFill>
          <a:ln w="19050">
            <a:solidFill>
              <a:schemeClr val="lt1"/>
            </a:solidFill>
          </a:ln>
          <a:effectLst/>
        </c:spPr>
      </c:pivotFmt>
      <c:pivotFmt>
        <c:idx val="1686"/>
        <c:spPr>
          <a:solidFill>
            <a:schemeClr val="accent1"/>
          </a:solidFill>
          <a:ln w="19050">
            <a:solidFill>
              <a:schemeClr val="lt1"/>
            </a:solidFill>
          </a:ln>
          <a:effectLst/>
        </c:spPr>
      </c:pivotFmt>
      <c:pivotFmt>
        <c:idx val="1687"/>
        <c:spPr>
          <a:solidFill>
            <a:schemeClr val="accent1"/>
          </a:solidFill>
          <a:ln w="19050">
            <a:solidFill>
              <a:schemeClr val="lt1"/>
            </a:solidFill>
          </a:ln>
          <a:effectLst/>
        </c:spPr>
      </c:pivotFmt>
      <c:pivotFmt>
        <c:idx val="1688"/>
        <c:spPr>
          <a:solidFill>
            <a:schemeClr val="accent1"/>
          </a:solidFill>
          <a:ln w="19050">
            <a:solidFill>
              <a:schemeClr val="lt1"/>
            </a:solidFill>
          </a:ln>
          <a:effectLst/>
        </c:spPr>
      </c:pivotFmt>
      <c:pivotFmt>
        <c:idx val="1689"/>
        <c:spPr>
          <a:solidFill>
            <a:schemeClr val="accent1"/>
          </a:solidFill>
          <a:ln w="19050">
            <a:solidFill>
              <a:schemeClr val="lt1"/>
            </a:solidFill>
          </a:ln>
          <a:effectLst/>
        </c:spPr>
      </c:pivotFmt>
      <c:pivotFmt>
        <c:idx val="1690"/>
        <c:spPr>
          <a:solidFill>
            <a:schemeClr val="accent1"/>
          </a:solidFill>
          <a:ln w="19050">
            <a:solidFill>
              <a:schemeClr val="lt1"/>
            </a:solidFill>
          </a:ln>
          <a:effectLst/>
        </c:spPr>
      </c:pivotFmt>
      <c:pivotFmt>
        <c:idx val="1691"/>
        <c:spPr>
          <a:solidFill>
            <a:schemeClr val="accent1"/>
          </a:solidFill>
          <a:ln w="19050">
            <a:solidFill>
              <a:schemeClr val="lt1"/>
            </a:solidFill>
          </a:ln>
          <a:effectLst/>
        </c:spPr>
      </c:pivotFmt>
      <c:pivotFmt>
        <c:idx val="1692"/>
        <c:spPr>
          <a:solidFill>
            <a:schemeClr val="accent1"/>
          </a:solidFill>
          <a:ln w="19050">
            <a:solidFill>
              <a:schemeClr val="lt1"/>
            </a:solidFill>
          </a:ln>
          <a:effectLst/>
        </c:spPr>
      </c:pivotFmt>
      <c:pivotFmt>
        <c:idx val="1693"/>
        <c:spPr>
          <a:solidFill>
            <a:schemeClr val="accent1"/>
          </a:solidFill>
          <a:ln w="19050">
            <a:solidFill>
              <a:schemeClr val="lt1"/>
            </a:solidFill>
          </a:ln>
          <a:effectLst/>
        </c:spPr>
      </c:pivotFmt>
      <c:pivotFmt>
        <c:idx val="1694"/>
        <c:spPr>
          <a:solidFill>
            <a:schemeClr val="accent1"/>
          </a:solidFill>
          <a:ln w="19050">
            <a:solidFill>
              <a:schemeClr val="lt1"/>
            </a:solidFill>
          </a:ln>
          <a:effectLst/>
        </c:spPr>
      </c:pivotFmt>
      <c:pivotFmt>
        <c:idx val="1695"/>
        <c:spPr>
          <a:solidFill>
            <a:schemeClr val="accent1"/>
          </a:solidFill>
          <a:ln w="19050">
            <a:solidFill>
              <a:schemeClr val="lt1"/>
            </a:solidFill>
          </a:ln>
          <a:effectLst/>
        </c:spPr>
      </c:pivotFmt>
      <c:pivotFmt>
        <c:idx val="1696"/>
        <c:spPr>
          <a:solidFill>
            <a:schemeClr val="accent1"/>
          </a:solidFill>
          <a:ln w="19050">
            <a:solidFill>
              <a:schemeClr val="lt1"/>
            </a:solidFill>
          </a:ln>
          <a:effectLst/>
        </c:spPr>
      </c:pivotFmt>
      <c:pivotFmt>
        <c:idx val="1697"/>
        <c:spPr>
          <a:solidFill>
            <a:schemeClr val="accent1"/>
          </a:solidFill>
          <a:ln w="19050">
            <a:solidFill>
              <a:schemeClr val="lt1"/>
            </a:solidFill>
          </a:ln>
          <a:effectLst/>
        </c:spPr>
      </c:pivotFmt>
      <c:pivotFmt>
        <c:idx val="1698"/>
        <c:spPr>
          <a:solidFill>
            <a:schemeClr val="accent1"/>
          </a:solidFill>
          <a:ln w="19050">
            <a:solidFill>
              <a:schemeClr val="lt1"/>
            </a:solidFill>
          </a:ln>
          <a:effectLst/>
        </c:spPr>
      </c:pivotFmt>
      <c:pivotFmt>
        <c:idx val="1699"/>
        <c:spPr>
          <a:solidFill>
            <a:schemeClr val="accent1"/>
          </a:solidFill>
          <a:ln w="19050">
            <a:solidFill>
              <a:schemeClr val="lt1"/>
            </a:solidFill>
          </a:ln>
          <a:effectLst/>
        </c:spPr>
      </c:pivotFmt>
      <c:pivotFmt>
        <c:idx val="170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01"/>
        <c:spPr>
          <a:solidFill>
            <a:schemeClr val="accent1"/>
          </a:solidFill>
          <a:ln w="19050">
            <a:solidFill>
              <a:schemeClr val="lt1"/>
            </a:solidFill>
          </a:ln>
          <a:effectLst/>
        </c:spPr>
      </c:pivotFmt>
      <c:pivotFmt>
        <c:idx val="1702"/>
        <c:spPr>
          <a:solidFill>
            <a:schemeClr val="accent1"/>
          </a:solidFill>
          <a:ln w="19050">
            <a:solidFill>
              <a:schemeClr val="lt1"/>
            </a:solidFill>
          </a:ln>
          <a:effectLst/>
        </c:spPr>
      </c:pivotFmt>
      <c:pivotFmt>
        <c:idx val="1703"/>
        <c:spPr>
          <a:solidFill>
            <a:schemeClr val="accent1"/>
          </a:solidFill>
          <a:ln w="19050">
            <a:solidFill>
              <a:schemeClr val="lt1"/>
            </a:solidFill>
          </a:ln>
          <a:effectLst/>
        </c:spPr>
      </c:pivotFmt>
      <c:pivotFmt>
        <c:idx val="1704"/>
        <c:spPr>
          <a:solidFill>
            <a:schemeClr val="accent1"/>
          </a:solidFill>
          <a:ln w="19050">
            <a:solidFill>
              <a:schemeClr val="lt1"/>
            </a:solidFill>
          </a:ln>
          <a:effectLst/>
        </c:spPr>
      </c:pivotFmt>
      <c:pivotFmt>
        <c:idx val="1705"/>
        <c:spPr>
          <a:solidFill>
            <a:schemeClr val="accent1"/>
          </a:solidFill>
          <a:ln w="19050">
            <a:solidFill>
              <a:schemeClr val="lt1"/>
            </a:solidFill>
          </a:ln>
          <a:effectLst/>
        </c:spPr>
      </c:pivotFmt>
      <c:pivotFmt>
        <c:idx val="1706"/>
        <c:spPr>
          <a:solidFill>
            <a:schemeClr val="accent1"/>
          </a:solidFill>
          <a:ln w="19050">
            <a:solidFill>
              <a:schemeClr val="lt1"/>
            </a:solidFill>
          </a:ln>
          <a:effectLst/>
        </c:spPr>
      </c:pivotFmt>
      <c:pivotFmt>
        <c:idx val="1707"/>
        <c:spPr>
          <a:solidFill>
            <a:schemeClr val="accent1"/>
          </a:solidFill>
          <a:ln w="19050">
            <a:solidFill>
              <a:schemeClr val="lt1"/>
            </a:solidFill>
          </a:ln>
          <a:effectLst/>
        </c:spPr>
      </c:pivotFmt>
      <c:pivotFmt>
        <c:idx val="1708"/>
        <c:spPr>
          <a:solidFill>
            <a:schemeClr val="accent1"/>
          </a:solidFill>
          <a:ln w="19050">
            <a:solidFill>
              <a:schemeClr val="lt1"/>
            </a:solidFill>
          </a:ln>
          <a:effectLst/>
        </c:spPr>
      </c:pivotFmt>
      <c:pivotFmt>
        <c:idx val="1709"/>
        <c:spPr>
          <a:solidFill>
            <a:schemeClr val="accent1"/>
          </a:solidFill>
          <a:ln w="19050">
            <a:solidFill>
              <a:schemeClr val="lt1"/>
            </a:solidFill>
          </a:ln>
          <a:effectLst/>
        </c:spPr>
      </c:pivotFmt>
      <c:pivotFmt>
        <c:idx val="1710"/>
        <c:spPr>
          <a:solidFill>
            <a:schemeClr val="accent1"/>
          </a:solidFill>
          <a:ln w="19050">
            <a:solidFill>
              <a:schemeClr val="lt1"/>
            </a:solidFill>
          </a:ln>
          <a:effectLst/>
        </c:spPr>
      </c:pivotFmt>
      <c:pivotFmt>
        <c:idx val="1711"/>
        <c:spPr>
          <a:solidFill>
            <a:schemeClr val="accent1"/>
          </a:solidFill>
          <a:ln w="19050">
            <a:solidFill>
              <a:schemeClr val="lt1"/>
            </a:solidFill>
          </a:ln>
          <a:effectLst/>
        </c:spPr>
      </c:pivotFmt>
      <c:pivotFmt>
        <c:idx val="1712"/>
        <c:spPr>
          <a:solidFill>
            <a:schemeClr val="accent1"/>
          </a:solidFill>
          <a:ln w="19050">
            <a:solidFill>
              <a:schemeClr val="lt1"/>
            </a:solidFill>
          </a:ln>
          <a:effectLst/>
        </c:spPr>
      </c:pivotFmt>
      <c:pivotFmt>
        <c:idx val="1713"/>
        <c:spPr>
          <a:solidFill>
            <a:schemeClr val="accent1"/>
          </a:solidFill>
          <a:ln w="19050">
            <a:solidFill>
              <a:schemeClr val="lt1"/>
            </a:solidFill>
          </a:ln>
          <a:effectLst/>
        </c:spPr>
      </c:pivotFmt>
      <c:pivotFmt>
        <c:idx val="1714"/>
        <c:spPr>
          <a:solidFill>
            <a:schemeClr val="accent1"/>
          </a:solidFill>
          <a:ln w="19050">
            <a:solidFill>
              <a:schemeClr val="lt1"/>
            </a:solidFill>
          </a:ln>
          <a:effectLst/>
        </c:spPr>
      </c:pivotFmt>
      <c:pivotFmt>
        <c:idx val="1715"/>
        <c:spPr>
          <a:solidFill>
            <a:schemeClr val="accent1"/>
          </a:solidFill>
          <a:ln w="19050">
            <a:solidFill>
              <a:schemeClr val="lt1"/>
            </a:solidFill>
          </a:ln>
          <a:effectLst/>
        </c:spPr>
      </c:pivotFmt>
      <c:pivotFmt>
        <c:idx val="1716"/>
        <c:spPr>
          <a:solidFill>
            <a:schemeClr val="accent1"/>
          </a:solidFill>
          <a:ln w="19050">
            <a:solidFill>
              <a:schemeClr val="lt1"/>
            </a:solidFill>
          </a:ln>
          <a:effectLst/>
        </c:spPr>
      </c:pivotFmt>
      <c:pivotFmt>
        <c:idx val="171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18"/>
        <c:spPr>
          <a:solidFill>
            <a:schemeClr val="accent1"/>
          </a:solidFill>
          <a:ln w="19050">
            <a:solidFill>
              <a:schemeClr val="lt1"/>
            </a:solidFill>
          </a:ln>
          <a:effectLst/>
        </c:spPr>
      </c:pivotFmt>
      <c:pivotFmt>
        <c:idx val="1719"/>
        <c:spPr>
          <a:solidFill>
            <a:schemeClr val="accent1"/>
          </a:solidFill>
          <a:ln w="19050">
            <a:solidFill>
              <a:schemeClr val="lt1"/>
            </a:solidFill>
          </a:ln>
          <a:effectLst/>
        </c:spPr>
      </c:pivotFmt>
      <c:pivotFmt>
        <c:idx val="1720"/>
        <c:spPr>
          <a:solidFill>
            <a:schemeClr val="accent1"/>
          </a:solidFill>
          <a:ln w="19050">
            <a:solidFill>
              <a:schemeClr val="lt1"/>
            </a:solidFill>
          </a:ln>
          <a:effectLst/>
        </c:spPr>
      </c:pivotFmt>
      <c:pivotFmt>
        <c:idx val="1721"/>
        <c:spPr>
          <a:solidFill>
            <a:schemeClr val="accent1"/>
          </a:solidFill>
          <a:ln w="19050">
            <a:solidFill>
              <a:schemeClr val="lt1"/>
            </a:solidFill>
          </a:ln>
          <a:effectLst/>
        </c:spPr>
      </c:pivotFmt>
      <c:pivotFmt>
        <c:idx val="1722"/>
        <c:spPr>
          <a:solidFill>
            <a:schemeClr val="accent1"/>
          </a:solidFill>
          <a:ln w="19050">
            <a:solidFill>
              <a:schemeClr val="lt1"/>
            </a:solidFill>
          </a:ln>
          <a:effectLst/>
        </c:spPr>
      </c:pivotFmt>
      <c:pivotFmt>
        <c:idx val="1723"/>
        <c:spPr>
          <a:solidFill>
            <a:schemeClr val="accent1"/>
          </a:solidFill>
          <a:ln w="19050">
            <a:solidFill>
              <a:schemeClr val="lt1"/>
            </a:solidFill>
          </a:ln>
          <a:effectLst/>
        </c:spPr>
      </c:pivotFmt>
      <c:pivotFmt>
        <c:idx val="1724"/>
        <c:spPr>
          <a:solidFill>
            <a:schemeClr val="accent1"/>
          </a:solidFill>
          <a:ln w="19050">
            <a:solidFill>
              <a:schemeClr val="lt1"/>
            </a:solidFill>
          </a:ln>
          <a:effectLst/>
        </c:spPr>
      </c:pivotFmt>
      <c:pivotFmt>
        <c:idx val="1725"/>
        <c:spPr>
          <a:solidFill>
            <a:schemeClr val="accent1"/>
          </a:solidFill>
          <a:ln w="19050">
            <a:solidFill>
              <a:schemeClr val="lt1"/>
            </a:solidFill>
          </a:ln>
          <a:effectLst/>
        </c:spPr>
      </c:pivotFmt>
      <c:pivotFmt>
        <c:idx val="1726"/>
        <c:spPr>
          <a:solidFill>
            <a:schemeClr val="accent1"/>
          </a:solidFill>
          <a:ln w="19050">
            <a:solidFill>
              <a:schemeClr val="lt1"/>
            </a:solidFill>
          </a:ln>
          <a:effectLst/>
        </c:spPr>
      </c:pivotFmt>
      <c:pivotFmt>
        <c:idx val="1727"/>
        <c:spPr>
          <a:solidFill>
            <a:schemeClr val="accent1"/>
          </a:solidFill>
          <a:ln w="19050">
            <a:solidFill>
              <a:schemeClr val="lt1"/>
            </a:solidFill>
          </a:ln>
          <a:effectLst/>
        </c:spPr>
      </c:pivotFmt>
      <c:pivotFmt>
        <c:idx val="1728"/>
        <c:spPr>
          <a:solidFill>
            <a:schemeClr val="accent1"/>
          </a:solidFill>
          <a:ln w="19050">
            <a:solidFill>
              <a:schemeClr val="lt1"/>
            </a:solidFill>
          </a:ln>
          <a:effectLst/>
        </c:spPr>
      </c:pivotFmt>
      <c:pivotFmt>
        <c:idx val="1729"/>
        <c:spPr>
          <a:solidFill>
            <a:schemeClr val="accent1"/>
          </a:solidFill>
          <a:ln w="19050">
            <a:solidFill>
              <a:schemeClr val="lt1"/>
            </a:solidFill>
          </a:ln>
          <a:effectLst/>
        </c:spPr>
      </c:pivotFmt>
      <c:pivotFmt>
        <c:idx val="1730"/>
        <c:spPr>
          <a:solidFill>
            <a:schemeClr val="accent1"/>
          </a:solidFill>
          <a:ln w="19050">
            <a:solidFill>
              <a:schemeClr val="lt1"/>
            </a:solidFill>
          </a:ln>
          <a:effectLst/>
        </c:spPr>
      </c:pivotFmt>
      <c:pivotFmt>
        <c:idx val="1731"/>
        <c:spPr>
          <a:solidFill>
            <a:schemeClr val="accent1"/>
          </a:solidFill>
          <a:ln w="19050">
            <a:solidFill>
              <a:schemeClr val="lt1"/>
            </a:solidFill>
          </a:ln>
          <a:effectLst/>
        </c:spPr>
      </c:pivotFmt>
      <c:pivotFmt>
        <c:idx val="1732"/>
        <c:spPr>
          <a:solidFill>
            <a:schemeClr val="accent1"/>
          </a:solidFill>
          <a:ln w="19050">
            <a:solidFill>
              <a:schemeClr val="lt1"/>
            </a:solidFill>
          </a:ln>
          <a:effectLst/>
        </c:spPr>
      </c:pivotFmt>
      <c:pivotFmt>
        <c:idx val="1733"/>
        <c:spPr>
          <a:solidFill>
            <a:schemeClr val="accent1"/>
          </a:solidFill>
          <a:ln w="19050">
            <a:solidFill>
              <a:schemeClr val="lt1"/>
            </a:solidFill>
          </a:ln>
          <a:effectLst/>
        </c:spPr>
      </c:pivotFmt>
      <c:pivotFmt>
        <c:idx val="173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35"/>
        <c:spPr>
          <a:solidFill>
            <a:schemeClr val="accent1"/>
          </a:solidFill>
          <a:ln w="19050">
            <a:solidFill>
              <a:schemeClr val="lt1"/>
            </a:solidFill>
          </a:ln>
          <a:effectLst/>
        </c:spPr>
      </c:pivotFmt>
      <c:pivotFmt>
        <c:idx val="1736"/>
        <c:spPr>
          <a:solidFill>
            <a:schemeClr val="accent1"/>
          </a:solidFill>
          <a:ln w="19050">
            <a:solidFill>
              <a:schemeClr val="lt1"/>
            </a:solidFill>
          </a:ln>
          <a:effectLst/>
        </c:spPr>
      </c:pivotFmt>
      <c:pivotFmt>
        <c:idx val="1737"/>
        <c:spPr>
          <a:solidFill>
            <a:schemeClr val="accent1"/>
          </a:solidFill>
          <a:ln w="19050">
            <a:solidFill>
              <a:schemeClr val="lt1"/>
            </a:solidFill>
          </a:ln>
          <a:effectLst/>
        </c:spPr>
      </c:pivotFmt>
      <c:pivotFmt>
        <c:idx val="1738"/>
        <c:spPr>
          <a:solidFill>
            <a:schemeClr val="accent1"/>
          </a:solidFill>
          <a:ln w="19050">
            <a:solidFill>
              <a:schemeClr val="lt1"/>
            </a:solidFill>
          </a:ln>
          <a:effectLst/>
        </c:spPr>
      </c:pivotFmt>
      <c:pivotFmt>
        <c:idx val="1739"/>
        <c:spPr>
          <a:solidFill>
            <a:schemeClr val="accent1"/>
          </a:solidFill>
          <a:ln w="19050">
            <a:solidFill>
              <a:schemeClr val="lt1"/>
            </a:solidFill>
          </a:ln>
          <a:effectLst/>
        </c:spPr>
      </c:pivotFmt>
      <c:pivotFmt>
        <c:idx val="1740"/>
        <c:spPr>
          <a:solidFill>
            <a:schemeClr val="accent1"/>
          </a:solidFill>
          <a:ln w="19050">
            <a:solidFill>
              <a:schemeClr val="lt1"/>
            </a:solidFill>
          </a:ln>
          <a:effectLst/>
        </c:spPr>
      </c:pivotFmt>
      <c:pivotFmt>
        <c:idx val="1741"/>
        <c:spPr>
          <a:solidFill>
            <a:schemeClr val="accent1"/>
          </a:solidFill>
          <a:ln w="19050">
            <a:solidFill>
              <a:schemeClr val="lt1"/>
            </a:solidFill>
          </a:ln>
          <a:effectLst/>
        </c:spPr>
      </c:pivotFmt>
      <c:pivotFmt>
        <c:idx val="1742"/>
        <c:spPr>
          <a:solidFill>
            <a:schemeClr val="accent1"/>
          </a:solidFill>
          <a:ln w="19050">
            <a:solidFill>
              <a:schemeClr val="lt1"/>
            </a:solidFill>
          </a:ln>
          <a:effectLst/>
        </c:spPr>
      </c:pivotFmt>
      <c:pivotFmt>
        <c:idx val="1743"/>
        <c:spPr>
          <a:solidFill>
            <a:schemeClr val="accent1"/>
          </a:solidFill>
          <a:ln w="19050">
            <a:solidFill>
              <a:schemeClr val="lt1"/>
            </a:solidFill>
          </a:ln>
          <a:effectLst/>
        </c:spPr>
      </c:pivotFmt>
      <c:pivotFmt>
        <c:idx val="1744"/>
        <c:spPr>
          <a:solidFill>
            <a:schemeClr val="accent1"/>
          </a:solidFill>
          <a:ln w="19050">
            <a:solidFill>
              <a:schemeClr val="lt1"/>
            </a:solidFill>
          </a:ln>
          <a:effectLst/>
        </c:spPr>
      </c:pivotFmt>
      <c:pivotFmt>
        <c:idx val="1745"/>
        <c:spPr>
          <a:solidFill>
            <a:schemeClr val="accent1"/>
          </a:solidFill>
          <a:ln w="19050">
            <a:solidFill>
              <a:schemeClr val="lt1"/>
            </a:solidFill>
          </a:ln>
          <a:effectLst/>
        </c:spPr>
      </c:pivotFmt>
      <c:pivotFmt>
        <c:idx val="1746"/>
        <c:spPr>
          <a:solidFill>
            <a:schemeClr val="accent1"/>
          </a:solidFill>
          <a:ln w="19050">
            <a:solidFill>
              <a:schemeClr val="lt1"/>
            </a:solidFill>
          </a:ln>
          <a:effectLst/>
        </c:spPr>
      </c:pivotFmt>
      <c:pivotFmt>
        <c:idx val="1747"/>
        <c:spPr>
          <a:solidFill>
            <a:schemeClr val="accent1"/>
          </a:solidFill>
          <a:ln w="19050">
            <a:solidFill>
              <a:schemeClr val="lt1"/>
            </a:solidFill>
          </a:ln>
          <a:effectLst/>
        </c:spPr>
      </c:pivotFmt>
      <c:pivotFmt>
        <c:idx val="1748"/>
        <c:spPr>
          <a:solidFill>
            <a:schemeClr val="accent1"/>
          </a:solidFill>
          <a:ln w="19050">
            <a:solidFill>
              <a:schemeClr val="lt1"/>
            </a:solidFill>
          </a:ln>
          <a:effectLst/>
        </c:spPr>
      </c:pivotFmt>
      <c:pivotFmt>
        <c:idx val="1749"/>
        <c:spPr>
          <a:solidFill>
            <a:schemeClr val="accent1"/>
          </a:solidFill>
          <a:ln w="19050">
            <a:solidFill>
              <a:schemeClr val="lt1"/>
            </a:solidFill>
          </a:ln>
          <a:effectLst/>
        </c:spPr>
      </c:pivotFmt>
      <c:pivotFmt>
        <c:idx val="1750"/>
        <c:spPr>
          <a:solidFill>
            <a:schemeClr val="accent1"/>
          </a:solidFill>
          <a:ln w="19050">
            <a:solidFill>
              <a:schemeClr val="lt1"/>
            </a:solidFill>
          </a:ln>
          <a:effectLst/>
        </c:spPr>
      </c:pivotFmt>
      <c:pivotFmt>
        <c:idx val="175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52"/>
        <c:spPr>
          <a:solidFill>
            <a:schemeClr val="accent1"/>
          </a:solidFill>
          <a:ln w="19050">
            <a:solidFill>
              <a:schemeClr val="lt1"/>
            </a:solidFill>
          </a:ln>
          <a:effectLst/>
        </c:spPr>
      </c:pivotFmt>
      <c:pivotFmt>
        <c:idx val="1753"/>
        <c:spPr>
          <a:solidFill>
            <a:schemeClr val="accent1"/>
          </a:solidFill>
          <a:ln w="19050">
            <a:solidFill>
              <a:schemeClr val="lt1"/>
            </a:solidFill>
          </a:ln>
          <a:effectLst/>
        </c:spPr>
      </c:pivotFmt>
      <c:pivotFmt>
        <c:idx val="1754"/>
        <c:spPr>
          <a:solidFill>
            <a:schemeClr val="accent1"/>
          </a:solidFill>
          <a:ln w="19050">
            <a:solidFill>
              <a:schemeClr val="lt1"/>
            </a:solidFill>
          </a:ln>
          <a:effectLst/>
        </c:spPr>
      </c:pivotFmt>
      <c:pivotFmt>
        <c:idx val="1755"/>
        <c:spPr>
          <a:solidFill>
            <a:schemeClr val="accent1"/>
          </a:solidFill>
          <a:ln w="19050">
            <a:solidFill>
              <a:schemeClr val="lt1"/>
            </a:solidFill>
          </a:ln>
          <a:effectLst/>
        </c:spPr>
      </c:pivotFmt>
      <c:pivotFmt>
        <c:idx val="1756"/>
        <c:spPr>
          <a:solidFill>
            <a:schemeClr val="accent1"/>
          </a:solidFill>
          <a:ln w="19050">
            <a:solidFill>
              <a:schemeClr val="lt1"/>
            </a:solidFill>
          </a:ln>
          <a:effectLst/>
        </c:spPr>
      </c:pivotFmt>
      <c:pivotFmt>
        <c:idx val="1757"/>
        <c:spPr>
          <a:solidFill>
            <a:schemeClr val="accent1"/>
          </a:solidFill>
          <a:ln w="19050">
            <a:solidFill>
              <a:schemeClr val="lt1"/>
            </a:solidFill>
          </a:ln>
          <a:effectLst/>
        </c:spPr>
      </c:pivotFmt>
      <c:pivotFmt>
        <c:idx val="1758"/>
        <c:spPr>
          <a:solidFill>
            <a:schemeClr val="accent1"/>
          </a:solidFill>
          <a:ln w="19050">
            <a:solidFill>
              <a:schemeClr val="lt1"/>
            </a:solidFill>
          </a:ln>
          <a:effectLst/>
        </c:spPr>
      </c:pivotFmt>
      <c:pivotFmt>
        <c:idx val="1759"/>
        <c:spPr>
          <a:solidFill>
            <a:schemeClr val="accent1"/>
          </a:solidFill>
          <a:ln w="19050">
            <a:solidFill>
              <a:schemeClr val="lt1"/>
            </a:solidFill>
          </a:ln>
          <a:effectLst/>
        </c:spPr>
      </c:pivotFmt>
      <c:pivotFmt>
        <c:idx val="1760"/>
        <c:spPr>
          <a:solidFill>
            <a:schemeClr val="accent1"/>
          </a:solidFill>
          <a:ln w="19050">
            <a:solidFill>
              <a:schemeClr val="lt1"/>
            </a:solidFill>
          </a:ln>
          <a:effectLst/>
        </c:spPr>
      </c:pivotFmt>
      <c:pivotFmt>
        <c:idx val="1761"/>
        <c:spPr>
          <a:solidFill>
            <a:schemeClr val="accent1"/>
          </a:solidFill>
          <a:ln w="19050">
            <a:solidFill>
              <a:schemeClr val="lt1"/>
            </a:solidFill>
          </a:ln>
          <a:effectLst/>
        </c:spPr>
      </c:pivotFmt>
      <c:pivotFmt>
        <c:idx val="1762"/>
        <c:spPr>
          <a:solidFill>
            <a:schemeClr val="accent1"/>
          </a:solidFill>
          <a:ln w="19050">
            <a:solidFill>
              <a:schemeClr val="lt1"/>
            </a:solidFill>
          </a:ln>
          <a:effectLst/>
        </c:spPr>
      </c:pivotFmt>
      <c:pivotFmt>
        <c:idx val="1763"/>
        <c:spPr>
          <a:solidFill>
            <a:schemeClr val="accent1"/>
          </a:solidFill>
          <a:ln w="19050">
            <a:solidFill>
              <a:schemeClr val="lt1"/>
            </a:solidFill>
          </a:ln>
          <a:effectLst/>
        </c:spPr>
      </c:pivotFmt>
      <c:pivotFmt>
        <c:idx val="1764"/>
        <c:spPr>
          <a:solidFill>
            <a:schemeClr val="accent1"/>
          </a:solidFill>
          <a:ln w="19050">
            <a:solidFill>
              <a:schemeClr val="lt1"/>
            </a:solidFill>
          </a:ln>
          <a:effectLst/>
        </c:spPr>
      </c:pivotFmt>
      <c:pivotFmt>
        <c:idx val="1765"/>
        <c:spPr>
          <a:solidFill>
            <a:schemeClr val="accent1"/>
          </a:solidFill>
          <a:ln w="19050">
            <a:solidFill>
              <a:schemeClr val="lt1"/>
            </a:solidFill>
          </a:ln>
          <a:effectLst/>
        </c:spPr>
      </c:pivotFmt>
      <c:pivotFmt>
        <c:idx val="1766"/>
        <c:spPr>
          <a:solidFill>
            <a:schemeClr val="accent1"/>
          </a:solidFill>
          <a:ln w="19050">
            <a:solidFill>
              <a:schemeClr val="lt1"/>
            </a:solidFill>
          </a:ln>
          <a:effectLst/>
        </c:spPr>
      </c:pivotFmt>
      <c:pivotFmt>
        <c:idx val="1767"/>
        <c:spPr>
          <a:solidFill>
            <a:schemeClr val="accent1"/>
          </a:solidFill>
          <a:ln w="19050">
            <a:solidFill>
              <a:schemeClr val="lt1"/>
            </a:solidFill>
          </a:ln>
          <a:effectLst/>
        </c:spPr>
      </c:pivotFmt>
      <c:pivotFmt>
        <c:idx val="176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69"/>
        <c:spPr>
          <a:solidFill>
            <a:schemeClr val="accent1"/>
          </a:solidFill>
          <a:ln w="19050">
            <a:solidFill>
              <a:schemeClr val="lt1"/>
            </a:solidFill>
          </a:ln>
          <a:effectLst/>
        </c:spPr>
      </c:pivotFmt>
      <c:pivotFmt>
        <c:idx val="1770"/>
        <c:spPr>
          <a:solidFill>
            <a:schemeClr val="accent1"/>
          </a:solidFill>
          <a:ln w="19050">
            <a:solidFill>
              <a:schemeClr val="lt1"/>
            </a:solidFill>
          </a:ln>
          <a:effectLst/>
        </c:spPr>
      </c:pivotFmt>
      <c:pivotFmt>
        <c:idx val="1771"/>
        <c:spPr>
          <a:solidFill>
            <a:schemeClr val="accent1"/>
          </a:solidFill>
          <a:ln w="19050">
            <a:solidFill>
              <a:schemeClr val="lt1"/>
            </a:solidFill>
          </a:ln>
          <a:effectLst/>
        </c:spPr>
      </c:pivotFmt>
      <c:pivotFmt>
        <c:idx val="1772"/>
        <c:spPr>
          <a:solidFill>
            <a:schemeClr val="accent1"/>
          </a:solidFill>
          <a:ln w="19050">
            <a:solidFill>
              <a:schemeClr val="lt1"/>
            </a:solidFill>
          </a:ln>
          <a:effectLst/>
        </c:spPr>
      </c:pivotFmt>
      <c:pivotFmt>
        <c:idx val="1773"/>
        <c:spPr>
          <a:solidFill>
            <a:schemeClr val="accent1"/>
          </a:solidFill>
          <a:ln w="19050">
            <a:solidFill>
              <a:schemeClr val="lt1"/>
            </a:solidFill>
          </a:ln>
          <a:effectLst/>
        </c:spPr>
      </c:pivotFmt>
      <c:pivotFmt>
        <c:idx val="1774"/>
        <c:spPr>
          <a:solidFill>
            <a:schemeClr val="accent1"/>
          </a:solidFill>
          <a:ln w="19050">
            <a:solidFill>
              <a:schemeClr val="lt1"/>
            </a:solidFill>
          </a:ln>
          <a:effectLst/>
        </c:spPr>
      </c:pivotFmt>
      <c:pivotFmt>
        <c:idx val="1775"/>
        <c:spPr>
          <a:solidFill>
            <a:schemeClr val="accent1"/>
          </a:solidFill>
          <a:ln w="19050">
            <a:solidFill>
              <a:schemeClr val="lt1"/>
            </a:solidFill>
          </a:ln>
          <a:effectLst/>
        </c:spPr>
      </c:pivotFmt>
      <c:pivotFmt>
        <c:idx val="1776"/>
        <c:spPr>
          <a:solidFill>
            <a:schemeClr val="accent1"/>
          </a:solidFill>
          <a:ln w="19050">
            <a:solidFill>
              <a:schemeClr val="lt1"/>
            </a:solidFill>
          </a:ln>
          <a:effectLst/>
        </c:spPr>
      </c:pivotFmt>
      <c:pivotFmt>
        <c:idx val="1777"/>
        <c:spPr>
          <a:solidFill>
            <a:schemeClr val="accent1"/>
          </a:solidFill>
          <a:ln w="19050">
            <a:solidFill>
              <a:schemeClr val="lt1"/>
            </a:solidFill>
          </a:ln>
          <a:effectLst/>
        </c:spPr>
      </c:pivotFmt>
      <c:pivotFmt>
        <c:idx val="1778"/>
        <c:spPr>
          <a:solidFill>
            <a:schemeClr val="accent1"/>
          </a:solidFill>
          <a:ln w="19050">
            <a:solidFill>
              <a:schemeClr val="lt1"/>
            </a:solidFill>
          </a:ln>
          <a:effectLst/>
        </c:spPr>
      </c:pivotFmt>
      <c:pivotFmt>
        <c:idx val="1779"/>
        <c:spPr>
          <a:solidFill>
            <a:schemeClr val="accent1"/>
          </a:solidFill>
          <a:ln w="19050">
            <a:solidFill>
              <a:schemeClr val="lt1"/>
            </a:solidFill>
          </a:ln>
          <a:effectLst/>
        </c:spPr>
      </c:pivotFmt>
      <c:pivotFmt>
        <c:idx val="1780"/>
        <c:spPr>
          <a:solidFill>
            <a:schemeClr val="accent1"/>
          </a:solidFill>
          <a:ln w="19050">
            <a:solidFill>
              <a:schemeClr val="lt1"/>
            </a:solidFill>
          </a:ln>
          <a:effectLst/>
        </c:spPr>
      </c:pivotFmt>
      <c:pivotFmt>
        <c:idx val="1781"/>
        <c:spPr>
          <a:solidFill>
            <a:schemeClr val="accent1"/>
          </a:solidFill>
          <a:ln w="19050">
            <a:solidFill>
              <a:schemeClr val="lt1"/>
            </a:solidFill>
          </a:ln>
          <a:effectLst/>
        </c:spPr>
      </c:pivotFmt>
      <c:pivotFmt>
        <c:idx val="1782"/>
        <c:spPr>
          <a:solidFill>
            <a:schemeClr val="accent1"/>
          </a:solidFill>
          <a:ln w="19050">
            <a:solidFill>
              <a:schemeClr val="lt1"/>
            </a:solidFill>
          </a:ln>
          <a:effectLst/>
        </c:spPr>
      </c:pivotFmt>
      <c:pivotFmt>
        <c:idx val="1783"/>
        <c:spPr>
          <a:solidFill>
            <a:schemeClr val="accent1"/>
          </a:solidFill>
          <a:ln w="19050">
            <a:solidFill>
              <a:schemeClr val="lt1"/>
            </a:solidFill>
          </a:ln>
          <a:effectLst/>
        </c:spPr>
      </c:pivotFmt>
      <c:pivotFmt>
        <c:idx val="1784"/>
        <c:spPr>
          <a:solidFill>
            <a:schemeClr val="accent1"/>
          </a:solidFill>
          <a:ln w="19050">
            <a:solidFill>
              <a:schemeClr val="lt1"/>
            </a:solidFill>
          </a:ln>
          <a:effectLst/>
        </c:spPr>
      </c:pivotFmt>
      <c:pivotFmt>
        <c:idx val="178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86"/>
        <c:spPr>
          <a:solidFill>
            <a:schemeClr val="accent1"/>
          </a:solidFill>
          <a:ln w="19050">
            <a:solidFill>
              <a:schemeClr val="lt1"/>
            </a:solidFill>
          </a:ln>
          <a:effectLst/>
        </c:spPr>
      </c:pivotFmt>
      <c:pivotFmt>
        <c:idx val="1787"/>
        <c:spPr>
          <a:solidFill>
            <a:schemeClr val="accent1"/>
          </a:solidFill>
          <a:ln w="19050">
            <a:solidFill>
              <a:schemeClr val="lt1"/>
            </a:solidFill>
          </a:ln>
          <a:effectLst/>
        </c:spPr>
      </c:pivotFmt>
      <c:pivotFmt>
        <c:idx val="1788"/>
        <c:spPr>
          <a:solidFill>
            <a:schemeClr val="accent1"/>
          </a:solidFill>
          <a:ln w="19050">
            <a:solidFill>
              <a:schemeClr val="lt1"/>
            </a:solidFill>
          </a:ln>
          <a:effectLst/>
        </c:spPr>
      </c:pivotFmt>
      <c:pivotFmt>
        <c:idx val="1789"/>
        <c:spPr>
          <a:solidFill>
            <a:schemeClr val="accent1"/>
          </a:solidFill>
          <a:ln w="19050">
            <a:solidFill>
              <a:schemeClr val="lt1"/>
            </a:solidFill>
          </a:ln>
          <a:effectLst/>
        </c:spPr>
      </c:pivotFmt>
      <c:pivotFmt>
        <c:idx val="1790"/>
        <c:spPr>
          <a:solidFill>
            <a:schemeClr val="accent1"/>
          </a:solidFill>
          <a:ln w="19050">
            <a:solidFill>
              <a:schemeClr val="lt1"/>
            </a:solidFill>
          </a:ln>
          <a:effectLst/>
        </c:spPr>
      </c:pivotFmt>
      <c:pivotFmt>
        <c:idx val="1791"/>
        <c:spPr>
          <a:solidFill>
            <a:schemeClr val="accent1"/>
          </a:solidFill>
          <a:ln w="19050">
            <a:solidFill>
              <a:schemeClr val="lt1"/>
            </a:solidFill>
          </a:ln>
          <a:effectLst/>
        </c:spPr>
      </c:pivotFmt>
      <c:pivotFmt>
        <c:idx val="1792"/>
        <c:spPr>
          <a:solidFill>
            <a:schemeClr val="accent1"/>
          </a:solidFill>
          <a:ln w="19050">
            <a:solidFill>
              <a:schemeClr val="lt1"/>
            </a:solidFill>
          </a:ln>
          <a:effectLst/>
        </c:spPr>
      </c:pivotFmt>
      <c:pivotFmt>
        <c:idx val="1793"/>
        <c:spPr>
          <a:solidFill>
            <a:schemeClr val="accent1"/>
          </a:solidFill>
          <a:ln w="19050">
            <a:solidFill>
              <a:schemeClr val="lt1"/>
            </a:solidFill>
          </a:ln>
          <a:effectLst/>
        </c:spPr>
      </c:pivotFmt>
      <c:pivotFmt>
        <c:idx val="1794"/>
        <c:spPr>
          <a:solidFill>
            <a:schemeClr val="accent1"/>
          </a:solidFill>
          <a:ln w="19050">
            <a:solidFill>
              <a:schemeClr val="lt1"/>
            </a:solidFill>
          </a:ln>
          <a:effectLst/>
        </c:spPr>
      </c:pivotFmt>
      <c:pivotFmt>
        <c:idx val="1795"/>
        <c:spPr>
          <a:solidFill>
            <a:schemeClr val="accent1"/>
          </a:solidFill>
          <a:ln w="19050">
            <a:solidFill>
              <a:schemeClr val="lt1"/>
            </a:solidFill>
          </a:ln>
          <a:effectLst/>
        </c:spPr>
      </c:pivotFmt>
      <c:pivotFmt>
        <c:idx val="1796"/>
        <c:spPr>
          <a:solidFill>
            <a:schemeClr val="accent1"/>
          </a:solidFill>
          <a:ln w="19050">
            <a:solidFill>
              <a:schemeClr val="lt1"/>
            </a:solidFill>
          </a:ln>
          <a:effectLst/>
        </c:spPr>
      </c:pivotFmt>
      <c:pivotFmt>
        <c:idx val="1797"/>
        <c:spPr>
          <a:solidFill>
            <a:schemeClr val="accent1"/>
          </a:solidFill>
          <a:ln w="19050">
            <a:solidFill>
              <a:schemeClr val="lt1"/>
            </a:solidFill>
          </a:ln>
          <a:effectLst/>
        </c:spPr>
      </c:pivotFmt>
      <c:pivotFmt>
        <c:idx val="1798"/>
        <c:spPr>
          <a:solidFill>
            <a:schemeClr val="accent1"/>
          </a:solidFill>
          <a:ln w="19050">
            <a:solidFill>
              <a:schemeClr val="lt1"/>
            </a:solidFill>
          </a:ln>
          <a:effectLst/>
        </c:spPr>
      </c:pivotFmt>
      <c:pivotFmt>
        <c:idx val="1799"/>
        <c:spPr>
          <a:solidFill>
            <a:schemeClr val="accent1"/>
          </a:solidFill>
          <a:ln w="19050">
            <a:solidFill>
              <a:schemeClr val="lt1"/>
            </a:solidFill>
          </a:ln>
          <a:effectLst/>
        </c:spPr>
      </c:pivotFmt>
      <c:pivotFmt>
        <c:idx val="1800"/>
        <c:spPr>
          <a:solidFill>
            <a:schemeClr val="accent1"/>
          </a:solidFill>
          <a:ln w="19050">
            <a:solidFill>
              <a:schemeClr val="lt1"/>
            </a:solidFill>
          </a:ln>
          <a:effectLst/>
        </c:spPr>
      </c:pivotFmt>
      <c:pivotFmt>
        <c:idx val="1801"/>
        <c:spPr>
          <a:solidFill>
            <a:schemeClr val="accent1"/>
          </a:solidFill>
          <a:ln w="19050">
            <a:solidFill>
              <a:schemeClr val="lt1"/>
            </a:solidFill>
          </a:ln>
          <a:effectLst/>
        </c:spPr>
      </c:pivotFmt>
      <c:pivotFmt>
        <c:idx val="180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03"/>
        <c:spPr>
          <a:solidFill>
            <a:schemeClr val="accent1"/>
          </a:solidFill>
          <a:ln w="19050">
            <a:solidFill>
              <a:schemeClr val="lt1"/>
            </a:solidFill>
          </a:ln>
          <a:effectLst/>
        </c:spPr>
      </c:pivotFmt>
      <c:pivotFmt>
        <c:idx val="1804"/>
        <c:spPr>
          <a:solidFill>
            <a:schemeClr val="accent1"/>
          </a:solidFill>
          <a:ln w="19050">
            <a:solidFill>
              <a:schemeClr val="lt1"/>
            </a:solidFill>
          </a:ln>
          <a:effectLst/>
        </c:spPr>
      </c:pivotFmt>
      <c:pivotFmt>
        <c:idx val="1805"/>
        <c:spPr>
          <a:solidFill>
            <a:schemeClr val="accent1"/>
          </a:solidFill>
          <a:ln w="19050">
            <a:solidFill>
              <a:schemeClr val="lt1"/>
            </a:solidFill>
          </a:ln>
          <a:effectLst/>
        </c:spPr>
      </c:pivotFmt>
      <c:pivotFmt>
        <c:idx val="1806"/>
        <c:spPr>
          <a:solidFill>
            <a:schemeClr val="accent1"/>
          </a:solidFill>
          <a:ln w="19050">
            <a:solidFill>
              <a:schemeClr val="lt1"/>
            </a:solidFill>
          </a:ln>
          <a:effectLst/>
        </c:spPr>
      </c:pivotFmt>
      <c:pivotFmt>
        <c:idx val="1807"/>
        <c:spPr>
          <a:solidFill>
            <a:schemeClr val="accent1"/>
          </a:solidFill>
          <a:ln w="19050">
            <a:solidFill>
              <a:schemeClr val="lt1"/>
            </a:solidFill>
          </a:ln>
          <a:effectLst/>
        </c:spPr>
      </c:pivotFmt>
      <c:pivotFmt>
        <c:idx val="1808"/>
        <c:spPr>
          <a:solidFill>
            <a:schemeClr val="accent1"/>
          </a:solidFill>
          <a:ln w="19050">
            <a:solidFill>
              <a:schemeClr val="lt1"/>
            </a:solidFill>
          </a:ln>
          <a:effectLst/>
        </c:spPr>
      </c:pivotFmt>
      <c:pivotFmt>
        <c:idx val="1809"/>
        <c:spPr>
          <a:solidFill>
            <a:schemeClr val="accent1"/>
          </a:solidFill>
          <a:ln w="19050">
            <a:solidFill>
              <a:schemeClr val="lt1"/>
            </a:solidFill>
          </a:ln>
          <a:effectLst/>
        </c:spPr>
      </c:pivotFmt>
      <c:pivotFmt>
        <c:idx val="1810"/>
        <c:spPr>
          <a:solidFill>
            <a:schemeClr val="accent1"/>
          </a:solidFill>
          <a:ln w="19050">
            <a:solidFill>
              <a:schemeClr val="lt1"/>
            </a:solidFill>
          </a:ln>
          <a:effectLst/>
        </c:spPr>
      </c:pivotFmt>
      <c:pivotFmt>
        <c:idx val="1811"/>
        <c:spPr>
          <a:solidFill>
            <a:schemeClr val="accent1"/>
          </a:solidFill>
          <a:ln w="19050">
            <a:solidFill>
              <a:schemeClr val="lt1"/>
            </a:solidFill>
          </a:ln>
          <a:effectLst/>
        </c:spPr>
      </c:pivotFmt>
      <c:pivotFmt>
        <c:idx val="1812"/>
        <c:spPr>
          <a:solidFill>
            <a:schemeClr val="accent1"/>
          </a:solidFill>
          <a:ln w="19050">
            <a:solidFill>
              <a:schemeClr val="lt1"/>
            </a:solidFill>
          </a:ln>
          <a:effectLst/>
        </c:spPr>
      </c:pivotFmt>
      <c:pivotFmt>
        <c:idx val="1813"/>
        <c:spPr>
          <a:solidFill>
            <a:schemeClr val="accent1"/>
          </a:solidFill>
          <a:ln w="19050">
            <a:solidFill>
              <a:schemeClr val="lt1"/>
            </a:solidFill>
          </a:ln>
          <a:effectLst/>
        </c:spPr>
      </c:pivotFmt>
      <c:pivotFmt>
        <c:idx val="1814"/>
        <c:spPr>
          <a:solidFill>
            <a:schemeClr val="accent1"/>
          </a:solidFill>
          <a:ln w="19050">
            <a:solidFill>
              <a:schemeClr val="lt1"/>
            </a:solidFill>
          </a:ln>
          <a:effectLst/>
        </c:spPr>
      </c:pivotFmt>
      <c:pivotFmt>
        <c:idx val="1815"/>
        <c:spPr>
          <a:solidFill>
            <a:schemeClr val="accent1"/>
          </a:solidFill>
          <a:ln w="19050">
            <a:solidFill>
              <a:schemeClr val="lt1"/>
            </a:solidFill>
          </a:ln>
          <a:effectLst/>
        </c:spPr>
      </c:pivotFmt>
      <c:pivotFmt>
        <c:idx val="1816"/>
        <c:spPr>
          <a:solidFill>
            <a:schemeClr val="accent1"/>
          </a:solidFill>
          <a:ln w="19050">
            <a:solidFill>
              <a:schemeClr val="lt1"/>
            </a:solidFill>
          </a:ln>
          <a:effectLst/>
        </c:spPr>
      </c:pivotFmt>
      <c:pivotFmt>
        <c:idx val="1817"/>
        <c:spPr>
          <a:solidFill>
            <a:schemeClr val="accent1"/>
          </a:solidFill>
          <a:ln w="19050">
            <a:solidFill>
              <a:schemeClr val="lt1"/>
            </a:solidFill>
          </a:ln>
          <a:effectLst/>
        </c:spPr>
      </c:pivotFmt>
      <c:pivotFmt>
        <c:idx val="1818"/>
        <c:spPr>
          <a:solidFill>
            <a:schemeClr val="accent1"/>
          </a:solidFill>
          <a:ln w="19050">
            <a:solidFill>
              <a:schemeClr val="lt1"/>
            </a:solidFill>
          </a:ln>
          <a:effectLst/>
        </c:spPr>
      </c:pivotFmt>
      <c:pivotFmt>
        <c:idx val="181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20"/>
        <c:spPr>
          <a:solidFill>
            <a:schemeClr val="accent1"/>
          </a:solidFill>
          <a:ln w="19050">
            <a:solidFill>
              <a:schemeClr val="lt1"/>
            </a:solidFill>
          </a:ln>
          <a:effectLst/>
        </c:spPr>
      </c:pivotFmt>
      <c:pivotFmt>
        <c:idx val="1821"/>
        <c:spPr>
          <a:solidFill>
            <a:schemeClr val="accent1"/>
          </a:solidFill>
          <a:ln w="19050">
            <a:solidFill>
              <a:schemeClr val="lt1"/>
            </a:solidFill>
          </a:ln>
          <a:effectLst/>
        </c:spPr>
      </c:pivotFmt>
      <c:pivotFmt>
        <c:idx val="1822"/>
        <c:spPr>
          <a:solidFill>
            <a:schemeClr val="accent1"/>
          </a:solidFill>
          <a:ln w="19050">
            <a:solidFill>
              <a:schemeClr val="lt1"/>
            </a:solidFill>
          </a:ln>
          <a:effectLst/>
        </c:spPr>
      </c:pivotFmt>
      <c:pivotFmt>
        <c:idx val="1823"/>
        <c:spPr>
          <a:solidFill>
            <a:schemeClr val="accent1"/>
          </a:solidFill>
          <a:ln w="19050">
            <a:solidFill>
              <a:schemeClr val="lt1"/>
            </a:solidFill>
          </a:ln>
          <a:effectLst/>
        </c:spPr>
      </c:pivotFmt>
      <c:pivotFmt>
        <c:idx val="1824"/>
        <c:spPr>
          <a:solidFill>
            <a:schemeClr val="accent1"/>
          </a:solidFill>
          <a:ln w="19050">
            <a:solidFill>
              <a:schemeClr val="lt1"/>
            </a:solidFill>
          </a:ln>
          <a:effectLst/>
        </c:spPr>
      </c:pivotFmt>
      <c:pivotFmt>
        <c:idx val="1825"/>
        <c:spPr>
          <a:solidFill>
            <a:schemeClr val="accent1"/>
          </a:solidFill>
          <a:ln w="19050">
            <a:solidFill>
              <a:schemeClr val="lt1"/>
            </a:solidFill>
          </a:ln>
          <a:effectLst/>
        </c:spPr>
      </c:pivotFmt>
      <c:pivotFmt>
        <c:idx val="1826"/>
        <c:spPr>
          <a:solidFill>
            <a:schemeClr val="accent1"/>
          </a:solidFill>
          <a:ln w="19050">
            <a:solidFill>
              <a:schemeClr val="lt1"/>
            </a:solidFill>
          </a:ln>
          <a:effectLst/>
        </c:spPr>
      </c:pivotFmt>
      <c:pivotFmt>
        <c:idx val="1827"/>
        <c:spPr>
          <a:solidFill>
            <a:schemeClr val="accent1"/>
          </a:solidFill>
          <a:ln w="19050">
            <a:solidFill>
              <a:schemeClr val="lt1"/>
            </a:solidFill>
          </a:ln>
          <a:effectLst/>
        </c:spPr>
      </c:pivotFmt>
      <c:pivotFmt>
        <c:idx val="1828"/>
        <c:spPr>
          <a:solidFill>
            <a:schemeClr val="accent1"/>
          </a:solidFill>
          <a:ln w="19050">
            <a:solidFill>
              <a:schemeClr val="lt1"/>
            </a:solidFill>
          </a:ln>
          <a:effectLst/>
        </c:spPr>
      </c:pivotFmt>
      <c:pivotFmt>
        <c:idx val="1829"/>
        <c:spPr>
          <a:solidFill>
            <a:schemeClr val="accent1"/>
          </a:solidFill>
          <a:ln w="19050">
            <a:solidFill>
              <a:schemeClr val="lt1"/>
            </a:solidFill>
          </a:ln>
          <a:effectLst/>
        </c:spPr>
      </c:pivotFmt>
      <c:pivotFmt>
        <c:idx val="1830"/>
        <c:spPr>
          <a:solidFill>
            <a:schemeClr val="accent1"/>
          </a:solidFill>
          <a:ln w="19050">
            <a:solidFill>
              <a:schemeClr val="lt1"/>
            </a:solidFill>
          </a:ln>
          <a:effectLst/>
        </c:spPr>
      </c:pivotFmt>
      <c:pivotFmt>
        <c:idx val="1831"/>
        <c:spPr>
          <a:solidFill>
            <a:schemeClr val="accent1"/>
          </a:solidFill>
          <a:ln w="19050">
            <a:solidFill>
              <a:schemeClr val="lt1"/>
            </a:solidFill>
          </a:ln>
          <a:effectLst/>
        </c:spPr>
      </c:pivotFmt>
      <c:pivotFmt>
        <c:idx val="1832"/>
        <c:spPr>
          <a:solidFill>
            <a:schemeClr val="accent1"/>
          </a:solidFill>
          <a:ln w="19050">
            <a:solidFill>
              <a:schemeClr val="lt1"/>
            </a:solidFill>
          </a:ln>
          <a:effectLst/>
        </c:spPr>
      </c:pivotFmt>
      <c:pivotFmt>
        <c:idx val="1833"/>
        <c:spPr>
          <a:solidFill>
            <a:schemeClr val="accent1"/>
          </a:solidFill>
          <a:ln w="19050">
            <a:solidFill>
              <a:schemeClr val="lt1"/>
            </a:solidFill>
          </a:ln>
          <a:effectLst/>
        </c:spPr>
      </c:pivotFmt>
      <c:pivotFmt>
        <c:idx val="1834"/>
        <c:spPr>
          <a:solidFill>
            <a:schemeClr val="accent1"/>
          </a:solidFill>
          <a:ln w="19050">
            <a:solidFill>
              <a:schemeClr val="lt1"/>
            </a:solidFill>
          </a:ln>
          <a:effectLst/>
        </c:spPr>
      </c:pivotFmt>
      <c:pivotFmt>
        <c:idx val="1835"/>
        <c:spPr>
          <a:solidFill>
            <a:schemeClr val="accent1"/>
          </a:solidFill>
          <a:ln w="19050">
            <a:solidFill>
              <a:schemeClr val="lt1"/>
            </a:solidFill>
          </a:ln>
          <a:effectLst/>
        </c:spPr>
      </c:pivotFmt>
      <c:pivotFmt>
        <c:idx val="183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37"/>
        <c:spPr>
          <a:solidFill>
            <a:schemeClr val="accent1"/>
          </a:solidFill>
          <a:ln w="19050">
            <a:solidFill>
              <a:schemeClr val="lt1"/>
            </a:solidFill>
          </a:ln>
          <a:effectLst/>
        </c:spPr>
      </c:pivotFmt>
      <c:pivotFmt>
        <c:idx val="1838"/>
        <c:spPr>
          <a:solidFill>
            <a:schemeClr val="accent1"/>
          </a:solidFill>
          <a:ln w="19050">
            <a:solidFill>
              <a:schemeClr val="lt1"/>
            </a:solidFill>
          </a:ln>
          <a:effectLst/>
        </c:spPr>
      </c:pivotFmt>
      <c:pivotFmt>
        <c:idx val="1839"/>
        <c:spPr>
          <a:solidFill>
            <a:schemeClr val="accent1"/>
          </a:solidFill>
          <a:ln w="19050">
            <a:solidFill>
              <a:schemeClr val="lt1"/>
            </a:solidFill>
          </a:ln>
          <a:effectLst/>
        </c:spPr>
      </c:pivotFmt>
      <c:pivotFmt>
        <c:idx val="1840"/>
        <c:spPr>
          <a:solidFill>
            <a:schemeClr val="accent1"/>
          </a:solidFill>
          <a:ln w="19050">
            <a:solidFill>
              <a:schemeClr val="lt1"/>
            </a:solidFill>
          </a:ln>
          <a:effectLst/>
        </c:spPr>
      </c:pivotFmt>
      <c:pivotFmt>
        <c:idx val="1841"/>
        <c:spPr>
          <a:solidFill>
            <a:schemeClr val="accent1"/>
          </a:solidFill>
          <a:ln w="19050">
            <a:solidFill>
              <a:schemeClr val="lt1"/>
            </a:solidFill>
          </a:ln>
          <a:effectLst/>
        </c:spPr>
      </c:pivotFmt>
      <c:pivotFmt>
        <c:idx val="1842"/>
        <c:spPr>
          <a:solidFill>
            <a:schemeClr val="accent1"/>
          </a:solidFill>
          <a:ln w="19050">
            <a:solidFill>
              <a:schemeClr val="lt1"/>
            </a:solidFill>
          </a:ln>
          <a:effectLst/>
        </c:spPr>
      </c:pivotFmt>
      <c:pivotFmt>
        <c:idx val="1843"/>
        <c:spPr>
          <a:solidFill>
            <a:schemeClr val="accent1"/>
          </a:solidFill>
          <a:ln w="19050">
            <a:solidFill>
              <a:schemeClr val="lt1"/>
            </a:solidFill>
          </a:ln>
          <a:effectLst/>
        </c:spPr>
      </c:pivotFmt>
      <c:pivotFmt>
        <c:idx val="1844"/>
        <c:spPr>
          <a:solidFill>
            <a:schemeClr val="accent1"/>
          </a:solidFill>
          <a:ln w="19050">
            <a:solidFill>
              <a:schemeClr val="lt1"/>
            </a:solidFill>
          </a:ln>
          <a:effectLst/>
        </c:spPr>
      </c:pivotFmt>
      <c:pivotFmt>
        <c:idx val="1845"/>
        <c:spPr>
          <a:solidFill>
            <a:schemeClr val="accent1"/>
          </a:solidFill>
          <a:ln w="19050">
            <a:solidFill>
              <a:schemeClr val="lt1"/>
            </a:solidFill>
          </a:ln>
          <a:effectLst/>
        </c:spPr>
      </c:pivotFmt>
      <c:pivotFmt>
        <c:idx val="1846"/>
        <c:spPr>
          <a:solidFill>
            <a:schemeClr val="accent1"/>
          </a:solidFill>
          <a:ln w="19050">
            <a:solidFill>
              <a:schemeClr val="lt1"/>
            </a:solidFill>
          </a:ln>
          <a:effectLst/>
        </c:spPr>
      </c:pivotFmt>
      <c:pivotFmt>
        <c:idx val="1847"/>
        <c:spPr>
          <a:solidFill>
            <a:schemeClr val="accent1"/>
          </a:solidFill>
          <a:ln w="19050">
            <a:solidFill>
              <a:schemeClr val="lt1"/>
            </a:solidFill>
          </a:ln>
          <a:effectLst/>
        </c:spPr>
      </c:pivotFmt>
      <c:pivotFmt>
        <c:idx val="1848"/>
        <c:spPr>
          <a:solidFill>
            <a:schemeClr val="accent1"/>
          </a:solidFill>
          <a:ln w="19050">
            <a:solidFill>
              <a:schemeClr val="lt1"/>
            </a:solidFill>
          </a:ln>
          <a:effectLst/>
        </c:spPr>
      </c:pivotFmt>
      <c:pivotFmt>
        <c:idx val="1849"/>
        <c:spPr>
          <a:solidFill>
            <a:schemeClr val="accent1"/>
          </a:solidFill>
          <a:ln w="19050">
            <a:solidFill>
              <a:schemeClr val="lt1"/>
            </a:solidFill>
          </a:ln>
          <a:effectLst/>
        </c:spPr>
      </c:pivotFmt>
      <c:pivotFmt>
        <c:idx val="1850"/>
        <c:spPr>
          <a:solidFill>
            <a:schemeClr val="accent1"/>
          </a:solidFill>
          <a:ln w="19050">
            <a:solidFill>
              <a:schemeClr val="lt1"/>
            </a:solidFill>
          </a:ln>
          <a:effectLst/>
        </c:spPr>
      </c:pivotFmt>
      <c:pivotFmt>
        <c:idx val="1851"/>
        <c:spPr>
          <a:solidFill>
            <a:schemeClr val="accent1"/>
          </a:solidFill>
          <a:ln w="19050">
            <a:solidFill>
              <a:schemeClr val="lt1"/>
            </a:solidFill>
          </a:ln>
          <a:effectLst/>
        </c:spPr>
      </c:pivotFmt>
      <c:pivotFmt>
        <c:idx val="1852"/>
        <c:spPr>
          <a:solidFill>
            <a:schemeClr val="accent1"/>
          </a:solidFill>
          <a:ln w="19050">
            <a:solidFill>
              <a:schemeClr val="lt1"/>
            </a:solidFill>
          </a:ln>
          <a:effectLst/>
        </c:spPr>
      </c:pivotFmt>
      <c:pivotFmt>
        <c:idx val="185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54"/>
        <c:spPr>
          <a:solidFill>
            <a:schemeClr val="accent1"/>
          </a:solidFill>
          <a:ln w="19050">
            <a:solidFill>
              <a:schemeClr val="lt1"/>
            </a:solidFill>
          </a:ln>
          <a:effectLst/>
        </c:spPr>
      </c:pivotFmt>
      <c:pivotFmt>
        <c:idx val="1855"/>
        <c:spPr>
          <a:solidFill>
            <a:schemeClr val="accent1"/>
          </a:solidFill>
          <a:ln w="19050">
            <a:solidFill>
              <a:schemeClr val="lt1"/>
            </a:solidFill>
          </a:ln>
          <a:effectLst/>
        </c:spPr>
      </c:pivotFmt>
      <c:pivotFmt>
        <c:idx val="1856"/>
        <c:spPr>
          <a:solidFill>
            <a:schemeClr val="accent1"/>
          </a:solidFill>
          <a:ln w="19050">
            <a:solidFill>
              <a:schemeClr val="lt1"/>
            </a:solidFill>
          </a:ln>
          <a:effectLst/>
        </c:spPr>
      </c:pivotFmt>
      <c:pivotFmt>
        <c:idx val="1857"/>
        <c:spPr>
          <a:solidFill>
            <a:schemeClr val="accent1"/>
          </a:solidFill>
          <a:ln w="19050">
            <a:solidFill>
              <a:schemeClr val="lt1"/>
            </a:solidFill>
          </a:ln>
          <a:effectLst/>
        </c:spPr>
      </c:pivotFmt>
      <c:pivotFmt>
        <c:idx val="1858"/>
        <c:spPr>
          <a:solidFill>
            <a:schemeClr val="accent1"/>
          </a:solidFill>
          <a:ln w="19050">
            <a:solidFill>
              <a:schemeClr val="lt1"/>
            </a:solidFill>
          </a:ln>
          <a:effectLst/>
        </c:spPr>
      </c:pivotFmt>
      <c:pivotFmt>
        <c:idx val="1859"/>
        <c:spPr>
          <a:solidFill>
            <a:schemeClr val="accent1"/>
          </a:solidFill>
          <a:ln w="19050">
            <a:solidFill>
              <a:schemeClr val="lt1"/>
            </a:solidFill>
          </a:ln>
          <a:effectLst/>
        </c:spPr>
      </c:pivotFmt>
      <c:pivotFmt>
        <c:idx val="1860"/>
        <c:spPr>
          <a:solidFill>
            <a:schemeClr val="accent1"/>
          </a:solidFill>
          <a:ln w="19050">
            <a:solidFill>
              <a:schemeClr val="lt1"/>
            </a:solidFill>
          </a:ln>
          <a:effectLst/>
        </c:spPr>
      </c:pivotFmt>
      <c:pivotFmt>
        <c:idx val="1861"/>
        <c:spPr>
          <a:solidFill>
            <a:schemeClr val="accent1"/>
          </a:solidFill>
          <a:ln w="19050">
            <a:solidFill>
              <a:schemeClr val="lt1"/>
            </a:solidFill>
          </a:ln>
          <a:effectLst/>
        </c:spPr>
      </c:pivotFmt>
      <c:pivotFmt>
        <c:idx val="1862"/>
        <c:spPr>
          <a:solidFill>
            <a:schemeClr val="accent1"/>
          </a:solidFill>
          <a:ln w="19050">
            <a:solidFill>
              <a:schemeClr val="lt1"/>
            </a:solidFill>
          </a:ln>
          <a:effectLst/>
        </c:spPr>
      </c:pivotFmt>
      <c:pivotFmt>
        <c:idx val="1863"/>
        <c:spPr>
          <a:solidFill>
            <a:schemeClr val="accent1"/>
          </a:solidFill>
          <a:ln w="19050">
            <a:solidFill>
              <a:schemeClr val="lt1"/>
            </a:solidFill>
          </a:ln>
          <a:effectLst/>
        </c:spPr>
      </c:pivotFmt>
      <c:pivotFmt>
        <c:idx val="1864"/>
        <c:spPr>
          <a:solidFill>
            <a:schemeClr val="accent1"/>
          </a:solidFill>
          <a:ln w="19050">
            <a:solidFill>
              <a:schemeClr val="lt1"/>
            </a:solidFill>
          </a:ln>
          <a:effectLst/>
        </c:spPr>
      </c:pivotFmt>
      <c:pivotFmt>
        <c:idx val="1865"/>
        <c:spPr>
          <a:solidFill>
            <a:schemeClr val="accent1"/>
          </a:solidFill>
          <a:ln w="19050">
            <a:solidFill>
              <a:schemeClr val="lt1"/>
            </a:solidFill>
          </a:ln>
          <a:effectLst/>
        </c:spPr>
      </c:pivotFmt>
      <c:pivotFmt>
        <c:idx val="1866"/>
        <c:spPr>
          <a:solidFill>
            <a:schemeClr val="accent1"/>
          </a:solidFill>
          <a:ln w="19050">
            <a:solidFill>
              <a:schemeClr val="lt1"/>
            </a:solidFill>
          </a:ln>
          <a:effectLst/>
        </c:spPr>
      </c:pivotFmt>
      <c:pivotFmt>
        <c:idx val="1867"/>
        <c:spPr>
          <a:solidFill>
            <a:schemeClr val="accent1"/>
          </a:solidFill>
          <a:ln w="19050">
            <a:solidFill>
              <a:schemeClr val="lt1"/>
            </a:solidFill>
          </a:ln>
          <a:effectLst/>
        </c:spPr>
      </c:pivotFmt>
      <c:pivotFmt>
        <c:idx val="1868"/>
        <c:spPr>
          <a:solidFill>
            <a:schemeClr val="accent1"/>
          </a:solidFill>
          <a:ln w="19050">
            <a:solidFill>
              <a:schemeClr val="lt1"/>
            </a:solidFill>
          </a:ln>
          <a:effectLst/>
        </c:spPr>
      </c:pivotFmt>
      <c:pivotFmt>
        <c:idx val="1869"/>
        <c:spPr>
          <a:solidFill>
            <a:schemeClr val="accent1"/>
          </a:solidFill>
          <a:ln w="19050">
            <a:solidFill>
              <a:schemeClr val="lt1"/>
            </a:solidFill>
          </a:ln>
          <a:effectLst/>
        </c:spPr>
      </c:pivotFmt>
      <c:pivotFmt>
        <c:idx val="187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71"/>
        <c:spPr>
          <a:solidFill>
            <a:schemeClr val="accent1"/>
          </a:solidFill>
          <a:ln w="19050">
            <a:solidFill>
              <a:schemeClr val="lt1"/>
            </a:solidFill>
          </a:ln>
          <a:effectLst/>
        </c:spPr>
      </c:pivotFmt>
      <c:pivotFmt>
        <c:idx val="1872"/>
        <c:spPr>
          <a:solidFill>
            <a:schemeClr val="accent1"/>
          </a:solidFill>
          <a:ln w="19050">
            <a:solidFill>
              <a:schemeClr val="lt1"/>
            </a:solidFill>
          </a:ln>
          <a:effectLst/>
        </c:spPr>
      </c:pivotFmt>
      <c:pivotFmt>
        <c:idx val="1873"/>
        <c:spPr>
          <a:solidFill>
            <a:schemeClr val="accent1"/>
          </a:solidFill>
          <a:ln w="19050">
            <a:solidFill>
              <a:schemeClr val="lt1"/>
            </a:solidFill>
          </a:ln>
          <a:effectLst/>
        </c:spPr>
      </c:pivotFmt>
      <c:pivotFmt>
        <c:idx val="1874"/>
        <c:spPr>
          <a:solidFill>
            <a:schemeClr val="accent1"/>
          </a:solidFill>
          <a:ln w="19050">
            <a:solidFill>
              <a:schemeClr val="lt1"/>
            </a:solidFill>
          </a:ln>
          <a:effectLst/>
        </c:spPr>
      </c:pivotFmt>
      <c:pivotFmt>
        <c:idx val="1875"/>
        <c:spPr>
          <a:solidFill>
            <a:schemeClr val="accent1"/>
          </a:solidFill>
          <a:ln w="19050">
            <a:solidFill>
              <a:schemeClr val="lt1"/>
            </a:solidFill>
          </a:ln>
          <a:effectLst/>
        </c:spPr>
      </c:pivotFmt>
      <c:pivotFmt>
        <c:idx val="1876"/>
        <c:spPr>
          <a:solidFill>
            <a:schemeClr val="accent1"/>
          </a:solidFill>
          <a:ln w="19050">
            <a:solidFill>
              <a:schemeClr val="lt1"/>
            </a:solidFill>
          </a:ln>
          <a:effectLst/>
        </c:spPr>
      </c:pivotFmt>
      <c:pivotFmt>
        <c:idx val="1877"/>
        <c:spPr>
          <a:solidFill>
            <a:schemeClr val="accent1"/>
          </a:solidFill>
          <a:ln w="19050">
            <a:solidFill>
              <a:schemeClr val="lt1"/>
            </a:solidFill>
          </a:ln>
          <a:effectLst/>
        </c:spPr>
      </c:pivotFmt>
      <c:pivotFmt>
        <c:idx val="1878"/>
        <c:spPr>
          <a:solidFill>
            <a:schemeClr val="accent1"/>
          </a:solidFill>
          <a:ln w="19050">
            <a:solidFill>
              <a:schemeClr val="lt1"/>
            </a:solidFill>
          </a:ln>
          <a:effectLst/>
        </c:spPr>
      </c:pivotFmt>
      <c:pivotFmt>
        <c:idx val="1879"/>
        <c:spPr>
          <a:solidFill>
            <a:schemeClr val="accent1"/>
          </a:solidFill>
          <a:ln w="19050">
            <a:solidFill>
              <a:schemeClr val="lt1"/>
            </a:solidFill>
          </a:ln>
          <a:effectLst/>
        </c:spPr>
      </c:pivotFmt>
      <c:pivotFmt>
        <c:idx val="1880"/>
        <c:spPr>
          <a:solidFill>
            <a:schemeClr val="accent1"/>
          </a:solidFill>
          <a:ln w="19050">
            <a:solidFill>
              <a:schemeClr val="lt1"/>
            </a:solidFill>
          </a:ln>
          <a:effectLst/>
        </c:spPr>
      </c:pivotFmt>
      <c:pivotFmt>
        <c:idx val="1881"/>
        <c:spPr>
          <a:solidFill>
            <a:schemeClr val="accent1"/>
          </a:solidFill>
          <a:ln w="19050">
            <a:solidFill>
              <a:schemeClr val="lt1"/>
            </a:solidFill>
          </a:ln>
          <a:effectLst/>
        </c:spPr>
      </c:pivotFmt>
      <c:pivotFmt>
        <c:idx val="1882"/>
        <c:spPr>
          <a:solidFill>
            <a:schemeClr val="accent1"/>
          </a:solidFill>
          <a:ln w="19050">
            <a:solidFill>
              <a:schemeClr val="lt1"/>
            </a:solidFill>
          </a:ln>
          <a:effectLst/>
        </c:spPr>
      </c:pivotFmt>
      <c:pivotFmt>
        <c:idx val="1883"/>
        <c:spPr>
          <a:solidFill>
            <a:schemeClr val="accent1"/>
          </a:solidFill>
          <a:ln w="19050">
            <a:solidFill>
              <a:schemeClr val="lt1"/>
            </a:solidFill>
          </a:ln>
          <a:effectLst/>
        </c:spPr>
      </c:pivotFmt>
      <c:pivotFmt>
        <c:idx val="1884"/>
        <c:spPr>
          <a:solidFill>
            <a:schemeClr val="accent1"/>
          </a:solidFill>
          <a:ln w="19050">
            <a:solidFill>
              <a:schemeClr val="lt1"/>
            </a:solidFill>
          </a:ln>
          <a:effectLst/>
        </c:spPr>
      </c:pivotFmt>
      <c:pivotFmt>
        <c:idx val="1885"/>
        <c:spPr>
          <a:solidFill>
            <a:schemeClr val="accent1"/>
          </a:solidFill>
          <a:ln w="19050">
            <a:solidFill>
              <a:schemeClr val="lt1"/>
            </a:solidFill>
          </a:ln>
          <a:effectLst/>
        </c:spPr>
      </c:pivotFmt>
      <c:pivotFmt>
        <c:idx val="1886"/>
        <c:spPr>
          <a:solidFill>
            <a:schemeClr val="accent1"/>
          </a:solidFill>
          <a:ln w="19050">
            <a:solidFill>
              <a:schemeClr val="lt1"/>
            </a:solidFill>
          </a:ln>
          <a:effectLst/>
        </c:spPr>
      </c:pivotFmt>
      <c:pivotFmt>
        <c:idx val="188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88"/>
        <c:spPr>
          <a:solidFill>
            <a:schemeClr val="accent1"/>
          </a:solidFill>
          <a:ln w="19050">
            <a:solidFill>
              <a:schemeClr val="lt1"/>
            </a:solidFill>
          </a:ln>
          <a:effectLst/>
        </c:spPr>
      </c:pivotFmt>
      <c:pivotFmt>
        <c:idx val="1889"/>
        <c:spPr>
          <a:solidFill>
            <a:schemeClr val="accent1"/>
          </a:solidFill>
          <a:ln w="19050">
            <a:solidFill>
              <a:schemeClr val="lt1"/>
            </a:solidFill>
          </a:ln>
          <a:effectLst/>
        </c:spPr>
      </c:pivotFmt>
      <c:pivotFmt>
        <c:idx val="1890"/>
        <c:spPr>
          <a:solidFill>
            <a:schemeClr val="accent1"/>
          </a:solidFill>
          <a:ln w="19050">
            <a:solidFill>
              <a:schemeClr val="lt1"/>
            </a:solidFill>
          </a:ln>
          <a:effectLst/>
        </c:spPr>
      </c:pivotFmt>
      <c:pivotFmt>
        <c:idx val="1891"/>
        <c:spPr>
          <a:solidFill>
            <a:schemeClr val="accent1"/>
          </a:solidFill>
          <a:ln w="19050">
            <a:solidFill>
              <a:schemeClr val="lt1"/>
            </a:solidFill>
          </a:ln>
          <a:effectLst/>
        </c:spPr>
      </c:pivotFmt>
      <c:pivotFmt>
        <c:idx val="1892"/>
        <c:spPr>
          <a:solidFill>
            <a:schemeClr val="accent1"/>
          </a:solidFill>
          <a:ln w="19050">
            <a:solidFill>
              <a:schemeClr val="lt1"/>
            </a:solidFill>
          </a:ln>
          <a:effectLst/>
        </c:spPr>
      </c:pivotFmt>
      <c:pivotFmt>
        <c:idx val="1893"/>
        <c:spPr>
          <a:solidFill>
            <a:schemeClr val="accent1"/>
          </a:solidFill>
          <a:ln w="19050">
            <a:solidFill>
              <a:schemeClr val="lt1"/>
            </a:solidFill>
          </a:ln>
          <a:effectLst/>
        </c:spPr>
      </c:pivotFmt>
      <c:pivotFmt>
        <c:idx val="1894"/>
        <c:spPr>
          <a:solidFill>
            <a:schemeClr val="accent1"/>
          </a:solidFill>
          <a:ln w="19050">
            <a:solidFill>
              <a:schemeClr val="lt1"/>
            </a:solidFill>
          </a:ln>
          <a:effectLst/>
        </c:spPr>
      </c:pivotFmt>
      <c:pivotFmt>
        <c:idx val="1895"/>
        <c:spPr>
          <a:solidFill>
            <a:schemeClr val="accent1"/>
          </a:solidFill>
          <a:ln w="19050">
            <a:solidFill>
              <a:schemeClr val="lt1"/>
            </a:solidFill>
          </a:ln>
          <a:effectLst/>
        </c:spPr>
      </c:pivotFmt>
      <c:pivotFmt>
        <c:idx val="1896"/>
        <c:spPr>
          <a:solidFill>
            <a:schemeClr val="accent1"/>
          </a:solidFill>
          <a:ln w="19050">
            <a:solidFill>
              <a:schemeClr val="lt1"/>
            </a:solidFill>
          </a:ln>
          <a:effectLst/>
        </c:spPr>
      </c:pivotFmt>
      <c:pivotFmt>
        <c:idx val="1897"/>
        <c:spPr>
          <a:solidFill>
            <a:schemeClr val="accent1"/>
          </a:solidFill>
          <a:ln w="19050">
            <a:solidFill>
              <a:schemeClr val="lt1"/>
            </a:solidFill>
          </a:ln>
          <a:effectLst/>
        </c:spPr>
      </c:pivotFmt>
      <c:pivotFmt>
        <c:idx val="1898"/>
        <c:spPr>
          <a:solidFill>
            <a:schemeClr val="accent1"/>
          </a:solidFill>
          <a:ln w="19050">
            <a:solidFill>
              <a:schemeClr val="lt1"/>
            </a:solidFill>
          </a:ln>
          <a:effectLst/>
        </c:spPr>
      </c:pivotFmt>
      <c:pivotFmt>
        <c:idx val="1899"/>
        <c:spPr>
          <a:solidFill>
            <a:schemeClr val="accent1"/>
          </a:solidFill>
          <a:ln w="19050">
            <a:solidFill>
              <a:schemeClr val="lt1"/>
            </a:solidFill>
          </a:ln>
          <a:effectLst/>
        </c:spPr>
      </c:pivotFmt>
      <c:pivotFmt>
        <c:idx val="1900"/>
        <c:spPr>
          <a:solidFill>
            <a:schemeClr val="accent1"/>
          </a:solidFill>
          <a:ln w="19050">
            <a:solidFill>
              <a:schemeClr val="lt1"/>
            </a:solidFill>
          </a:ln>
          <a:effectLst/>
        </c:spPr>
      </c:pivotFmt>
      <c:pivotFmt>
        <c:idx val="1901"/>
        <c:spPr>
          <a:solidFill>
            <a:schemeClr val="accent1"/>
          </a:solidFill>
          <a:ln w="19050">
            <a:solidFill>
              <a:schemeClr val="lt1"/>
            </a:solidFill>
          </a:ln>
          <a:effectLst/>
        </c:spPr>
      </c:pivotFmt>
      <c:pivotFmt>
        <c:idx val="1902"/>
        <c:spPr>
          <a:solidFill>
            <a:schemeClr val="accent1"/>
          </a:solidFill>
          <a:ln w="19050">
            <a:solidFill>
              <a:schemeClr val="lt1"/>
            </a:solidFill>
          </a:ln>
          <a:effectLst/>
        </c:spPr>
      </c:pivotFmt>
      <c:pivotFmt>
        <c:idx val="1903"/>
        <c:spPr>
          <a:solidFill>
            <a:schemeClr val="accent1"/>
          </a:solidFill>
          <a:ln w="19050">
            <a:solidFill>
              <a:schemeClr val="lt1"/>
            </a:solidFill>
          </a:ln>
          <a:effectLst/>
        </c:spPr>
      </c:pivotFmt>
      <c:pivotFmt>
        <c:idx val="190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05"/>
        <c:spPr>
          <a:solidFill>
            <a:schemeClr val="accent1"/>
          </a:solidFill>
          <a:ln w="19050">
            <a:solidFill>
              <a:schemeClr val="lt1"/>
            </a:solidFill>
          </a:ln>
          <a:effectLst/>
        </c:spPr>
      </c:pivotFmt>
      <c:pivotFmt>
        <c:idx val="1906"/>
        <c:spPr>
          <a:solidFill>
            <a:schemeClr val="accent1"/>
          </a:solidFill>
          <a:ln w="19050">
            <a:solidFill>
              <a:schemeClr val="lt1"/>
            </a:solidFill>
          </a:ln>
          <a:effectLst/>
        </c:spPr>
      </c:pivotFmt>
      <c:pivotFmt>
        <c:idx val="1907"/>
        <c:spPr>
          <a:solidFill>
            <a:schemeClr val="accent1"/>
          </a:solidFill>
          <a:ln w="19050">
            <a:solidFill>
              <a:schemeClr val="lt1"/>
            </a:solidFill>
          </a:ln>
          <a:effectLst/>
        </c:spPr>
      </c:pivotFmt>
      <c:pivotFmt>
        <c:idx val="1908"/>
        <c:spPr>
          <a:solidFill>
            <a:schemeClr val="accent1"/>
          </a:solidFill>
          <a:ln w="19050">
            <a:solidFill>
              <a:schemeClr val="lt1"/>
            </a:solidFill>
          </a:ln>
          <a:effectLst/>
        </c:spPr>
      </c:pivotFmt>
      <c:pivotFmt>
        <c:idx val="1909"/>
        <c:spPr>
          <a:solidFill>
            <a:schemeClr val="accent1"/>
          </a:solidFill>
          <a:ln w="19050">
            <a:solidFill>
              <a:schemeClr val="lt1"/>
            </a:solidFill>
          </a:ln>
          <a:effectLst/>
        </c:spPr>
      </c:pivotFmt>
      <c:pivotFmt>
        <c:idx val="1910"/>
        <c:spPr>
          <a:solidFill>
            <a:schemeClr val="accent1"/>
          </a:solidFill>
          <a:ln w="19050">
            <a:solidFill>
              <a:schemeClr val="lt1"/>
            </a:solidFill>
          </a:ln>
          <a:effectLst/>
        </c:spPr>
      </c:pivotFmt>
      <c:pivotFmt>
        <c:idx val="1911"/>
        <c:spPr>
          <a:solidFill>
            <a:schemeClr val="accent1"/>
          </a:solidFill>
          <a:ln w="19050">
            <a:solidFill>
              <a:schemeClr val="lt1"/>
            </a:solidFill>
          </a:ln>
          <a:effectLst/>
        </c:spPr>
      </c:pivotFmt>
      <c:pivotFmt>
        <c:idx val="1912"/>
        <c:spPr>
          <a:solidFill>
            <a:schemeClr val="accent1"/>
          </a:solidFill>
          <a:ln w="19050">
            <a:solidFill>
              <a:schemeClr val="lt1"/>
            </a:solidFill>
          </a:ln>
          <a:effectLst/>
        </c:spPr>
      </c:pivotFmt>
      <c:pivotFmt>
        <c:idx val="1913"/>
        <c:spPr>
          <a:solidFill>
            <a:schemeClr val="accent1"/>
          </a:solidFill>
          <a:ln w="19050">
            <a:solidFill>
              <a:schemeClr val="lt1"/>
            </a:solidFill>
          </a:ln>
          <a:effectLst/>
        </c:spPr>
      </c:pivotFmt>
      <c:pivotFmt>
        <c:idx val="1914"/>
        <c:spPr>
          <a:solidFill>
            <a:schemeClr val="accent1"/>
          </a:solidFill>
          <a:ln w="19050">
            <a:solidFill>
              <a:schemeClr val="lt1"/>
            </a:solidFill>
          </a:ln>
          <a:effectLst/>
        </c:spPr>
      </c:pivotFmt>
      <c:pivotFmt>
        <c:idx val="1915"/>
        <c:spPr>
          <a:solidFill>
            <a:schemeClr val="accent1"/>
          </a:solidFill>
          <a:ln w="19050">
            <a:solidFill>
              <a:schemeClr val="lt1"/>
            </a:solidFill>
          </a:ln>
          <a:effectLst/>
        </c:spPr>
      </c:pivotFmt>
      <c:pivotFmt>
        <c:idx val="1916"/>
        <c:spPr>
          <a:solidFill>
            <a:schemeClr val="accent1"/>
          </a:solidFill>
          <a:ln w="19050">
            <a:solidFill>
              <a:schemeClr val="lt1"/>
            </a:solidFill>
          </a:ln>
          <a:effectLst/>
        </c:spPr>
      </c:pivotFmt>
      <c:pivotFmt>
        <c:idx val="1917"/>
        <c:spPr>
          <a:solidFill>
            <a:schemeClr val="accent1"/>
          </a:solidFill>
          <a:ln w="19050">
            <a:solidFill>
              <a:schemeClr val="lt1"/>
            </a:solidFill>
          </a:ln>
          <a:effectLst/>
        </c:spPr>
      </c:pivotFmt>
      <c:pivotFmt>
        <c:idx val="1918"/>
        <c:spPr>
          <a:solidFill>
            <a:schemeClr val="accent1"/>
          </a:solidFill>
          <a:ln w="19050">
            <a:solidFill>
              <a:schemeClr val="lt1"/>
            </a:solidFill>
          </a:ln>
          <a:effectLst/>
        </c:spPr>
      </c:pivotFmt>
      <c:pivotFmt>
        <c:idx val="1919"/>
        <c:spPr>
          <a:solidFill>
            <a:schemeClr val="accent1"/>
          </a:solidFill>
          <a:ln w="19050">
            <a:solidFill>
              <a:schemeClr val="lt1"/>
            </a:solidFill>
          </a:ln>
          <a:effectLst/>
        </c:spPr>
      </c:pivotFmt>
      <c:pivotFmt>
        <c:idx val="1920"/>
        <c:spPr>
          <a:solidFill>
            <a:schemeClr val="accent1"/>
          </a:solidFill>
          <a:ln w="19050">
            <a:solidFill>
              <a:schemeClr val="lt1"/>
            </a:solidFill>
          </a:ln>
          <a:effectLst/>
        </c:spPr>
      </c:pivotFmt>
      <c:pivotFmt>
        <c:idx val="192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22"/>
        <c:spPr>
          <a:solidFill>
            <a:schemeClr val="accent1"/>
          </a:solidFill>
          <a:ln w="19050">
            <a:solidFill>
              <a:schemeClr val="lt1"/>
            </a:solidFill>
          </a:ln>
          <a:effectLst/>
        </c:spPr>
      </c:pivotFmt>
      <c:pivotFmt>
        <c:idx val="1923"/>
        <c:spPr>
          <a:solidFill>
            <a:schemeClr val="accent1"/>
          </a:solidFill>
          <a:ln w="19050">
            <a:solidFill>
              <a:schemeClr val="lt1"/>
            </a:solidFill>
          </a:ln>
          <a:effectLst/>
        </c:spPr>
      </c:pivotFmt>
      <c:pivotFmt>
        <c:idx val="1924"/>
        <c:spPr>
          <a:solidFill>
            <a:schemeClr val="accent1"/>
          </a:solidFill>
          <a:ln w="19050">
            <a:solidFill>
              <a:schemeClr val="lt1"/>
            </a:solidFill>
          </a:ln>
          <a:effectLst/>
        </c:spPr>
      </c:pivotFmt>
      <c:pivotFmt>
        <c:idx val="1925"/>
        <c:spPr>
          <a:solidFill>
            <a:schemeClr val="accent1"/>
          </a:solidFill>
          <a:ln w="19050">
            <a:solidFill>
              <a:schemeClr val="lt1"/>
            </a:solidFill>
          </a:ln>
          <a:effectLst/>
        </c:spPr>
      </c:pivotFmt>
      <c:pivotFmt>
        <c:idx val="1926"/>
        <c:spPr>
          <a:solidFill>
            <a:schemeClr val="accent1"/>
          </a:solidFill>
          <a:ln w="19050">
            <a:solidFill>
              <a:schemeClr val="lt1"/>
            </a:solidFill>
          </a:ln>
          <a:effectLst/>
        </c:spPr>
      </c:pivotFmt>
      <c:pivotFmt>
        <c:idx val="1927"/>
        <c:spPr>
          <a:solidFill>
            <a:schemeClr val="accent1"/>
          </a:solidFill>
          <a:ln w="19050">
            <a:solidFill>
              <a:schemeClr val="lt1"/>
            </a:solidFill>
          </a:ln>
          <a:effectLst/>
        </c:spPr>
      </c:pivotFmt>
      <c:pivotFmt>
        <c:idx val="1928"/>
        <c:spPr>
          <a:solidFill>
            <a:schemeClr val="accent1"/>
          </a:solidFill>
          <a:ln w="19050">
            <a:solidFill>
              <a:schemeClr val="lt1"/>
            </a:solidFill>
          </a:ln>
          <a:effectLst/>
        </c:spPr>
      </c:pivotFmt>
      <c:pivotFmt>
        <c:idx val="1929"/>
        <c:spPr>
          <a:solidFill>
            <a:schemeClr val="accent1"/>
          </a:solidFill>
          <a:ln w="19050">
            <a:solidFill>
              <a:schemeClr val="lt1"/>
            </a:solidFill>
          </a:ln>
          <a:effectLst/>
        </c:spPr>
      </c:pivotFmt>
      <c:pivotFmt>
        <c:idx val="1930"/>
        <c:spPr>
          <a:solidFill>
            <a:schemeClr val="accent1"/>
          </a:solidFill>
          <a:ln w="19050">
            <a:solidFill>
              <a:schemeClr val="lt1"/>
            </a:solidFill>
          </a:ln>
          <a:effectLst/>
        </c:spPr>
      </c:pivotFmt>
      <c:pivotFmt>
        <c:idx val="1931"/>
        <c:spPr>
          <a:solidFill>
            <a:schemeClr val="accent1"/>
          </a:solidFill>
          <a:ln w="19050">
            <a:solidFill>
              <a:schemeClr val="lt1"/>
            </a:solidFill>
          </a:ln>
          <a:effectLst/>
        </c:spPr>
      </c:pivotFmt>
      <c:pivotFmt>
        <c:idx val="1932"/>
        <c:spPr>
          <a:solidFill>
            <a:schemeClr val="accent1"/>
          </a:solidFill>
          <a:ln w="19050">
            <a:solidFill>
              <a:schemeClr val="lt1"/>
            </a:solidFill>
          </a:ln>
          <a:effectLst/>
        </c:spPr>
      </c:pivotFmt>
      <c:pivotFmt>
        <c:idx val="1933"/>
        <c:spPr>
          <a:solidFill>
            <a:schemeClr val="accent1"/>
          </a:solidFill>
          <a:ln w="19050">
            <a:solidFill>
              <a:schemeClr val="lt1"/>
            </a:solidFill>
          </a:ln>
          <a:effectLst/>
        </c:spPr>
      </c:pivotFmt>
      <c:pivotFmt>
        <c:idx val="1934"/>
        <c:spPr>
          <a:solidFill>
            <a:schemeClr val="accent1"/>
          </a:solidFill>
          <a:ln w="19050">
            <a:solidFill>
              <a:schemeClr val="lt1"/>
            </a:solidFill>
          </a:ln>
          <a:effectLst/>
        </c:spPr>
      </c:pivotFmt>
      <c:pivotFmt>
        <c:idx val="1935"/>
        <c:spPr>
          <a:solidFill>
            <a:schemeClr val="accent1"/>
          </a:solidFill>
          <a:ln w="19050">
            <a:solidFill>
              <a:schemeClr val="lt1"/>
            </a:solidFill>
          </a:ln>
          <a:effectLst/>
        </c:spPr>
      </c:pivotFmt>
      <c:pivotFmt>
        <c:idx val="1936"/>
        <c:spPr>
          <a:solidFill>
            <a:schemeClr val="accent1"/>
          </a:solidFill>
          <a:ln w="19050">
            <a:solidFill>
              <a:schemeClr val="lt1"/>
            </a:solidFill>
          </a:ln>
          <a:effectLst/>
        </c:spPr>
      </c:pivotFmt>
      <c:pivotFmt>
        <c:idx val="1937"/>
        <c:spPr>
          <a:solidFill>
            <a:schemeClr val="accent1"/>
          </a:solidFill>
          <a:ln w="19050">
            <a:solidFill>
              <a:schemeClr val="lt1"/>
            </a:solidFill>
          </a:ln>
          <a:effectLst/>
        </c:spPr>
      </c:pivotFmt>
      <c:pivotFmt>
        <c:idx val="193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39"/>
        <c:spPr>
          <a:solidFill>
            <a:schemeClr val="accent1"/>
          </a:solidFill>
          <a:ln w="19050">
            <a:solidFill>
              <a:schemeClr val="lt1"/>
            </a:solidFill>
          </a:ln>
          <a:effectLst/>
        </c:spPr>
      </c:pivotFmt>
      <c:pivotFmt>
        <c:idx val="1940"/>
        <c:spPr>
          <a:solidFill>
            <a:schemeClr val="accent1"/>
          </a:solidFill>
          <a:ln w="19050">
            <a:solidFill>
              <a:schemeClr val="lt1"/>
            </a:solidFill>
          </a:ln>
          <a:effectLst/>
        </c:spPr>
      </c:pivotFmt>
      <c:pivotFmt>
        <c:idx val="1941"/>
        <c:spPr>
          <a:solidFill>
            <a:schemeClr val="accent1"/>
          </a:solidFill>
          <a:ln w="19050">
            <a:solidFill>
              <a:schemeClr val="lt1"/>
            </a:solidFill>
          </a:ln>
          <a:effectLst/>
        </c:spPr>
      </c:pivotFmt>
      <c:pivotFmt>
        <c:idx val="1942"/>
        <c:spPr>
          <a:solidFill>
            <a:schemeClr val="accent1"/>
          </a:solidFill>
          <a:ln w="19050">
            <a:solidFill>
              <a:schemeClr val="lt1"/>
            </a:solidFill>
          </a:ln>
          <a:effectLst/>
        </c:spPr>
      </c:pivotFmt>
      <c:pivotFmt>
        <c:idx val="1943"/>
        <c:spPr>
          <a:solidFill>
            <a:schemeClr val="accent1"/>
          </a:solidFill>
          <a:ln w="19050">
            <a:solidFill>
              <a:schemeClr val="lt1"/>
            </a:solidFill>
          </a:ln>
          <a:effectLst/>
        </c:spPr>
      </c:pivotFmt>
      <c:pivotFmt>
        <c:idx val="1944"/>
        <c:spPr>
          <a:solidFill>
            <a:schemeClr val="accent1"/>
          </a:solidFill>
          <a:ln w="19050">
            <a:solidFill>
              <a:schemeClr val="lt1"/>
            </a:solidFill>
          </a:ln>
          <a:effectLst/>
        </c:spPr>
      </c:pivotFmt>
      <c:pivotFmt>
        <c:idx val="1945"/>
        <c:spPr>
          <a:solidFill>
            <a:schemeClr val="accent1"/>
          </a:solidFill>
          <a:ln w="19050">
            <a:solidFill>
              <a:schemeClr val="lt1"/>
            </a:solidFill>
          </a:ln>
          <a:effectLst/>
        </c:spPr>
      </c:pivotFmt>
      <c:pivotFmt>
        <c:idx val="1946"/>
        <c:spPr>
          <a:solidFill>
            <a:schemeClr val="accent1"/>
          </a:solidFill>
          <a:ln w="19050">
            <a:solidFill>
              <a:schemeClr val="lt1"/>
            </a:solidFill>
          </a:ln>
          <a:effectLst/>
        </c:spPr>
      </c:pivotFmt>
      <c:pivotFmt>
        <c:idx val="1947"/>
        <c:spPr>
          <a:solidFill>
            <a:schemeClr val="accent1"/>
          </a:solidFill>
          <a:ln w="19050">
            <a:solidFill>
              <a:schemeClr val="lt1"/>
            </a:solidFill>
          </a:ln>
          <a:effectLst/>
        </c:spPr>
      </c:pivotFmt>
      <c:pivotFmt>
        <c:idx val="1948"/>
        <c:spPr>
          <a:solidFill>
            <a:schemeClr val="accent1"/>
          </a:solidFill>
          <a:ln w="19050">
            <a:solidFill>
              <a:schemeClr val="lt1"/>
            </a:solidFill>
          </a:ln>
          <a:effectLst/>
        </c:spPr>
      </c:pivotFmt>
      <c:pivotFmt>
        <c:idx val="1949"/>
        <c:spPr>
          <a:solidFill>
            <a:schemeClr val="accent1"/>
          </a:solidFill>
          <a:ln w="19050">
            <a:solidFill>
              <a:schemeClr val="lt1"/>
            </a:solidFill>
          </a:ln>
          <a:effectLst/>
        </c:spPr>
      </c:pivotFmt>
      <c:pivotFmt>
        <c:idx val="1950"/>
        <c:spPr>
          <a:solidFill>
            <a:schemeClr val="accent1"/>
          </a:solidFill>
          <a:ln w="19050">
            <a:solidFill>
              <a:schemeClr val="lt1"/>
            </a:solidFill>
          </a:ln>
          <a:effectLst/>
        </c:spPr>
      </c:pivotFmt>
      <c:pivotFmt>
        <c:idx val="1951"/>
        <c:spPr>
          <a:solidFill>
            <a:schemeClr val="accent1"/>
          </a:solidFill>
          <a:ln w="19050">
            <a:solidFill>
              <a:schemeClr val="lt1"/>
            </a:solidFill>
          </a:ln>
          <a:effectLst/>
        </c:spPr>
      </c:pivotFmt>
      <c:pivotFmt>
        <c:idx val="1952"/>
        <c:spPr>
          <a:solidFill>
            <a:schemeClr val="accent1"/>
          </a:solidFill>
          <a:ln w="19050">
            <a:solidFill>
              <a:schemeClr val="lt1"/>
            </a:solidFill>
          </a:ln>
          <a:effectLst/>
        </c:spPr>
      </c:pivotFmt>
      <c:pivotFmt>
        <c:idx val="1953"/>
        <c:spPr>
          <a:solidFill>
            <a:schemeClr val="accent1"/>
          </a:solidFill>
          <a:ln w="19050">
            <a:solidFill>
              <a:schemeClr val="lt1"/>
            </a:solidFill>
          </a:ln>
          <a:effectLst/>
        </c:spPr>
      </c:pivotFmt>
      <c:pivotFmt>
        <c:idx val="1954"/>
        <c:spPr>
          <a:solidFill>
            <a:schemeClr val="accent1"/>
          </a:solidFill>
          <a:ln w="19050">
            <a:solidFill>
              <a:schemeClr val="lt1"/>
            </a:solidFill>
          </a:ln>
          <a:effectLst/>
        </c:spPr>
      </c:pivotFmt>
      <c:pivotFmt>
        <c:idx val="195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56"/>
        <c:spPr>
          <a:solidFill>
            <a:schemeClr val="accent1"/>
          </a:solidFill>
          <a:ln w="19050">
            <a:solidFill>
              <a:schemeClr val="lt1"/>
            </a:solidFill>
          </a:ln>
          <a:effectLst/>
        </c:spPr>
      </c:pivotFmt>
      <c:pivotFmt>
        <c:idx val="1957"/>
        <c:spPr>
          <a:solidFill>
            <a:schemeClr val="accent1"/>
          </a:solidFill>
          <a:ln w="19050">
            <a:solidFill>
              <a:schemeClr val="lt1"/>
            </a:solidFill>
          </a:ln>
          <a:effectLst/>
        </c:spPr>
      </c:pivotFmt>
      <c:pivotFmt>
        <c:idx val="1958"/>
        <c:spPr>
          <a:solidFill>
            <a:schemeClr val="accent1"/>
          </a:solidFill>
          <a:ln w="19050">
            <a:solidFill>
              <a:schemeClr val="lt1"/>
            </a:solidFill>
          </a:ln>
          <a:effectLst/>
        </c:spPr>
      </c:pivotFmt>
      <c:pivotFmt>
        <c:idx val="1959"/>
        <c:spPr>
          <a:solidFill>
            <a:schemeClr val="accent1"/>
          </a:solidFill>
          <a:ln w="19050">
            <a:solidFill>
              <a:schemeClr val="lt1"/>
            </a:solidFill>
          </a:ln>
          <a:effectLst/>
        </c:spPr>
      </c:pivotFmt>
      <c:pivotFmt>
        <c:idx val="1960"/>
        <c:spPr>
          <a:solidFill>
            <a:schemeClr val="accent1"/>
          </a:solidFill>
          <a:ln w="19050">
            <a:solidFill>
              <a:schemeClr val="lt1"/>
            </a:solidFill>
          </a:ln>
          <a:effectLst/>
        </c:spPr>
      </c:pivotFmt>
      <c:pivotFmt>
        <c:idx val="1961"/>
        <c:spPr>
          <a:solidFill>
            <a:schemeClr val="accent1"/>
          </a:solidFill>
          <a:ln w="19050">
            <a:solidFill>
              <a:schemeClr val="lt1"/>
            </a:solidFill>
          </a:ln>
          <a:effectLst/>
        </c:spPr>
      </c:pivotFmt>
      <c:pivotFmt>
        <c:idx val="1962"/>
        <c:spPr>
          <a:solidFill>
            <a:schemeClr val="accent1"/>
          </a:solidFill>
          <a:ln w="19050">
            <a:solidFill>
              <a:schemeClr val="lt1"/>
            </a:solidFill>
          </a:ln>
          <a:effectLst/>
        </c:spPr>
      </c:pivotFmt>
      <c:pivotFmt>
        <c:idx val="1963"/>
        <c:spPr>
          <a:solidFill>
            <a:schemeClr val="accent1"/>
          </a:solidFill>
          <a:ln w="19050">
            <a:solidFill>
              <a:schemeClr val="lt1"/>
            </a:solidFill>
          </a:ln>
          <a:effectLst/>
        </c:spPr>
      </c:pivotFmt>
      <c:pivotFmt>
        <c:idx val="1964"/>
        <c:spPr>
          <a:solidFill>
            <a:schemeClr val="accent1"/>
          </a:solidFill>
          <a:ln w="19050">
            <a:solidFill>
              <a:schemeClr val="lt1"/>
            </a:solidFill>
          </a:ln>
          <a:effectLst/>
        </c:spPr>
      </c:pivotFmt>
      <c:pivotFmt>
        <c:idx val="1965"/>
        <c:spPr>
          <a:solidFill>
            <a:schemeClr val="accent1"/>
          </a:solidFill>
          <a:ln w="19050">
            <a:solidFill>
              <a:schemeClr val="lt1"/>
            </a:solidFill>
          </a:ln>
          <a:effectLst/>
        </c:spPr>
      </c:pivotFmt>
      <c:pivotFmt>
        <c:idx val="1966"/>
        <c:spPr>
          <a:solidFill>
            <a:schemeClr val="accent1"/>
          </a:solidFill>
          <a:ln w="19050">
            <a:solidFill>
              <a:schemeClr val="lt1"/>
            </a:solidFill>
          </a:ln>
          <a:effectLst/>
        </c:spPr>
      </c:pivotFmt>
      <c:pivotFmt>
        <c:idx val="1967"/>
        <c:spPr>
          <a:solidFill>
            <a:schemeClr val="accent1"/>
          </a:solidFill>
          <a:ln w="19050">
            <a:solidFill>
              <a:schemeClr val="lt1"/>
            </a:solidFill>
          </a:ln>
          <a:effectLst/>
        </c:spPr>
      </c:pivotFmt>
      <c:pivotFmt>
        <c:idx val="1968"/>
        <c:spPr>
          <a:solidFill>
            <a:schemeClr val="accent1"/>
          </a:solidFill>
          <a:ln w="19050">
            <a:solidFill>
              <a:schemeClr val="lt1"/>
            </a:solidFill>
          </a:ln>
          <a:effectLst/>
        </c:spPr>
      </c:pivotFmt>
      <c:pivotFmt>
        <c:idx val="1969"/>
        <c:spPr>
          <a:solidFill>
            <a:schemeClr val="accent1"/>
          </a:solidFill>
          <a:ln w="19050">
            <a:solidFill>
              <a:schemeClr val="lt1"/>
            </a:solidFill>
          </a:ln>
          <a:effectLst/>
        </c:spPr>
      </c:pivotFmt>
      <c:pivotFmt>
        <c:idx val="1970"/>
        <c:spPr>
          <a:solidFill>
            <a:schemeClr val="accent1"/>
          </a:solidFill>
          <a:ln w="19050">
            <a:solidFill>
              <a:schemeClr val="lt1"/>
            </a:solidFill>
          </a:ln>
          <a:effectLst/>
        </c:spPr>
      </c:pivotFmt>
      <c:pivotFmt>
        <c:idx val="1971"/>
        <c:spPr>
          <a:solidFill>
            <a:schemeClr val="accent1"/>
          </a:solidFill>
          <a:ln w="19050">
            <a:solidFill>
              <a:schemeClr val="lt1"/>
            </a:solidFill>
          </a:ln>
          <a:effectLst/>
        </c:spPr>
      </c:pivotFmt>
      <c:pivotFmt>
        <c:idx val="197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73"/>
        <c:spPr>
          <a:solidFill>
            <a:schemeClr val="accent1"/>
          </a:solidFill>
          <a:ln w="19050">
            <a:solidFill>
              <a:schemeClr val="lt1"/>
            </a:solidFill>
          </a:ln>
          <a:effectLst/>
        </c:spPr>
      </c:pivotFmt>
      <c:pivotFmt>
        <c:idx val="1974"/>
        <c:spPr>
          <a:solidFill>
            <a:schemeClr val="accent1"/>
          </a:solidFill>
          <a:ln w="19050">
            <a:solidFill>
              <a:schemeClr val="lt1"/>
            </a:solidFill>
          </a:ln>
          <a:effectLst/>
        </c:spPr>
      </c:pivotFmt>
      <c:pivotFmt>
        <c:idx val="1975"/>
        <c:spPr>
          <a:solidFill>
            <a:schemeClr val="accent1"/>
          </a:solidFill>
          <a:ln w="19050">
            <a:solidFill>
              <a:schemeClr val="lt1"/>
            </a:solidFill>
          </a:ln>
          <a:effectLst/>
        </c:spPr>
      </c:pivotFmt>
      <c:pivotFmt>
        <c:idx val="1976"/>
        <c:spPr>
          <a:solidFill>
            <a:schemeClr val="accent1"/>
          </a:solidFill>
          <a:ln w="19050">
            <a:solidFill>
              <a:schemeClr val="lt1"/>
            </a:solidFill>
          </a:ln>
          <a:effectLst/>
        </c:spPr>
      </c:pivotFmt>
      <c:pivotFmt>
        <c:idx val="1977"/>
        <c:spPr>
          <a:solidFill>
            <a:schemeClr val="accent1"/>
          </a:solidFill>
          <a:ln w="19050">
            <a:solidFill>
              <a:schemeClr val="lt1"/>
            </a:solidFill>
          </a:ln>
          <a:effectLst/>
        </c:spPr>
      </c:pivotFmt>
      <c:pivotFmt>
        <c:idx val="1978"/>
        <c:spPr>
          <a:solidFill>
            <a:schemeClr val="accent1"/>
          </a:solidFill>
          <a:ln w="19050">
            <a:solidFill>
              <a:schemeClr val="lt1"/>
            </a:solidFill>
          </a:ln>
          <a:effectLst/>
        </c:spPr>
      </c:pivotFmt>
      <c:pivotFmt>
        <c:idx val="1979"/>
        <c:spPr>
          <a:solidFill>
            <a:schemeClr val="accent1"/>
          </a:solidFill>
          <a:ln w="19050">
            <a:solidFill>
              <a:schemeClr val="lt1"/>
            </a:solidFill>
          </a:ln>
          <a:effectLst/>
        </c:spPr>
      </c:pivotFmt>
      <c:pivotFmt>
        <c:idx val="1980"/>
        <c:spPr>
          <a:solidFill>
            <a:schemeClr val="accent1"/>
          </a:solidFill>
          <a:ln w="19050">
            <a:solidFill>
              <a:schemeClr val="lt1"/>
            </a:solidFill>
          </a:ln>
          <a:effectLst/>
        </c:spPr>
      </c:pivotFmt>
      <c:pivotFmt>
        <c:idx val="1981"/>
        <c:spPr>
          <a:solidFill>
            <a:schemeClr val="accent1"/>
          </a:solidFill>
          <a:ln w="19050">
            <a:solidFill>
              <a:schemeClr val="lt1"/>
            </a:solidFill>
          </a:ln>
          <a:effectLst/>
        </c:spPr>
      </c:pivotFmt>
      <c:pivotFmt>
        <c:idx val="1982"/>
        <c:spPr>
          <a:solidFill>
            <a:schemeClr val="accent1"/>
          </a:solidFill>
          <a:ln w="19050">
            <a:solidFill>
              <a:schemeClr val="lt1"/>
            </a:solidFill>
          </a:ln>
          <a:effectLst/>
        </c:spPr>
      </c:pivotFmt>
      <c:pivotFmt>
        <c:idx val="1983"/>
        <c:spPr>
          <a:solidFill>
            <a:schemeClr val="accent1"/>
          </a:solidFill>
          <a:ln w="19050">
            <a:solidFill>
              <a:schemeClr val="lt1"/>
            </a:solidFill>
          </a:ln>
          <a:effectLst/>
        </c:spPr>
      </c:pivotFmt>
      <c:pivotFmt>
        <c:idx val="1984"/>
        <c:spPr>
          <a:solidFill>
            <a:schemeClr val="accent1"/>
          </a:solidFill>
          <a:ln w="19050">
            <a:solidFill>
              <a:schemeClr val="lt1"/>
            </a:solidFill>
          </a:ln>
          <a:effectLst/>
        </c:spPr>
      </c:pivotFmt>
      <c:pivotFmt>
        <c:idx val="1985"/>
        <c:spPr>
          <a:solidFill>
            <a:schemeClr val="accent1"/>
          </a:solidFill>
          <a:ln w="19050">
            <a:solidFill>
              <a:schemeClr val="lt1"/>
            </a:solidFill>
          </a:ln>
          <a:effectLst/>
        </c:spPr>
      </c:pivotFmt>
      <c:pivotFmt>
        <c:idx val="1986"/>
        <c:spPr>
          <a:solidFill>
            <a:schemeClr val="accent1"/>
          </a:solidFill>
          <a:ln w="19050">
            <a:solidFill>
              <a:schemeClr val="lt1"/>
            </a:solidFill>
          </a:ln>
          <a:effectLst/>
        </c:spPr>
      </c:pivotFmt>
      <c:pivotFmt>
        <c:idx val="1987"/>
        <c:spPr>
          <a:solidFill>
            <a:schemeClr val="accent1"/>
          </a:solidFill>
          <a:ln w="19050">
            <a:solidFill>
              <a:schemeClr val="lt1"/>
            </a:solidFill>
          </a:ln>
          <a:effectLst/>
        </c:spPr>
      </c:pivotFmt>
      <c:pivotFmt>
        <c:idx val="1988"/>
        <c:spPr>
          <a:solidFill>
            <a:schemeClr val="accent1"/>
          </a:solidFill>
          <a:ln w="19050">
            <a:solidFill>
              <a:schemeClr val="lt1"/>
            </a:solidFill>
          </a:ln>
          <a:effectLst/>
        </c:spPr>
      </c:pivotFmt>
      <c:pivotFmt>
        <c:idx val="198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90"/>
        <c:spPr>
          <a:solidFill>
            <a:schemeClr val="accent1"/>
          </a:solidFill>
          <a:ln w="19050">
            <a:solidFill>
              <a:schemeClr val="lt1"/>
            </a:solidFill>
          </a:ln>
          <a:effectLst/>
        </c:spPr>
      </c:pivotFmt>
      <c:pivotFmt>
        <c:idx val="1991"/>
        <c:spPr>
          <a:solidFill>
            <a:schemeClr val="accent1"/>
          </a:solidFill>
          <a:ln w="19050">
            <a:solidFill>
              <a:schemeClr val="lt1"/>
            </a:solidFill>
          </a:ln>
          <a:effectLst/>
        </c:spPr>
      </c:pivotFmt>
      <c:pivotFmt>
        <c:idx val="1992"/>
        <c:spPr>
          <a:solidFill>
            <a:schemeClr val="accent1"/>
          </a:solidFill>
          <a:ln w="19050">
            <a:solidFill>
              <a:schemeClr val="lt1"/>
            </a:solidFill>
          </a:ln>
          <a:effectLst/>
        </c:spPr>
      </c:pivotFmt>
      <c:pivotFmt>
        <c:idx val="1993"/>
        <c:spPr>
          <a:solidFill>
            <a:schemeClr val="accent1"/>
          </a:solidFill>
          <a:ln w="19050">
            <a:solidFill>
              <a:schemeClr val="lt1"/>
            </a:solidFill>
          </a:ln>
          <a:effectLst/>
        </c:spPr>
      </c:pivotFmt>
      <c:pivotFmt>
        <c:idx val="1994"/>
        <c:spPr>
          <a:solidFill>
            <a:schemeClr val="accent1"/>
          </a:solidFill>
          <a:ln w="19050">
            <a:solidFill>
              <a:schemeClr val="lt1"/>
            </a:solidFill>
          </a:ln>
          <a:effectLst/>
        </c:spPr>
      </c:pivotFmt>
      <c:pivotFmt>
        <c:idx val="1995"/>
        <c:spPr>
          <a:solidFill>
            <a:schemeClr val="accent1"/>
          </a:solidFill>
          <a:ln w="19050">
            <a:solidFill>
              <a:schemeClr val="lt1"/>
            </a:solidFill>
          </a:ln>
          <a:effectLst/>
        </c:spPr>
      </c:pivotFmt>
      <c:pivotFmt>
        <c:idx val="1996"/>
        <c:spPr>
          <a:solidFill>
            <a:schemeClr val="accent1"/>
          </a:solidFill>
          <a:ln w="19050">
            <a:solidFill>
              <a:schemeClr val="lt1"/>
            </a:solidFill>
          </a:ln>
          <a:effectLst/>
        </c:spPr>
      </c:pivotFmt>
      <c:pivotFmt>
        <c:idx val="1997"/>
        <c:spPr>
          <a:solidFill>
            <a:schemeClr val="accent1"/>
          </a:solidFill>
          <a:ln w="19050">
            <a:solidFill>
              <a:schemeClr val="lt1"/>
            </a:solidFill>
          </a:ln>
          <a:effectLst/>
        </c:spPr>
      </c:pivotFmt>
      <c:pivotFmt>
        <c:idx val="1998"/>
        <c:spPr>
          <a:solidFill>
            <a:schemeClr val="accent1"/>
          </a:solidFill>
          <a:ln w="19050">
            <a:solidFill>
              <a:schemeClr val="lt1"/>
            </a:solidFill>
          </a:ln>
          <a:effectLst/>
        </c:spPr>
      </c:pivotFmt>
      <c:pivotFmt>
        <c:idx val="1999"/>
        <c:spPr>
          <a:solidFill>
            <a:schemeClr val="accent1"/>
          </a:solidFill>
          <a:ln w="19050">
            <a:solidFill>
              <a:schemeClr val="lt1"/>
            </a:solidFill>
          </a:ln>
          <a:effectLst/>
        </c:spPr>
      </c:pivotFmt>
      <c:pivotFmt>
        <c:idx val="2000"/>
        <c:spPr>
          <a:solidFill>
            <a:schemeClr val="accent1"/>
          </a:solidFill>
          <a:ln w="19050">
            <a:solidFill>
              <a:schemeClr val="lt1"/>
            </a:solidFill>
          </a:ln>
          <a:effectLst/>
        </c:spPr>
      </c:pivotFmt>
      <c:pivotFmt>
        <c:idx val="2001"/>
        <c:spPr>
          <a:solidFill>
            <a:schemeClr val="accent1"/>
          </a:solidFill>
          <a:ln w="19050">
            <a:solidFill>
              <a:schemeClr val="lt1"/>
            </a:solidFill>
          </a:ln>
          <a:effectLst/>
        </c:spPr>
      </c:pivotFmt>
      <c:pivotFmt>
        <c:idx val="2002"/>
        <c:spPr>
          <a:solidFill>
            <a:schemeClr val="accent1"/>
          </a:solidFill>
          <a:ln w="19050">
            <a:solidFill>
              <a:schemeClr val="lt1"/>
            </a:solidFill>
          </a:ln>
          <a:effectLst/>
        </c:spPr>
      </c:pivotFmt>
      <c:pivotFmt>
        <c:idx val="2003"/>
        <c:spPr>
          <a:solidFill>
            <a:schemeClr val="accent1"/>
          </a:solidFill>
          <a:ln w="19050">
            <a:solidFill>
              <a:schemeClr val="lt1"/>
            </a:solidFill>
          </a:ln>
          <a:effectLst/>
        </c:spPr>
      </c:pivotFmt>
      <c:pivotFmt>
        <c:idx val="2004"/>
        <c:spPr>
          <a:solidFill>
            <a:schemeClr val="accent1"/>
          </a:solidFill>
          <a:ln w="19050">
            <a:solidFill>
              <a:schemeClr val="lt1"/>
            </a:solidFill>
          </a:ln>
          <a:effectLst/>
        </c:spPr>
      </c:pivotFmt>
      <c:pivotFmt>
        <c:idx val="2005"/>
        <c:spPr>
          <a:solidFill>
            <a:schemeClr val="accent1"/>
          </a:solidFill>
          <a:ln w="19050">
            <a:solidFill>
              <a:schemeClr val="lt1"/>
            </a:solidFill>
          </a:ln>
          <a:effectLst/>
        </c:spPr>
      </c:pivotFmt>
      <c:pivotFmt>
        <c:idx val="200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07"/>
        <c:spPr>
          <a:solidFill>
            <a:schemeClr val="accent1"/>
          </a:solidFill>
          <a:ln w="19050">
            <a:solidFill>
              <a:schemeClr val="lt1"/>
            </a:solidFill>
          </a:ln>
          <a:effectLst/>
        </c:spPr>
      </c:pivotFmt>
      <c:pivotFmt>
        <c:idx val="2008"/>
        <c:spPr>
          <a:solidFill>
            <a:schemeClr val="accent1"/>
          </a:solidFill>
          <a:ln w="19050">
            <a:solidFill>
              <a:schemeClr val="lt1"/>
            </a:solidFill>
          </a:ln>
          <a:effectLst/>
        </c:spPr>
      </c:pivotFmt>
      <c:pivotFmt>
        <c:idx val="2009"/>
        <c:spPr>
          <a:solidFill>
            <a:schemeClr val="accent1"/>
          </a:solidFill>
          <a:ln w="19050">
            <a:solidFill>
              <a:schemeClr val="lt1"/>
            </a:solidFill>
          </a:ln>
          <a:effectLst/>
        </c:spPr>
      </c:pivotFmt>
      <c:pivotFmt>
        <c:idx val="2010"/>
        <c:spPr>
          <a:solidFill>
            <a:schemeClr val="accent1"/>
          </a:solidFill>
          <a:ln w="19050">
            <a:solidFill>
              <a:schemeClr val="lt1"/>
            </a:solidFill>
          </a:ln>
          <a:effectLst/>
        </c:spPr>
      </c:pivotFmt>
      <c:pivotFmt>
        <c:idx val="2011"/>
        <c:spPr>
          <a:solidFill>
            <a:schemeClr val="accent1"/>
          </a:solidFill>
          <a:ln w="19050">
            <a:solidFill>
              <a:schemeClr val="lt1"/>
            </a:solidFill>
          </a:ln>
          <a:effectLst/>
        </c:spPr>
      </c:pivotFmt>
      <c:pivotFmt>
        <c:idx val="2012"/>
        <c:spPr>
          <a:solidFill>
            <a:schemeClr val="accent1"/>
          </a:solidFill>
          <a:ln w="19050">
            <a:solidFill>
              <a:schemeClr val="lt1"/>
            </a:solidFill>
          </a:ln>
          <a:effectLst/>
        </c:spPr>
      </c:pivotFmt>
      <c:pivotFmt>
        <c:idx val="2013"/>
        <c:spPr>
          <a:solidFill>
            <a:schemeClr val="accent1"/>
          </a:solidFill>
          <a:ln w="19050">
            <a:solidFill>
              <a:schemeClr val="lt1"/>
            </a:solidFill>
          </a:ln>
          <a:effectLst/>
        </c:spPr>
      </c:pivotFmt>
      <c:pivotFmt>
        <c:idx val="2014"/>
        <c:spPr>
          <a:solidFill>
            <a:schemeClr val="accent1"/>
          </a:solidFill>
          <a:ln w="19050">
            <a:solidFill>
              <a:schemeClr val="lt1"/>
            </a:solidFill>
          </a:ln>
          <a:effectLst/>
        </c:spPr>
      </c:pivotFmt>
      <c:pivotFmt>
        <c:idx val="2015"/>
        <c:spPr>
          <a:solidFill>
            <a:schemeClr val="accent1"/>
          </a:solidFill>
          <a:ln w="19050">
            <a:solidFill>
              <a:schemeClr val="lt1"/>
            </a:solidFill>
          </a:ln>
          <a:effectLst/>
        </c:spPr>
      </c:pivotFmt>
      <c:pivotFmt>
        <c:idx val="2016"/>
        <c:spPr>
          <a:solidFill>
            <a:schemeClr val="accent1"/>
          </a:solidFill>
          <a:ln w="19050">
            <a:solidFill>
              <a:schemeClr val="lt1"/>
            </a:solidFill>
          </a:ln>
          <a:effectLst/>
        </c:spPr>
      </c:pivotFmt>
      <c:pivotFmt>
        <c:idx val="2017"/>
        <c:spPr>
          <a:solidFill>
            <a:schemeClr val="accent1"/>
          </a:solidFill>
          <a:ln w="19050">
            <a:solidFill>
              <a:schemeClr val="lt1"/>
            </a:solidFill>
          </a:ln>
          <a:effectLst/>
        </c:spPr>
      </c:pivotFmt>
      <c:pivotFmt>
        <c:idx val="2018"/>
        <c:spPr>
          <a:solidFill>
            <a:schemeClr val="accent1"/>
          </a:solidFill>
          <a:ln w="19050">
            <a:solidFill>
              <a:schemeClr val="lt1"/>
            </a:solidFill>
          </a:ln>
          <a:effectLst/>
        </c:spPr>
      </c:pivotFmt>
      <c:pivotFmt>
        <c:idx val="2019"/>
        <c:spPr>
          <a:solidFill>
            <a:schemeClr val="accent1"/>
          </a:solidFill>
          <a:ln w="19050">
            <a:solidFill>
              <a:schemeClr val="lt1"/>
            </a:solidFill>
          </a:ln>
          <a:effectLst/>
        </c:spPr>
      </c:pivotFmt>
      <c:pivotFmt>
        <c:idx val="2020"/>
        <c:spPr>
          <a:solidFill>
            <a:schemeClr val="accent1"/>
          </a:solidFill>
          <a:ln w="19050">
            <a:solidFill>
              <a:schemeClr val="lt1"/>
            </a:solidFill>
          </a:ln>
          <a:effectLst/>
        </c:spPr>
      </c:pivotFmt>
      <c:pivotFmt>
        <c:idx val="2021"/>
        <c:spPr>
          <a:solidFill>
            <a:schemeClr val="accent1"/>
          </a:solidFill>
          <a:ln w="19050">
            <a:solidFill>
              <a:schemeClr val="lt1"/>
            </a:solidFill>
          </a:ln>
          <a:effectLst/>
        </c:spPr>
      </c:pivotFmt>
      <c:pivotFmt>
        <c:idx val="2022"/>
        <c:spPr>
          <a:solidFill>
            <a:schemeClr val="accent1"/>
          </a:solidFill>
          <a:ln w="19050">
            <a:solidFill>
              <a:schemeClr val="lt1"/>
            </a:solidFill>
          </a:ln>
          <a:effectLst/>
        </c:spPr>
      </c:pivotFmt>
      <c:pivotFmt>
        <c:idx val="202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24"/>
        <c:spPr>
          <a:solidFill>
            <a:schemeClr val="accent1"/>
          </a:solidFill>
          <a:ln w="19050">
            <a:solidFill>
              <a:schemeClr val="lt1"/>
            </a:solidFill>
          </a:ln>
          <a:effectLst/>
        </c:spPr>
      </c:pivotFmt>
      <c:pivotFmt>
        <c:idx val="2025"/>
        <c:spPr>
          <a:solidFill>
            <a:schemeClr val="accent1"/>
          </a:solidFill>
          <a:ln w="19050">
            <a:solidFill>
              <a:schemeClr val="lt1"/>
            </a:solidFill>
          </a:ln>
          <a:effectLst/>
        </c:spPr>
      </c:pivotFmt>
      <c:pivotFmt>
        <c:idx val="2026"/>
        <c:spPr>
          <a:solidFill>
            <a:schemeClr val="accent1"/>
          </a:solidFill>
          <a:ln w="19050">
            <a:solidFill>
              <a:schemeClr val="lt1"/>
            </a:solidFill>
          </a:ln>
          <a:effectLst/>
        </c:spPr>
      </c:pivotFmt>
      <c:pivotFmt>
        <c:idx val="2027"/>
        <c:spPr>
          <a:solidFill>
            <a:schemeClr val="accent1"/>
          </a:solidFill>
          <a:ln w="19050">
            <a:solidFill>
              <a:schemeClr val="lt1"/>
            </a:solidFill>
          </a:ln>
          <a:effectLst/>
        </c:spPr>
      </c:pivotFmt>
      <c:pivotFmt>
        <c:idx val="2028"/>
        <c:spPr>
          <a:solidFill>
            <a:schemeClr val="accent1"/>
          </a:solidFill>
          <a:ln w="19050">
            <a:solidFill>
              <a:schemeClr val="lt1"/>
            </a:solidFill>
          </a:ln>
          <a:effectLst/>
        </c:spPr>
      </c:pivotFmt>
      <c:pivotFmt>
        <c:idx val="2029"/>
        <c:spPr>
          <a:solidFill>
            <a:schemeClr val="accent1"/>
          </a:solidFill>
          <a:ln w="19050">
            <a:solidFill>
              <a:schemeClr val="lt1"/>
            </a:solidFill>
          </a:ln>
          <a:effectLst/>
        </c:spPr>
      </c:pivotFmt>
      <c:pivotFmt>
        <c:idx val="2030"/>
        <c:spPr>
          <a:solidFill>
            <a:schemeClr val="accent1"/>
          </a:solidFill>
          <a:ln w="19050">
            <a:solidFill>
              <a:schemeClr val="lt1"/>
            </a:solidFill>
          </a:ln>
          <a:effectLst/>
        </c:spPr>
      </c:pivotFmt>
      <c:pivotFmt>
        <c:idx val="2031"/>
        <c:spPr>
          <a:solidFill>
            <a:schemeClr val="accent1"/>
          </a:solidFill>
          <a:ln w="19050">
            <a:solidFill>
              <a:schemeClr val="lt1"/>
            </a:solidFill>
          </a:ln>
          <a:effectLst/>
        </c:spPr>
      </c:pivotFmt>
      <c:pivotFmt>
        <c:idx val="2032"/>
        <c:spPr>
          <a:solidFill>
            <a:schemeClr val="accent1"/>
          </a:solidFill>
          <a:ln w="19050">
            <a:solidFill>
              <a:schemeClr val="lt1"/>
            </a:solidFill>
          </a:ln>
          <a:effectLst/>
        </c:spPr>
      </c:pivotFmt>
      <c:pivotFmt>
        <c:idx val="2033"/>
        <c:spPr>
          <a:solidFill>
            <a:schemeClr val="accent1"/>
          </a:solidFill>
          <a:ln w="19050">
            <a:solidFill>
              <a:schemeClr val="lt1"/>
            </a:solidFill>
          </a:ln>
          <a:effectLst/>
        </c:spPr>
      </c:pivotFmt>
      <c:pivotFmt>
        <c:idx val="2034"/>
        <c:spPr>
          <a:solidFill>
            <a:schemeClr val="accent1"/>
          </a:solidFill>
          <a:ln w="19050">
            <a:solidFill>
              <a:schemeClr val="lt1"/>
            </a:solidFill>
          </a:ln>
          <a:effectLst/>
        </c:spPr>
      </c:pivotFmt>
      <c:pivotFmt>
        <c:idx val="2035"/>
        <c:spPr>
          <a:solidFill>
            <a:schemeClr val="accent1"/>
          </a:solidFill>
          <a:ln w="19050">
            <a:solidFill>
              <a:schemeClr val="lt1"/>
            </a:solidFill>
          </a:ln>
          <a:effectLst/>
        </c:spPr>
      </c:pivotFmt>
      <c:pivotFmt>
        <c:idx val="2036"/>
        <c:spPr>
          <a:solidFill>
            <a:schemeClr val="accent1"/>
          </a:solidFill>
          <a:ln w="19050">
            <a:solidFill>
              <a:schemeClr val="lt1"/>
            </a:solidFill>
          </a:ln>
          <a:effectLst/>
        </c:spPr>
      </c:pivotFmt>
      <c:pivotFmt>
        <c:idx val="2037"/>
        <c:spPr>
          <a:solidFill>
            <a:schemeClr val="accent1"/>
          </a:solidFill>
          <a:ln w="19050">
            <a:solidFill>
              <a:schemeClr val="lt1"/>
            </a:solidFill>
          </a:ln>
          <a:effectLst/>
        </c:spPr>
      </c:pivotFmt>
      <c:pivotFmt>
        <c:idx val="2038"/>
        <c:spPr>
          <a:solidFill>
            <a:schemeClr val="accent1"/>
          </a:solidFill>
          <a:ln w="19050">
            <a:solidFill>
              <a:schemeClr val="lt1"/>
            </a:solidFill>
          </a:ln>
          <a:effectLst/>
        </c:spPr>
      </c:pivotFmt>
      <c:pivotFmt>
        <c:idx val="2039"/>
        <c:spPr>
          <a:solidFill>
            <a:schemeClr val="accent1"/>
          </a:solidFill>
          <a:ln w="19050">
            <a:solidFill>
              <a:schemeClr val="lt1"/>
            </a:solidFill>
          </a:ln>
          <a:effectLst/>
        </c:spPr>
      </c:pivotFmt>
      <c:pivotFmt>
        <c:idx val="204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41"/>
        <c:spPr>
          <a:solidFill>
            <a:schemeClr val="accent1"/>
          </a:solidFill>
          <a:ln w="19050">
            <a:solidFill>
              <a:schemeClr val="lt1"/>
            </a:solidFill>
          </a:ln>
          <a:effectLst/>
        </c:spPr>
      </c:pivotFmt>
      <c:pivotFmt>
        <c:idx val="2042"/>
        <c:spPr>
          <a:solidFill>
            <a:schemeClr val="accent1"/>
          </a:solidFill>
          <a:ln w="19050">
            <a:solidFill>
              <a:schemeClr val="lt1"/>
            </a:solidFill>
          </a:ln>
          <a:effectLst/>
        </c:spPr>
      </c:pivotFmt>
      <c:pivotFmt>
        <c:idx val="2043"/>
        <c:spPr>
          <a:solidFill>
            <a:schemeClr val="accent1"/>
          </a:solidFill>
          <a:ln w="19050">
            <a:solidFill>
              <a:schemeClr val="lt1"/>
            </a:solidFill>
          </a:ln>
          <a:effectLst/>
        </c:spPr>
      </c:pivotFmt>
      <c:pivotFmt>
        <c:idx val="2044"/>
        <c:spPr>
          <a:solidFill>
            <a:schemeClr val="accent1"/>
          </a:solidFill>
          <a:ln w="19050">
            <a:solidFill>
              <a:schemeClr val="lt1"/>
            </a:solidFill>
          </a:ln>
          <a:effectLst/>
        </c:spPr>
      </c:pivotFmt>
      <c:pivotFmt>
        <c:idx val="2045"/>
        <c:spPr>
          <a:solidFill>
            <a:schemeClr val="accent1"/>
          </a:solidFill>
          <a:ln w="19050">
            <a:solidFill>
              <a:schemeClr val="lt1"/>
            </a:solidFill>
          </a:ln>
          <a:effectLst/>
        </c:spPr>
      </c:pivotFmt>
      <c:pivotFmt>
        <c:idx val="2046"/>
        <c:spPr>
          <a:solidFill>
            <a:schemeClr val="accent1"/>
          </a:solidFill>
          <a:ln w="19050">
            <a:solidFill>
              <a:schemeClr val="lt1"/>
            </a:solidFill>
          </a:ln>
          <a:effectLst/>
        </c:spPr>
      </c:pivotFmt>
      <c:pivotFmt>
        <c:idx val="2047"/>
        <c:spPr>
          <a:solidFill>
            <a:schemeClr val="accent1"/>
          </a:solidFill>
          <a:ln w="19050">
            <a:solidFill>
              <a:schemeClr val="lt1"/>
            </a:solidFill>
          </a:ln>
          <a:effectLst/>
        </c:spPr>
      </c:pivotFmt>
      <c:pivotFmt>
        <c:idx val="2048"/>
        <c:spPr>
          <a:solidFill>
            <a:schemeClr val="accent1"/>
          </a:solidFill>
          <a:ln w="19050">
            <a:solidFill>
              <a:schemeClr val="lt1"/>
            </a:solidFill>
          </a:ln>
          <a:effectLst/>
        </c:spPr>
      </c:pivotFmt>
      <c:pivotFmt>
        <c:idx val="2049"/>
        <c:spPr>
          <a:solidFill>
            <a:schemeClr val="accent1"/>
          </a:solidFill>
          <a:ln w="19050">
            <a:solidFill>
              <a:schemeClr val="lt1"/>
            </a:solidFill>
          </a:ln>
          <a:effectLst/>
        </c:spPr>
      </c:pivotFmt>
      <c:pivotFmt>
        <c:idx val="2050"/>
        <c:spPr>
          <a:solidFill>
            <a:schemeClr val="accent1"/>
          </a:solidFill>
          <a:ln w="19050">
            <a:solidFill>
              <a:schemeClr val="lt1"/>
            </a:solidFill>
          </a:ln>
          <a:effectLst/>
        </c:spPr>
      </c:pivotFmt>
      <c:pivotFmt>
        <c:idx val="2051"/>
        <c:spPr>
          <a:solidFill>
            <a:schemeClr val="accent1"/>
          </a:solidFill>
          <a:ln w="19050">
            <a:solidFill>
              <a:schemeClr val="lt1"/>
            </a:solidFill>
          </a:ln>
          <a:effectLst/>
        </c:spPr>
      </c:pivotFmt>
      <c:pivotFmt>
        <c:idx val="2052"/>
        <c:spPr>
          <a:solidFill>
            <a:schemeClr val="accent1"/>
          </a:solidFill>
          <a:ln w="19050">
            <a:solidFill>
              <a:schemeClr val="lt1"/>
            </a:solidFill>
          </a:ln>
          <a:effectLst/>
        </c:spPr>
      </c:pivotFmt>
      <c:pivotFmt>
        <c:idx val="2053"/>
        <c:spPr>
          <a:solidFill>
            <a:schemeClr val="accent1"/>
          </a:solidFill>
          <a:ln w="19050">
            <a:solidFill>
              <a:schemeClr val="lt1"/>
            </a:solidFill>
          </a:ln>
          <a:effectLst/>
        </c:spPr>
      </c:pivotFmt>
      <c:pivotFmt>
        <c:idx val="2054"/>
        <c:spPr>
          <a:solidFill>
            <a:schemeClr val="accent1"/>
          </a:solidFill>
          <a:ln w="19050">
            <a:solidFill>
              <a:schemeClr val="lt1"/>
            </a:solidFill>
          </a:ln>
          <a:effectLst/>
        </c:spPr>
      </c:pivotFmt>
      <c:pivotFmt>
        <c:idx val="2055"/>
        <c:spPr>
          <a:solidFill>
            <a:schemeClr val="accent1"/>
          </a:solidFill>
          <a:ln w="19050">
            <a:solidFill>
              <a:schemeClr val="lt1"/>
            </a:solidFill>
          </a:ln>
          <a:effectLst/>
        </c:spPr>
      </c:pivotFmt>
      <c:pivotFmt>
        <c:idx val="2056"/>
        <c:spPr>
          <a:solidFill>
            <a:schemeClr val="accent1"/>
          </a:solidFill>
          <a:ln w="19050">
            <a:solidFill>
              <a:schemeClr val="lt1"/>
            </a:solidFill>
          </a:ln>
          <a:effectLst/>
        </c:spPr>
      </c:pivotFmt>
      <c:pivotFmt>
        <c:idx val="205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58"/>
        <c:spPr>
          <a:solidFill>
            <a:schemeClr val="accent1"/>
          </a:solidFill>
          <a:ln w="19050">
            <a:solidFill>
              <a:schemeClr val="lt1"/>
            </a:solidFill>
          </a:ln>
          <a:effectLst/>
        </c:spPr>
      </c:pivotFmt>
      <c:pivotFmt>
        <c:idx val="2059"/>
        <c:spPr>
          <a:solidFill>
            <a:schemeClr val="accent1"/>
          </a:solidFill>
          <a:ln w="19050">
            <a:solidFill>
              <a:schemeClr val="lt1"/>
            </a:solidFill>
          </a:ln>
          <a:effectLst/>
        </c:spPr>
      </c:pivotFmt>
      <c:pivotFmt>
        <c:idx val="2060"/>
        <c:spPr>
          <a:solidFill>
            <a:schemeClr val="accent1"/>
          </a:solidFill>
          <a:ln w="19050">
            <a:solidFill>
              <a:schemeClr val="lt1"/>
            </a:solidFill>
          </a:ln>
          <a:effectLst/>
        </c:spPr>
      </c:pivotFmt>
      <c:pivotFmt>
        <c:idx val="2061"/>
        <c:spPr>
          <a:solidFill>
            <a:schemeClr val="accent1"/>
          </a:solidFill>
          <a:ln w="19050">
            <a:solidFill>
              <a:schemeClr val="lt1"/>
            </a:solidFill>
          </a:ln>
          <a:effectLst/>
        </c:spPr>
      </c:pivotFmt>
      <c:pivotFmt>
        <c:idx val="2062"/>
        <c:spPr>
          <a:solidFill>
            <a:schemeClr val="accent1"/>
          </a:solidFill>
          <a:ln w="19050">
            <a:solidFill>
              <a:schemeClr val="lt1"/>
            </a:solidFill>
          </a:ln>
          <a:effectLst/>
        </c:spPr>
      </c:pivotFmt>
      <c:pivotFmt>
        <c:idx val="2063"/>
        <c:spPr>
          <a:solidFill>
            <a:schemeClr val="accent1"/>
          </a:solidFill>
          <a:ln w="19050">
            <a:solidFill>
              <a:schemeClr val="lt1"/>
            </a:solidFill>
          </a:ln>
          <a:effectLst/>
        </c:spPr>
      </c:pivotFmt>
      <c:pivotFmt>
        <c:idx val="2064"/>
        <c:spPr>
          <a:solidFill>
            <a:schemeClr val="accent1"/>
          </a:solidFill>
          <a:ln w="19050">
            <a:solidFill>
              <a:schemeClr val="lt1"/>
            </a:solidFill>
          </a:ln>
          <a:effectLst/>
        </c:spPr>
      </c:pivotFmt>
      <c:pivotFmt>
        <c:idx val="2065"/>
        <c:spPr>
          <a:solidFill>
            <a:schemeClr val="accent1"/>
          </a:solidFill>
          <a:ln w="19050">
            <a:solidFill>
              <a:schemeClr val="lt1"/>
            </a:solidFill>
          </a:ln>
          <a:effectLst/>
        </c:spPr>
      </c:pivotFmt>
      <c:pivotFmt>
        <c:idx val="2066"/>
        <c:spPr>
          <a:solidFill>
            <a:schemeClr val="accent1"/>
          </a:solidFill>
          <a:ln w="19050">
            <a:solidFill>
              <a:schemeClr val="lt1"/>
            </a:solidFill>
          </a:ln>
          <a:effectLst/>
        </c:spPr>
      </c:pivotFmt>
      <c:pivotFmt>
        <c:idx val="2067"/>
        <c:spPr>
          <a:solidFill>
            <a:schemeClr val="accent1"/>
          </a:solidFill>
          <a:ln w="19050">
            <a:solidFill>
              <a:schemeClr val="lt1"/>
            </a:solidFill>
          </a:ln>
          <a:effectLst/>
        </c:spPr>
      </c:pivotFmt>
      <c:pivotFmt>
        <c:idx val="2068"/>
        <c:spPr>
          <a:solidFill>
            <a:schemeClr val="accent1"/>
          </a:solidFill>
          <a:ln w="19050">
            <a:solidFill>
              <a:schemeClr val="lt1"/>
            </a:solidFill>
          </a:ln>
          <a:effectLst/>
        </c:spPr>
      </c:pivotFmt>
      <c:pivotFmt>
        <c:idx val="2069"/>
        <c:spPr>
          <a:solidFill>
            <a:schemeClr val="accent1"/>
          </a:solidFill>
          <a:ln w="19050">
            <a:solidFill>
              <a:schemeClr val="lt1"/>
            </a:solidFill>
          </a:ln>
          <a:effectLst/>
        </c:spPr>
      </c:pivotFmt>
      <c:pivotFmt>
        <c:idx val="2070"/>
        <c:spPr>
          <a:solidFill>
            <a:schemeClr val="accent1"/>
          </a:solidFill>
          <a:ln w="19050">
            <a:solidFill>
              <a:schemeClr val="lt1"/>
            </a:solidFill>
          </a:ln>
          <a:effectLst/>
        </c:spPr>
      </c:pivotFmt>
      <c:pivotFmt>
        <c:idx val="2071"/>
        <c:spPr>
          <a:solidFill>
            <a:schemeClr val="accent1"/>
          </a:solidFill>
          <a:ln w="19050">
            <a:solidFill>
              <a:schemeClr val="lt1"/>
            </a:solidFill>
          </a:ln>
          <a:effectLst/>
        </c:spPr>
      </c:pivotFmt>
      <c:pivotFmt>
        <c:idx val="2072"/>
        <c:spPr>
          <a:solidFill>
            <a:schemeClr val="accent1"/>
          </a:solidFill>
          <a:ln w="19050">
            <a:solidFill>
              <a:schemeClr val="lt1"/>
            </a:solidFill>
          </a:ln>
          <a:effectLst/>
        </c:spPr>
      </c:pivotFmt>
      <c:pivotFmt>
        <c:idx val="2073"/>
        <c:spPr>
          <a:solidFill>
            <a:schemeClr val="accent1"/>
          </a:solidFill>
          <a:ln w="19050">
            <a:solidFill>
              <a:schemeClr val="lt1"/>
            </a:solidFill>
          </a:ln>
          <a:effectLst/>
        </c:spPr>
      </c:pivotFmt>
      <c:pivotFmt>
        <c:idx val="207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75"/>
        <c:spPr>
          <a:solidFill>
            <a:schemeClr val="accent1"/>
          </a:solidFill>
          <a:ln w="19050">
            <a:solidFill>
              <a:schemeClr val="lt1"/>
            </a:solidFill>
          </a:ln>
          <a:effectLst/>
        </c:spPr>
      </c:pivotFmt>
      <c:pivotFmt>
        <c:idx val="2076"/>
        <c:spPr>
          <a:solidFill>
            <a:schemeClr val="accent1"/>
          </a:solidFill>
          <a:ln w="19050">
            <a:solidFill>
              <a:schemeClr val="lt1"/>
            </a:solidFill>
          </a:ln>
          <a:effectLst/>
        </c:spPr>
      </c:pivotFmt>
      <c:pivotFmt>
        <c:idx val="2077"/>
        <c:spPr>
          <a:solidFill>
            <a:schemeClr val="accent1"/>
          </a:solidFill>
          <a:ln w="19050">
            <a:solidFill>
              <a:schemeClr val="lt1"/>
            </a:solidFill>
          </a:ln>
          <a:effectLst/>
        </c:spPr>
      </c:pivotFmt>
      <c:pivotFmt>
        <c:idx val="2078"/>
        <c:spPr>
          <a:solidFill>
            <a:schemeClr val="accent1"/>
          </a:solidFill>
          <a:ln w="19050">
            <a:solidFill>
              <a:schemeClr val="lt1"/>
            </a:solidFill>
          </a:ln>
          <a:effectLst/>
        </c:spPr>
      </c:pivotFmt>
      <c:pivotFmt>
        <c:idx val="2079"/>
        <c:spPr>
          <a:solidFill>
            <a:schemeClr val="accent1"/>
          </a:solidFill>
          <a:ln w="19050">
            <a:solidFill>
              <a:schemeClr val="lt1"/>
            </a:solidFill>
          </a:ln>
          <a:effectLst/>
        </c:spPr>
      </c:pivotFmt>
      <c:pivotFmt>
        <c:idx val="2080"/>
        <c:spPr>
          <a:solidFill>
            <a:schemeClr val="accent1"/>
          </a:solidFill>
          <a:ln w="19050">
            <a:solidFill>
              <a:schemeClr val="lt1"/>
            </a:solidFill>
          </a:ln>
          <a:effectLst/>
        </c:spPr>
      </c:pivotFmt>
      <c:pivotFmt>
        <c:idx val="2081"/>
        <c:spPr>
          <a:solidFill>
            <a:schemeClr val="accent1"/>
          </a:solidFill>
          <a:ln w="19050">
            <a:solidFill>
              <a:schemeClr val="lt1"/>
            </a:solidFill>
          </a:ln>
          <a:effectLst/>
        </c:spPr>
      </c:pivotFmt>
      <c:pivotFmt>
        <c:idx val="2082"/>
        <c:spPr>
          <a:solidFill>
            <a:schemeClr val="accent1"/>
          </a:solidFill>
          <a:ln w="19050">
            <a:solidFill>
              <a:schemeClr val="lt1"/>
            </a:solidFill>
          </a:ln>
          <a:effectLst/>
        </c:spPr>
      </c:pivotFmt>
      <c:pivotFmt>
        <c:idx val="2083"/>
        <c:spPr>
          <a:solidFill>
            <a:schemeClr val="accent1"/>
          </a:solidFill>
          <a:ln w="19050">
            <a:solidFill>
              <a:schemeClr val="lt1"/>
            </a:solidFill>
          </a:ln>
          <a:effectLst/>
        </c:spPr>
      </c:pivotFmt>
      <c:pivotFmt>
        <c:idx val="2084"/>
        <c:spPr>
          <a:solidFill>
            <a:schemeClr val="accent1"/>
          </a:solidFill>
          <a:ln w="19050">
            <a:solidFill>
              <a:schemeClr val="lt1"/>
            </a:solidFill>
          </a:ln>
          <a:effectLst/>
        </c:spPr>
      </c:pivotFmt>
      <c:pivotFmt>
        <c:idx val="2085"/>
        <c:spPr>
          <a:solidFill>
            <a:schemeClr val="accent1"/>
          </a:solidFill>
          <a:ln w="19050">
            <a:solidFill>
              <a:schemeClr val="lt1"/>
            </a:solidFill>
          </a:ln>
          <a:effectLst/>
        </c:spPr>
      </c:pivotFmt>
      <c:pivotFmt>
        <c:idx val="2086"/>
        <c:spPr>
          <a:solidFill>
            <a:schemeClr val="accent1"/>
          </a:solidFill>
          <a:ln w="19050">
            <a:solidFill>
              <a:schemeClr val="lt1"/>
            </a:solidFill>
          </a:ln>
          <a:effectLst/>
        </c:spPr>
      </c:pivotFmt>
      <c:pivotFmt>
        <c:idx val="2087"/>
        <c:spPr>
          <a:solidFill>
            <a:schemeClr val="accent1"/>
          </a:solidFill>
          <a:ln w="19050">
            <a:solidFill>
              <a:schemeClr val="lt1"/>
            </a:solidFill>
          </a:ln>
          <a:effectLst/>
        </c:spPr>
      </c:pivotFmt>
      <c:pivotFmt>
        <c:idx val="2088"/>
        <c:spPr>
          <a:solidFill>
            <a:schemeClr val="accent1"/>
          </a:solidFill>
          <a:ln w="19050">
            <a:solidFill>
              <a:schemeClr val="lt1"/>
            </a:solidFill>
          </a:ln>
          <a:effectLst/>
        </c:spPr>
      </c:pivotFmt>
      <c:pivotFmt>
        <c:idx val="2089"/>
        <c:spPr>
          <a:solidFill>
            <a:schemeClr val="accent1"/>
          </a:solidFill>
          <a:ln w="19050">
            <a:solidFill>
              <a:schemeClr val="lt1"/>
            </a:solidFill>
          </a:ln>
          <a:effectLst/>
        </c:spPr>
      </c:pivotFmt>
      <c:pivotFmt>
        <c:idx val="2090"/>
        <c:spPr>
          <a:solidFill>
            <a:schemeClr val="accent1"/>
          </a:solidFill>
          <a:ln w="19050">
            <a:solidFill>
              <a:schemeClr val="lt1"/>
            </a:solidFill>
          </a:ln>
          <a:effectLst/>
        </c:spPr>
      </c:pivotFmt>
      <c:pivotFmt>
        <c:idx val="209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92"/>
        <c:spPr>
          <a:solidFill>
            <a:schemeClr val="accent1"/>
          </a:solidFill>
          <a:ln w="19050">
            <a:solidFill>
              <a:schemeClr val="lt1"/>
            </a:solidFill>
          </a:ln>
          <a:effectLst/>
        </c:spPr>
      </c:pivotFmt>
      <c:pivotFmt>
        <c:idx val="2093"/>
        <c:spPr>
          <a:solidFill>
            <a:schemeClr val="accent1"/>
          </a:solidFill>
          <a:ln w="19050">
            <a:solidFill>
              <a:schemeClr val="lt1"/>
            </a:solidFill>
          </a:ln>
          <a:effectLst/>
        </c:spPr>
      </c:pivotFmt>
      <c:pivotFmt>
        <c:idx val="2094"/>
        <c:spPr>
          <a:solidFill>
            <a:schemeClr val="accent1"/>
          </a:solidFill>
          <a:ln w="19050">
            <a:solidFill>
              <a:schemeClr val="lt1"/>
            </a:solidFill>
          </a:ln>
          <a:effectLst/>
        </c:spPr>
      </c:pivotFmt>
      <c:pivotFmt>
        <c:idx val="2095"/>
        <c:spPr>
          <a:solidFill>
            <a:schemeClr val="accent1"/>
          </a:solidFill>
          <a:ln w="19050">
            <a:solidFill>
              <a:schemeClr val="lt1"/>
            </a:solidFill>
          </a:ln>
          <a:effectLst/>
        </c:spPr>
      </c:pivotFmt>
      <c:pivotFmt>
        <c:idx val="2096"/>
        <c:spPr>
          <a:solidFill>
            <a:schemeClr val="accent1"/>
          </a:solidFill>
          <a:ln w="19050">
            <a:solidFill>
              <a:schemeClr val="lt1"/>
            </a:solidFill>
          </a:ln>
          <a:effectLst/>
        </c:spPr>
      </c:pivotFmt>
      <c:pivotFmt>
        <c:idx val="2097"/>
        <c:spPr>
          <a:solidFill>
            <a:schemeClr val="accent1"/>
          </a:solidFill>
          <a:ln w="19050">
            <a:solidFill>
              <a:schemeClr val="lt1"/>
            </a:solidFill>
          </a:ln>
          <a:effectLst/>
        </c:spPr>
      </c:pivotFmt>
      <c:pivotFmt>
        <c:idx val="2098"/>
        <c:spPr>
          <a:solidFill>
            <a:schemeClr val="accent1"/>
          </a:solidFill>
          <a:ln w="19050">
            <a:solidFill>
              <a:schemeClr val="lt1"/>
            </a:solidFill>
          </a:ln>
          <a:effectLst/>
        </c:spPr>
      </c:pivotFmt>
      <c:pivotFmt>
        <c:idx val="2099"/>
        <c:spPr>
          <a:solidFill>
            <a:schemeClr val="accent1"/>
          </a:solidFill>
          <a:ln w="19050">
            <a:solidFill>
              <a:schemeClr val="lt1"/>
            </a:solidFill>
          </a:ln>
          <a:effectLst/>
        </c:spPr>
      </c:pivotFmt>
      <c:pivotFmt>
        <c:idx val="2100"/>
        <c:spPr>
          <a:solidFill>
            <a:schemeClr val="accent1"/>
          </a:solidFill>
          <a:ln w="19050">
            <a:solidFill>
              <a:schemeClr val="lt1"/>
            </a:solidFill>
          </a:ln>
          <a:effectLst/>
        </c:spPr>
      </c:pivotFmt>
      <c:pivotFmt>
        <c:idx val="2101"/>
        <c:spPr>
          <a:solidFill>
            <a:schemeClr val="accent1"/>
          </a:solidFill>
          <a:ln w="19050">
            <a:solidFill>
              <a:schemeClr val="lt1"/>
            </a:solidFill>
          </a:ln>
          <a:effectLst/>
        </c:spPr>
      </c:pivotFmt>
      <c:pivotFmt>
        <c:idx val="2102"/>
        <c:spPr>
          <a:solidFill>
            <a:schemeClr val="accent1"/>
          </a:solidFill>
          <a:ln w="19050">
            <a:solidFill>
              <a:schemeClr val="lt1"/>
            </a:solidFill>
          </a:ln>
          <a:effectLst/>
        </c:spPr>
      </c:pivotFmt>
      <c:pivotFmt>
        <c:idx val="2103"/>
        <c:spPr>
          <a:solidFill>
            <a:schemeClr val="accent1"/>
          </a:solidFill>
          <a:ln w="19050">
            <a:solidFill>
              <a:schemeClr val="lt1"/>
            </a:solidFill>
          </a:ln>
          <a:effectLst/>
        </c:spPr>
      </c:pivotFmt>
      <c:pivotFmt>
        <c:idx val="2104"/>
        <c:spPr>
          <a:solidFill>
            <a:schemeClr val="accent1"/>
          </a:solidFill>
          <a:ln w="19050">
            <a:solidFill>
              <a:schemeClr val="lt1"/>
            </a:solidFill>
          </a:ln>
          <a:effectLst/>
        </c:spPr>
      </c:pivotFmt>
      <c:pivotFmt>
        <c:idx val="2105"/>
        <c:spPr>
          <a:solidFill>
            <a:schemeClr val="accent1"/>
          </a:solidFill>
          <a:ln w="19050">
            <a:solidFill>
              <a:schemeClr val="lt1"/>
            </a:solidFill>
          </a:ln>
          <a:effectLst/>
        </c:spPr>
      </c:pivotFmt>
      <c:pivotFmt>
        <c:idx val="2106"/>
        <c:spPr>
          <a:solidFill>
            <a:schemeClr val="accent1"/>
          </a:solidFill>
          <a:ln w="19050">
            <a:solidFill>
              <a:schemeClr val="lt1"/>
            </a:solidFill>
          </a:ln>
          <a:effectLst/>
        </c:spPr>
      </c:pivotFmt>
      <c:pivotFmt>
        <c:idx val="2107"/>
        <c:spPr>
          <a:solidFill>
            <a:schemeClr val="accent1"/>
          </a:solidFill>
          <a:ln w="19050">
            <a:solidFill>
              <a:schemeClr val="lt1"/>
            </a:solidFill>
          </a:ln>
          <a:effectLst/>
        </c:spPr>
      </c:pivotFmt>
      <c:pivotFmt>
        <c:idx val="210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09"/>
        <c:spPr>
          <a:solidFill>
            <a:schemeClr val="accent1"/>
          </a:solidFill>
          <a:ln w="19050">
            <a:solidFill>
              <a:schemeClr val="lt1"/>
            </a:solidFill>
          </a:ln>
          <a:effectLst/>
        </c:spPr>
      </c:pivotFmt>
      <c:pivotFmt>
        <c:idx val="2110"/>
        <c:spPr>
          <a:solidFill>
            <a:schemeClr val="accent1"/>
          </a:solidFill>
          <a:ln w="19050">
            <a:solidFill>
              <a:schemeClr val="lt1"/>
            </a:solidFill>
          </a:ln>
          <a:effectLst/>
        </c:spPr>
      </c:pivotFmt>
      <c:pivotFmt>
        <c:idx val="2111"/>
        <c:spPr>
          <a:solidFill>
            <a:schemeClr val="accent1"/>
          </a:solidFill>
          <a:ln w="19050">
            <a:solidFill>
              <a:schemeClr val="lt1"/>
            </a:solidFill>
          </a:ln>
          <a:effectLst/>
        </c:spPr>
      </c:pivotFmt>
      <c:pivotFmt>
        <c:idx val="2112"/>
        <c:spPr>
          <a:solidFill>
            <a:schemeClr val="accent1"/>
          </a:solidFill>
          <a:ln w="19050">
            <a:solidFill>
              <a:schemeClr val="lt1"/>
            </a:solidFill>
          </a:ln>
          <a:effectLst/>
        </c:spPr>
      </c:pivotFmt>
      <c:pivotFmt>
        <c:idx val="2113"/>
        <c:spPr>
          <a:solidFill>
            <a:schemeClr val="accent1"/>
          </a:solidFill>
          <a:ln w="19050">
            <a:solidFill>
              <a:schemeClr val="lt1"/>
            </a:solidFill>
          </a:ln>
          <a:effectLst/>
        </c:spPr>
      </c:pivotFmt>
      <c:pivotFmt>
        <c:idx val="2114"/>
        <c:spPr>
          <a:solidFill>
            <a:schemeClr val="accent1"/>
          </a:solidFill>
          <a:ln w="19050">
            <a:solidFill>
              <a:schemeClr val="lt1"/>
            </a:solidFill>
          </a:ln>
          <a:effectLst/>
        </c:spPr>
      </c:pivotFmt>
      <c:pivotFmt>
        <c:idx val="2115"/>
        <c:spPr>
          <a:solidFill>
            <a:schemeClr val="accent1"/>
          </a:solidFill>
          <a:ln w="19050">
            <a:solidFill>
              <a:schemeClr val="lt1"/>
            </a:solidFill>
          </a:ln>
          <a:effectLst/>
        </c:spPr>
      </c:pivotFmt>
      <c:pivotFmt>
        <c:idx val="2116"/>
        <c:spPr>
          <a:solidFill>
            <a:schemeClr val="accent1"/>
          </a:solidFill>
          <a:ln w="19050">
            <a:solidFill>
              <a:schemeClr val="lt1"/>
            </a:solidFill>
          </a:ln>
          <a:effectLst/>
        </c:spPr>
      </c:pivotFmt>
      <c:pivotFmt>
        <c:idx val="2117"/>
        <c:spPr>
          <a:solidFill>
            <a:schemeClr val="accent1"/>
          </a:solidFill>
          <a:ln w="19050">
            <a:solidFill>
              <a:schemeClr val="lt1"/>
            </a:solidFill>
          </a:ln>
          <a:effectLst/>
        </c:spPr>
      </c:pivotFmt>
      <c:pivotFmt>
        <c:idx val="2118"/>
        <c:spPr>
          <a:solidFill>
            <a:schemeClr val="accent1"/>
          </a:solidFill>
          <a:ln w="19050">
            <a:solidFill>
              <a:schemeClr val="lt1"/>
            </a:solidFill>
          </a:ln>
          <a:effectLst/>
        </c:spPr>
      </c:pivotFmt>
      <c:pivotFmt>
        <c:idx val="2119"/>
        <c:spPr>
          <a:solidFill>
            <a:schemeClr val="accent1"/>
          </a:solidFill>
          <a:ln w="19050">
            <a:solidFill>
              <a:schemeClr val="lt1"/>
            </a:solidFill>
          </a:ln>
          <a:effectLst/>
        </c:spPr>
      </c:pivotFmt>
      <c:pivotFmt>
        <c:idx val="2120"/>
        <c:spPr>
          <a:solidFill>
            <a:schemeClr val="accent1"/>
          </a:solidFill>
          <a:ln w="19050">
            <a:solidFill>
              <a:schemeClr val="lt1"/>
            </a:solidFill>
          </a:ln>
          <a:effectLst/>
        </c:spPr>
      </c:pivotFmt>
      <c:pivotFmt>
        <c:idx val="2121"/>
        <c:spPr>
          <a:solidFill>
            <a:schemeClr val="accent1"/>
          </a:solidFill>
          <a:ln w="19050">
            <a:solidFill>
              <a:schemeClr val="lt1"/>
            </a:solidFill>
          </a:ln>
          <a:effectLst/>
        </c:spPr>
      </c:pivotFmt>
      <c:pivotFmt>
        <c:idx val="2122"/>
        <c:spPr>
          <a:solidFill>
            <a:schemeClr val="accent1"/>
          </a:solidFill>
          <a:ln w="19050">
            <a:solidFill>
              <a:schemeClr val="lt1"/>
            </a:solidFill>
          </a:ln>
          <a:effectLst/>
        </c:spPr>
      </c:pivotFmt>
      <c:pivotFmt>
        <c:idx val="2123"/>
        <c:spPr>
          <a:solidFill>
            <a:schemeClr val="accent1"/>
          </a:solidFill>
          <a:ln w="19050">
            <a:solidFill>
              <a:schemeClr val="lt1"/>
            </a:solidFill>
          </a:ln>
          <a:effectLst/>
        </c:spPr>
      </c:pivotFmt>
      <c:pivotFmt>
        <c:idx val="2124"/>
        <c:spPr>
          <a:solidFill>
            <a:schemeClr val="accent1"/>
          </a:solidFill>
          <a:ln w="19050">
            <a:solidFill>
              <a:schemeClr val="lt1"/>
            </a:solidFill>
          </a:ln>
          <a:effectLst/>
        </c:spPr>
      </c:pivotFmt>
      <c:pivotFmt>
        <c:idx val="212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26"/>
        <c:spPr>
          <a:solidFill>
            <a:schemeClr val="accent1"/>
          </a:solidFill>
          <a:ln w="19050">
            <a:solidFill>
              <a:schemeClr val="lt1"/>
            </a:solidFill>
          </a:ln>
          <a:effectLst/>
        </c:spPr>
      </c:pivotFmt>
      <c:pivotFmt>
        <c:idx val="2127"/>
        <c:spPr>
          <a:solidFill>
            <a:schemeClr val="accent1"/>
          </a:solidFill>
          <a:ln w="19050">
            <a:solidFill>
              <a:schemeClr val="lt1"/>
            </a:solidFill>
          </a:ln>
          <a:effectLst/>
        </c:spPr>
      </c:pivotFmt>
      <c:pivotFmt>
        <c:idx val="2128"/>
        <c:spPr>
          <a:solidFill>
            <a:schemeClr val="accent1"/>
          </a:solidFill>
          <a:ln w="19050">
            <a:solidFill>
              <a:schemeClr val="lt1"/>
            </a:solidFill>
          </a:ln>
          <a:effectLst/>
        </c:spPr>
      </c:pivotFmt>
      <c:pivotFmt>
        <c:idx val="2129"/>
        <c:spPr>
          <a:solidFill>
            <a:schemeClr val="accent1"/>
          </a:solidFill>
          <a:ln w="19050">
            <a:solidFill>
              <a:schemeClr val="lt1"/>
            </a:solidFill>
          </a:ln>
          <a:effectLst/>
        </c:spPr>
      </c:pivotFmt>
      <c:pivotFmt>
        <c:idx val="2130"/>
        <c:spPr>
          <a:solidFill>
            <a:schemeClr val="accent1"/>
          </a:solidFill>
          <a:ln w="19050">
            <a:solidFill>
              <a:schemeClr val="lt1"/>
            </a:solidFill>
          </a:ln>
          <a:effectLst/>
        </c:spPr>
      </c:pivotFmt>
      <c:pivotFmt>
        <c:idx val="2131"/>
        <c:spPr>
          <a:solidFill>
            <a:schemeClr val="accent1"/>
          </a:solidFill>
          <a:ln w="19050">
            <a:solidFill>
              <a:schemeClr val="lt1"/>
            </a:solidFill>
          </a:ln>
          <a:effectLst/>
        </c:spPr>
      </c:pivotFmt>
      <c:pivotFmt>
        <c:idx val="2132"/>
        <c:spPr>
          <a:solidFill>
            <a:schemeClr val="accent1"/>
          </a:solidFill>
          <a:ln w="19050">
            <a:solidFill>
              <a:schemeClr val="lt1"/>
            </a:solidFill>
          </a:ln>
          <a:effectLst/>
        </c:spPr>
      </c:pivotFmt>
      <c:pivotFmt>
        <c:idx val="2133"/>
        <c:spPr>
          <a:solidFill>
            <a:schemeClr val="accent1"/>
          </a:solidFill>
          <a:ln w="19050">
            <a:solidFill>
              <a:schemeClr val="lt1"/>
            </a:solidFill>
          </a:ln>
          <a:effectLst/>
        </c:spPr>
      </c:pivotFmt>
      <c:pivotFmt>
        <c:idx val="2134"/>
        <c:spPr>
          <a:solidFill>
            <a:schemeClr val="accent1"/>
          </a:solidFill>
          <a:ln w="19050">
            <a:solidFill>
              <a:schemeClr val="lt1"/>
            </a:solidFill>
          </a:ln>
          <a:effectLst/>
        </c:spPr>
      </c:pivotFmt>
      <c:pivotFmt>
        <c:idx val="2135"/>
        <c:spPr>
          <a:solidFill>
            <a:schemeClr val="accent1"/>
          </a:solidFill>
          <a:ln w="19050">
            <a:solidFill>
              <a:schemeClr val="lt1"/>
            </a:solidFill>
          </a:ln>
          <a:effectLst/>
        </c:spPr>
      </c:pivotFmt>
      <c:pivotFmt>
        <c:idx val="2136"/>
        <c:spPr>
          <a:solidFill>
            <a:schemeClr val="accent1"/>
          </a:solidFill>
          <a:ln w="19050">
            <a:solidFill>
              <a:schemeClr val="lt1"/>
            </a:solidFill>
          </a:ln>
          <a:effectLst/>
        </c:spPr>
      </c:pivotFmt>
      <c:pivotFmt>
        <c:idx val="2137"/>
        <c:spPr>
          <a:solidFill>
            <a:schemeClr val="accent1"/>
          </a:solidFill>
          <a:ln w="19050">
            <a:solidFill>
              <a:schemeClr val="lt1"/>
            </a:solidFill>
          </a:ln>
          <a:effectLst/>
        </c:spPr>
      </c:pivotFmt>
      <c:pivotFmt>
        <c:idx val="2138"/>
        <c:spPr>
          <a:solidFill>
            <a:schemeClr val="accent1"/>
          </a:solidFill>
          <a:ln w="19050">
            <a:solidFill>
              <a:schemeClr val="lt1"/>
            </a:solidFill>
          </a:ln>
          <a:effectLst/>
        </c:spPr>
      </c:pivotFmt>
      <c:pivotFmt>
        <c:idx val="2139"/>
        <c:spPr>
          <a:solidFill>
            <a:schemeClr val="accent1"/>
          </a:solidFill>
          <a:ln w="19050">
            <a:solidFill>
              <a:schemeClr val="lt1"/>
            </a:solidFill>
          </a:ln>
          <a:effectLst/>
        </c:spPr>
      </c:pivotFmt>
      <c:pivotFmt>
        <c:idx val="2140"/>
        <c:spPr>
          <a:solidFill>
            <a:schemeClr val="accent1"/>
          </a:solidFill>
          <a:ln w="19050">
            <a:solidFill>
              <a:schemeClr val="lt1"/>
            </a:solidFill>
          </a:ln>
          <a:effectLst/>
        </c:spPr>
      </c:pivotFmt>
      <c:pivotFmt>
        <c:idx val="2141"/>
        <c:spPr>
          <a:solidFill>
            <a:schemeClr val="accent1"/>
          </a:solidFill>
          <a:ln w="19050">
            <a:solidFill>
              <a:schemeClr val="lt1"/>
            </a:solidFill>
          </a:ln>
          <a:effectLst/>
        </c:spPr>
      </c:pivotFmt>
      <c:pivotFmt>
        <c:idx val="214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43"/>
        <c:spPr>
          <a:solidFill>
            <a:schemeClr val="accent1"/>
          </a:solidFill>
          <a:ln w="19050">
            <a:solidFill>
              <a:schemeClr val="lt1"/>
            </a:solidFill>
          </a:ln>
          <a:effectLst/>
        </c:spPr>
      </c:pivotFmt>
      <c:pivotFmt>
        <c:idx val="2144"/>
        <c:spPr>
          <a:solidFill>
            <a:schemeClr val="accent1"/>
          </a:solidFill>
          <a:ln w="19050">
            <a:solidFill>
              <a:schemeClr val="lt1"/>
            </a:solidFill>
          </a:ln>
          <a:effectLst/>
        </c:spPr>
      </c:pivotFmt>
      <c:pivotFmt>
        <c:idx val="2145"/>
        <c:spPr>
          <a:solidFill>
            <a:schemeClr val="accent1"/>
          </a:solidFill>
          <a:ln w="19050">
            <a:solidFill>
              <a:schemeClr val="lt1"/>
            </a:solidFill>
          </a:ln>
          <a:effectLst/>
        </c:spPr>
      </c:pivotFmt>
      <c:pivotFmt>
        <c:idx val="2146"/>
        <c:spPr>
          <a:solidFill>
            <a:schemeClr val="accent1"/>
          </a:solidFill>
          <a:ln w="19050">
            <a:solidFill>
              <a:schemeClr val="lt1"/>
            </a:solidFill>
          </a:ln>
          <a:effectLst/>
        </c:spPr>
      </c:pivotFmt>
      <c:pivotFmt>
        <c:idx val="2147"/>
        <c:spPr>
          <a:solidFill>
            <a:schemeClr val="accent1"/>
          </a:solidFill>
          <a:ln w="19050">
            <a:solidFill>
              <a:schemeClr val="lt1"/>
            </a:solidFill>
          </a:ln>
          <a:effectLst/>
        </c:spPr>
      </c:pivotFmt>
      <c:pivotFmt>
        <c:idx val="2148"/>
        <c:spPr>
          <a:solidFill>
            <a:schemeClr val="accent1"/>
          </a:solidFill>
          <a:ln w="19050">
            <a:solidFill>
              <a:schemeClr val="lt1"/>
            </a:solidFill>
          </a:ln>
          <a:effectLst/>
        </c:spPr>
      </c:pivotFmt>
      <c:pivotFmt>
        <c:idx val="2149"/>
        <c:spPr>
          <a:solidFill>
            <a:schemeClr val="accent1"/>
          </a:solidFill>
          <a:ln w="19050">
            <a:solidFill>
              <a:schemeClr val="lt1"/>
            </a:solidFill>
          </a:ln>
          <a:effectLst/>
        </c:spPr>
      </c:pivotFmt>
      <c:pivotFmt>
        <c:idx val="2150"/>
        <c:spPr>
          <a:solidFill>
            <a:schemeClr val="accent1"/>
          </a:solidFill>
          <a:ln w="19050">
            <a:solidFill>
              <a:schemeClr val="lt1"/>
            </a:solidFill>
          </a:ln>
          <a:effectLst/>
        </c:spPr>
      </c:pivotFmt>
      <c:pivotFmt>
        <c:idx val="2151"/>
        <c:spPr>
          <a:solidFill>
            <a:schemeClr val="accent1"/>
          </a:solidFill>
          <a:ln w="19050">
            <a:solidFill>
              <a:schemeClr val="lt1"/>
            </a:solidFill>
          </a:ln>
          <a:effectLst/>
        </c:spPr>
      </c:pivotFmt>
      <c:pivotFmt>
        <c:idx val="2152"/>
        <c:spPr>
          <a:solidFill>
            <a:schemeClr val="accent1"/>
          </a:solidFill>
          <a:ln w="19050">
            <a:solidFill>
              <a:schemeClr val="lt1"/>
            </a:solidFill>
          </a:ln>
          <a:effectLst/>
        </c:spPr>
      </c:pivotFmt>
      <c:pivotFmt>
        <c:idx val="2153"/>
        <c:spPr>
          <a:solidFill>
            <a:schemeClr val="accent1"/>
          </a:solidFill>
          <a:ln w="19050">
            <a:solidFill>
              <a:schemeClr val="lt1"/>
            </a:solidFill>
          </a:ln>
          <a:effectLst/>
        </c:spPr>
      </c:pivotFmt>
      <c:pivotFmt>
        <c:idx val="2154"/>
        <c:spPr>
          <a:solidFill>
            <a:schemeClr val="accent1"/>
          </a:solidFill>
          <a:ln w="19050">
            <a:solidFill>
              <a:schemeClr val="lt1"/>
            </a:solidFill>
          </a:ln>
          <a:effectLst/>
        </c:spPr>
      </c:pivotFmt>
      <c:pivotFmt>
        <c:idx val="2155"/>
        <c:spPr>
          <a:solidFill>
            <a:schemeClr val="accent1"/>
          </a:solidFill>
          <a:ln w="19050">
            <a:solidFill>
              <a:schemeClr val="lt1"/>
            </a:solidFill>
          </a:ln>
          <a:effectLst/>
        </c:spPr>
      </c:pivotFmt>
      <c:pivotFmt>
        <c:idx val="2156"/>
        <c:spPr>
          <a:solidFill>
            <a:schemeClr val="accent1"/>
          </a:solidFill>
          <a:ln w="19050">
            <a:solidFill>
              <a:schemeClr val="lt1"/>
            </a:solidFill>
          </a:ln>
          <a:effectLst/>
        </c:spPr>
      </c:pivotFmt>
      <c:pivotFmt>
        <c:idx val="2157"/>
        <c:spPr>
          <a:solidFill>
            <a:schemeClr val="accent1"/>
          </a:solidFill>
          <a:ln w="19050">
            <a:solidFill>
              <a:schemeClr val="lt1"/>
            </a:solidFill>
          </a:ln>
          <a:effectLst/>
        </c:spPr>
      </c:pivotFmt>
      <c:pivotFmt>
        <c:idx val="2158"/>
        <c:spPr>
          <a:solidFill>
            <a:schemeClr val="accent1"/>
          </a:solidFill>
          <a:ln w="19050">
            <a:solidFill>
              <a:schemeClr val="lt1"/>
            </a:solidFill>
          </a:ln>
          <a:effectLst/>
        </c:spPr>
      </c:pivotFmt>
      <c:pivotFmt>
        <c:idx val="215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60"/>
        <c:spPr>
          <a:solidFill>
            <a:schemeClr val="accent1"/>
          </a:solidFill>
          <a:ln w="19050">
            <a:solidFill>
              <a:schemeClr val="lt1"/>
            </a:solidFill>
          </a:ln>
          <a:effectLst/>
        </c:spPr>
      </c:pivotFmt>
      <c:pivotFmt>
        <c:idx val="2161"/>
        <c:spPr>
          <a:solidFill>
            <a:schemeClr val="accent1"/>
          </a:solidFill>
          <a:ln w="19050">
            <a:solidFill>
              <a:schemeClr val="lt1"/>
            </a:solidFill>
          </a:ln>
          <a:effectLst/>
        </c:spPr>
      </c:pivotFmt>
      <c:pivotFmt>
        <c:idx val="2162"/>
        <c:spPr>
          <a:solidFill>
            <a:schemeClr val="accent1"/>
          </a:solidFill>
          <a:ln w="19050">
            <a:solidFill>
              <a:schemeClr val="lt1"/>
            </a:solidFill>
          </a:ln>
          <a:effectLst/>
        </c:spPr>
      </c:pivotFmt>
      <c:pivotFmt>
        <c:idx val="2163"/>
        <c:spPr>
          <a:solidFill>
            <a:schemeClr val="accent1"/>
          </a:solidFill>
          <a:ln w="19050">
            <a:solidFill>
              <a:schemeClr val="lt1"/>
            </a:solidFill>
          </a:ln>
          <a:effectLst/>
        </c:spPr>
      </c:pivotFmt>
      <c:pivotFmt>
        <c:idx val="2164"/>
        <c:spPr>
          <a:solidFill>
            <a:schemeClr val="accent1"/>
          </a:solidFill>
          <a:ln w="19050">
            <a:solidFill>
              <a:schemeClr val="lt1"/>
            </a:solidFill>
          </a:ln>
          <a:effectLst/>
        </c:spPr>
      </c:pivotFmt>
      <c:pivotFmt>
        <c:idx val="2165"/>
        <c:spPr>
          <a:solidFill>
            <a:schemeClr val="accent1"/>
          </a:solidFill>
          <a:ln w="19050">
            <a:solidFill>
              <a:schemeClr val="lt1"/>
            </a:solidFill>
          </a:ln>
          <a:effectLst/>
        </c:spPr>
      </c:pivotFmt>
      <c:pivotFmt>
        <c:idx val="2166"/>
        <c:spPr>
          <a:solidFill>
            <a:schemeClr val="accent1"/>
          </a:solidFill>
          <a:ln w="19050">
            <a:solidFill>
              <a:schemeClr val="lt1"/>
            </a:solidFill>
          </a:ln>
          <a:effectLst/>
        </c:spPr>
      </c:pivotFmt>
      <c:pivotFmt>
        <c:idx val="2167"/>
        <c:spPr>
          <a:solidFill>
            <a:schemeClr val="accent1"/>
          </a:solidFill>
          <a:ln w="19050">
            <a:solidFill>
              <a:schemeClr val="lt1"/>
            </a:solidFill>
          </a:ln>
          <a:effectLst/>
        </c:spPr>
      </c:pivotFmt>
      <c:pivotFmt>
        <c:idx val="2168"/>
        <c:spPr>
          <a:solidFill>
            <a:schemeClr val="accent1"/>
          </a:solidFill>
          <a:ln w="19050">
            <a:solidFill>
              <a:schemeClr val="lt1"/>
            </a:solidFill>
          </a:ln>
          <a:effectLst/>
        </c:spPr>
      </c:pivotFmt>
      <c:pivotFmt>
        <c:idx val="2169"/>
        <c:spPr>
          <a:solidFill>
            <a:schemeClr val="accent1"/>
          </a:solidFill>
          <a:ln w="19050">
            <a:solidFill>
              <a:schemeClr val="lt1"/>
            </a:solidFill>
          </a:ln>
          <a:effectLst/>
        </c:spPr>
      </c:pivotFmt>
      <c:pivotFmt>
        <c:idx val="2170"/>
        <c:spPr>
          <a:solidFill>
            <a:schemeClr val="accent1"/>
          </a:solidFill>
          <a:ln w="19050">
            <a:solidFill>
              <a:schemeClr val="lt1"/>
            </a:solidFill>
          </a:ln>
          <a:effectLst/>
        </c:spPr>
      </c:pivotFmt>
      <c:pivotFmt>
        <c:idx val="2171"/>
        <c:spPr>
          <a:solidFill>
            <a:schemeClr val="accent1"/>
          </a:solidFill>
          <a:ln w="19050">
            <a:solidFill>
              <a:schemeClr val="lt1"/>
            </a:solidFill>
          </a:ln>
          <a:effectLst/>
        </c:spPr>
      </c:pivotFmt>
      <c:pivotFmt>
        <c:idx val="2172"/>
        <c:spPr>
          <a:solidFill>
            <a:schemeClr val="accent1"/>
          </a:solidFill>
          <a:ln w="19050">
            <a:solidFill>
              <a:schemeClr val="lt1"/>
            </a:solidFill>
          </a:ln>
          <a:effectLst/>
        </c:spPr>
      </c:pivotFmt>
      <c:pivotFmt>
        <c:idx val="2173"/>
        <c:spPr>
          <a:solidFill>
            <a:schemeClr val="accent1"/>
          </a:solidFill>
          <a:ln w="19050">
            <a:solidFill>
              <a:schemeClr val="lt1"/>
            </a:solidFill>
          </a:ln>
          <a:effectLst/>
        </c:spPr>
      </c:pivotFmt>
      <c:pivotFmt>
        <c:idx val="2174"/>
        <c:spPr>
          <a:solidFill>
            <a:schemeClr val="accent1"/>
          </a:solidFill>
          <a:ln w="19050">
            <a:solidFill>
              <a:schemeClr val="lt1"/>
            </a:solidFill>
          </a:ln>
          <a:effectLst/>
        </c:spPr>
      </c:pivotFmt>
      <c:pivotFmt>
        <c:idx val="2175"/>
        <c:spPr>
          <a:solidFill>
            <a:schemeClr val="accent1"/>
          </a:solidFill>
          <a:ln w="19050">
            <a:solidFill>
              <a:schemeClr val="lt1"/>
            </a:solidFill>
          </a:ln>
          <a:effectLst/>
        </c:spPr>
      </c:pivotFmt>
      <c:pivotFmt>
        <c:idx val="217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77"/>
        <c:spPr>
          <a:solidFill>
            <a:schemeClr val="accent1"/>
          </a:solidFill>
          <a:ln w="19050">
            <a:solidFill>
              <a:schemeClr val="lt1"/>
            </a:solidFill>
          </a:ln>
          <a:effectLst/>
        </c:spPr>
      </c:pivotFmt>
      <c:pivotFmt>
        <c:idx val="2178"/>
        <c:spPr>
          <a:solidFill>
            <a:schemeClr val="accent1"/>
          </a:solidFill>
          <a:ln w="19050">
            <a:solidFill>
              <a:schemeClr val="lt1"/>
            </a:solidFill>
          </a:ln>
          <a:effectLst/>
        </c:spPr>
      </c:pivotFmt>
      <c:pivotFmt>
        <c:idx val="2179"/>
        <c:spPr>
          <a:solidFill>
            <a:schemeClr val="accent1"/>
          </a:solidFill>
          <a:ln w="19050">
            <a:solidFill>
              <a:schemeClr val="lt1"/>
            </a:solidFill>
          </a:ln>
          <a:effectLst/>
        </c:spPr>
      </c:pivotFmt>
      <c:pivotFmt>
        <c:idx val="2180"/>
        <c:spPr>
          <a:solidFill>
            <a:schemeClr val="accent1"/>
          </a:solidFill>
          <a:ln w="19050">
            <a:solidFill>
              <a:schemeClr val="lt1"/>
            </a:solidFill>
          </a:ln>
          <a:effectLst/>
        </c:spPr>
      </c:pivotFmt>
      <c:pivotFmt>
        <c:idx val="2181"/>
        <c:spPr>
          <a:solidFill>
            <a:schemeClr val="accent1"/>
          </a:solidFill>
          <a:ln w="19050">
            <a:solidFill>
              <a:schemeClr val="lt1"/>
            </a:solidFill>
          </a:ln>
          <a:effectLst/>
        </c:spPr>
      </c:pivotFmt>
      <c:pivotFmt>
        <c:idx val="2182"/>
        <c:spPr>
          <a:solidFill>
            <a:schemeClr val="accent1"/>
          </a:solidFill>
          <a:ln w="19050">
            <a:solidFill>
              <a:schemeClr val="lt1"/>
            </a:solidFill>
          </a:ln>
          <a:effectLst/>
        </c:spPr>
      </c:pivotFmt>
      <c:pivotFmt>
        <c:idx val="2183"/>
        <c:spPr>
          <a:solidFill>
            <a:schemeClr val="accent1"/>
          </a:solidFill>
          <a:ln w="19050">
            <a:solidFill>
              <a:schemeClr val="lt1"/>
            </a:solidFill>
          </a:ln>
          <a:effectLst/>
        </c:spPr>
      </c:pivotFmt>
      <c:pivotFmt>
        <c:idx val="2184"/>
        <c:spPr>
          <a:solidFill>
            <a:schemeClr val="accent1"/>
          </a:solidFill>
          <a:ln w="19050">
            <a:solidFill>
              <a:schemeClr val="lt1"/>
            </a:solidFill>
          </a:ln>
          <a:effectLst/>
        </c:spPr>
      </c:pivotFmt>
      <c:pivotFmt>
        <c:idx val="2185"/>
        <c:spPr>
          <a:solidFill>
            <a:schemeClr val="accent1"/>
          </a:solidFill>
          <a:ln w="19050">
            <a:solidFill>
              <a:schemeClr val="lt1"/>
            </a:solidFill>
          </a:ln>
          <a:effectLst/>
        </c:spPr>
      </c:pivotFmt>
      <c:pivotFmt>
        <c:idx val="2186"/>
        <c:spPr>
          <a:solidFill>
            <a:schemeClr val="accent1"/>
          </a:solidFill>
          <a:ln w="19050">
            <a:solidFill>
              <a:schemeClr val="lt1"/>
            </a:solidFill>
          </a:ln>
          <a:effectLst/>
        </c:spPr>
      </c:pivotFmt>
      <c:pivotFmt>
        <c:idx val="2187"/>
        <c:spPr>
          <a:solidFill>
            <a:schemeClr val="accent1"/>
          </a:solidFill>
          <a:ln w="19050">
            <a:solidFill>
              <a:schemeClr val="lt1"/>
            </a:solidFill>
          </a:ln>
          <a:effectLst/>
        </c:spPr>
      </c:pivotFmt>
      <c:pivotFmt>
        <c:idx val="2188"/>
        <c:spPr>
          <a:solidFill>
            <a:schemeClr val="accent1"/>
          </a:solidFill>
          <a:ln w="19050">
            <a:solidFill>
              <a:schemeClr val="lt1"/>
            </a:solidFill>
          </a:ln>
          <a:effectLst/>
        </c:spPr>
      </c:pivotFmt>
      <c:pivotFmt>
        <c:idx val="2189"/>
        <c:spPr>
          <a:solidFill>
            <a:schemeClr val="accent1"/>
          </a:solidFill>
          <a:ln w="19050">
            <a:solidFill>
              <a:schemeClr val="lt1"/>
            </a:solidFill>
          </a:ln>
          <a:effectLst/>
        </c:spPr>
      </c:pivotFmt>
      <c:pivotFmt>
        <c:idx val="2190"/>
        <c:spPr>
          <a:solidFill>
            <a:schemeClr val="accent1"/>
          </a:solidFill>
          <a:ln w="19050">
            <a:solidFill>
              <a:schemeClr val="lt1"/>
            </a:solidFill>
          </a:ln>
          <a:effectLst/>
        </c:spPr>
      </c:pivotFmt>
      <c:pivotFmt>
        <c:idx val="2191"/>
        <c:spPr>
          <a:solidFill>
            <a:schemeClr val="accent1"/>
          </a:solidFill>
          <a:ln w="19050">
            <a:solidFill>
              <a:schemeClr val="lt1"/>
            </a:solidFill>
          </a:ln>
          <a:effectLst/>
        </c:spPr>
      </c:pivotFmt>
      <c:pivotFmt>
        <c:idx val="2192"/>
        <c:spPr>
          <a:solidFill>
            <a:schemeClr val="accent1"/>
          </a:solidFill>
          <a:ln w="19050">
            <a:solidFill>
              <a:schemeClr val="lt1"/>
            </a:solidFill>
          </a:ln>
          <a:effectLst/>
        </c:spPr>
      </c:pivotFmt>
      <c:pivotFmt>
        <c:idx val="219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94"/>
        <c:spPr>
          <a:solidFill>
            <a:schemeClr val="accent1"/>
          </a:solidFill>
          <a:ln w="19050">
            <a:solidFill>
              <a:schemeClr val="lt1"/>
            </a:solidFill>
          </a:ln>
          <a:effectLst/>
        </c:spPr>
      </c:pivotFmt>
      <c:pivotFmt>
        <c:idx val="2195"/>
        <c:spPr>
          <a:solidFill>
            <a:schemeClr val="accent1"/>
          </a:solidFill>
          <a:ln w="19050">
            <a:solidFill>
              <a:schemeClr val="lt1"/>
            </a:solidFill>
          </a:ln>
          <a:effectLst/>
        </c:spPr>
      </c:pivotFmt>
      <c:pivotFmt>
        <c:idx val="2196"/>
        <c:spPr>
          <a:solidFill>
            <a:schemeClr val="accent1"/>
          </a:solidFill>
          <a:ln w="19050">
            <a:solidFill>
              <a:schemeClr val="lt1"/>
            </a:solidFill>
          </a:ln>
          <a:effectLst/>
        </c:spPr>
      </c:pivotFmt>
      <c:pivotFmt>
        <c:idx val="2197"/>
        <c:spPr>
          <a:solidFill>
            <a:schemeClr val="accent1"/>
          </a:solidFill>
          <a:ln w="19050">
            <a:solidFill>
              <a:schemeClr val="lt1"/>
            </a:solidFill>
          </a:ln>
          <a:effectLst/>
        </c:spPr>
      </c:pivotFmt>
      <c:pivotFmt>
        <c:idx val="2198"/>
        <c:spPr>
          <a:solidFill>
            <a:schemeClr val="accent1"/>
          </a:solidFill>
          <a:ln w="19050">
            <a:solidFill>
              <a:schemeClr val="lt1"/>
            </a:solidFill>
          </a:ln>
          <a:effectLst/>
        </c:spPr>
      </c:pivotFmt>
      <c:pivotFmt>
        <c:idx val="2199"/>
        <c:spPr>
          <a:solidFill>
            <a:schemeClr val="accent1"/>
          </a:solidFill>
          <a:ln w="19050">
            <a:solidFill>
              <a:schemeClr val="lt1"/>
            </a:solidFill>
          </a:ln>
          <a:effectLst/>
        </c:spPr>
      </c:pivotFmt>
      <c:pivotFmt>
        <c:idx val="2200"/>
        <c:spPr>
          <a:solidFill>
            <a:schemeClr val="accent1"/>
          </a:solidFill>
          <a:ln w="19050">
            <a:solidFill>
              <a:schemeClr val="lt1"/>
            </a:solidFill>
          </a:ln>
          <a:effectLst/>
        </c:spPr>
      </c:pivotFmt>
      <c:pivotFmt>
        <c:idx val="2201"/>
        <c:spPr>
          <a:solidFill>
            <a:schemeClr val="accent1"/>
          </a:solidFill>
          <a:ln w="19050">
            <a:solidFill>
              <a:schemeClr val="lt1"/>
            </a:solidFill>
          </a:ln>
          <a:effectLst/>
        </c:spPr>
      </c:pivotFmt>
      <c:pivotFmt>
        <c:idx val="2202"/>
        <c:spPr>
          <a:solidFill>
            <a:schemeClr val="accent1"/>
          </a:solidFill>
          <a:ln w="19050">
            <a:solidFill>
              <a:schemeClr val="lt1"/>
            </a:solidFill>
          </a:ln>
          <a:effectLst/>
        </c:spPr>
      </c:pivotFmt>
      <c:pivotFmt>
        <c:idx val="2203"/>
        <c:spPr>
          <a:solidFill>
            <a:schemeClr val="accent1"/>
          </a:solidFill>
          <a:ln w="19050">
            <a:solidFill>
              <a:schemeClr val="lt1"/>
            </a:solidFill>
          </a:ln>
          <a:effectLst/>
        </c:spPr>
      </c:pivotFmt>
      <c:pivotFmt>
        <c:idx val="2204"/>
        <c:spPr>
          <a:solidFill>
            <a:schemeClr val="accent1"/>
          </a:solidFill>
          <a:ln w="19050">
            <a:solidFill>
              <a:schemeClr val="lt1"/>
            </a:solidFill>
          </a:ln>
          <a:effectLst/>
        </c:spPr>
      </c:pivotFmt>
      <c:pivotFmt>
        <c:idx val="2205"/>
        <c:spPr>
          <a:solidFill>
            <a:schemeClr val="accent1"/>
          </a:solidFill>
          <a:ln w="19050">
            <a:solidFill>
              <a:schemeClr val="lt1"/>
            </a:solidFill>
          </a:ln>
          <a:effectLst/>
        </c:spPr>
      </c:pivotFmt>
      <c:pivotFmt>
        <c:idx val="2206"/>
        <c:spPr>
          <a:solidFill>
            <a:schemeClr val="accent1"/>
          </a:solidFill>
          <a:ln w="19050">
            <a:solidFill>
              <a:schemeClr val="lt1"/>
            </a:solidFill>
          </a:ln>
          <a:effectLst/>
        </c:spPr>
      </c:pivotFmt>
      <c:pivotFmt>
        <c:idx val="2207"/>
        <c:spPr>
          <a:solidFill>
            <a:schemeClr val="accent1"/>
          </a:solidFill>
          <a:ln w="19050">
            <a:solidFill>
              <a:schemeClr val="lt1"/>
            </a:solidFill>
          </a:ln>
          <a:effectLst/>
        </c:spPr>
      </c:pivotFmt>
      <c:pivotFmt>
        <c:idx val="2208"/>
        <c:spPr>
          <a:solidFill>
            <a:schemeClr val="accent1"/>
          </a:solidFill>
          <a:ln w="19050">
            <a:solidFill>
              <a:schemeClr val="lt1"/>
            </a:solidFill>
          </a:ln>
          <a:effectLst/>
        </c:spPr>
      </c:pivotFmt>
      <c:pivotFmt>
        <c:idx val="2209"/>
        <c:spPr>
          <a:solidFill>
            <a:schemeClr val="accent1"/>
          </a:solidFill>
          <a:ln w="19050">
            <a:solidFill>
              <a:schemeClr val="lt1"/>
            </a:solidFill>
          </a:ln>
          <a:effectLst/>
        </c:spPr>
      </c:pivotFmt>
      <c:pivotFmt>
        <c:idx val="221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11"/>
        <c:spPr>
          <a:solidFill>
            <a:schemeClr val="accent1"/>
          </a:solidFill>
          <a:ln w="19050">
            <a:solidFill>
              <a:schemeClr val="lt1"/>
            </a:solidFill>
          </a:ln>
          <a:effectLst/>
        </c:spPr>
      </c:pivotFmt>
      <c:pivotFmt>
        <c:idx val="2212"/>
        <c:spPr>
          <a:solidFill>
            <a:schemeClr val="accent1"/>
          </a:solidFill>
          <a:ln w="19050">
            <a:solidFill>
              <a:schemeClr val="lt1"/>
            </a:solidFill>
          </a:ln>
          <a:effectLst/>
        </c:spPr>
      </c:pivotFmt>
      <c:pivotFmt>
        <c:idx val="2213"/>
        <c:spPr>
          <a:solidFill>
            <a:schemeClr val="accent1"/>
          </a:solidFill>
          <a:ln w="19050">
            <a:solidFill>
              <a:schemeClr val="lt1"/>
            </a:solidFill>
          </a:ln>
          <a:effectLst/>
        </c:spPr>
      </c:pivotFmt>
      <c:pivotFmt>
        <c:idx val="2214"/>
        <c:spPr>
          <a:solidFill>
            <a:schemeClr val="accent1"/>
          </a:solidFill>
          <a:ln w="19050">
            <a:solidFill>
              <a:schemeClr val="lt1"/>
            </a:solidFill>
          </a:ln>
          <a:effectLst/>
        </c:spPr>
      </c:pivotFmt>
      <c:pivotFmt>
        <c:idx val="2215"/>
        <c:spPr>
          <a:solidFill>
            <a:schemeClr val="accent1"/>
          </a:solidFill>
          <a:ln w="19050">
            <a:solidFill>
              <a:schemeClr val="lt1"/>
            </a:solidFill>
          </a:ln>
          <a:effectLst/>
        </c:spPr>
      </c:pivotFmt>
      <c:pivotFmt>
        <c:idx val="2216"/>
        <c:spPr>
          <a:solidFill>
            <a:schemeClr val="accent1"/>
          </a:solidFill>
          <a:ln w="19050">
            <a:solidFill>
              <a:schemeClr val="lt1"/>
            </a:solidFill>
          </a:ln>
          <a:effectLst/>
        </c:spPr>
      </c:pivotFmt>
      <c:pivotFmt>
        <c:idx val="2217"/>
        <c:spPr>
          <a:solidFill>
            <a:schemeClr val="accent1"/>
          </a:solidFill>
          <a:ln w="19050">
            <a:solidFill>
              <a:schemeClr val="lt1"/>
            </a:solidFill>
          </a:ln>
          <a:effectLst/>
        </c:spPr>
      </c:pivotFmt>
      <c:pivotFmt>
        <c:idx val="2218"/>
        <c:spPr>
          <a:solidFill>
            <a:schemeClr val="accent1"/>
          </a:solidFill>
          <a:ln w="19050">
            <a:solidFill>
              <a:schemeClr val="lt1"/>
            </a:solidFill>
          </a:ln>
          <a:effectLst/>
        </c:spPr>
      </c:pivotFmt>
      <c:pivotFmt>
        <c:idx val="2219"/>
        <c:spPr>
          <a:solidFill>
            <a:schemeClr val="accent1"/>
          </a:solidFill>
          <a:ln w="19050">
            <a:solidFill>
              <a:schemeClr val="lt1"/>
            </a:solidFill>
          </a:ln>
          <a:effectLst/>
        </c:spPr>
      </c:pivotFmt>
      <c:pivotFmt>
        <c:idx val="2220"/>
        <c:spPr>
          <a:solidFill>
            <a:schemeClr val="accent1"/>
          </a:solidFill>
          <a:ln w="19050">
            <a:solidFill>
              <a:schemeClr val="lt1"/>
            </a:solidFill>
          </a:ln>
          <a:effectLst/>
        </c:spPr>
      </c:pivotFmt>
      <c:pivotFmt>
        <c:idx val="2221"/>
        <c:spPr>
          <a:solidFill>
            <a:schemeClr val="accent1"/>
          </a:solidFill>
          <a:ln w="19050">
            <a:solidFill>
              <a:schemeClr val="lt1"/>
            </a:solidFill>
          </a:ln>
          <a:effectLst/>
        </c:spPr>
      </c:pivotFmt>
      <c:pivotFmt>
        <c:idx val="2222"/>
        <c:spPr>
          <a:solidFill>
            <a:schemeClr val="accent1"/>
          </a:solidFill>
          <a:ln w="19050">
            <a:solidFill>
              <a:schemeClr val="lt1"/>
            </a:solidFill>
          </a:ln>
          <a:effectLst/>
        </c:spPr>
      </c:pivotFmt>
      <c:pivotFmt>
        <c:idx val="2223"/>
        <c:spPr>
          <a:solidFill>
            <a:schemeClr val="accent1"/>
          </a:solidFill>
          <a:ln w="19050">
            <a:solidFill>
              <a:schemeClr val="lt1"/>
            </a:solidFill>
          </a:ln>
          <a:effectLst/>
        </c:spPr>
      </c:pivotFmt>
      <c:pivotFmt>
        <c:idx val="2224"/>
        <c:spPr>
          <a:solidFill>
            <a:schemeClr val="accent1"/>
          </a:solidFill>
          <a:ln w="19050">
            <a:solidFill>
              <a:schemeClr val="lt1"/>
            </a:solidFill>
          </a:ln>
          <a:effectLst/>
        </c:spPr>
      </c:pivotFmt>
      <c:pivotFmt>
        <c:idx val="2225"/>
        <c:spPr>
          <a:solidFill>
            <a:schemeClr val="accent1"/>
          </a:solidFill>
          <a:ln w="19050">
            <a:solidFill>
              <a:schemeClr val="lt1"/>
            </a:solidFill>
          </a:ln>
          <a:effectLst/>
        </c:spPr>
      </c:pivotFmt>
      <c:pivotFmt>
        <c:idx val="2226"/>
        <c:spPr>
          <a:solidFill>
            <a:schemeClr val="accent1"/>
          </a:solidFill>
          <a:ln w="19050">
            <a:solidFill>
              <a:schemeClr val="lt1"/>
            </a:solidFill>
          </a:ln>
          <a:effectLst/>
        </c:spPr>
      </c:pivotFmt>
      <c:pivotFmt>
        <c:idx val="222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28"/>
        <c:spPr>
          <a:solidFill>
            <a:schemeClr val="accent1"/>
          </a:solidFill>
          <a:ln w="19050">
            <a:solidFill>
              <a:schemeClr val="lt1"/>
            </a:solidFill>
          </a:ln>
          <a:effectLst/>
        </c:spPr>
      </c:pivotFmt>
      <c:pivotFmt>
        <c:idx val="2229"/>
        <c:spPr>
          <a:solidFill>
            <a:schemeClr val="accent1"/>
          </a:solidFill>
          <a:ln w="19050">
            <a:solidFill>
              <a:schemeClr val="lt1"/>
            </a:solidFill>
          </a:ln>
          <a:effectLst/>
        </c:spPr>
      </c:pivotFmt>
      <c:pivotFmt>
        <c:idx val="2230"/>
        <c:spPr>
          <a:solidFill>
            <a:schemeClr val="accent1"/>
          </a:solidFill>
          <a:ln w="19050">
            <a:solidFill>
              <a:schemeClr val="lt1"/>
            </a:solidFill>
          </a:ln>
          <a:effectLst/>
        </c:spPr>
      </c:pivotFmt>
      <c:pivotFmt>
        <c:idx val="2231"/>
        <c:spPr>
          <a:solidFill>
            <a:schemeClr val="accent1"/>
          </a:solidFill>
          <a:ln w="19050">
            <a:solidFill>
              <a:schemeClr val="lt1"/>
            </a:solidFill>
          </a:ln>
          <a:effectLst/>
        </c:spPr>
      </c:pivotFmt>
      <c:pivotFmt>
        <c:idx val="2232"/>
        <c:spPr>
          <a:solidFill>
            <a:schemeClr val="accent1"/>
          </a:solidFill>
          <a:ln w="19050">
            <a:solidFill>
              <a:schemeClr val="lt1"/>
            </a:solidFill>
          </a:ln>
          <a:effectLst/>
        </c:spPr>
      </c:pivotFmt>
      <c:pivotFmt>
        <c:idx val="2233"/>
        <c:spPr>
          <a:solidFill>
            <a:schemeClr val="accent1"/>
          </a:solidFill>
          <a:ln w="19050">
            <a:solidFill>
              <a:schemeClr val="lt1"/>
            </a:solidFill>
          </a:ln>
          <a:effectLst/>
        </c:spPr>
      </c:pivotFmt>
      <c:pivotFmt>
        <c:idx val="2234"/>
        <c:spPr>
          <a:solidFill>
            <a:schemeClr val="accent1"/>
          </a:solidFill>
          <a:ln w="19050">
            <a:solidFill>
              <a:schemeClr val="lt1"/>
            </a:solidFill>
          </a:ln>
          <a:effectLst/>
        </c:spPr>
      </c:pivotFmt>
      <c:pivotFmt>
        <c:idx val="2235"/>
        <c:spPr>
          <a:solidFill>
            <a:schemeClr val="accent1"/>
          </a:solidFill>
          <a:ln w="19050">
            <a:solidFill>
              <a:schemeClr val="lt1"/>
            </a:solidFill>
          </a:ln>
          <a:effectLst/>
        </c:spPr>
      </c:pivotFmt>
      <c:pivotFmt>
        <c:idx val="2236"/>
        <c:spPr>
          <a:solidFill>
            <a:schemeClr val="accent1"/>
          </a:solidFill>
          <a:ln w="19050">
            <a:solidFill>
              <a:schemeClr val="lt1"/>
            </a:solidFill>
          </a:ln>
          <a:effectLst/>
        </c:spPr>
      </c:pivotFmt>
      <c:pivotFmt>
        <c:idx val="2237"/>
        <c:spPr>
          <a:solidFill>
            <a:schemeClr val="accent1"/>
          </a:solidFill>
          <a:ln w="19050">
            <a:solidFill>
              <a:schemeClr val="lt1"/>
            </a:solidFill>
          </a:ln>
          <a:effectLst/>
        </c:spPr>
      </c:pivotFmt>
      <c:pivotFmt>
        <c:idx val="2238"/>
        <c:spPr>
          <a:solidFill>
            <a:schemeClr val="accent1"/>
          </a:solidFill>
          <a:ln w="19050">
            <a:solidFill>
              <a:schemeClr val="lt1"/>
            </a:solidFill>
          </a:ln>
          <a:effectLst/>
        </c:spPr>
      </c:pivotFmt>
      <c:pivotFmt>
        <c:idx val="2239"/>
        <c:spPr>
          <a:solidFill>
            <a:schemeClr val="accent1"/>
          </a:solidFill>
          <a:ln w="19050">
            <a:solidFill>
              <a:schemeClr val="lt1"/>
            </a:solidFill>
          </a:ln>
          <a:effectLst/>
        </c:spPr>
      </c:pivotFmt>
      <c:pivotFmt>
        <c:idx val="2240"/>
        <c:spPr>
          <a:solidFill>
            <a:schemeClr val="accent1"/>
          </a:solidFill>
          <a:ln w="19050">
            <a:solidFill>
              <a:schemeClr val="lt1"/>
            </a:solidFill>
          </a:ln>
          <a:effectLst/>
        </c:spPr>
      </c:pivotFmt>
      <c:pivotFmt>
        <c:idx val="2241"/>
        <c:spPr>
          <a:solidFill>
            <a:schemeClr val="accent1"/>
          </a:solidFill>
          <a:ln w="19050">
            <a:solidFill>
              <a:schemeClr val="lt1"/>
            </a:solidFill>
          </a:ln>
          <a:effectLst/>
        </c:spPr>
      </c:pivotFmt>
      <c:pivotFmt>
        <c:idx val="2242"/>
        <c:spPr>
          <a:solidFill>
            <a:schemeClr val="accent1"/>
          </a:solidFill>
          <a:ln w="19050">
            <a:solidFill>
              <a:schemeClr val="lt1"/>
            </a:solidFill>
          </a:ln>
          <a:effectLst/>
        </c:spPr>
      </c:pivotFmt>
      <c:pivotFmt>
        <c:idx val="2243"/>
        <c:spPr>
          <a:solidFill>
            <a:schemeClr val="accent1"/>
          </a:solidFill>
          <a:ln w="19050">
            <a:solidFill>
              <a:schemeClr val="lt1"/>
            </a:solidFill>
          </a:ln>
          <a:effectLst/>
        </c:spPr>
      </c:pivotFmt>
      <c:pivotFmt>
        <c:idx val="224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45"/>
        <c:spPr>
          <a:solidFill>
            <a:schemeClr val="accent1"/>
          </a:solidFill>
          <a:ln w="19050">
            <a:solidFill>
              <a:schemeClr val="lt1"/>
            </a:solidFill>
          </a:ln>
          <a:effectLst/>
        </c:spPr>
      </c:pivotFmt>
      <c:pivotFmt>
        <c:idx val="2246"/>
        <c:spPr>
          <a:solidFill>
            <a:schemeClr val="accent1"/>
          </a:solidFill>
          <a:ln w="19050">
            <a:solidFill>
              <a:schemeClr val="lt1"/>
            </a:solidFill>
          </a:ln>
          <a:effectLst/>
        </c:spPr>
      </c:pivotFmt>
      <c:pivotFmt>
        <c:idx val="2247"/>
        <c:spPr>
          <a:solidFill>
            <a:schemeClr val="accent1"/>
          </a:solidFill>
          <a:ln w="19050">
            <a:solidFill>
              <a:schemeClr val="lt1"/>
            </a:solidFill>
          </a:ln>
          <a:effectLst/>
        </c:spPr>
      </c:pivotFmt>
      <c:pivotFmt>
        <c:idx val="2248"/>
        <c:spPr>
          <a:solidFill>
            <a:schemeClr val="accent1"/>
          </a:solidFill>
          <a:ln w="19050">
            <a:solidFill>
              <a:schemeClr val="lt1"/>
            </a:solidFill>
          </a:ln>
          <a:effectLst/>
        </c:spPr>
      </c:pivotFmt>
      <c:pivotFmt>
        <c:idx val="2249"/>
        <c:spPr>
          <a:solidFill>
            <a:schemeClr val="accent1"/>
          </a:solidFill>
          <a:ln w="19050">
            <a:solidFill>
              <a:schemeClr val="lt1"/>
            </a:solidFill>
          </a:ln>
          <a:effectLst/>
        </c:spPr>
      </c:pivotFmt>
      <c:pivotFmt>
        <c:idx val="2250"/>
        <c:spPr>
          <a:solidFill>
            <a:schemeClr val="accent1"/>
          </a:solidFill>
          <a:ln w="19050">
            <a:solidFill>
              <a:schemeClr val="lt1"/>
            </a:solidFill>
          </a:ln>
          <a:effectLst/>
        </c:spPr>
      </c:pivotFmt>
      <c:pivotFmt>
        <c:idx val="2251"/>
        <c:spPr>
          <a:solidFill>
            <a:schemeClr val="accent1"/>
          </a:solidFill>
          <a:ln w="19050">
            <a:solidFill>
              <a:schemeClr val="lt1"/>
            </a:solidFill>
          </a:ln>
          <a:effectLst/>
        </c:spPr>
      </c:pivotFmt>
      <c:pivotFmt>
        <c:idx val="2252"/>
        <c:spPr>
          <a:solidFill>
            <a:schemeClr val="accent1"/>
          </a:solidFill>
          <a:ln w="19050">
            <a:solidFill>
              <a:schemeClr val="lt1"/>
            </a:solidFill>
          </a:ln>
          <a:effectLst/>
        </c:spPr>
      </c:pivotFmt>
      <c:pivotFmt>
        <c:idx val="2253"/>
        <c:spPr>
          <a:solidFill>
            <a:schemeClr val="accent1"/>
          </a:solidFill>
          <a:ln w="19050">
            <a:solidFill>
              <a:schemeClr val="lt1"/>
            </a:solidFill>
          </a:ln>
          <a:effectLst/>
        </c:spPr>
      </c:pivotFmt>
      <c:pivotFmt>
        <c:idx val="2254"/>
        <c:spPr>
          <a:solidFill>
            <a:schemeClr val="accent1"/>
          </a:solidFill>
          <a:ln w="19050">
            <a:solidFill>
              <a:schemeClr val="lt1"/>
            </a:solidFill>
          </a:ln>
          <a:effectLst/>
        </c:spPr>
      </c:pivotFmt>
      <c:pivotFmt>
        <c:idx val="2255"/>
        <c:spPr>
          <a:solidFill>
            <a:schemeClr val="accent1"/>
          </a:solidFill>
          <a:ln w="19050">
            <a:solidFill>
              <a:schemeClr val="lt1"/>
            </a:solidFill>
          </a:ln>
          <a:effectLst/>
        </c:spPr>
      </c:pivotFmt>
      <c:pivotFmt>
        <c:idx val="2256"/>
        <c:spPr>
          <a:solidFill>
            <a:schemeClr val="accent1"/>
          </a:solidFill>
          <a:ln w="19050">
            <a:solidFill>
              <a:schemeClr val="lt1"/>
            </a:solidFill>
          </a:ln>
          <a:effectLst/>
        </c:spPr>
      </c:pivotFmt>
      <c:pivotFmt>
        <c:idx val="2257"/>
        <c:spPr>
          <a:solidFill>
            <a:schemeClr val="accent1"/>
          </a:solidFill>
          <a:ln w="19050">
            <a:solidFill>
              <a:schemeClr val="lt1"/>
            </a:solidFill>
          </a:ln>
          <a:effectLst/>
        </c:spPr>
      </c:pivotFmt>
      <c:pivotFmt>
        <c:idx val="2258"/>
        <c:spPr>
          <a:solidFill>
            <a:schemeClr val="accent1"/>
          </a:solidFill>
          <a:ln w="19050">
            <a:solidFill>
              <a:schemeClr val="lt1"/>
            </a:solidFill>
          </a:ln>
          <a:effectLst/>
        </c:spPr>
      </c:pivotFmt>
      <c:pivotFmt>
        <c:idx val="2259"/>
        <c:spPr>
          <a:solidFill>
            <a:schemeClr val="accent1"/>
          </a:solidFill>
          <a:ln w="19050">
            <a:solidFill>
              <a:schemeClr val="lt1"/>
            </a:solidFill>
          </a:ln>
          <a:effectLst/>
        </c:spPr>
      </c:pivotFmt>
      <c:pivotFmt>
        <c:idx val="2260"/>
        <c:spPr>
          <a:solidFill>
            <a:schemeClr val="accent1"/>
          </a:solidFill>
          <a:ln w="19050">
            <a:solidFill>
              <a:schemeClr val="lt1"/>
            </a:solidFill>
          </a:ln>
          <a:effectLst/>
        </c:spPr>
      </c:pivotFmt>
      <c:pivotFmt>
        <c:idx val="226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62"/>
        <c:spPr>
          <a:solidFill>
            <a:schemeClr val="accent1"/>
          </a:solidFill>
          <a:ln w="19050">
            <a:solidFill>
              <a:schemeClr val="lt1"/>
            </a:solidFill>
          </a:ln>
          <a:effectLst/>
        </c:spPr>
      </c:pivotFmt>
      <c:pivotFmt>
        <c:idx val="2263"/>
        <c:spPr>
          <a:solidFill>
            <a:schemeClr val="accent1"/>
          </a:solidFill>
          <a:ln w="19050">
            <a:solidFill>
              <a:schemeClr val="lt1"/>
            </a:solidFill>
          </a:ln>
          <a:effectLst/>
        </c:spPr>
      </c:pivotFmt>
      <c:pivotFmt>
        <c:idx val="2264"/>
        <c:spPr>
          <a:solidFill>
            <a:schemeClr val="accent1"/>
          </a:solidFill>
          <a:ln w="19050">
            <a:solidFill>
              <a:schemeClr val="lt1"/>
            </a:solidFill>
          </a:ln>
          <a:effectLst/>
        </c:spPr>
      </c:pivotFmt>
      <c:pivotFmt>
        <c:idx val="2265"/>
        <c:spPr>
          <a:solidFill>
            <a:schemeClr val="accent1"/>
          </a:solidFill>
          <a:ln w="19050">
            <a:solidFill>
              <a:schemeClr val="lt1"/>
            </a:solidFill>
          </a:ln>
          <a:effectLst/>
        </c:spPr>
      </c:pivotFmt>
      <c:pivotFmt>
        <c:idx val="2266"/>
        <c:spPr>
          <a:solidFill>
            <a:schemeClr val="accent1"/>
          </a:solidFill>
          <a:ln w="19050">
            <a:solidFill>
              <a:schemeClr val="lt1"/>
            </a:solidFill>
          </a:ln>
          <a:effectLst/>
        </c:spPr>
      </c:pivotFmt>
      <c:pivotFmt>
        <c:idx val="2267"/>
        <c:spPr>
          <a:solidFill>
            <a:schemeClr val="accent1"/>
          </a:solidFill>
          <a:ln w="19050">
            <a:solidFill>
              <a:schemeClr val="lt1"/>
            </a:solidFill>
          </a:ln>
          <a:effectLst/>
        </c:spPr>
      </c:pivotFmt>
      <c:pivotFmt>
        <c:idx val="2268"/>
        <c:spPr>
          <a:solidFill>
            <a:schemeClr val="accent1"/>
          </a:solidFill>
          <a:ln w="19050">
            <a:solidFill>
              <a:schemeClr val="lt1"/>
            </a:solidFill>
          </a:ln>
          <a:effectLst/>
        </c:spPr>
      </c:pivotFmt>
      <c:pivotFmt>
        <c:idx val="2269"/>
        <c:spPr>
          <a:solidFill>
            <a:schemeClr val="accent1"/>
          </a:solidFill>
          <a:ln w="19050">
            <a:solidFill>
              <a:schemeClr val="lt1"/>
            </a:solidFill>
          </a:ln>
          <a:effectLst/>
        </c:spPr>
      </c:pivotFmt>
      <c:pivotFmt>
        <c:idx val="2270"/>
        <c:spPr>
          <a:solidFill>
            <a:schemeClr val="accent1"/>
          </a:solidFill>
          <a:ln w="19050">
            <a:solidFill>
              <a:schemeClr val="lt1"/>
            </a:solidFill>
          </a:ln>
          <a:effectLst/>
        </c:spPr>
      </c:pivotFmt>
      <c:pivotFmt>
        <c:idx val="2271"/>
        <c:spPr>
          <a:solidFill>
            <a:schemeClr val="accent1"/>
          </a:solidFill>
          <a:ln w="19050">
            <a:solidFill>
              <a:schemeClr val="lt1"/>
            </a:solidFill>
          </a:ln>
          <a:effectLst/>
        </c:spPr>
      </c:pivotFmt>
      <c:pivotFmt>
        <c:idx val="2272"/>
        <c:spPr>
          <a:solidFill>
            <a:schemeClr val="accent1"/>
          </a:solidFill>
          <a:ln w="19050">
            <a:solidFill>
              <a:schemeClr val="lt1"/>
            </a:solidFill>
          </a:ln>
          <a:effectLst/>
        </c:spPr>
      </c:pivotFmt>
      <c:pivotFmt>
        <c:idx val="2273"/>
        <c:spPr>
          <a:solidFill>
            <a:schemeClr val="accent1"/>
          </a:solidFill>
          <a:ln w="19050">
            <a:solidFill>
              <a:schemeClr val="lt1"/>
            </a:solidFill>
          </a:ln>
          <a:effectLst/>
        </c:spPr>
      </c:pivotFmt>
      <c:pivotFmt>
        <c:idx val="2274"/>
        <c:spPr>
          <a:solidFill>
            <a:schemeClr val="accent1"/>
          </a:solidFill>
          <a:ln w="19050">
            <a:solidFill>
              <a:schemeClr val="lt1"/>
            </a:solidFill>
          </a:ln>
          <a:effectLst/>
        </c:spPr>
      </c:pivotFmt>
      <c:pivotFmt>
        <c:idx val="2275"/>
        <c:spPr>
          <a:solidFill>
            <a:schemeClr val="accent1"/>
          </a:solidFill>
          <a:ln w="19050">
            <a:solidFill>
              <a:schemeClr val="lt1"/>
            </a:solidFill>
          </a:ln>
          <a:effectLst/>
        </c:spPr>
      </c:pivotFmt>
      <c:pivotFmt>
        <c:idx val="2276"/>
        <c:spPr>
          <a:solidFill>
            <a:schemeClr val="accent1"/>
          </a:solidFill>
          <a:ln w="19050">
            <a:solidFill>
              <a:schemeClr val="lt1"/>
            </a:solidFill>
          </a:ln>
          <a:effectLst/>
        </c:spPr>
      </c:pivotFmt>
      <c:pivotFmt>
        <c:idx val="2277"/>
        <c:spPr>
          <a:solidFill>
            <a:schemeClr val="accent1"/>
          </a:solidFill>
          <a:ln w="19050">
            <a:solidFill>
              <a:schemeClr val="lt1"/>
            </a:solidFill>
          </a:ln>
          <a:effectLst/>
        </c:spPr>
      </c:pivotFmt>
      <c:pivotFmt>
        <c:idx val="227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79"/>
        <c:spPr>
          <a:solidFill>
            <a:schemeClr val="accent1"/>
          </a:solidFill>
          <a:ln w="19050">
            <a:solidFill>
              <a:schemeClr val="lt1"/>
            </a:solidFill>
          </a:ln>
          <a:effectLst/>
        </c:spPr>
      </c:pivotFmt>
      <c:pivotFmt>
        <c:idx val="2280"/>
        <c:spPr>
          <a:solidFill>
            <a:schemeClr val="accent1"/>
          </a:solidFill>
          <a:ln w="19050">
            <a:solidFill>
              <a:schemeClr val="lt1"/>
            </a:solidFill>
          </a:ln>
          <a:effectLst/>
        </c:spPr>
      </c:pivotFmt>
      <c:pivotFmt>
        <c:idx val="2281"/>
        <c:spPr>
          <a:solidFill>
            <a:schemeClr val="accent1"/>
          </a:solidFill>
          <a:ln w="19050">
            <a:solidFill>
              <a:schemeClr val="lt1"/>
            </a:solidFill>
          </a:ln>
          <a:effectLst/>
        </c:spPr>
      </c:pivotFmt>
      <c:pivotFmt>
        <c:idx val="2282"/>
        <c:spPr>
          <a:solidFill>
            <a:schemeClr val="accent1"/>
          </a:solidFill>
          <a:ln w="19050">
            <a:solidFill>
              <a:schemeClr val="lt1"/>
            </a:solidFill>
          </a:ln>
          <a:effectLst/>
        </c:spPr>
      </c:pivotFmt>
      <c:pivotFmt>
        <c:idx val="2283"/>
        <c:spPr>
          <a:solidFill>
            <a:schemeClr val="accent1"/>
          </a:solidFill>
          <a:ln w="19050">
            <a:solidFill>
              <a:schemeClr val="lt1"/>
            </a:solidFill>
          </a:ln>
          <a:effectLst/>
        </c:spPr>
      </c:pivotFmt>
      <c:pivotFmt>
        <c:idx val="2284"/>
        <c:spPr>
          <a:solidFill>
            <a:schemeClr val="accent1"/>
          </a:solidFill>
          <a:ln w="19050">
            <a:solidFill>
              <a:schemeClr val="lt1"/>
            </a:solidFill>
          </a:ln>
          <a:effectLst/>
        </c:spPr>
      </c:pivotFmt>
      <c:pivotFmt>
        <c:idx val="2285"/>
        <c:spPr>
          <a:solidFill>
            <a:schemeClr val="accent1"/>
          </a:solidFill>
          <a:ln w="19050">
            <a:solidFill>
              <a:schemeClr val="lt1"/>
            </a:solidFill>
          </a:ln>
          <a:effectLst/>
        </c:spPr>
      </c:pivotFmt>
      <c:pivotFmt>
        <c:idx val="2286"/>
        <c:spPr>
          <a:solidFill>
            <a:schemeClr val="accent1"/>
          </a:solidFill>
          <a:ln w="19050">
            <a:solidFill>
              <a:schemeClr val="lt1"/>
            </a:solidFill>
          </a:ln>
          <a:effectLst/>
        </c:spPr>
      </c:pivotFmt>
      <c:pivotFmt>
        <c:idx val="2287"/>
        <c:spPr>
          <a:solidFill>
            <a:schemeClr val="accent1"/>
          </a:solidFill>
          <a:ln w="19050">
            <a:solidFill>
              <a:schemeClr val="lt1"/>
            </a:solidFill>
          </a:ln>
          <a:effectLst/>
        </c:spPr>
      </c:pivotFmt>
      <c:pivotFmt>
        <c:idx val="2288"/>
        <c:spPr>
          <a:solidFill>
            <a:schemeClr val="accent1"/>
          </a:solidFill>
          <a:ln w="19050">
            <a:solidFill>
              <a:schemeClr val="lt1"/>
            </a:solidFill>
          </a:ln>
          <a:effectLst/>
        </c:spPr>
      </c:pivotFmt>
      <c:pivotFmt>
        <c:idx val="2289"/>
        <c:spPr>
          <a:solidFill>
            <a:schemeClr val="accent1"/>
          </a:solidFill>
          <a:ln w="19050">
            <a:solidFill>
              <a:schemeClr val="lt1"/>
            </a:solidFill>
          </a:ln>
          <a:effectLst/>
        </c:spPr>
      </c:pivotFmt>
      <c:pivotFmt>
        <c:idx val="2290"/>
        <c:spPr>
          <a:solidFill>
            <a:schemeClr val="accent1"/>
          </a:solidFill>
          <a:ln w="19050">
            <a:solidFill>
              <a:schemeClr val="lt1"/>
            </a:solidFill>
          </a:ln>
          <a:effectLst/>
        </c:spPr>
      </c:pivotFmt>
      <c:pivotFmt>
        <c:idx val="2291"/>
        <c:spPr>
          <a:solidFill>
            <a:schemeClr val="accent1"/>
          </a:solidFill>
          <a:ln w="19050">
            <a:solidFill>
              <a:schemeClr val="lt1"/>
            </a:solidFill>
          </a:ln>
          <a:effectLst/>
        </c:spPr>
      </c:pivotFmt>
      <c:pivotFmt>
        <c:idx val="2292"/>
        <c:spPr>
          <a:solidFill>
            <a:schemeClr val="accent1"/>
          </a:solidFill>
          <a:ln w="19050">
            <a:solidFill>
              <a:schemeClr val="lt1"/>
            </a:solidFill>
          </a:ln>
          <a:effectLst/>
        </c:spPr>
      </c:pivotFmt>
      <c:pivotFmt>
        <c:idx val="2293"/>
        <c:spPr>
          <a:solidFill>
            <a:schemeClr val="accent1"/>
          </a:solidFill>
          <a:ln w="19050">
            <a:solidFill>
              <a:schemeClr val="lt1"/>
            </a:solidFill>
          </a:ln>
          <a:effectLst/>
        </c:spPr>
      </c:pivotFmt>
      <c:pivotFmt>
        <c:idx val="2294"/>
        <c:spPr>
          <a:solidFill>
            <a:schemeClr val="accent1"/>
          </a:solidFill>
          <a:ln w="19050">
            <a:solidFill>
              <a:schemeClr val="lt1"/>
            </a:solidFill>
          </a:ln>
          <a:effectLst/>
        </c:spPr>
      </c:pivotFmt>
      <c:pivotFmt>
        <c:idx val="229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96"/>
        <c:spPr>
          <a:solidFill>
            <a:schemeClr val="accent1"/>
          </a:solidFill>
          <a:ln w="19050">
            <a:solidFill>
              <a:schemeClr val="lt1"/>
            </a:solidFill>
          </a:ln>
          <a:effectLst/>
        </c:spPr>
      </c:pivotFmt>
      <c:pivotFmt>
        <c:idx val="2297"/>
        <c:spPr>
          <a:solidFill>
            <a:schemeClr val="accent1"/>
          </a:solidFill>
          <a:ln w="19050">
            <a:solidFill>
              <a:schemeClr val="lt1"/>
            </a:solidFill>
          </a:ln>
          <a:effectLst/>
        </c:spPr>
      </c:pivotFmt>
      <c:pivotFmt>
        <c:idx val="2298"/>
        <c:spPr>
          <a:solidFill>
            <a:schemeClr val="accent1"/>
          </a:solidFill>
          <a:ln w="19050">
            <a:solidFill>
              <a:schemeClr val="lt1"/>
            </a:solidFill>
          </a:ln>
          <a:effectLst/>
        </c:spPr>
      </c:pivotFmt>
      <c:pivotFmt>
        <c:idx val="2299"/>
        <c:spPr>
          <a:solidFill>
            <a:schemeClr val="accent1"/>
          </a:solidFill>
          <a:ln w="19050">
            <a:solidFill>
              <a:schemeClr val="lt1"/>
            </a:solidFill>
          </a:ln>
          <a:effectLst/>
        </c:spPr>
      </c:pivotFmt>
      <c:pivotFmt>
        <c:idx val="2300"/>
        <c:spPr>
          <a:solidFill>
            <a:schemeClr val="accent1"/>
          </a:solidFill>
          <a:ln w="19050">
            <a:solidFill>
              <a:schemeClr val="lt1"/>
            </a:solidFill>
          </a:ln>
          <a:effectLst/>
        </c:spPr>
      </c:pivotFmt>
      <c:pivotFmt>
        <c:idx val="2301"/>
        <c:spPr>
          <a:solidFill>
            <a:schemeClr val="accent1"/>
          </a:solidFill>
          <a:ln w="19050">
            <a:solidFill>
              <a:schemeClr val="lt1"/>
            </a:solidFill>
          </a:ln>
          <a:effectLst/>
        </c:spPr>
      </c:pivotFmt>
      <c:pivotFmt>
        <c:idx val="2302"/>
        <c:spPr>
          <a:solidFill>
            <a:schemeClr val="accent1"/>
          </a:solidFill>
          <a:ln w="19050">
            <a:solidFill>
              <a:schemeClr val="lt1"/>
            </a:solidFill>
          </a:ln>
          <a:effectLst/>
        </c:spPr>
      </c:pivotFmt>
      <c:pivotFmt>
        <c:idx val="2303"/>
        <c:spPr>
          <a:solidFill>
            <a:schemeClr val="accent1"/>
          </a:solidFill>
          <a:ln w="19050">
            <a:solidFill>
              <a:schemeClr val="lt1"/>
            </a:solidFill>
          </a:ln>
          <a:effectLst/>
        </c:spPr>
      </c:pivotFmt>
      <c:pivotFmt>
        <c:idx val="2304"/>
        <c:spPr>
          <a:solidFill>
            <a:schemeClr val="accent1"/>
          </a:solidFill>
          <a:ln w="19050">
            <a:solidFill>
              <a:schemeClr val="lt1"/>
            </a:solidFill>
          </a:ln>
          <a:effectLst/>
        </c:spPr>
      </c:pivotFmt>
      <c:pivotFmt>
        <c:idx val="2305"/>
        <c:spPr>
          <a:solidFill>
            <a:schemeClr val="accent1"/>
          </a:solidFill>
          <a:ln w="19050">
            <a:solidFill>
              <a:schemeClr val="lt1"/>
            </a:solidFill>
          </a:ln>
          <a:effectLst/>
        </c:spPr>
      </c:pivotFmt>
      <c:pivotFmt>
        <c:idx val="2306"/>
        <c:spPr>
          <a:solidFill>
            <a:schemeClr val="accent1"/>
          </a:solidFill>
          <a:ln w="19050">
            <a:solidFill>
              <a:schemeClr val="lt1"/>
            </a:solidFill>
          </a:ln>
          <a:effectLst/>
        </c:spPr>
      </c:pivotFmt>
      <c:pivotFmt>
        <c:idx val="2307"/>
        <c:spPr>
          <a:solidFill>
            <a:schemeClr val="accent1"/>
          </a:solidFill>
          <a:ln w="19050">
            <a:solidFill>
              <a:schemeClr val="lt1"/>
            </a:solidFill>
          </a:ln>
          <a:effectLst/>
        </c:spPr>
      </c:pivotFmt>
      <c:pivotFmt>
        <c:idx val="2308"/>
        <c:spPr>
          <a:solidFill>
            <a:schemeClr val="accent1"/>
          </a:solidFill>
          <a:ln w="19050">
            <a:solidFill>
              <a:schemeClr val="lt1"/>
            </a:solidFill>
          </a:ln>
          <a:effectLst/>
        </c:spPr>
      </c:pivotFmt>
      <c:pivotFmt>
        <c:idx val="2309"/>
        <c:spPr>
          <a:solidFill>
            <a:schemeClr val="accent1"/>
          </a:solidFill>
          <a:ln w="19050">
            <a:solidFill>
              <a:schemeClr val="lt1"/>
            </a:solidFill>
          </a:ln>
          <a:effectLst/>
        </c:spPr>
      </c:pivotFmt>
      <c:pivotFmt>
        <c:idx val="2310"/>
        <c:spPr>
          <a:solidFill>
            <a:schemeClr val="accent1"/>
          </a:solidFill>
          <a:ln w="19050">
            <a:solidFill>
              <a:schemeClr val="lt1"/>
            </a:solidFill>
          </a:ln>
          <a:effectLst/>
        </c:spPr>
      </c:pivotFmt>
      <c:pivotFmt>
        <c:idx val="2311"/>
        <c:spPr>
          <a:solidFill>
            <a:schemeClr val="accent1"/>
          </a:solidFill>
          <a:ln w="19050">
            <a:solidFill>
              <a:schemeClr val="lt1"/>
            </a:solidFill>
          </a:ln>
          <a:effectLst/>
        </c:spPr>
      </c:pivotFmt>
      <c:pivotFmt>
        <c:idx val="231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13"/>
        <c:spPr>
          <a:solidFill>
            <a:schemeClr val="accent1"/>
          </a:solidFill>
          <a:ln w="19050">
            <a:solidFill>
              <a:schemeClr val="lt1"/>
            </a:solidFill>
          </a:ln>
          <a:effectLst/>
        </c:spPr>
      </c:pivotFmt>
      <c:pivotFmt>
        <c:idx val="2314"/>
        <c:spPr>
          <a:solidFill>
            <a:schemeClr val="accent1"/>
          </a:solidFill>
          <a:ln w="19050">
            <a:solidFill>
              <a:schemeClr val="lt1"/>
            </a:solidFill>
          </a:ln>
          <a:effectLst/>
        </c:spPr>
      </c:pivotFmt>
      <c:pivotFmt>
        <c:idx val="2315"/>
        <c:spPr>
          <a:solidFill>
            <a:schemeClr val="accent1"/>
          </a:solidFill>
          <a:ln w="19050">
            <a:solidFill>
              <a:schemeClr val="lt1"/>
            </a:solidFill>
          </a:ln>
          <a:effectLst/>
        </c:spPr>
      </c:pivotFmt>
      <c:pivotFmt>
        <c:idx val="2316"/>
        <c:spPr>
          <a:solidFill>
            <a:schemeClr val="accent1"/>
          </a:solidFill>
          <a:ln w="19050">
            <a:solidFill>
              <a:schemeClr val="lt1"/>
            </a:solidFill>
          </a:ln>
          <a:effectLst/>
        </c:spPr>
      </c:pivotFmt>
      <c:pivotFmt>
        <c:idx val="2317"/>
        <c:spPr>
          <a:solidFill>
            <a:schemeClr val="accent1"/>
          </a:solidFill>
          <a:ln w="19050">
            <a:solidFill>
              <a:schemeClr val="lt1"/>
            </a:solidFill>
          </a:ln>
          <a:effectLst/>
        </c:spPr>
      </c:pivotFmt>
      <c:pivotFmt>
        <c:idx val="2318"/>
        <c:spPr>
          <a:solidFill>
            <a:schemeClr val="accent1"/>
          </a:solidFill>
          <a:ln w="19050">
            <a:solidFill>
              <a:schemeClr val="lt1"/>
            </a:solidFill>
          </a:ln>
          <a:effectLst/>
        </c:spPr>
      </c:pivotFmt>
      <c:pivotFmt>
        <c:idx val="2319"/>
        <c:spPr>
          <a:solidFill>
            <a:schemeClr val="accent1"/>
          </a:solidFill>
          <a:ln w="19050">
            <a:solidFill>
              <a:schemeClr val="lt1"/>
            </a:solidFill>
          </a:ln>
          <a:effectLst/>
        </c:spPr>
      </c:pivotFmt>
      <c:pivotFmt>
        <c:idx val="2320"/>
        <c:spPr>
          <a:solidFill>
            <a:schemeClr val="accent1"/>
          </a:solidFill>
          <a:ln w="19050">
            <a:solidFill>
              <a:schemeClr val="lt1"/>
            </a:solidFill>
          </a:ln>
          <a:effectLst/>
        </c:spPr>
      </c:pivotFmt>
      <c:pivotFmt>
        <c:idx val="2321"/>
        <c:spPr>
          <a:solidFill>
            <a:schemeClr val="accent1"/>
          </a:solidFill>
          <a:ln w="19050">
            <a:solidFill>
              <a:schemeClr val="lt1"/>
            </a:solidFill>
          </a:ln>
          <a:effectLst/>
        </c:spPr>
      </c:pivotFmt>
      <c:pivotFmt>
        <c:idx val="2322"/>
        <c:spPr>
          <a:solidFill>
            <a:schemeClr val="accent1"/>
          </a:solidFill>
          <a:ln w="19050">
            <a:solidFill>
              <a:schemeClr val="lt1"/>
            </a:solidFill>
          </a:ln>
          <a:effectLst/>
        </c:spPr>
      </c:pivotFmt>
      <c:pivotFmt>
        <c:idx val="2323"/>
        <c:spPr>
          <a:solidFill>
            <a:schemeClr val="accent1"/>
          </a:solidFill>
          <a:ln w="19050">
            <a:solidFill>
              <a:schemeClr val="lt1"/>
            </a:solidFill>
          </a:ln>
          <a:effectLst/>
        </c:spPr>
      </c:pivotFmt>
      <c:pivotFmt>
        <c:idx val="2324"/>
        <c:spPr>
          <a:solidFill>
            <a:schemeClr val="accent1"/>
          </a:solidFill>
          <a:ln w="19050">
            <a:solidFill>
              <a:schemeClr val="lt1"/>
            </a:solidFill>
          </a:ln>
          <a:effectLst/>
        </c:spPr>
      </c:pivotFmt>
      <c:pivotFmt>
        <c:idx val="2325"/>
        <c:spPr>
          <a:solidFill>
            <a:schemeClr val="accent1"/>
          </a:solidFill>
          <a:ln w="19050">
            <a:solidFill>
              <a:schemeClr val="lt1"/>
            </a:solidFill>
          </a:ln>
          <a:effectLst/>
        </c:spPr>
      </c:pivotFmt>
      <c:pivotFmt>
        <c:idx val="2326"/>
        <c:spPr>
          <a:solidFill>
            <a:schemeClr val="accent1"/>
          </a:solidFill>
          <a:ln w="19050">
            <a:solidFill>
              <a:schemeClr val="lt1"/>
            </a:solidFill>
          </a:ln>
          <a:effectLst/>
        </c:spPr>
      </c:pivotFmt>
      <c:pivotFmt>
        <c:idx val="2327"/>
        <c:spPr>
          <a:solidFill>
            <a:schemeClr val="accent1"/>
          </a:solidFill>
          <a:ln w="19050">
            <a:solidFill>
              <a:schemeClr val="lt1"/>
            </a:solidFill>
          </a:ln>
          <a:effectLst/>
        </c:spPr>
      </c:pivotFmt>
      <c:pivotFmt>
        <c:idx val="2328"/>
        <c:spPr>
          <a:solidFill>
            <a:schemeClr val="accent1"/>
          </a:solidFill>
          <a:ln w="19050">
            <a:solidFill>
              <a:schemeClr val="lt1"/>
            </a:solidFill>
          </a:ln>
          <a:effectLst/>
        </c:spPr>
      </c:pivotFmt>
      <c:pivotFmt>
        <c:idx val="232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30"/>
        <c:spPr>
          <a:solidFill>
            <a:schemeClr val="accent1"/>
          </a:solidFill>
          <a:ln w="19050">
            <a:solidFill>
              <a:schemeClr val="lt1"/>
            </a:solidFill>
          </a:ln>
          <a:effectLst/>
        </c:spPr>
      </c:pivotFmt>
      <c:pivotFmt>
        <c:idx val="2331"/>
        <c:spPr>
          <a:solidFill>
            <a:schemeClr val="accent1"/>
          </a:solidFill>
          <a:ln w="19050">
            <a:solidFill>
              <a:schemeClr val="lt1"/>
            </a:solidFill>
          </a:ln>
          <a:effectLst/>
        </c:spPr>
      </c:pivotFmt>
      <c:pivotFmt>
        <c:idx val="2332"/>
        <c:spPr>
          <a:solidFill>
            <a:schemeClr val="accent1"/>
          </a:solidFill>
          <a:ln w="19050">
            <a:solidFill>
              <a:schemeClr val="lt1"/>
            </a:solidFill>
          </a:ln>
          <a:effectLst/>
        </c:spPr>
      </c:pivotFmt>
      <c:pivotFmt>
        <c:idx val="2333"/>
        <c:spPr>
          <a:solidFill>
            <a:schemeClr val="accent1"/>
          </a:solidFill>
          <a:ln w="19050">
            <a:solidFill>
              <a:schemeClr val="lt1"/>
            </a:solidFill>
          </a:ln>
          <a:effectLst/>
        </c:spPr>
      </c:pivotFmt>
      <c:pivotFmt>
        <c:idx val="2334"/>
        <c:spPr>
          <a:solidFill>
            <a:schemeClr val="accent1"/>
          </a:solidFill>
          <a:ln w="19050">
            <a:solidFill>
              <a:schemeClr val="lt1"/>
            </a:solidFill>
          </a:ln>
          <a:effectLst/>
        </c:spPr>
      </c:pivotFmt>
      <c:pivotFmt>
        <c:idx val="2335"/>
        <c:spPr>
          <a:solidFill>
            <a:schemeClr val="accent1"/>
          </a:solidFill>
          <a:ln w="19050">
            <a:solidFill>
              <a:schemeClr val="lt1"/>
            </a:solidFill>
          </a:ln>
          <a:effectLst/>
        </c:spPr>
      </c:pivotFmt>
      <c:pivotFmt>
        <c:idx val="2336"/>
        <c:spPr>
          <a:solidFill>
            <a:schemeClr val="accent1"/>
          </a:solidFill>
          <a:ln w="19050">
            <a:solidFill>
              <a:schemeClr val="lt1"/>
            </a:solidFill>
          </a:ln>
          <a:effectLst/>
        </c:spPr>
      </c:pivotFmt>
      <c:pivotFmt>
        <c:idx val="2337"/>
        <c:spPr>
          <a:solidFill>
            <a:schemeClr val="accent1"/>
          </a:solidFill>
          <a:ln w="19050">
            <a:solidFill>
              <a:schemeClr val="lt1"/>
            </a:solidFill>
          </a:ln>
          <a:effectLst/>
        </c:spPr>
      </c:pivotFmt>
      <c:pivotFmt>
        <c:idx val="2338"/>
        <c:spPr>
          <a:solidFill>
            <a:schemeClr val="accent1"/>
          </a:solidFill>
          <a:ln w="19050">
            <a:solidFill>
              <a:schemeClr val="lt1"/>
            </a:solidFill>
          </a:ln>
          <a:effectLst/>
        </c:spPr>
      </c:pivotFmt>
      <c:pivotFmt>
        <c:idx val="2339"/>
        <c:spPr>
          <a:solidFill>
            <a:schemeClr val="accent1"/>
          </a:solidFill>
          <a:ln w="19050">
            <a:solidFill>
              <a:schemeClr val="lt1"/>
            </a:solidFill>
          </a:ln>
          <a:effectLst/>
        </c:spPr>
      </c:pivotFmt>
      <c:pivotFmt>
        <c:idx val="2340"/>
        <c:spPr>
          <a:solidFill>
            <a:schemeClr val="accent1"/>
          </a:solidFill>
          <a:ln w="19050">
            <a:solidFill>
              <a:schemeClr val="lt1"/>
            </a:solidFill>
          </a:ln>
          <a:effectLst/>
        </c:spPr>
      </c:pivotFmt>
      <c:pivotFmt>
        <c:idx val="2341"/>
        <c:spPr>
          <a:solidFill>
            <a:schemeClr val="accent1"/>
          </a:solidFill>
          <a:ln w="19050">
            <a:solidFill>
              <a:schemeClr val="lt1"/>
            </a:solidFill>
          </a:ln>
          <a:effectLst/>
        </c:spPr>
      </c:pivotFmt>
      <c:pivotFmt>
        <c:idx val="2342"/>
        <c:spPr>
          <a:solidFill>
            <a:schemeClr val="accent1"/>
          </a:solidFill>
          <a:ln w="19050">
            <a:solidFill>
              <a:schemeClr val="lt1"/>
            </a:solidFill>
          </a:ln>
          <a:effectLst/>
        </c:spPr>
      </c:pivotFmt>
      <c:pivotFmt>
        <c:idx val="2343"/>
        <c:spPr>
          <a:solidFill>
            <a:schemeClr val="accent1"/>
          </a:solidFill>
          <a:ln w="19050">
            <a:solidFill>
              <a:schemeClr val="lt1"/>
            </a:solidFill>
          </a:ln>
          <a:effectLst/>
        </c:spPr>
      </c:pivotFmt>
      <c:pivotFmt>
        <c:idx val="2344"/>
        <c:spPr>
          <a:solidFill>
            <a:schemeClr val="accent1"/>
          </a:solidFill>
          <a:ln w="19050">
            <a:solidFill>
              <a:schemeClr val="lt1"/>
            </a:solidFill>
          </a:ln>
          <a:effectLst/>
        </c:spPr>
      </c:pivotFmt>
      <c:pivotFmt>
        <c:idx val="2345"/>
        <c:spPr>
          <a:solidFill>
            <a:schemeClr val="accent1"/>
          </a:solidFill>
          <a:ln w="19050">
            <a:solidFill>
              <a:schemeClr val="lt1"/>
            </a:solidFill>
          </a:ln>
          <a:effectLst/>
        </c:spPr>
      </c:pivotFmt>
      <c:pivotFmt>
        <c:idx val="234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47"/>
        <c:spPr>
          <a:solidFill>
            <a:schemeClr val="accent1"/>
          </a:solidFill>
          <a:ln w="19050">
            <a:solidFill>
              <a:schemeClr val="lt1"/>
            </a:solidFill>
          </a:ln>
          <a:effectLst/>
        </c:spPr>
      </c:pivotFmt>
      <c:pivotFmt>
        <c:idx val="2348"/>
        <c:spPr>
          <a:solidFill>
            <a:schemeClr val="accent1"/>
          </a:solidFill>
          <a:ln w="19050">
            <a:solidFill>
              <a:schemeClr val="lt1"/>
            </a:solidFill>
          </a:ln>
          <a:effectLst/>
        </c:spPr>
      </c:pivotFmt>
      <c:pivotFmt>
        <c:idx val="2349"/>
        <c:spPr>
          <a:solidFill>
            <a:schemeClr val="accent1"/>
          </a:solidFill>
          <a:ln w="19050">
            <a:solidFill>
              <a:schemeClr val="lt1"/>
            </a:solidFill>
          </a:ln>
          <a:effectLst/>
        </c:spPr>
      </c:pivotFmt>
      <c:pivotFmt>
        <c:idx val="2350"/>
        <c:spPr>
          <a:solidFill>
            <a:schemeClr val="accent1"/>
          </a:solidFill>
          <a:ln w="19050">
            <a:solidFill>
              <a:schemeClr val="lt1"/>
            </a:solidFill>
          </a:ln>
          <a:effectLst/>
        </c:spPr>
      </c:pivotFmt>
      <c:pivotFmt>
        <c:idx val="2351"/>
        <c:spPr>
          <a:solidFill>
            <a:schemeClr val="accent1"/>
          </a:solidFill>
          <a:ln w="19050">
            <a:solidFill>
              <a:schemeClr val="lt1"/>
            </a:solidFill>
          </a:ln>
          <a:effectLst/>
        </c:spPr>
      </c:pivotFmt>
      <c:pivotFmt>
        <c:idx val="2352"/>
        <c:spPr>
          <a:solidFill>
            <a:schemeClr val="accent1"/>
          </a:solidFill>
          <a:ln w="19050">
            <a:solidFill>
              <a:schemeClr val="lt1"/>
            </a:solidFill>
          </a:ln>
          <a:effectLst/>
        </c:spPr>
      </c:pivotFmt>
      <c:pivotFmt>
        <c:idx val="2353"/>
        <c:spPr>
          <a:solidFill>
            <a:schemeClr val="accent1"/>
          </a:solidFill>
          <a:ln w="19050">
            <a:solidFill>
              <a:schemeClr val="lt1"/>
            </a:solidFill>
          </a:ln>
          <a:effectLst/>
        </c:spPr>
      </c:pivotFmt>
      <c:pivotFmt>
        <c:idx val="2354"/>
        <c:spPr>
          <a:solidFill>
            <a:schemeClr val="accent1"/>
          </a:solidFill>
          <a:ln w="19050">
            <a:solidFill>
              <a:schemeClr val="lt1"/>
            </a:solidFill>
          </a:ln>
          <a:effectLst/>
        </c:spPr>
      </c:pivotFmt>
      <c:pivotFmt>
        <c:idx val="2355"/>
        <c:spPr>
          <a:solidFill>
            <a:schemeClr val="accent1"/>
          </a:solidFill>
          <a:ln w="19050">
            <a:solidFill>
              <a:schemeClr val="lt1"/>
            </a:solidFill>
          </a:ln>
          <a:effectLst/>
        </c:spPr>
      </c:pivotFmt>
      <c:pivotFmt>
        <c:idx val="2356"/>
        <c:spPr>
          <a:solidFill>
            <a:schemeClr val="accent1"/>
          </a:solidFill>
          <a:ln w="19050">
            <a:solidFill>
              <a:schemeClr val="lt1"/>
            </a:solidFill>
          </a:ln>
          <a:effectLst/>
        </c:spPr>
      </c:pivotFmt>
      <c:pivotFmt>
        <c:idx val="2357"/>
        <c:spPr>
          <a:solidFill>
            <a:schemeClr val="accent1"/>
          </a:solidFill>
          <a:ln w="19050">
            <a:solidFill>
              <a:schemeClr val="lt1"/>
            </a:solidFill>
          </a:ln>
          <a:effectLst/>
        </c:spPr>
      </c:pivotFmt>
      <c:pivotFmt>
        <c:idx val="2358"/>
        <c:spPr>
          <a:solidFill>
            <a:schemeClr val="accent1"/>
          </a:solidFill>
          <a:ln w="19050">
            <a:solidFill>
              <a:schemeClr val="lt1"/>
            </a:solidFill>
          </a:ln>
          <a:effectLst/>
        </c:spPr>
      </c:pivotFmt>
      <c:pivotFmt>
        <c:idx val="2359"/>
        <c:spPr>
          <a:solidFill>
            <a:schemeClr val="accent1"/>
          </a:solidFill>
          <a:ln w="19050">
            <a:solidFill>
              <a:schemeClr val="lt1"/>
            </a:solidFill>
          </a:ln>
          <a:effectLst/>
        </c:spPr>
      </c:pivotFmt>
      <c:pivotFmt>
        <c:idx val="2360"/>
        <c:spPr>
          <a:solidFill>
            <a:schemeClr val="accent1"/>
          </a:solidFill>
          <a:ln w="19050">
            <a:solidFill>
              <a:schemeClr val="lt1"/>
            </a:solidFill>
          </a:ln>
          <a:effectLst/>
        </c:spPr>
      </c:pivotFmt>
      <c:pivotFmt>
        <c:idx val="2361"/>
        <c:spPr>
          <a:solidFill>
            <a:schemeClr val="accent1"/>
          </a:solidFill>
          <a:ln w="19050">
            <a:solidFill>
              <a:schemeClr val="lt1"/>
            </a:solidFill>
          </a:ln>
          <a:effectLst/>
        </c:spPr>
      </c:pivotFmt>
      <c:pivotFmt>
        <c:idx val="2362"/>
        <c:spPr>
          <a:solidFill>
            <a:schemeClr val="accent1"/>
          </a:solidFill>
          <a:ln w="19050">
            <a:solidFill>
              <a:schemeClr val="lt1"/>
            </a:solidFill>
          </a:ln>
          <a:effectLst/>
        </c:spPr>
      </c:pivotFmt>
      <c:pivotFmt>
        <c:idx val="236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64"/>
        <c:spPr>
          <a:solidFill>
            <a:schemeClr val="accent1"/>
          </a:solidFill>
          <a:ln w="19050">
            <a:solidFill>
              <a:schemeClr val="lt1"/>
            </a:solidFill>
          </a:ln>
          <a:effectLst/>
        </c:spPr>
      </c:pivotFmt>
      <c:pivotFmt>
        <c:idx val="2365"/>
        <c:spPr>
          <a:solidFill>
            <a:schemeClr val="accent1"/>
          </a:solidFill>
          <a:ln w="19050">
            <a:solidFill>
              <a:schemeClr val="lt1"/>
            </a:solidFill>
          </a:ln>
          <a:effectLst/>
        </c:spPr>
      </c:pivotFmt>
      <c:pivotFmt>
        <c:idx val="2366"/>
        <c:spPr>
          <a:solidFill>
            <a:schemeClr val="accent1"/>
          </a:solidFill>
          <a:ln w="19050">
            <a:solidFill>
              <a:schemeClr val="lt1"/>
            </a:solidFill>
          </a:ln>
          <a:effectLst/>
        </c:spPr>
      </c:pivotFmt>
      <c:pivotFmt>
        <c:idx val="2367"/>
        <c:spPr>
          <a:solidFill>
            <a:schemeClr val="accent1"/>
          </a:solidFill>
          <a:ln w="19050">
            <a:solidFill>
              <a:schemeClr val="lt1"/>
            </a:solidFill>
          </a:ln>
          <a:effectLst/>
        </c:spPr>
      </c:pivotFmt>
      <c:pivotFmt>
        <c:idx val="2368"/>
        <c:spPr>
          <a:solidFill>
            <a:schemeClr val="accent1"/>
          </a:solidFill>
          <a:ln w="19050">
            <a:solidFill>
              <a:schemeClr val="lt1"/>
            </a:solidFill>
          </a:ln>
          <a:effectLst/>
        </c:spPr>
      </c:pivotFmt>
      <c:pivotFmt>
        <c:idx val="2369"/>
        <c:spPr>
          <a:solidFill>
            <a:schemeClr val="accent1"/>
          </a:solidFill>
          <a:ln w="19050">
            <a:solidFill>
              <a:schemeClr val="lt1"/>
            </a:solidFill>
          </a:ln>
          <a:effectLst/>
        </c:spPr>
      </c:pivotFmt>
      <c:pivotFmt>
        <c:idx val="2370"/>
        <c:spPr>
          <a:solidFill>
            <a:schemeClr val="accent1"/>
          </a:solidFill>
          <a:ln w="19050">
            <a:solidFill>
              <a:schemeClr val="lt1"/>
            </a:solidFill>
          </a:ln>
          <a:effectLst/>
        </c:spPr>
      </c:pivotFmt>
      <c:pivotFmt>
        <c:idx val="2371"/>
        <c:spPr>
          <a:solidFill>
            <a:schemeClr val="accent1"/>
          </a:solidFill>
          <a:ln w="19050">
            <a:solidFill>
              <a:schemeClr val="lt1"/>
            </a:solidFill>
          </a:ln>
          <a:effectLst/>
        </c:spPr>
      </c:pivotFmt>
      <c:pivotFmt>
        <c:idx val="2372"/>
        <c:spPr>
          <a:solidFill>
            <a:schemeClr val="accent1"/>
          </a:solidFill>
          <a:ln w="19050">
            <a:solidFill>
              <a:schemeClr val="lt1"/>
            </a:solidFill>
          </a:ln>
          <a:effectLst/>
        </c:spPr>
      </c:pivotFmt>
      <c:pivotFmt>
        <c:idx val="2373"/>
        <c:spPr>
          <a:solidFill>
            <a:schemeClr val="accent1"/>
          </a:solidFill>
          <a:ln w="19050">
            <a:solidFill>
              <a:schemeClr val="lt1"/>
            </a:solidFill>
          </a:ln>
          <a:effectLst/>
        </c:spPr>
      </c:pivotFmt>
      <c:pivotFmt>
        <c:idx val="2374"/>
        <c:spPr>
          <a:solidFill>
            <a:schemeClr val="accent1"/>
          </a:solidFill>
          <a:ln w="19050">
            <a:solidFill>
              <a:schemeClr val="lt1"/>
            </a:solidFill>
          </a:ln>
          <a:effectLst/>
        </c:spPr>
      </c:pivotFmt>
      <c:pivotFmt>
        <c:idx val="2375"/>
        <c:spPr>
          <a:solidFill>
            <a:schemeClr val="accent1"/>
          </a:solidFill>
          <a:ln w="19050">
            <a:solidFill>
              <a:schemeClr val="lt1"/>
            </a:solidFill>
          </a:ln>
          <a:effectLst/>
        </c:spPr>
      </c:pivotFmt>
      <c:pivotFmt>
        <c:idx val="2376"/>
        <c:spPr>
          <a:solidFill>
            <a:schemeClr val="accent1"/>
          </a:solidFill>
          <a:ln w="19050">
            <a:solidFill>
              <a:schemeClr val="lt1"/>
            </a:solidFill>
          </a:ln>
          <a:effectLst/>
        </c:spPr>
      </c:pivotFmt>
      <c:pivotFmt>
        <c:idx val="2377"/>
        <c:spPr>
          <a:solidFill>
            <a:schemeClr val="accent1"/>
          </a:solidFill>
          <a:ln w="19050">
            <a:solidFill>
              <a:schemeClr val="lt1"/>
            </a:solidFill>
          </a:ln>
          <a:effectLst/>
        </c:spPr>
      </c:pivotFmt>
      <c:pivotFmt>
        <c:idx val="2378"/>
        <c:spPr>
          <a:solidFill>
            <a:schemeClr val="accent1"/>
          </a:solidFill>
          <a:ln w="19050">
            <a:solidFill>
              <a:schemeClr val="lt1"/>
            </a:solidFill>
          </a:ln>
          <a:effectLst/>
        </c:spPr>
      </c:pivotFmt>
      <c:pivotFmt>
        <c:idx val="2379"/>
        <c:spPr>
          <a:solidFill>
            <a:schemeClr val="accent1"/>
          </a:solidFill>
          <a:ln w="19050">
            <a:solidFill>
              <a:schemeClr val="lt1"/>
            </a:solidFill>
          </a:ln>
          <a:effectLst/>
        </c:spPr>
      </c:pivotFmt>
      <c:pivotFmt>
        <c:idx val="238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81"/>
        <c:spPr>
          <a:solidFill>
            <a:schemeClr val="accent1"/>
          </a:solidFill>
          <a:ln w="19050">
            <a:solidFill>
              <a:schemeClr val="lt1"/>
            </a:solidFill>
          </a:ln>
          <a:effectLst/>
        </c:spPr>
      </c:pivotFmt>
      <c:pivotFmt>
        <c:idx val="2382"/>
        <c:spPr>
          <a:solidFill>
            <a:schemeClr val="accent1"/>
          </a:solidFill>
          <a:ln w="19050">
            <a:solidFill>
              <a:schemeClr val="lt1"/>
            </a:solidFill>
          </a:ln>
          <a:effectLst/>
        </c:spPr>
      </c:pivotFmt>
      <c:pivotFmt>
        <c:idx val="2383"/>
        <c:spPr>
          <a:solidFill>
            <a:schemeClr val="accent1"/>
          </a:solidFill>
          <a:ln w="19050">
            <a:solidFill>
              <a:schemeClr val="lt1"/>
            </a:solidFill>
          </a:ln>
          <a:effectLst/>
        </c:spPr>
      </c:pivotFmt>
      <c:pivotFmt>
        <c:idx val="2384"/>
        <c:spPr>
          <a:solidFill>
            <a:schemeClr val="accent1"/>
          </a:solidFill>
          <a:ln w="19050">
            <a:solidFill>
              <a:schemeClr val="lt1"/>
            </a:solidFill>
          </a:ln>
          <a:effectLst/>
        </c:spPr>
      </c:pivotFmt>
      <c:pivotFmt>
        <c:idx val="2385"/>
        <c:spPr>
          <a:solidFill>
            <a:schemeClr val="accent1"/>
          </a:solidFill>
          <a:ln w="19050">
            <a:solidFill>
              <a:schemeClr val="lt1"/>
            </a:solidFill>
          </a:ln>
          <a:effectLst/>
        </c:spPr>
      </c:pivotFmt>
      <c:pivotFmt>
        <c:idx val="2386"/>
        <c:spPr>
          <a:solidFill>
            <a:schemeClr val="accent1"/>
          </a:solidFill>
          <a:ln w="19050">
            <a:solidFill>
              <a:schemeClr val="lt1"/>
            </a:solidFill>
          </a:ln>
          <a:effectLst/>
        </c:spPr>
      </c:pivotFmt>
      <c:pivotFmt>
        <c:idx val="2387"/>
        <c:spPr>
          <a:solidFill>
            <a:schemeClr val="accent1"/>
          </a:solidFill>
          <a:ln w="19050">
            <a:solidFill>
              <a:schemeClr val="lt1"/>
            </a:solidFill>
          </a:ln>
          <a:effectLst/>
        </c:spPr>
      </c:pivotFmt>
      <c:pivotFmt>
        <c:idx val="2388"/>
        <c:spPr>
          <a:solidFill>
            <a:schemeClr val="accent1"/>
          </a:solidFill>
          <a:ln w="19050">
            <a:solidFill>
              <a:schemeClr val="lt1"/>
            </a:solidFill>
          </a:ln>
          <a:effectLst/>
        </c:spPr>
      </c:pivotFmt>
      <c:pivotFmt>
        <c:idx val="2389"/>
        <c:spPr>
          <a:solidFill>
            <a:schemeClr val="accent1"/>
          </a:solidFill>
          <a:ln w="19050">
            <a:solidFill>
              <a:schemeClr val="lt1"/>
            </a:solidFill>
          </a:ln>
          <a:effectLst/>
        </c:spPr>
      </c:pivotFmt>
      <c:pivotFmt>
        <c:idx val="2390"/>
        <c:spPr>
          <a:solidFill>
            <a:schemeClr val="accent1"/>
          </a:solidFill>
          <a:ln w="19050">
            <a:solidFill>
              <a:schemeClr val="lt1"/>
            </a:solidFill>
          </a:ln>
          <a:effectLst/>
        </c:spPr>
      </c:pivotFmt>
      <c:pivotFmt>
        <c:idx val="2391"/>
        <c:spPr>
          <a:solidFill>
            <a:schemeClr val="accent1"/>
          </a:solidFill>
          <a:ln w="19050">
            <a:solidFill>
              <a:schemeClr val="lt1"/>
            </a:solidFill>
          </a:ln>
          <a:effectLst/>
        </c:spPr>
      </c:pivotFmt>
      <c:pivotFmt>
        <c:idx val="2392"/>
        <c:spPr>
          <a:solidFill>
            <a:schemeClr val="accent1"/>
          </a:solidFill>
          <a:ln w="19050">
            <a:solidFill>
              <a:schemeClr val="lt1"/>
            </a:solidFill>
          </a:ln>
          <a:effectLst/>
        </c:spPr>
      </c:pivotFmt>
      <c:pivotFmt>
        <c:idx val="2393"/>
        <c:spPr>
          <a:solidFill>
            <a:schemeClr val="accent1"/>
          </a:solidFill>
          <a:ln w="19050">
            <a:solidFill>
              <a:schemeClr val="lt1"/>
            </a:solidFill>
          </a:ln>
          <a:effectLst/>
        </c:spPr>
      </c:pivotFmt>
      <c:pivotFmt>
        <c:idx val="2394"/>
        <c:spPr>
          <a:solidFill>
            <a:schemeClr val="accent1"/>
          </a:solidFill>
          <a:ln w="19050">
            <a:solidFill>
              <a:schemeClr val="lt1"/>
            </a:solidFill>
          </a:ln>
          <a:effectLst/>
        </c:spPr>
      </c:pivotFmt>
      <c:pivotFmt>
        <c:idx val="2395"/>
        <c:spPr>
          <a:solidFill>
            <a:schemeClr val="accent1"/>
          </a:solidFill>
          <a:ln w="19050">
            <a:solidFill>
              <a:schemeClr val="lt1"/>
            </a:solidFill>
          </a:ln>
          <a:effectLst/>
        </c:spPr>
      </c:pivotFmt>
      <c:pivotFmt>
        <c:idx val="2396"/>
        <c:spPr>
          <a:solidFill>
            <a:schemeClr val="accent1"/>
          </a:solidFill>
          <a:ln w="19050">
            <a:solidFill>
              <a:schemeClr val="lt1"/>
            </a:solidFill>
          </a:ln>
          <a:effectLst/>
        </c:spPr>
      </c:pivotFmt>
      <c:pivotFmt>
        <c:idx val="239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98"/>
        <c:spPr>
          <a:solidFill>
            <a:schemeClr val="accent1"/>
          </a:solidFill>
          <a:ln w="19050">
            <a:solidFill>
              <a:schemeClr val="lt1"/>
            </a:solidFill>
          </a:ln>
          <a:effectLst/>
        </c:spPr>
      </c:pivotFmt>
      <c:pivotFmt>
        <c:idx val="2399"/>
        <c:spPr>
          <a:solidFill>
            <a:schemeClr val="accent1"/>
          </a:solidFill>
          <a:ln w="19050">
            <a:solidFill>
              <a:schemeClr val="lt1"/>
            </a:solidFill>
          </a:ln>
          <a:effectLst/>
        </c:spPr>
      </c:pivotFmt>
      <c:pivotFmt>
        <c:idx val="2400"/>
        <c:spPr>
          <a:solidFill>
            <a:schemeClr val="accent1"/>
          </a:solidFill>
          <a:ln w="19050">
            <a:solidFill>
              <a:schemeClr val="lt1"/>
            </a:solidFill>
          </a:ln>
          <a:effectLst/>
        </c:spPr>
      </c:pivotFmt>
      <c:pivotFmt>
        <c:idx val="2401"/>
        <c:spPr>
          <a:solidFill>
            <a:schemeClr val="accent1"/>
          </a:solidFill>
          <a:ln w="19050">
            <a:solidFill>
              <a:schemeClr val="lt1"/>
            </a:solidFill>
          </a:ln>
          <a:effectLst/>
        </c:spPr>
      </c:pivotFmt>
      <c:pivotFmt>
        <c:idx val="2402"/>
        <c:spPr>
          <a:solidFill>
            <a:schemeClr val="accent1"/>
          </a:solidFill>
          <a:ln w="19050">
            <a:solidFill>
              <a:schemeClr val="lt1"/>
            </a:solidFill>
          </a:ln>
          <a:effectLst/>
        </c:spPr>
      </c:pivotFmt>
      <c:pivotFmt>
        <c:idx val="2403"/>
        <c:spPr>
          <a:solidFill>
            <a:schemeClr val="accent1"/>
          </a:solidFill>
          <a:ln w="19050">
            <a:solidFill>
              <a:schemeClr val="lt1"/>
            </a:solidFill>
          </a:ln>
          <a:effectLst/>
        </c:spPr>
      </c:pivotFmt>
      <c:pivotFmt>
        <c:idx val="2404"/>
        <c:spPr>
          <a:solidFill>
            <a:schemeClr val="accent1"/>
          </a:solidFill>
          <a:ln w="19050">
            <a:solidFill>
              <a:schemeClr val="lt1"/>
            </a:solidFill>
          </a:ln>
          <a:effectLst/>
        </c:spPr>
      </c:pivotFmt>
      <c:pivotFmt>
        <c:idx val="2405"/>
        <c:spPr>
          <a:solidFill>
            <a:schemeClr val="accent1"/>
          </a:solidFill>
          <a:ln w="19050">
            <a:solidFill>
              <a:schemeClr val="lt1"/>
            </a:solidFill>
          </a:ln>
          <a:effectLst/>
        </c:spPr>
      </c:pivotFmt>
      <c:pivotFmt>
        <c:idx val="2406"/>
        <c:spPr>
          <a:solidFill>
            <a:schemeClr val="accent1"/>
          </a:solidFill>
          <a:ln w="19050">
            <a:solidFill>
              <a:schemeClr val="lt1"/>
            </a:solidFill>
          </a:ln>
          <a:effectLst/>
        </c:spPr>
      </c:pivotFmt>
      <c:pivotFmt>
        <c:idx val="2407"/>
        <c:spPr>
          <a:solidFill>
            <a:schemeClr val="accent1"/>
          </a:solidFill>
          <a:ln w="19050">
            <a:solidFill>
              <a:schemeClr val="lt1"/>
            </a:solidFill>
          </a:ln>
          <a:effectLst/>
        </c:spPr>
      </c:pivotFmt>
      <c:pivotFmt>
        <c:idx val="2408"/>
        <c:spPr>
          <a:solidFill>
            <a:schemeClr val="accent1"/>
          </a:solidFill>
          <a:ln w="19050">
            <a:solidFill>
              <a:schemeClr val="lt1"/>
            </a:solidFill>
          </a:ln>
          <a:effectLst/>
        </c:spPr>
      </c:pivotFmt>
      <c:pivotFmt>
        <c:idx val="2409"/>
        <c:spPr>
          <a:solidFill>
            <a:schemeClr val="accent1"/>
          </a:solidFill>
          <a:ln w="19050">
            <a:solidFill>
              <a:schemeClr val="lt1"/>
            </a:solidFill>
          </a:ln>
          <a:effectLst/>
        </c:spPr>
      </c:pivotFmt>
      <c:pivotFmt>
        <c:idx val="2410"/>
        <c:spPr>
          <a:solidFill>
            <a:schemeClr val="accent1"/>
          </a:solidFill>
          <a:ln w="19050">
            <a:solidFill>
              <a:schemeClr val="lt1"/>
            </a:solidFill>
          </a:ln>
          <a:effectLst/>
        </c:spPr>
      </c:pivotFmt>
      <c:pivotFmt>
        <c:idx val="2411"/>
        <c:spPr>
          <a:solidFill>
            <a:schemeClr val="accent1"/>
          </a:solidFill>
          <a:ln w="19050">
            <a:solidFill>
              <a:schemeClr val="lt1"/>
            </a:solidFill>
          </a:ln>
          <a:effectLst/>
        </c:spPr>
      </c:pivotFmt>
      <c:pivotFmt>
        <c:idx val="2412"/>
        <c:spPr>
          <a:solidFill>
            <a:schemeClr val="accent1"/>
          </a:solidFill>
          <a:ln w="19050">
            <a:solidFill>
              <a:schemeClr val="lt1"/>
            </a:solidFill>
          </a:ln>
          <a:effectLst/>
        </c:spPr>
      </c:pivotFmt>
      <c:pivotFmt>
        <c:idx val="2413"/>
        <c:spPr>
          <a:solidFill>
            <a:schemeClr val="accent1"/>
          </a:solidFill>
          <a:ln w="19050">
            <a:solidFill>
              <a:schemeClr val="lt1"/>
            </a:solidFill>
          </a:ln>
          <a:effectLst/>
        </c:spPr>
      </c:pivotFmt>
      <c:pivotFmt>
        <c:idx val="241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415"/>
        <c:spPr>
          <a:solidFill>
            <a:schemeClr val="accent1"/>
          </a:solidFill>
          <a:ln w="19050">
            <a:solidFill>
              <a:schemeClr val="lt1"/>
            </a:solidFill>
          </a:ln>
          <a:effectLst/>
        </c:spPr>
      </c:pivotFmt>
      <c:pivotFmt>
        <c:idx val="2416"/>
        <c:spPr>
          <a:solidFill>
            <a:schemeClr val="accent1"/>
          </a:solidFill>
          <a:ln w="19050">
            <a:solidFill>
              <a:schemeClr val="lt1"/>
            </a:solidFill>
          </a:ln>
          <a:effectLst/>
        </c:spPr>
      </c:pivotFmt>
      <c:pivotFmt>
        <c:idx val="2417"/>
        <c:spPr>
          <a:solidFill>
            <a:schemeClr val="accent1"/>
          </a:solidFill>
          <a:ln w="19050">
            <a:solidFill>
              <a:schemeClr val="lt1"/>
            </a:solidFill>
          </a:ln>
          <a:effectLst/>
        </c:spPr>
      </c:pivotFmt>
      <c:pivotFmt>
        <c:idx val="2418"/>
        <c:spPr>
          <a:solidFill>
            <a:schemeClr val="accent1"/>
          </a:solidFill>
          <a:ln w="19050">
            <a:solidFill>
              <a:schemeClr val="lt1"/>
            </a:solidFill>
          </a:ln>
          <a:effectLst/>
        </c:spPr>
      </c:pivotFmt>
      <c:pivotFmt>
        <c:idx val="2419"/>
        <c:spPr>
          <a:solidFill>
            <a:schemeClr val="accent1"/>
          </a:solidFill>
          <a:ln w="19050">
            <a:solidFill>
              <a:schemeClr val="lt1"/>
            </a:solidFill>
          </a:ln>
          <a:effectLst/>
        </c:spPr>
      </c:pivotFmt>
      <c:pivotFmt>
        <c:idx val="2420"/>
        <c:spPr>
          <a:solidFill>
            <a:schemeClr val="accent1"/>
          </a:solidFill>
          <a:ln w="19050">
            <a:solidFill>
              <a:schemeClr val="lt1"/>
            </a:solidFill>
          </a:ln>
          <a:effectLst/>
        </c:spPr>
      </c:pivotFmt>
      <c:pivotFmt>
        <c:idx val="2421"/>
        <c:spPr>
          <a:solidFill>
            <a:schemeClr val="accent1"/>
          </a:solidFill>
          <a:ln w="19050">
            <a:solidFill>
              <a:schemeClr val="lt1"/>
            </a:solidFill>
          </a:ln>
          <a:effectLst/>
        </c:spPr>
      </c:pivotFmt>
      <c:pivotFmt>
        <c:idx val="2422"/>
        <c:spPr>
          <a:solidFill>
            <a:schemeClr val="accent1"/>
          </a:solidFill>
          <a:ln w="19050">
            <a:solidFill>
              <a:schemeClr val="lt1"/>
            </a:solidFill>
          </a:ln>
          <a:effectLst/>
        </c:spPr>
      </c:pivotFmt>
      <c:pivotFmt>
        <c:idx val="2423"/>
        <c:spPr>
          <a:solidFill>
            <a:schemeClr val="accent1"/>
          </a:solidFill>
          <a:ln w="19050">
            <a:solidFill>
              <a:schemeClr val="lt1"/>
            </a:solidFill>
          </a:ln>
          <a:effectLst/>
        </c:spPr>
      </c:pivotFmt>
      <c:pivotFmt>
        <c:idx val="2424"/>
        <c:spPr>
          <a:solidFill>
            <a:schemeClr val="accent1"/>
          </a:solidFill>
          <a:ln w="19050">
            <a:solidFill>
              <a:schemeClr val="lt1"/>
            </a:solidFill>
          </a:ln>
          <a:effectLst/>
        </c:spPr>
      </c:pivotFmt>
      <c:pivotFmt>
        <c:idx val="2425"/>
        <c:spPr>
          <a:solidFill>
            <a:schemeClr val="accent1"/>
          </a:solidFill>
          <a:ln w="19050">
            <a:solidFill>
              <a:schemeClr val="lt1"/>
            </a:solidFill>
          </a:ln>
          <a:effectLst/>
        </c:spPr>
      </c:pivotFmt>
      <c:pivotFmt>
        <c:idx val="2426"/>
        <c:spPr>
          <a:solidFill>
            <a:schemeClr val="accent1"/>
          </a:solidFill>
          <a:ln w="19050">
            <a:solidFill>
              <a:schemeClr val="lt1"/>
            </a:solidFill>
          </a:ln>
          <a:effectLst/>
        </c:spPr>
      </c:pivotFmt>
      <c:pivotFmt>
        <c:idx val="2427"/>
        <c:spPr>
          <a:solidFill>
            <a:schemeClr val="accent1"/>
          </a:solidFill>
          <a:ln w="19050">
            <a:solidFill>
              <a:schemeClr val="lt1"/>
            </a:solidFill>
          </a:ln>
          <a:effectLst/>
        </c:spPr>
      </c:pivotFmt>
      <c:pivotFmt>
        <c:idx val="2428"/>
        <c:spPr>
          <a:solidFill>
            <a:schemeClr val="accent1"/>
          </a:solidFill>
          <a:ln w="19050">
            <a:solidFill>
              <a:schemeClr val="lt1"/>
            </a:solidFill>
          </a:ln>
          <a:effectLst/>
        </c:spPr>
      </c:pivotFmt>
      <c:pivotFmt>
        <c:idx val="2429"/>
        <c:spPr>
          <a:solidFill>
            <a:schemeClr val="accent1"/>
          </a:solidFill>
          <a:ln w="19050">
            <a:solidFill>
              <a:schemeClr val="lt1"/>
            </a:solidFill>
          </a:ln>
          <a:effectLst/>
        </c:spPr>
      </c:pivotFmt>
      <c:pivotFmt>
        <c:idx val="2430"/>
        <c:spPr>
          <a:solidFill>
            <a:schemeClr val="accent1"/>
          </a:solidFill>
          <a:ln w="19050">
            <a:solidFill>
              <a:schemeClr val="lt1"/>
            </a:solidFill>
          </a:ln>
          <a:effectLst/>
        </c:spPr>
      </c:pivotFmt>
      <c:pivotFmt>
        <c:idx val="243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432"/>
        <c:spPr>
          <a:solidFill>
            <a:schemeClr val="accent1"/>
          </a:solidFill>
          <a:ln w="19050">
            <a:solidFill>
              <a:schemeClr val="lt1"/>
            </a:solidFill>
          </a:ln>
          <a:effectLst/>
        </c:spPr>
      </c:pivotFmt>
      <c:pivotFmt>
        <c:idx val="2433"/>
        <c:spPr>
          <a:solidFill>
            <a:schemeClr val="accent1"/>
          </a:solidFill>
          <a:ln w="19050">
            <a:solidFill>
              <a:schemeClr val="lt1"/>
            </a:solidFill>
          </a:ln>
          <a:effectLst/>
        </c:spPr>
      </c:pivotFmt>
      <c:pivotFmt>
        <c:idx val="2434"/>
        <c:spPr>
          <a:solidFill>
            <a:schemeClr val="accent1"/>
          </a:solidFill>
          <a:ln w="19050">
            <a:solidFill>
              <a:schemeClr val="lt1"/>
            </a:solidFill>
          </a:ln>
          <a:effectLst/>
        </c:spPr>
      </c:pivotFmt>
      <c:pivotFmt>
        <c:idx val="2435"/>
        <c:spPr>
          <a:solidFill>
            <a:schemeClr val="accent1"/>
          </a:solidFill>
          <a:ln w="19050">
            <a:solidFill>
              <a:schemeClr val="lt1"/>
            </a:solidFill>
          </a:ln>
          <a:effectLst/>
        </c:spPr>
      </c:pivotFmt>
      <c:pivotFmt>
        <c:idx val="2436"/>
        <c:spPr>
          <a:solidFill>
            <a:schemeClr val="accent1"/>
          </a:solidFill>
          <a:ln w="19050">
            <a:solidFill>
              <a:schemeClr val="lt1"/>
            </a:solidFill>
          </a:ln>
          <a:effectLst/>
        </c:spPr>
      </c:pivotFmt>
      <c:pivotFmt>
        <c:idx val="2437"/>
        <c:spPr>
          <a:solidFill>
            <a:schemeClr val="accent1"/>
          </a:solidFill>
          <a:ln w="19050">
            <a:solidFill>
              <a:schemeClr val="lt1"/>
            </a:solidFill>
          </a:ln>
          <a:effectLst/>
        </c:spPr>
      </c:pivotFmt>
      <c:pivotFmt>
        <c:idx val="2438"/>
        <c:spPr>
          <a:solidFill>
            <a:schemeClr val="accent1"/>
          </a:solidFill>
          <a:ln w="19050">
            <a:solidFill>
              <a:schemeClr val="lt1"/>
            </a:solidFill>
          </a:ln>
          <a:effectLst/>
        </c:spPr>
      </c:pivotFmt>
      <c:pivotFmt>
        <c:idx val="2439"/>
        <c:spPr>
          <a:solidFill>
            <a:schemeClr val="accent1"/>
          </a:solidFill>
          <a:ln w="19050">
            <a:solidFill>
              <a:schemeClr val="lt1"/>
            </a:solidFill>
          </a:ln>
          <a:effectLst/>
        </c:spPr>
      </c:pivotFmt>
      <c:pivotFmt>
        <c:idx val="2440"/>
        <c:spPr>
          <a:solidFill>
            <a:schemeClr val="accent1"/>
          </a:solidFill>
          <a:ln w="19050">
            <a:solidFill>
              <a:schemeClr val="lt1"/>
            </a:solidFill>
          </a:ln>
          <a:effectLst/>
        </c:spPr>
      </c:pivotFmt>
      <c:pivotFmt>
        <c:idx val="2441"/>
        <c:spPr>
          <a:solidFill>
            <a:schemeClr val="accent1"/>
          </a:solidFill>
          <a:ln w="19050">
            <a:solidFill>
              <a:schemeClr val="lt1"/>
            </a:solidFill>
          </a:ln>
          <a:effectLst/>
        </c:spPr>
      </c:pivotFmt>
      <c:pivotFmt>
        <c:idx val="2442"/>
        <c:spPr>
          <a:solidFill>
            <a:schemeClr val="accent1"/>
          </a:solidFill>
          <a:ln w="19050">
            <a:solidFill>
              <a:schemeClr val="lt1"/>
            </a:solidFill>
          </a:ln>
          <a:effectLst/>
        </c:spPr>
      </c:pivotFmt>
      <c:pivotFmt>
        <c:idx val="2443"/>
        <c:spPr>
          <a:solidFill>
            <a:schemeClr val="accent1"/>
          </a:solidFill>
          <a:ln w="19050">
            <a:solidFill>
              <a:schemeClr val="lt1"/>
            </a:solidFill>
          </a:ln>
          <a:effectLst/>
        </c:spPr>
      </c:pivotFmt>
      <c:pivotFmt>
        <c:idx val="2444"/>
        <c:spPr>
          <a:solidFill>
            <a:schemeClr val="accent1"/>
          </a:solidFill>
          <a:ln w="19050">
            <a:solidFill>
              <a:schemeClr val="lt1"/>
            </a:solidFill>
          </a:ln>
          <a:effectLst/>
        </c:spPr>
      </c:pivotFmt>
      <c:pivotFmt>
        <c:idx val="2445"/>
        <c:spPr>
          <a:solidFill>
            <a:schemeClr val="accent1"/>
          </a:solidFill>
          <a:ln w="19050">
            <a:solidFill>
              <a:schemeClr val="lt1"/>
            </a:solidFill>
          </a:ln>
          <a:effectLst/>
        </c:spPr>
      </c:pivotFmt>
      <c:pivotFmt>
        <c:idx val="2446"/>
        <c:spPr>
          <a:solidFill>
            <a:schemeClr val="accent1"/>
          </a:solidFill>
          <a:ln w="19050">
            <a:solidFill>
              <a:schemeClr val="lt1"/>
            </a:solidFill>
          </a:ln>
          <a:effectLst/>
        </c:spPr>
      </c:pivotFmt>
      <c:pivotFmt>
        <c:idx val="2447"/>
        <c:spPr>
          <a:solidFill>
            <a:schemeClr val="accent1"/>
          </a:solidFill>
          <a:ln w="19050">
            <a:solidFill>
              <a:schemeClr val="lt1"/>
            </a:solidFill>
          </a:ln>
          <a:effectLst/>
        </c:spPr>
      </c:pivotFmt>
      <c:pivotFmt>
        <c:idx val="244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449"/>
        <c:spPr>
          <a:solidFill>
            <a:schemeClr val="accent1"/>
          </a:solidFill>
          <a:ln w="19050">
            <a:solidFill>
              <a:schemeClr val="lt1"/>
            </a:solidFill>
          </a:ln>
          <a:effectLst/>
        </c:spPr>
      </c:pivotFmt>
      <c:pivotFmt>
        <c:idx val="2450"/>
        <c:spPr>
          <a:solidFill>
            <a:schemeClr val="accent1"/>
          </a:solidFill>
          <a:ln w="19050">
            <a:solidFill>
              <a:schemeClr val="lt1"/>
            </a:solidFill>
          </a:ln>
          <a:effectLst/>
        </c:spPr>
      </c:pivotFmt>
      <c:pivotFmt>
        <c:idx val="2451"/>
        <c:spPr>
          <a:solidFill>
            <a:schemeClr val="accent1"/>
          </a:solidFill>
          <a:ln w="19050">
            <a:solidFill>
              <a:schemeClr val="lt1"/>
            </a:solidFill>
          </a:ln>
          <a:effectLst/>
        </c:spPr>
      </c:pivotFmt>
      <c:pivotFmt>
        <c:idx val="2452"/>
        <c:spPr>
          <a:solidFill>
            <a:schemeClr val="accent1"/>
          </a:solidFill>
          <a:ln w="19050">
            <a:solidFill>
              <a:schemeClr val="lt1"/>
            </a:solidFill>
          </a:ln>
          <a:effectLst/>
        </c:spPr>
      </c:pivotFmt>
      <c:pivotFmt>
        <c:idx val="2453"/>
        <c:spPr>
          <a:solidFill>
            <a:schemeClr val="accent1"/>
          </a:solidFill>
          <a:ln w="19050">
            <a:solidFill>
              <a:schemeClr val="lt1"/>
            </a:solidFill>
          </a:ln>
          <a:effectLst/>
        </c:spPr>
      </c:pivotFmt>
      <c:pivotFmt>
        <c:idx val="2454"/>
        <c:spPr>
          <a:solidFill>
            <a:schemeClr val="accent1"/>
          </a:solidFill>
          <a:ln w="19050">
            <a:solidFill>
              <a:schemeClr val="lt1"/>
            </a:solidFill>
          </a:ln>
          <a:effectLst/>
        </c:spPr>
      </c:pivotFmt>
      <c:pivotFmt>
        <c:idx val="2455"/>
        <c:spPr>
          <a:solidFill>
            <a:schemeClr val="accent1"/>
          </a:solidFill>
          <a:ln w="19050">
            <a:solidFill>
              <a:schemeClr val="lt1"/>
            </a:solidFill>
          </a:ln>
          <a:effectLst/>
        </c:spPr>
      </c:pivotFmt>
      <c:pivotFmt>
        <c:idx val="2456"/>
        <c:spPr>
          <a:solidFill>
            <a:schemeClr val="accent1"/>
          </a:solidFill>
          <a:ln w="19050">
            <a:solidFill>
              <a:schemeClr val="lt1"/>
            </a:solidFill>
          </a:ln>
          <a:effectLst/>
        </c:spPr>
      </c:pivotFmt>
      <c:pivotFmt>
        <c:idx val="2457"/>
        <c:spPr>
          <a:solidFill>
            <a:schemeClr val="accent1"/>
          </a:solidFill>
          <a:ln w="19050">
            <a:solidFill>
              <a:schemeClr val="lt1"/>
            </a:solidFill>
          </a:ln>
          <a:effectLst/>
        </c:spPr>
      </c:pivotFmt>
      <c:pivotFmt>
        <c:idx val="2458"/>
        <c:spPr>
          <a:solidFill>
            <a:schemeClr val="accent1"/>
          </a:solidFill>
          <a:ln w="19050">
            <a:solidFill>
              <a:schemeClr val="lt1"/>
            </a:solidFill>
          </a:ln>
          <a:effectLst/>
        </c:spPr>
      </c:pivotFmt>
      <c:pivotFmt>
        <c:idx val="2459"/>
        <c:spPr>
          <a:solidFill>
            <a:schemeClr val="accent1"/>
          </a:solidFill>
          <a:ln w="19050">
            <a:solidFill>
              <a:schemeClr val="lt1"/>
            </a:solidFill>
          </a:ln>
          <a:effectLst/>
        </c:spPr>
      </c:pivotFmt>
      <c:pivotFmt>
        <c:idx val="2460"/>
        <c:spPr>
          <a:solidFill>
            <a:schemeClr val="accent1"/>
          </a:solidFill>
          <a:ln w="19050">
            <a:solidFill>
              <a:schemeClr val="lt1"/>
            </a:solidFill>
          </a:ln>
          <a:effectLst/>
        </c:spPr>
      </c:pivotFmt>
      <c:pivotFmt>
        <c:idx val="2461"/>
        <c:spPr>
          <a:solidFill>
            <a:schemeClr val="accent1"/>
          </a:solidFill>
          <a:ln w="19050">
            <a:solidFill>
              <a:schemeClr val="lt1"/>
            </a:solidFill>
          </a:ln>
          <a:effectLst/>
        </c:spPr>
      </c:pivotFmt>
      <c:pivotFmt>
        <c:idx val="2462"/>
        <c:spPr>
          <a:solidFill>
            <a:schemeClr val="accent1"/>
          </a:solidFill>
          <a:ln w="19050">
            <a:solidFill>
              <a:schemeClr val="lt1"/>
            </a:solidFill>
          </a:ln>
          <a:effectLst/>
        </c:spPr>
      </c:pivotFmt>
      <c:pivotFmt>
        <c:idx val="2463"/>
        <c:spPr>
          <a:solidFill>
            <a:schemeClr val="accent1"/>
          </a:solidFill>
          <a:ln w="19050">
            <a:solidFill>
              <a:schemeClr val="lt1"/>
            </a:solidFill>
          </a:ln>
          <a:effectLst/>
        </c:spPr>
      </c:pivotFmt>
      <c:pivotFmt>
        <c:idx val="2464"/>
        <c:spPr>
          <a:solidFill>
            <a:schemeClr val="accent1"/>
          </a:solidFill>
          <a:ln w="19050">
            <a:solidFill>
              <a:schemeClr val="lt1"/>
            </a:solidFill>
          </a:ln>
          <a:effectLst/>
        </c:spPr>
      </c:pivotFmt>
      <c:pivotFmt>
        <c:idx val="246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466"/>
        <c:spPr>
          <a:solidFill>
            <a:schemeClr val="accent1"/>
          </a:solidFill>
          <a:ln w="19050">
            <a:solidFill>
              <a:schemeClr val="lt1"/>
            </a:solidFill>
          </a:ln>
          <a:effectLst/>
        </c:spPr>
      </c:pivotFmt>
      <c:pivotFmt>
        <c:idx val="2467"/>
        <c:spPr>
          <a:solidFill>
            <a:schemeClr val="accent1"/>
          </a:solidFill>
          <a:ln w="19050">
            <a:solidFill>
              <a:schemeClr val="lt1"/>
            </a:solidFill>
          </a:ln>
          <a:effectLst/>
        </c:spPr>
      </c:pivotFmt>
      <c:pivotFmt>
        <c:idx val="2468"/>
        <c:spPr>
          <a:solidFill>
            <a:schemeClr val="accent1"/>
          </a:solidFill>
          <a:ln w="19050">
            <a:solidFill>
              <a:schemeClr val="lt1"/>
            </a:solidFill>
          </a:ln>
          <a:effectLst/>
        </c:spPr>
      </c:pivotFmt>
      <c:pivotFmt>
        <c:idx val="2469"/>
        <c:spPr>
          <a:solidFill>
            <a:schemeClr val="accent1"/>
          </a:solidFill>
          <a:ln w="19050">
            <a:solidFill>
              <a:schemeClr val="lt1"/>
            </a:solidFill>
          </a:ln>
          <a:effectLst/>
        </c:spPr>
      </c:pivotFmt>
      <c:pivotFmt>
        <c:idx val="2470"/>
        <c:spPr>
          <a:solidFill>
            <a:schemeClr val="accent1"/>
          </a:solidFill>
          <a:ln w="19050">
            <a:solidFill>
              <a:schemeClr val="lt1"/>
            </a:solidFill>
          </a:ln>
          <a:effectLst/>
        </c:spPr>
      </c:pivotFmt>
      <c:pivotFmt>
        <c:idx val="2471"/>
        <c:spPr>
          <a:solidFill>
            <a:schemeClr val="accent1"/>
          </a:solidFill>
          <a:ln w="19050">
            <a:solidFill>
              <a:schemeClr val="lt1"/>
            </a:solidFill>
          </a:ln>
          <a:effectLst/>
        </c:spPr>
      </c:pivotFmt>
      <c:pivotFmt>
        <c:idx val="2472"/>
        <c:spPr>
          <a:solidFill>
            <a:schemeClr val="accent1"/>
          </a:solidFill>
          <a:ln w="19050">
            <a:solidFill>
              <a:schemeClr val="lt1"/>
            </a:solidFill>
          </a:ln>
          <a:effectLst/>
        </c:spPr>
      </c:pivotFmt>
      <c:pivotFmt>
        <c:idx val="2473"/>
        <c:spPr>
          <a:solidFill>
            <a:schemeClr val="accent1"/>
          </a:solidFill>
          <a:ln w="19050">
            <a:solidFill>
              <a:schemeClr val="lt1"/>
            </a:solidFill>
          </a:ln>
          <a:effectLst/>
        </c:spPr>
      </c:pivotFmt>
      <c:pivotFmt>
        <c:idx val="2474"/>
        <c:spPr>
          <a:solidFill>
            <a:schemeClr val="accent1"/>
          </a:solidFill>
          <a:ln w="19050">
            <a:solidFill>
              <a:schemeClr val="lt1"/>
            </a:solidFill>
          </a:ln>
          <a:effectLst/>
        </c:spPr>
      </c:pivotFmt>
      <c:pivotFmt>
        <c:idx val="2475"/>
        <c:spPr>
          <a:solidFill>
            <a:schemeClr val="accent1"/>
          </a:solidFill>
          <a:ln w="19050">
            <a:solidFill>
              <a:schemeClr val="lt1"/>
            </a:solidFill>
          </a:ln>
          <a:effectLst/>
        </c:spPr>
      </c:pivotFmt>
      <c:pivotFmt>
        <c:idx val="2476"/>
        <c:spPr>
          <a:solidFill>
            <a:schemeClr val="accent1"/>
          </a:solidFill>
          <a:ln w="19050">
            <a:solidFill>
              <a:schemeClr val="lt1"/>
            </a:solidFill>
          </a:ln>
          <a:effectLst/>
        </c:spPr>
      </c:pivotFmt>
      <c:pivotFmt>
        <c:idx val="2477"/>
        <c:spPr>
          <a:solidFill>
            <a:schemeClr val="accent1"/>
          </a:solidFill>
          <a:ln w="19050">
            <a:solidFill>
              <a:schemeClr val="lt1"/>
            </a:solidFill>
          </a:ln>
          <a:effectLst/>
        </c:spPr>
      </c:pivotFmt>
      <c:pivotFmt>
        <c:idx val="2478"/>
        <c:spPr>
          <a:solidFill>
            <a:schemeClr val="accent1"/>
          </a:solidFill>
          <a:ln w="19050">
            <a:solidFill>
              <a:schemeClr val="lt1"/>
            </a:solidFill>
          </a:ln>
          <a:effectLst/>
        </c:spPr>
      </c:pivotFmt>
      <c:pivotFmt>
        <c:idx val="2479"/>
        <c:spPr>
          <a:solidFill>
            <a:schemeClr val="accent1"/>
          </a:solidFill>
          <a:ln w="19050">
            <a:solidFill>
              <a:schemeClr val="lt1"/>
            </a:solidFill>
          </a:ln>
          <a:effectLst/>
        </c:spPr>
      </c:pivotFmt>
      <c:pivotFmt>
        <c:idx val="2480"/>
        <c:spPr>
          <a:solidFill>
            <a:schemeClr val="accent1"/>
          </a:solidFill>
          <a:ln w="19050">
            <a:solidFill>
              <a:schemeClr val="lt1"/>
            </a:solidFill>
          </a:ln>
          <a:effectLst/>
        </c:spPr>
      </c:pivotFmt>
      <c:pivotFmt>
        <c:idx val="2481"/>
        <c:spPr>
          <a:solidFill>
            <a:schemeClr val="accent1"/>
          </a:solidFill>
          <a:ln w="19050">
            <a:solidFill>
              <a:schemeClr val="lt1"/>
            </a:solidFill>
          </a:ln>
          <a:effectLst/>
        </c:spPr>
      </c:pivotFmt>
      <c:pivotFmt>
        <c:idx val="248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483"/>
        <c:spPr>
          <a:solidFill>
            <a:schemeClr val="accent1"/>
          </a:solidFill>
          <a:ln w="19050">
            <a:solidFill>
              <a:schemeClr val="lt1"/>
            </a:solidFill>
          </a:ln>
          <a:effectLst/>
        </c:spPr>
      </c:pivotFmt>
      <c:pivotFmt>
        <c:idx val="2484"/>
        <c:spPr>
          <a:solidFill>
            <a:schemeClr val="accent1"/>
          </a:solidFill>
          <a:ln w="19050">
            <a:solidFill>
              <a:schemeClr val="lt1"/>
            </a:solidFill>
          </a:ln>
          <a:effectLst/>
        </c:spPr>
      </c:pivotFmt>
      <c:pivotFmt>
        <c:idx val="2485"/>
        <c:spPr>
          <a:solidFill>
            <a:schemeClr val="accent1"/>
          </a:solidFill>
          <a:ln w="19050">
            <a:solidFill>
              <a:schemeClr val="lt1"/>
            </a:solidFill>
          </a:ln>
          <a:effectLst/>
        </c:spPr>
      </c:pivotFmt>
      <c:pivotFmt>
        <c:idx val="2486"/>
        <c:spPr>
          <a:solidFill>
            <a:schemeClr val="accent1"/>
          </a:solidFill>
          <a:ln w="19050">
            <a:solidFill>
              <a:schemeClr val="lt1"/>
            </a:solidFill>
          </a:ln>
          <a:effectLst/>
        </c:spPr>
      </c:pivotFmt>
      <c:pivotFmt>
        <c:idx val="2487"/>
        <c:spPr>
          <a:solidFill>
            <a:schemeClr val="accent1"/>
          </a:solidFill>
          <a:ln w="19050">
            <a:solidFill>
              <a:schemeClr val="lt1"/>
            </a:solidFill>
          </a:ln>
          <a:effectLst/>
        </c:spPr>
      </c:pivotFmt>
      <c:pivotFmt>
        <c:idx val="2488"/>
        <c:spPr>
          <a:solidFill>
            <a:schemeClr val="accent1"/>
          </a:solidFill>
          <a:ln w="19050">
            <a:solidFill>
              <a:schemeClr val="lt1"/>
            </a:solidFill>
          </a:ln>
          <a:effectLst/>
        </c:spPr>
      </c:pivotFmt>
      <c:pivotFmt>
        <c:idx val="2489"/>
        <c:spPr>
          <a:solidFill>
            <a:schemeClr val="accent1"/>
          </a:solidFill>
          <a:ln w="19050">
            <a:solidFill>
              <a:schemeClr val="lt1"/>
            </a:solidFill>
          </a:ln>
          <a:effectLst/>
        </c:spPr>
      </c:pivotFmt>
      <c:pivotFmt>
        <c:idx val="2490"/>
        <c:spPr>
          <a:solidFill>
            <a:schemeClr val="accent1"/>
          </a:solidFill>
          <a:ln w="19050">
            <a:solidFill>
              <a:schemeClr val="lt1"/>
            </a:solidFill>
          </a:ln>
          <a:effectLst/>
        </c:spPr>
      </c:pivotFmt>
      <c:pivotFmt>
        <c:idx val="2491"/>
        <c:spPr>
          <a:solidFill>
            <a:schemeClr val="accent1"/>
          </a:solidFill>
          <a:ln w="19050">
            <a:solidFill>
              <a:schemeClr val="lt1"/>
            </a:solidFill>
          </a:ln>
          <a:effectLst/>
        </c:spPr>
      </c:pivotFmt>
      <c:pivotFmt>
        <c:idx val="2492"/>
        <c:spPr>
          <a:solidFill>
            <a:schemeClr val="accent1"/>
          </a:solidFill>
          <a:ln w="19050">
            <a:solidFill>
              <a:schemeClr val="lt1"/>
            </a:solidFill>
          </a:ln>
          <a:effectLst/>
        </c:spPr>
      </c:pivotFmt>
      <c:pivotFmt>
        <c:idx val="2493"/>
        <c:spPr>
          <a:solidFill>
            <a:schemeClr val="accent1"/>
          </a:solidFill>
          <a:ln w="19050">
            <a:solidFill>
              <a:schemeClr val="lt1"/>
            </a:solidFill>
          </a:ln>
          <a:effectLst/>
        </c:spPr>
      </c:pivotFmt>
      <c:pivotFmt>
        <c:idx val="2494"/>
        <c:spPr>
          <a:solidFill>
            <a:schemeClr val="accent1"/>
          </a:solidFill>
          <a:ln w="19050">
            <a:solidFill>
              <a:schemeClr val="lt1"/>
            </a:solidFill>
          </a:ln>
          <a:effectLst/>
        </c:spPr>
      </c:pivotFmt>
      <c:pivotFmt>
        <c:idx val="2495"/>
        <c:spPr>
          <a:solidFill>
            <a:schemeClr val="accent1"/>
          </a:solidFill>
          <a:ln w="19050">
            <a:solidFill>
              <a:schemeClr val="lt1"/>
            </a:solidFill>
          </a:ln>
          <a:effectLst/>
        </c:spPr>
      </c:pivotFmt>
      <c:pivotFmt>
        <c:idx val="2496"/>
        <c:spPr>
          <a:solidFill>
            <a:schemeClr val="accent1"/>
          </a:solidFill>
          <a:ln w="19050">
            <a:solidFill>
              <a:schemeClr val="lt1"/>
            </a:solidFill>
          </a:ln>
          <a:effectLst/>
        </c:spPr>
      </c:pivotFmt>
      <c:pivotFmt>
        <c:idx val="2497"/>
        <c:spPr>
          <a:solidFill>
            <a:schemeClr val="accent1"/>
          </a:solidFill>
          <a:ln w="19050">
            <a:solidFill>
              <a:schemeClr val="lt1"/>
            </a:solidFill>
          </a:ln>
          <a:effectLst/>
        </c:spPr>
      </c:pivotFmt>
      <c:pivotFmt>
        <c:idx val="2498"/>
        <c:spPr>
          <a:solidFill>
            <a:schemeClr val="accent1"/>
          </a:solidFill>
          <a:ln w="19050">
            <a:solidFill>
              <a:schemeClr val="lt1"/>
            </a:solidFill>
          </a:ln>
          <a:effectLst/>
        </c:spPr>
      </c:pivotFmt>
      <c:pivotFmt>
        <c:idx val="249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00"/>
        <c:spPr>
          <a:solidFill>
            <a:schemeClr val="accent1"/>
          </a:solidFill>
          <a:ln w="19050">
            <a:solidFill>
              <a:schemeClr val="lt1"/>
            </a:solidFill>
          </a:ln>
          <a:effectLst/>
        </c:spPr>
      </c:pivotFmt>
      <c:pivotFmt>
        <c:idx val="2501"/>
        <c:spPr>
          <a:solidFill>
            <a:schemeClr val="accent1"/>
          </a:solidFill>
          <a:ln w="19050">
            <a:solidFill>
              <a:schemeClr val="lt1"/>
            </a:solidFill>
          </a:ln>
          <a:effectLst/>
        </c:spPr>
      </c:pivotFmt>
      <c:pivotFmt>
        <c:idx val="2502"/>
        <c:spPr>
          <a:solidFill>
            <a:schemeClr val="accent1"/>
          </a:solidFill>
          <a:ln w="19050">
            <a:solidFill>
              <a:schemeClr val="lt1"/>
            </a:solidFill>
          </a:ln>
          <a:effectLst/>
        </c:spPr>
      </c:pivotFmt>
      <c:pivotFmt>
        <c:idx val="2503"/>
        <c:spPr>
          <a:solidFill>
            <a:schemeClr val="accent1"/>
          </a:solidFill>
          <a:ln w="19050">
            <a:solidFill>
              <a:schemeClr val="lt1"/>
            </a:solidFill>
          </a:ln>
          <a:effectLst/>
        </c:spPr>
      </c:pivotFmt>
      <c:pivotFmt>
        <c:idx val="2504"/>
        <c:spPr>
          <a:solidFill>
            <a:schemeClr val="accent1"/>
          </a:solidFill>
          <a:ln w="19050">
            <a:solidFill>
              <a:schemeClr val="lt1"/>
            </a:solidFill>
          </a:ln>
          <a:effectLst/>
        </c:spPr>
      </c:pivotFmt>
      <c:pivotFmt>
        <c:idx val="2505"/>
        <c:spPr>
          <a:solidFill>
            <a:schemeClr val="accent1"/>
          </a:solidFill>
          <a:ln w="19050">
            <a:solidFill>
              <a:schemeClr val="lt1"/>
            </a:solidFill>
          </a:ln>
          <a:effectLst/>
        </c:spPr>
      </c:pivotFmt>
      <c:pivotFmt>
        <c:idx val="2506"/>
        <c:spPr>
          <a:solidFill>
            <a:schemeClr val="accent1"/>
          </a:solidFill>
          <a:ln w="19050">
            <a:solidFill>
              <a:schemeClr val="lt1"/>
            </a:solidFill>
          </a:ln>
          <a:effectLst/>
        </c:spPr>
      </c:pivotFmt>
      <c:pivotFmt>
        <c:idx val="2507"/>
        <c:spPr>
          <a:solidFill>
            <a:schemeClr val="accent1"/>
          </a:solidFill>
          <a:ln w="19050">
            <a:solidFill>
              <a:schemeClr val="lt1"/>
            </a:solidFill>
          </a:ln>
          <a:effectLst/>
        </c:spPr>
      </c:pivotFmt>
      <c:pivotFmt>
        <c:idx val="2508"/>
        <c:spPr>
          <a:solidFill>
            <a:schemeClr val="accent1"/>
          </a:solidFill>
          <a:ln w="19050">
            <a:solidFill>
              <a:schemeClr val="lt1"/>
            </a:solidFill>
          </a:ln>
          <a:effectLst/>
        </c:spPr>
      </c:pivotFmt>
      <c:pivotFmt>
        <c:idx val="2509"/>
        <c:spPr>
          <a:solidFill>
            <a:schemeClr val="accent1"/>
          </a:solidFill>
          <a:ln w="19050">
            <a:solidFill>
              <a:schemeClr val="lt1"/>
            </a:solidFill>
          </a:ln>
          <a:effectLst/>
        </c:spPr>
      </c:pivotFmt>
      <c:pivotFmt>
        <c:idx val="2510"/>
        <c:spPr>
          <a:solidFill>
            <a:schemeClr val="accent1"/>
          </a:solidFill>
          <a:ln w="19050">
            <a:solidFill>
              <a:schemeClr val="lt1"/>
            </a:solidFill>
          </a:ln>
          <a:effectLst/>
        </c:spPr>
      </c:pivotFmt>
      <c:pivotFmt>
        <c:idx val="2511"/>
        <c:spPr>
          <a:solidFill>
            <a:schemeClr val="accent1"/>
          </a:solidFill>
          <a:ln w="19050">
            <a:solidFill>
              <a:schemeClr val="lt1"/>
            </a:solidFill>
          </a:ln>
          <a:effectLst/>
        </c:spPr>
      </c:pivotFmt>
      <c:pivotFmt>
        <c:idx val="2512"/>
        <c:spPr>
          <a:solidFill>
            <a:schemeClr val="accent1"/>
          </a:solidFill>
          <a:ln w="19050">
            <a:solidFill>
              <a:schemeClr val="lt1"/>
            </a:solidFill>
          </a:ln>
          <a:effectLst/>
        </c:spPr>
      </c:pivotFmt>
      <c:pivotFmt>
        <c:idx val="2513"/>
        <c:spPr>
          <a:solidFill>
            <a:schemeClr val="accent1"/>
          </a:solidFill>
          <a:ln w="19050">
            <a:solidFill>
              <a:schemeClr val="lt1"/>
            </a:solidFill>
          </a:ln>
          <a:effectLst/>
        </c:spPr>
      </c:pivotFmt>
      <c:pivotFmt>
        <c:idx val="2514"/>
        <c:spPr>
          <a:solidFill>
            <a:schemeClr val="accent1"/>
          </a:solidFill>
          <a:ln w="19050">
            <a:solidFill>
              <a:schemeClr val="lt1"/>
            </a:solidFill>
          </a:ln>
          <a:effectLst/>
        </c:spPr>
      </c:pivotFmt>
      <c:pivotFmt>
        <c:idx val="2515"/>
        <c:spPr>
          <a:solidFill>
            <a:schemeClr val="accent1"/>
          </a:solidFill>
          <a:ln w="19050">
            <a:solidFill>
              <a:schemeClr val="lt1"/>
            </a:solidFill>
          </a:ln>
          <a:effectLst/>
        </c:spPr>
      </c:pivotFmt>
      <c:pivotFmt>
        <c:idx val="251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17"/>
        <c:spPr>
          <a:solidFill>
            <a:schemeClr val="accent1"/>
          </a:solidFill>
          <a:ln w="19050">
            <a:solidFill>
              <a:schemeClr val="lt1"/>
            </a:solidFill>
          </a:ln>
          <a:effectLst/>
        </c:spPr>
      </c:pivotFmt>
      <c:pivotFmt>
        <c:idx val="2518"/>
        <c:spPr>
          <a:solidFill>
            <a:schemeClr val="accent1"/>
          </a:solidFill>
          <a:ln w="19050">
            <a:solidFill>
              <a:schemeClr val="lt1"/>
            </a:solidFill>
          </a:ln>
          <a:effectLst/>
        </c:spPr>
      </c:pivotFmt>
      <c:pivotFmt>
        <c:idx val="2519"/>
        <c:spPr>
          <a:solidFill>
            <a:schemeClr val="accent1"/>
          </a:solidFill>
          <a:ln w="19050">
            <a:solidFill>
              <a:schemeClr val="lt1"/>
            </a:solidFill>
          </a:ln>
          <a:effectLst/>
        </c:spPr>
      </c:pivotFmt>
      <c:pivotFmt>
        <c:idx val="2520"/>
        <c:spPr>
          <a:solidFill>
            <a:schemeClr val="accent1"/>
          </a:solidFill>
          <a:ln w="19050">
            <a:solidFill>
              <a:schemeClr val="lt1"/>
            </a:solidFill>
          </a:ln>
          <a:effectLst/>
        </c:spPr>
      </c:pivotFmt>
      <c:pivotFmt>
        <c:idx val="2521"/>
        <c:spPr>
          <a:solidFill>
            <a:schemeClr val="accent1"/>
          </a:solidFill>
          <a:ln w="19050">
            <a:solidFill>
              <a:schemeClr val="lt1"/>
            </a:solidFill>
          </a:ln>
          <a:effectLst/>
        </c:spPr>
      </c:pivotFmt>
      <c:pivotFmt>
        <c:idx val="2522"/>
        <c:spPr>
          <a:solidFill>
            <a:schemeClr val="accent1"/>
          </a:solidFill>
          <a:ln w="19050">
            <a:solidFill>
              <a:schemeClr val="lt1"/>
            </a:solidFill>
          </a:ln>
          <a:effectLst/>
        </c:spPr>
      </c:pivotFmt>
      <c:pivotFmt>
        <c:idx val="2523"/>
        <c:spPr>
          <a:solidFill>
            <a:schemeClr val="accent1"/>
          </a:solidFill>
          <a:ln w="19050">
            <a:solidFill>
              <a:schemeClr val="lt1"/>
            </a:solidFill>
          </a:ln>
          <a:effectLst/>
        </c:spPr>
      </c:pivotFmt>
      <c:pivotFmt>
        <c:idx val="2524"/>
        <c:spPr>
          <a:solidFill>
            <a:schemeClr val="accent1"/>
          </a:solidFill>
          <a:ln w="19050">
            <a:solidFill>
              <a:schemeClr val="lt1"/>
            </a:solidFill>
          </a:ln>
          <a:effectLst/>
        </c:spPr>
      </c:pivotFmt>
      <c:pivotFmt>
        <c:idx val="2525"/>
        <c:spPr>
          <a:solidFill>
            <a:schemeClr val="accent1"/>
          </a:solidFill>
          <a:ln w="19050">
            <a:solidFill>
              <a:schemeClr val="lt1"/>
            </a:solidFill>
          </a:ln>
          <a:effectLst/>
        </c:spPr>
      </c:pivotFmt>
      <c:pivotFmt>
        <c:idx val="2526"/>
        <c:spPr>
          <a:solidFill>
            <a:schemeClr val="accent1"/>
          </a:solidFill>
          <a:ln w="19050">
            <a:solidFill>
              <a:schemeClr val="lt1"/>
            </a:solidFill>
          </a:ln>
          <a:effectLst/>
        </c:spPr>
      </c:pivotFmt>
      <c:pivotFmt>
        <c:idx val="2527"/>
        <c:spPr>
          <a:solidFill>
            <a:schemeClr val="accent1"/>
          </a:solidFill>
          <a:ln w="19050">
            <a:solidFill>
              <a:schemeClr val="lt1"/>
            </a:solidFill>
          </a:ln>
          <a:effectLst/>
        </c:spPr>
      </c:pivotFmt>
      <c:pivotFmt>
        <c:idx val="2528"/>
        <c:spPr>
          <a:solidFill>
            <a:schemeClr val="accent1"/>
          </a:solidFill>
          <a:ln w="19050">
            <a:solidFill>
              <a:schemeClr val="lt1"/>
            </a:solidFill>
          </a:ln>
          <a:effectLst/>
        </c:spPr>
      </c:pivotFmt>
      <c:pivotFmt>
        <c:idx val="2529"/>
        <c:spPr>
          <a:solidFill>
            <a:schemeClr val="accent1"/>
          </a:solidFill>
          <a:ln w="19050">
            <a:solidFill>
              <a:schemeClr val="lt1"/>
            </a:solidFill>
          </a:ln>
          <a:effectLst/>
        </c:spPr>
      </c:pivotFmt>
      <c:pivotFmt>
        <c:idx val="2530"/>
        <c:spPr>
          <a:solidFill>
            <a:schemeClr val="accent1"/>
          </a:solidFill>
          <a:ln w="19050">
            <a:solidFill>
              <a:schemeClr val="lt1"/>
            </a:solidFill>
          </a:ln>
          <a:effectLst/>
        </c:spPr>
      </c:pivotFmt>
      <c:pivotFmt>
        <c:idx val="2531"/>
        <c:spPr>
          <a:solidFill>
            <a:schemeClr val="accent1"/>
          </a:solidFill>
          <a:ln w="19050">
            <a:solidFill>
              <a:schemeClr val="lt1"/>
            </a:solidFill>
          </a:ln>
          <a:effectLst/>
        </c:spPr>
      </c:pivotFmt>
      <c:pivotFmt>
        <c:idx val="2532"/>
        <c:spPr>
          <a:solidFill>
            <a:schemeClr val="accent1"/>
          </a:solidFill>
          <a:ln w="19050">
            <a:solidFill>
              <a:schemeClr val="lt1"/>
            </a:solidFill>
          </a:ln>
          <a:effectLst/>
        </c:spPr>
      </c:pivotFmt>
      <c:pivotFmt>
        <c:idx val="253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34"/>
        <c:spPr>
          <a:solidFill>
            <a:schemeClr val="accent1"/>
          </a:solidFill>
          <a:ln w="19050">
            <a:solidFill>
              <a:schemeClr val="lt1"/>
            </a:solidFill>
          </a:ln>
          <a:effectLst/>
        </c:spPr>
      </c:pivotFmt>
      <c:pivotFmt>
        <c:idx val="2535"/>
        <c:spPr>
          <a:solidFill>
            <a:schemeClr val="accent1"/>
          </a:solidFill>
          <a:ln w="19050">
            <a:solidFill>
              <a:schemeClr val="lt1"/>
            </a:solidFill>
          </a:ln>
          <a:effectLst/>
        </c:spPr>
      </c:pivotFmt>
      <c:pivotFmt>
        <c:idx val="2536"/>
        <c:spPr>
          <a:solidFill>
            <a:schemeClr val="accent1"/>
          </a:solidFill>
          <a:ln w="19050">
            <a:solidFill>
              <a:schemeClr val="lt1"/>
            </a:solidFill>
          </a:ln>
          <a:effectLst/>
        </c:spPr>
      </c:pivotFmt>
      <c:pivotFmt>
        <c:idx val="2537"/>
        <c:spPr>
          <a:solidFill>
            <a:schemeClr val="accent1"/>
          </a:solidFill>
          <a:ln w="19050">
            <a:solidFill>
              <a:schemeClr val="lt1"/>
            </a:solidFill>
          </a:ln>
          <a:effectLst/>
        </c:spPr>
      </c:pivotFmt>
      <c:pivotFmt>
        <c:idx val="2538"/>
        <c:spPr>
          <a:solidFill>
            <a:schemeClr val="accent1"/>
          </a:solidFill>
          <a:ln w="19050">
            <a:solidFill>
              <a:schemeClr val="lt1"/>
            </a:solidFill>
          </a:ln>
          <a:effectLst/>
        </c:spPr>
      </c:pivotFmt>
      <c:pivotFmt>
        <c:idx val="2539"/>
        <c:spPr>
          <a:solidFill>
            <a:schemeClr val="accent1"/>
          </a:solidFill>
          <a:ln w="19050">
            <a:solidFill>
              <a:schemeClr val="lt1"/>
            </a:solidFill>
          </a:ln>
          <a:effectLst/>
        </c:spPr>
      </c:pivotFmt>
      <c:pivotFmt>
        <c:idx val="2540"/>
        <c:spPr>
          <a:solidFill>
            <a:schemeClr val="accent1"/>
          </a:solidFill>
          <a:ln w="19050">
            <a:solidFill>
              <a:schemeClr val="lt1"/>
            </a:solidFill>
          </a:ln>
          <a:effectLst/>
        </c:spPr>
      </c:pivotFmt>
      <c:pivotFmt>
        <c:idx val="2541"/>
        <c:spPr>
          <a:solidFill>
            <a:schemeClr val="accent1"/>
          </a:solidFill>
          <a:ln w="19050">
            <a:solidFill>
              <a:schemeClr val="lt1"/>
            </a:solidFill>
          </a:ln>
          <a:effectLst/>
        </c:spPr>
      </c:pivotFmt>
      <c:pivotFmt>
        <c:idx val="2542"/>
        <c:spPr>
          <a:solidFill>
            <a:schemeClr val="accent1"/>
          </a:solidFill>
          <a:ln w="19050">
            <a:solidFill>
              <a:schemeClr val="lt1"/>
            </a:solidFill>
          </a:ln>
          <a:effectLst/>
        </c:spPr>
      </c:pivotFmt>
      <c:pivotFmt>
        <c:idx val="2543"/>
        <c:spPr>
          <a:solidFill>
            <a:schemeClr val="accent1"/>
          </a:solidFill>
          <a:ln w="19050">
            <a:solidFill>
              <a:schemeClr val="lt1"/>
            </a:solidFill>
          </a:ln>
          <a:effectLst/>
        </c:spPr>
      </c:pivotFmt>
      <c:pivotFmt>
        <c:idx val="2544"/>
        <c:spPr>
          <a:solidFill>
            <a:schemeClr val="accent1"/>
          </a:solidFill>
          <a:ln w="19050">
            <a:solidFill>
              <a:schemeClr val="lt1"/>
            </a:solidFill>
          </a:ln>
          <a:effectLst/>
        </c:spPr>
      </c:pivotFmt>
      <c:pivotFmt>
        <c:idx val="2545"/>
        <c:spPr>
          <a:solidFill>
            <a:schemeClr val="accent1"/>
          </a:solidFill>
          <a:ln w="19050">
            <a:solidFill>
              <a:schemeClr val="lt1"/>
            </a:solidFill>
          </a:ln>
          <a:effectLst/>
        </c:spPr>
      </c:pivotFmt>
      <c:pivotFmt>
        <c:idx val="2546"/>
        <c:spPr>
          <a:solidFill>
            <a:schemeClr val="accent1"/>
          </a:solidFill>
          <a:ln w="19050">
            <a:solidFill>
              <a:schemeClr val="lt1"/>
            </a:solidFill>
          </a:ln>
          <a:effectLst/>
        </c:spPr>
      </c:pivotFmt>
      <c:pivotFmt>
        <c:idx val="2547"/>
        <c:spPr>
          <a:solidFill>
            <a:schemeClr val="accent1"/>
          </a:solidFill>
          <a:ln w="19050">
            <a:solidFill>
              <a:schemeClr val="lt1"/>
            </a:solidFill>
          </a:ln>
          <a:effectLst/>
        </c:spPr>
      </c:pivotFmt>
      <c:pivotFmt>
        <c:idx val="2548"/>
        <c:spPr>
          <a:solidFill>
            <a:schemeClr val="accent1"/>
          </a:solidFill>
          <a:ln w="19050">
            <a:solidFill>
              <a:schemeClr val="lt1"/>
            </a:solidFill>
          </a:ln>
          <a:effectLst/>
        </c:spPr>
      </c:pivotFmt>
      <c:pivotFmt>
        <c:idx val="2549"/>
        <c:spPr>
          <a:solidFill>
            <a:schemeClr val="accent1"/>
          </a:solidFill>
          <a:ln w="19050">
            <a:solidFill>
              <a:schemeClr val="lt1"/>
            </a:solidFill>
          </a:ln>
          <a:effectLst/>
        </c:spPr>
      </c:pivotFmt>
      <c:pivotFmt>
        <c:idx val="255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51"/>
        <c:spPr>
          <a:solidFill>
            <a:schemeClr val="accent1"/>
          </a:solidFill>
          <a:ln w="19050">
            <a:solidFill>
              <a:schemeClr val="lt1"/>
            </a:solidFill>
          </a:ln>
          <a:effectLst/>
        </c:spPr>
      </c:pivotFmt>
      <c:pivotFmt>
        <c:idx val="2552"/>
        <c:spPr>
          <a:solidFill>
            <a:schemeClr val="accent1"/>
          </a:solidFill>
          <a:ln w="19050">
            <a:solidFill>
              <a:schemeClr val="lt1"/>
            </a:solidFill>
          </a:ln>
          <a:effectLst/>
        </c:spPr>
      </c:pivotFmt>
      <c:pivotFmt>
        <c:idx val="2553"/>
        <c:spPr>
          <a:solidFill>
            <a:schemeClr val="accent1"/>
          </a:solidFill>
          <a:ln w="19050">
            <a:solidFill>
              <a:schemeClr val="lt1"/>
            </a:solidFill>
          </a:ln>
          <a:effectLst/>
        </c:spPr>
      </c:pivotFmt>
      <c:pivotFmt>
        <c:idx val="2554"/>
        <c:spPr>
          <a:solidFill>
            <a:schemeClr val="accent1"/>
          </a:solidFill>
          <a:ln w="19050">
            <a:solidFill>
              <a:schemeClr val="lt1"/>
            </a:solidFill>
          </a:ln>
          <a:effectLst/>
        </c:spPr>
      </c:pivotFmt>
      <c:pivotFmt>
        <c:idx val="2555"/>
        <c:spPr>
          <a:solidFill>
            <a:schemeClr val="accent1"/>
          </a:solidFill>
          <a:ln w="19050">
            <a:solidFill>
              <a:schemeClr val="lt1"/>
            </a:solidFill>
          </a:ln>
          <a:effectLst/>
        </c:spPr>
      </c:pivotFmt>
      <c:pivotFmt>
        <c:idx val="2556"/>
        <c:spPr>
          <a:solidFill>
            <a:schemeClr val="accent1"/>
          </a:solidFill>
          <a:ln w="19050">
            <a:solidFill>
              <a:schemeClr val="lt1"/>
            </a:solidFill>
          </a:ln>
          <a:effectLst/>
        </c:spPr>
      </c:pivotFmt>
      <c:pivotFmt>
        <c:idx val="2557"/>
        <c:spPr>
          <a:solidFill>
            <a:schemeClr val="accent1"/>
          </a:solidFill>
          <a:ln w="19050">
            <a:solidFill>
              <a:schemeClr val="lt1"/>
            </a:solidFill>
          </a:ln>
          <a:effectLst/>
        </c:spPr>
      </c:pivotFmt>
      <c:pivotFmt>
        <c:idx val="2558"/>
        <c:spPr>
          <a:solidFill>
            <a:schemeClr val="accent1"/>
          </a:solidFill>
          <a:ln w="19050">
            <a:solidFill>
              <a:schemeClr val="lt1"/>
            </a:solidFill>
          </a:ln>
          <a:effectLst/>
        </c:spPr>
      </c:pivotFmt>
      <c:pivotFmt>
        <c:idx val="2559"/>
        <c:spPr>
          <a:solidFill>
            <a:schemeClr val="accent1"/>
          </a:solidFill>
          <a:ln w="19050">
            <a:solidFill>
              <a:schemeClr val="lt1"/>
            </a:solidFill>
          </a:ln>
          <a:effectLst/>
        </c:spPr>
      </c:pivotFmt>
      <c:pivotFmt>
        <c:idx val="2560"/>
        <c:spPr>
          <a:solidFill>
            <a:schemeClr val="accent1"/>
          </a:solidFill>
          <a:ln w="19050">
            <a:solidFill>
              <a:schemeClr val="lt1"/>
            </a:solidFill>
          </a:ln>
          <a:effectLst/>
        </c:spPr>
      </c:pivotFmt>
      <c:pivotFmt>
        <c:idx val="2561"/>
        <c:spPr>
          <a:solidFill>
            <a:schemeClr val="accent1"/>
          </a:solidFill>
          <a:ln w="19050">
            <a:solidFill>
              <a:schemeClr val="lt1"/>
            </a:solidFill>
          </a:ln>
          <a:effectLst/>
        </c:spPr>
      </c:pivotFmt>
      <c:pivotFmt>
        <c:idx val="2562"/>
        <c:spPr>
          <a:solidFill>
            <a:schemeClr val="accent1"/>
          </a:solidFill>
          <a:ln w="19050">
            <a:solidFill>
              <a:schemeClr val="lt1"/>
            </a:solidFill>
          </a:ln>
          <a:effectLst/>
        </c:spPr>
      </c:pivotFmt>
      <c:pivotFmt>
        <c:idx val="2563"/>
        <c:spPr>
          <a:solidFill>
            <a:schemeClr val="accent1"/>
          </a:solidFill>
          <a:ln w="19050">
            <a:solidFill>
              <a:schemeClr val="lt1"/>
            </a:solidFill>
          </a:ln>
          <a:effectLst/>
        </c:spPr>
      </c:pivotFmt>
      <c:pivotFmt>
        <c:idx val="2564"/>
        <c:spPr>
          <a:solidFill>
            <a:schemeClr val="accent1"/>
          </a:solidFill>
          <a:ln w="19050">
            <a:solidFill>
              <a:schemeClr val="lt1"/>
            </a:solidFill>
          </a:ln>
          <a:effectLst/>
        </c:spPr>
      </c:pivotFmt>
      <c:pivotFmt>
        <c:idx val="2565"/>
        <c:spPr>
          <a:solidFill>
            <a:schemeClr val="accent1"/>
          </a:solidFill>
          <a:ln w="19050">
            <a:solidFill>
              <a:schemeClr val="lt1"/>
            </a:solidFill>
          </a:ln>
          <a:effectLst/>
        </c:spPr>
      </c:pivotFmt>
      <c:pivotFmt>
        <c:idx val="2566"/>
        <c:spPr>
          <a:solidFill>
            <a:schemeClr val="accent1"/>
          </a:solidFill>
          <a:ln w="19050">
            <a:solidFill>
              <a:schemeClr val="lt1"/>
            </a:solidFill>
          </a:ln>
          <a:effectLst/>
        </c:spPr>
      </c:pivotFmt>
      <c:pivotFmt>
        <c:idx val="256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68"/>
        <c:spPr>
          <a:solidFill>
            <a:schemeClr val="accent1"/>
          </a:solidFill>
          <a:ln w="19050">
            <a:solidFill>
              <a:schemeClr val="lt1"/>
            </a:solidFill>
          </a:ln>
          <a:effectLst/>
        </c:spPr>
      </c:pivotFmt>
      <c:pivotFmt>
        <c:idx val="2569"/>
        <c:spPr>
          <a:solidFill>
            <a:schemeClr val="accent1"/>
          </a:solidFill>
          <a:ln w="19050">
            <a:solidFill>
              <a:schemeClr val="lt1"/>
            </a:solidFill>
          </a:ln>
          <a:effectLst/>
        </c:spPr>
      </c:pivotFmt>
      <c:pivotFmt>
        <c:idx val="2570"/>
        <c:spPr>
          <a:solidFill>
            <a:schemeClr val="accent1"/>
          </a:solidFill>
          <a:ln w="19050">
            <a:solidFill>
              <a:schemeClr val="lt1"/>
            </a:solidFill>
          </a:ln>
          <a:effectLst/>
        </c:spPr>
      </c:pivotFmt>
      <c:pivotFmt>
        <c:idx val="2571"/>
        <c:spPr>
          <a:solidFill>
            <a:schemeClr val="accent1"/>
          </a:solidFill>
          <a:ln w="19050">
            <a:solidFill>
              <a:schemeClr val="lt1"/>
            </a:solidFill>
          </a:ln>
          <a:effectLst/>
        </c:spPr>
      </c:pivotFmt>
      <c:pivotFmt>
        <c:idx val="2572"/>
        <c:spPr>
          <a:solidFill>
            <a:schemeClr val="accent1"/>
          </a:solidFill>
          <a:ln w="19050">
            <a:solidFill>
              <a:schemeClr val="lt1"/>
            </a:solidFill>
          </a:ln>
          <a:effectLst/>
        </c:spPr>
      </c:pivotFmt>
      <c:pivotFmt>
        <c:idx val="2573"/>
        <c:spPr>
          <a:solidFill>
            <a:schemeClr val="accent1"/>
          </a:solidFill>
          <a:ln w="19050">
            <a:solidFill>
              <a:schemeClr val="lt1"/>
            </a:solidFill>
          </a:ln>
          <a:effectLst/>
        </c:spPr>
      </c:pivotFmt>
      <c:pivotFmt>
        <c:idx val="2574"/>
        <c:spPr>
          <a:solidFill>
            <a:schemeClr val="accent1"/>
          </a:solidFill>
          <a:ln w="19050">
            <a:solidFill>
              <a:schemeClr val="lt1"/>
            </a:solidFill>
          </a:ln>
          <a:effectLst/>
        </c:spPr>
      </c:pivotFmt>
      <c:pivotFmt>
        <c:idx val="2575"/>
        <c:spPr>
          <a:solidFill>
            <a:schemeClr val="accent1"/>
          </a:solidFill>
          <a:ln w="19050">
            <a:solidFill>
              <a:schemeClr val="lt1"/>
            </a:solidFill>
          </a:ln>
          <a:effectLst/>
        </c:spPr>
      </c:pivotFmt>
      <c:pivotFmt>
        <c:idx val="2576"/>
        <c:spPr>
          <a:solidFill>
            <a:schemeClr val="accent1"/>
          </a:solidFill>
          <a:ln w="19050">
            <a:solidFill>
              <a:schemeClr val="lt1"/>
            </a:solidFill>
          </a:ln>
          <a:effectLst/>
        </c:spPr>
      </c:pivotFmt>
      <c:pivotFmt>
        <c:idx val="2577"/>
        <c:spPr>
          <a:solidFill>
            <a:schemeClr val="accent1"/>
          </a:solidFill>
          <a:ln w="19050">
            <a:solidFill>
              <a:schemeClr val="lt1"/>
            </a:solidFill>
          </a:ln>
          <a:effectLst/>
        </c:spPr>
      </c:pivotFmt>
      <c:pivotFmt>
        <c:idx val="2578"/>
        <c:spPr>
          <a:solidFill>
            <a:schemeClr val="accent1"/>
          </a:solidFill>
          <a:ln w="19050">
            <a:solidFill>
              <a:schemeClr val="lt1"/>
            </a:solidFill>
          </a:ln>
          <a:effectLst/>
        </c:spPr>
      </c:pivotFmt>
      <c:pivotFmt>
        <c:idx val="2579"/>
        <c:spPr>
          <a:solidFill>
            <a:schemeClr val="accent1"/>
          </a:solidFill>
          <a:ln w="19050">
            <a:solidFill>
              <a:schemeClr val="lt1"/>
            </a:solidFill>
          </a:ln>
          <a:effectLst/>
        </c:spPr>
      </c:pivotFmt>
      <c:pivotFmt>
        <c:idx val="2580"/>
        <c:spPr>
          <a:solidFill>
            <a:schemeClr val="accent1"/>
          </a:solidFill>
          <a:ln w="19050">
            <a:solidFill>
              <a:schemeClr val="lt1"/>
            </a:solidFill>
          </a:ln>
          <a:effectLst/>
        </c:spPr>
      </c:pivotFmt>
      <c:pivotFmt>
        <c:idx val="2581"/>
        <c:spPr>
          <a:solidFill>
            <a:schemeClr val="accent1"/>
          </a:solidFill>
          <a:ln w="19050">
            <a:solidFill>
              <a:schemeClr val="lt1"/>
            </a:solidFill>
          </a:ln>
          <a:effectLst/>
        </c:spPr>
      </c:pivotFmt>
      <c:pivotFmt>
        <c:idx val="2582"/>
        <c:spPr>
          <a:solidFill>
            <a:schemeClr val="accent1"/>
          </a:solidFill>
          <a:ln w="19050">
            <a:solidFill>
              <a:schemeClr val="lt1"/>
            </a:solidFill>
          </a:ln>
          <a:effectLst/>
        </c:spPr>
      </c:pivotFmt>
      <c:pivotFmt>
        <c:idx val="2583"/>
        <c:spPr>
          <a:solidFill>
            <a:schemeClr val="accent1"/>
          </a:solidFill>
          <a:ln w="19050">
            <a:solidFill>
              <a:schemeClr val="lt1"/>
            </a:solidFill>
          </a:ln>
          <a:effectLst/>
        </c:spPr>
      </c:pivotFmt>
      <c:pivotFmt>
        <c:idx val="258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85"/>
        <c:spPr>
          <a:solidFill>
            <a:schemeClr val="accent1"/>
          </a:solidFill>
          <a:ln w="19050">
            <a:solidFill>
              <a:schemeClr val="lt1"/>
            </a:solidFill>
          </a:ln>
          <a:effectLst/>
        </c:spPr>
      </c:pivotFmt>
      <c:pivotFmt>
        <c:idx val="2586"/>
        <c:spPr>
          <a:solidFill>
            <a:schemeClr val="accent1"/>
          </a:solidFill>
          <a:ln w="19050">
            <a:solidFill>
              <a:schemeClr val="lt1"/>
            </a:solidFill>
          </a:ln>
          <a:effectLst/>
        </c:spPr>
      </c:pivotFmt>
      <c:pivotFmt>
        <c:idx val="2587"/>
        <c:spPr>
          <a:solidFill>
            <a:schemeClr val="accent1"/>
          </a:solidFill>
          <a:ln w="19050">
            <a:solidFill>
              <a:schemeClr val="lt1"/>
            </a:solidFill>
          </a:ln>
          <a:effectLst/>
        </c:spPr>
      </c:pivotFmt>
      <c:pivotFmt>
        <c:idx val="2588"/>
        <c:spPr>
          <a:solidFill>
            <a:schemeClr val="accent1"/>
          </a:solidFill>
          <a:ln w="19050">
            <a:solidFill>
              <a:schemeClr val="lt1"/>
            </a:solidFill>
          </a:ln>
          <a:effectLst/>
        </c:spPr>
      </c:pivotFmt>
      <c:pivotFmt>
        <c:idx val="2589"/>
        <c:spPr>
          <a:solidFill>
            <a:schemeClr val="accent1"/>
          </a:solidFill>
          <a:ln w="19050">
            <a:solidFill>
              <a:schemeClr val="lt1"/>
            </a:solidFill>
          </a:ln>
          <a:effectLst/>
        </c:spPr>
      </c:pivotFmt>
      <c:pivotFmt>
        <c:idx val="2590"/>
        <c:spPr>
          <a:solidFill>
            <a:schemeClr val="accent1"/>
          </a:solidFill>
          <a:ln w="19050">
            <a:solidFill>
              <a:schemeClr val="lt1"/>
            </a:solidFill>
          </a:ln>
          <a:effectLst/>
        </c:spPr>
      </c:pivotFmt>
      <c:pivotFmt>
        <c:idx val="2591"/>
        <c:spPr>
          <a:solidFill>
            <a:schemeClr val="accent1"/>
          </a:solidFill>
          <a:ln w="19050">
            <a:solidFill>
              <a:schemeClr val="lt1"/>
            </a:solidFill>
          </a:ln>
          <a:effectLst/>
        </c:spPr>
      </c:pivotFmt>
      <c:pivotFmt>
        <c:idx val="2592"/>
        <c:spPr>
          <a:solidFill>
            <a:schemeClr val="accent1"/>
          </a:solidFill>
          <a:ln w="19050">
            <a:solidFill>
              <a:schemeClr val="lt1"/>
            </a:solidFill>
          </a:ln>
          <a:effectLst/>
        </c:spPr>
      </c:pivotFmt>
      <c:pivotFmt>
        <c:idx val="2593"/>
        <c:spPr>
          <a:solidFill>
            <a:schemeClr val="accent1"/>
          </a:solidFill>
          <a:ln w="19050">
            <a:solidFill>
              <a:schemeClr val="lt1"/>
            </a:solidFill>
          </a:ln>
          <a:effectLst/>
        </c:spPr>
      </c:pivotFmt>
      <c:pivotFmt>
        <c:idx val="2594"/>
        <c:spPr>
          <a:solidFill>
            <a:schemeClr val="accent1"/>
          </a:solidFill>
          <a:ln w="19050">
            <a:solidFill>
              <a:schemeClr val="lt1"/>
            </a:solidFill>
          </a:ln>
          <a:effectLst/>
        </c:spPr>
      </c:pivotFmt>
      <c:pivotFmt>
        <c:idx val="2595"/>
        <c:spPr>
          <a:solidFill>
            <a:schemeClr val="accent1"/>
          </a:solidFill>
          <a:ln w="19050">
            <a:solidFill>
              <a:schemeClr val="lt1"/>
            </a:solidFill>
          </a:ln>
          <a:effectLst/>
        </c:spPr>
      </c:pivotFmt>
      <c:pivotFmt>
        <c:idx val="2596"/>
        <c:spPr>
          <a:solidFill>
            <a:schemeClr val="accent1"/>
          </a:solidFill>
          <a:ln w="19050">
            <a:solidFill>
              <a:schemeClr val="lt1"/>
            </a:solidFill>
          </a:ln>
          <a:effectLst/>
        </c:spPr>
      </c:pivotFmt>
      <c:pivotFmt>
        <c:idx val="2597"/>
        <c:spPr>
          <a:solidFill>
            <a:schemeClr val="accent1"/>
          </a:solidFill>
          <a:ln w="19050">
            <a:solidFill>
              <a:schemeClr val="lt1"/>
            </a:solidFill>
          </a:ln>
          <a:effectLst/>
        </c:spPr>
      </c:pivotFmt>
      <c:pivotFmt>
        <c:idx val="2598"/>
        <c:spPr>
          <a:solidFill>
            <a:schemeClr val="accent1"/>
          </a:solidFill>
          <a:ln w="19050">
            <a:solidFill>
              <a:schemeClr val="lt1"/>
            </a:solidFill>
          </a:ln>
          <a:effectLst/>
        </c:spPr>
      </c:pivotFmt>
      <c:pivotFmt>
        <c:idx val="2599"/>
        <c:spPr>
          <a:solidFill>
            <a:schemeClr val="accent1"/>
          </a:solidFill>
          <a:ln w="19050">
            <a:solidFill>
              <a:schemeClr val="lt1"/>
            </a:solidFill>
          </a:ln>
          <a:effectLst/>
        </c:spPr>
      </c:pivotFmt>
      <c:pivotFmt>
        <c:idx val="2600"/>
        <c:spPr>
          <a:solidFill>
            <a:schemeClr val="accent1"/>
          </a:solidFill>
          <a:ln w="19050">
            <a:solidFill>
              <a:schemeClr val="lt1"/>
            </a:solidFill>
          </a:ln>
          <a:effectLst/>
        </c:spPr>
      </c:pivotFmt>
      <c:pivotFmt>
        <c:idx val="260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02"/>
        <c:spPr>
          <a:solidFill>
            <a:schemeClr val="accent1"/>
          </a:solidFill>
          <a:ln w="19050">
            <a:solidFill>
              <a:schemeClr val="lt1"/>
            </a:solidFill>
          </a:ln>
          <a:effectLst/>
        </c:spPr>
      </c:pivotFmt>
      <c:pivotFmt>
        <c:idx val="2603"/>
        <c:spPr>
          <a:solidFill>
            <a:schemeClr val="accent1"/>
          </a:solidFill>
          <a:ln w="19050">
            <a:solidFill>
              <a:schemeClr val="lt1"/>
            </a:solidFill>
          </a:ln>
          <a:effectLst/>
        </c:spPr>
      </c:pivotFmt>
      <c:pivotFmt>
        <c:idx val="2604"/>
        <c:spPr>
          <a:solidFill>
            <a:schemeClr val="accent1"/>
          </a:solidFill>
          <a:ln w="19050">
            <a:solidFill>
              <a:schemeClr val="lt1"/>
            </a:solidFill>
          </a:ln>
          <a:effectLst/>
        </c:spPr>
      </c:pivotFmt>
      <c:pivotFmt>
        <c:idx val="2605"/>
        <c:spPr>
          <a:solidFill>
            <a:schemeClr val="accent1"/>
          </a:solidFill>
          <a:ln w="19050">
            <a:solidFill>
              <a:schemeClr val="lt1"/>
            </a:solidFill>
          </a:ln>
          <a:effectLst/>
        </c:spPr>
      </c:pivotFmt>
      <c:pivotFmt>
        <c:idx val="2606"/>
        <c:spPr>
          <a:solidFill>
            <a:schemeClr val="accent1"/>
          </a:solidFill>
          <a:ln w="19050">
            <a:solidFill>
              <a:schemeClr val="lt1"/>
            </a:solidFill>
          </a:ln>
          <a:effectLst/>
        </c:spPr>
      </c:pivotFmt>
      <c:pivotFmt>
        <c:idx val="2607"/>
        <c:spPr>
          <a:solidFill>
            <a:schemeClr val="accent1"/>
          </a:solidFill>
          <a:ln w="19050">
            <a:solidFill>
              <a:schemeClr val="lt1"/>
            </a:solidFill>
          </a:ln>
          <a:effectLst/>
        </c:spPr>
      </c:pivotFmt>
      <c:pivotFmt>
        <c:idx val="2608"/>
        <c:spPr>
          <a:solidFill>
            <a:schemeClr val="accent1"/>
          </a:solidFill>
          <a:ln w="19050">
            <a:solidFill>
              <a:schemeClr val="lt1"/>
            </a:solidFill>
          </a:ln>
          <a:effectLst/>
        </c:spPr>
      </c:pivotFmt>
      <c:pivotFmt>
        <c:idx val="2609"/>
        <c:spPr>
          <a:solidFill>
            <a:schemeClr val="accent1"/>
          </a:solidFill>
          <a:ln w="19050">
            <a:solidFill>
              <a:schemeClr val="lt1"/>
            </a:solidFill>
          </a:ln>
          <a:effectLst/>
        </c:spPr>
      </c:pivotFmt>
      <c:pivotFmt>
        <c:idx val="2610"/>
        <c:spPr>
          <a:solidFill>
            <a:schemeClr val="accent1"/>
          </a:solidFill>
          <a:ln w="19050">
            <a:solidFill>
              <a:schemeClr val="lt1"/>
            </a:solidFill>
          </a:ln>
          <a:effectLst/>
        </c:spPr>
      </c:pivotFmt>
      <c:pivotFmt>
        <c:idx val="2611"/>
        <c:spPr>
          <a:solidFill>
            <a:schemeClr val="accent1"/>
          </a:solidFill>
          <a:ln w="19050">
            <a:solidFill>
              <a:schemeClr val="lt1"/>
            </a:solidFill>
          </a:ln>
          <a:effectLst/>
        </c:spPr>
      </c:pivotFmt>
      <c:pivotFmt>
        <c:idx val="2612"/>
        <c:spPr>
          <a:solidFill>
            <a:schemeClr val="accent1"/>
          </a:solidFill>
          <a:ln w="19050">
            <a:solidFill>
              <a:schemeClr val="lt1"/>
            </a:solidFill>
          </a:ln>
          <a:effectLst/>
        </c:spPr>
      </c:pivotFmt>
      <c:pivotFmt>
        <c:idx val="2613"/>
        <c:spPr>
          <a:solidFill>
            <a:schemeClr val="accent1"/>
          </a:solidFill>
          <a:ln w="19050">
            <a:solidFill>
              <a:schemeClr val="lt1"/>
            </a:solidFill>
          </a:ln>
          <a:effectLst/>
        </c:spPr>
      </c:pivotFmt>
      <c:pivotFmt>
        <c:idx val="2614"/>
        <c:spPr>
          <a:solidFill>
            <a:schemeClr val="accent1"/>
          </a:solidFill>
          <a:ln w="19050">
            <a:solidFill>
              <a:schemeClr val="lt1"/>
            </a:solidFill>
          </a:ln>
          <a:effectLst/>
        </c:spPr>
      </c:pivotFmt>
      <c:pivotFmt>
        <c:idx val="2615"/>
        <c:spPr>
          <a:solidFill>
            <a:schemeClr val="accent1"/>
          </a:solidFill>
          <a:ln w="19050">
            <a:solidFill>
              <a:schemeClr val="lt1"/>
            </a:solidFill>
          </a:ln>
          <a:effectLst/>
        </c:spPr>
      </c:pivotFmt>
      <c:pivotFmt>
        <c:idx val="2616"/>
        <c:spPr>
          <a:solidFill>
            <a:schemeClr val="accent1"/>
          </a:solidFill>
          <a:ln w="19050">
            <a:solidFill>
              <a:schemeClr val="lt1"/>
            </a:solidFill>
          </a:ln>
          <a:effectLst/>
        </c:spPr>
      </c:pivotFmt>
      <c:pivotFmt>
        <c:idx val="2617"/>
        <c:spPr>
          <a:solidFill>
            <a:schemeClr val="accent1"/>
          </a:solidFill>
          <a:ln w="19050">
            <a:solidFill>
              <a:schemeClr val="lt1"/>
            </a:solidFill>
          </a:ln>
          <a:effectLst/>
        </c:spPr>
      </c:pivotFmt>
      <c:pivotFmt>
        <c:idx val="261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19"/>
        <c:spPr>
          <a:solidFill>
            <a:schemeClr val="accent1"/>
          </a:solidFill>
          <a:ln w="19050">
            <a:solidFill>
              <a:schemeClr val="lt1"/>
            </a:solidFill>
          </a:ln>
          <a:effectLst/>
        </c:spPr>
      </c:pivotFmt>
      <c:pivotFmt>
        <c:idx val="2620"/>
        <c:spPr>
          <a:solidFill>
            <a:schemeClr val="accent1"/>
          </a:solidFill>
          <a:ln w="19050">
            <a:solidFill>
              <a:schemeClr val="lt1"/>
            </a:solidFill>
          </a:ln>
          <a:effectLst/>
        </c:spPr>
      </c:pivotFmt>
      <c:pivotFmt>
        <c:idx val="2621"/>
        <c:spPr>
          <a:solidFill>
            <a:schemeClr val="accent1"/>
          </a:solidFill>
          <a:ln w="19050">
            <a:solidFill>
              <a:schemeClr val="lt1"/>
            </a:solidFill>
          </a:ln>
          <a:effectLst/>
        </c:spPr>
      </c:pivotFmt>
      <c:pivotFmt>
        <c:idx val="2622"/>
        <c:spPr>
          <a:solidFill>
            <a:schemeClr val="accent1"/>
          </a:solidFill>
          <a:ln w="19050">
            <a:solidFill>
              <a:schemeClr val="lt1"/>
            </a:solidFill>
          </a:ln>
          <a:effectLst/>
        </c:spPr>
      </c:pivotFmt>
      <c:pivotFmt>
        <c:idx val="2623"/>
        <c:spPr>
          <a:solidFill>
            <a:schemeClr val="accent1"/>
          </a:solidFill>
          <a:ln w="19050">
            <a:solidFill>
              <a:schemeClr val="lt1"/>
            </a:solidFill>
          </a:ln>
          <a:effectLst/>
        </c:spPr>
      </c:pivotFmt>
      <c:pivotFmt>
        <c:idx val="2624"/>
        <c:spPr>
          <a:solidFill>
            <a:schemeClr val="accent1"/>
          </a:solidFill>
          <a:ln w="19050">
            <a:solidFill>
              <a:schemeClr val="lt1"/>
            </a:solidFill>
          </a:ln>
          <a:effectLst/>
        </c:spPr>
      </c:pivotFmt>
      <c:pivotFmt>
        <c:idx val="2625"/>
        <c:spPr>
          <a:solidFill>
            <a:schemeClr val="accent1"/>
          </a:solidFill>
          <a:ln w="19050">
            <a:solidFill>
              <a:schemeClr val="lt1"/>
            </a:solidFill>
          </a:ln>
          <a:effectLst/>
        </c:spPr>
      </c:pivotFmt>
      <c:pivotFmt>
        <c:idx val="2626"/>
        <c:spPr>
          <a:solidFill>
            <a:schemeClr val="accent1"/>
          </a:solidFill>
          <a:ln w="19050">
            <a:solidFill>
              <a:schemeClr val="lt1"/>
            </a:solidFill>
          </a:ln>
          <a:effectLst/>
        </c:spPr>
      </c:pivotFmt>
      <c:pivotFmt>
        <c:idx val="2627"/>
        <c:spPr>
          <a:solidFill>
            <a:schemeClr val="accent1"/>
          </a:solidFill>
          <a:ln w="19050">
            <a:solidFill>
              <a:schemeClr val="lt1"/>
            </a:solidFill>
          </a:ln>
          <a:effectLst/>
        </c:spPr>
      </c:pivotFmt>
      <c:pivotFmt>
        <c:idx val="2628"/>
        <c:spPr>
          <a:solidFill>
            <a:schemeClr val="accent1"/>
          </a:solidFill>
          <a:ln w="19050">
            <a:solidFill>
              <a:schemeClr val="lt1"/>
            </a:solidFill>
          </a:ln>
          <a:effectLst/>
        </c:spPr>
      </c:pivotFmt>
      <c:pivotFmt>
        <c:idx val="2629"/>
        <c:spPr>
          <a:solidFill>
            <a:schemeClr val="accent1"/>
          </a:solidFill>
          <a:ln w="19050">
            <a:solidFill>
              <a:schemeClr val="lt1"/>
            </a:solidFill>
          </a:ln>
          <a:effectLst/>
        </c:spPr>
      </c:pivotFmt>
      <c:pivotFmt>
        <c:idx val="2630"/>
        <c:spPr>
          <a:solidFill>
            <a:schemeClr val="accent1"/>
          </a:solidFill>
          <a:ln w="19050">
            <a:solidFill>
              <a:schemeClr val="lt1"/>
            </a:solidFill>
          </a:ln>
          <a:effectLst/>
        </c:spPr>
      </c:pivotFmt>
      <c:pivotFmt>
        <c:idx val="2631"/>
        <c:spPr>
          <a:solidFill>
            <a:schemeClr val="accent1"/>
          </a:solidFill>
          <a:ln w="19050">
            <a:solidFill>
              <a:schemeClr val="lt1"/>
            </a:solidFill>
          </a:ln>
          <a:effectLst/>
        </c:spPr>
      </c:pivotFmt>
      <c:pivotFmt>
        <c:idx val="2632"/>
        <c:spPr>
          <a:solidFill>
            <a:schemeClr val="accent1"/>
          </a:solidFill>
          <a:ln w="19050">
            <a:solidFill>
              <a:schemeClr val="lt1"/>
            </a:solidFill>
          </a:ln>
          <a:effectLst/>
        </c:spPr>
      </c:pivotFmt>
      <c:pivotFmt>
        <c:idx val="2633"/>
        <c:spPr>
          <a:solidFill>
            <a:schemeClr val="accent1"/>
          </a:solidFill>
          <a:ln w="19050">
            <a:solidFill>
              <a:schemeClr val="lt1"/>
            </a:solidFill>
          </a:ln>
          <a:effectLst/>
        </c:spPr>
      </c:pivotFmt>
      <c:pivotFmt>
        <c:idx val="2634"/>
        <c:spPr>
          <a:solidFill>
            <a:schemeClr val="accent1"/>
          </a:solidFill>
          <a:ln w="19050">
            <a:solidFill>
              <a:schemeClr val="lt1"/>
            </a:solidFill>
          </a:ln>
          <a:effectLst/>
        </c:spPr>
      </c:pivotFmt>
      <c:pivotFmt>
        <c:idx val="263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36"/>
        <c:spPr>
          <a:solidFill>
            <a:schemeClr val="accent1"/>
          </a:solidFill>
          <a:ln w="19050">
            <a:solidFill>
              <a:schemeClr val="lt1"/>
            </a:solidFill>
          </a:ln>
          <a:effectLst/>
        </c:spPr>
      </c:pivotFmt>
      <c:pivotFmt>
        <c:idx val="2637"/>
        <c:spPr>
          <a:solidFill>
            <a:schemeClr val="accent1"/>
          </a:solidFill>
          <a:ln w="19050">
            <a:solidFill>
              <a:schemeClr val="lt1"/>
            </a:solidFill>
          </a:ln>
          <a:effectLst/>
        </c:spPr>
      </c:pivotFmt>
      <c:pivotFmt>
        <c:idx val="2638"/>
        <c:spPr>
          <a:solidFill>
            <a:schemeClr val="accent1"/>
          </a:solidFill>
          <a:ln w="19050">
            <a:solidFill>
              <a:schemeClr val="lt1"/>
            </a:solidFill>
          </a:ln>
          <a:effectLst/>
        </c:spPr>
      </c:pivotFmt>
      <c:pivotFmt>
        <c:idx val="2639"/>
        <c:spPr>
          <a:solidFill>
            <a:schemeClr val="accent1"/>
          </a:solidFill>
          <a:ln w="19050">
            <a:solidFill>
              <a:schemeClr val="lt1"/>
            </a:solidFill>
          </a:ln>
          <a:effectLst/>
        </c:spPr>
      </c:pivotFmt>
      <c:pivotFmt>
        <c:idx val="2640"/>
        <c:spPr>
          <a:solidFill>
            <a:schemeClr val="accent1"/>
          </a:solidFill>
          <a:ln w="19050">
            <a:solidFill>
              <a:schemeClr val="lt1"/>
            </a:solidFill>
          </a:ln>
          <a:effectLst/>
        </c:spPr>
      </c:pivotFmt>
      <c:pivotFmt>
        <c:idx val="2641"/>
        <c:spPr>
          <a:solidFill>
            <a:schemeClr val="accent1"/>
          </a:solidFill>
          <a:ln w="19050">
            <a:solidFill>
              <a:schemeClr val="lt1"/>
            </a:solidFill>
          </a:ln>
          <a:effectLst/>
        </c:spPr>
      </c:pivotFmt>
      <c:pivotFmt>
        <c:idx val="2642"/>
        <c:spPr>
          <a:solidFill>
            <a:schemeClr val="accent1"/>
          </a:solidFill>
          <a:ln w="19050">
            <a:solidFill>
              <a:schemeClr val="lt1"/>
            </a:solidFill>
          </a:ln>
          <a:effectLst/>
        </c:spPr>
      </c:pivotFmt>
      <c:pivotFmt>
        <c:idx val="2643"/>
        <c:spPr>
          <a:solidFill>
            <a:schemeClr val="accent1"/>
          </a:solidFill>
          <a:ln w="19050">
            <a:solidFill>
              <a:schemeClr val="lt1"/>
            </a:solidFill>
          </a:ln>
          <a:effectLst/>
        </c:spPr>
      </c:pivotFmt>
      <c:pivotFmt>
        <c:idx val="2644"/>
        <c:spPr>
          <a:solidFill>
            <a:schemeClr val="accent1"/>
          </a:solidFill>
          <a:ln w="19050">
            <a:solidFill>
              <a:schemeClr val="lt1"/>
            </a:solidFill>
          </a:ln>
          <a:effectLst/>
        </c:spPr>
      </c:pivotFmt>
      <c:pivotFmt>
        <c:idx val="2645"/>
        <c:spPr>
          <a:solidFill>
            <a:schemeClr val="accent1"/>
          </a:solidFill>
          <a:ln w="19050">
            <a:solidFill>
              <a:schemeClr val="lt1"/>
            </a:solidFill>
          </a:ln>
          <a:effectLst/>
        </c:spPr>
      </c:pivotFmt>
      <c:pivotFmt>
        <c:idx val="2646"/>
        <c:spPr>
          <a:solidFill>
            <a:schemeClr val="accent1"/>
          </a:solidFill>
          <a:ln w="19050">
            <a:solidFill>
              <a:schemeClr val="lt1"/>
            </a:solidFill>
          </a:ln>
          <a:effectLst/>
        </c:spPr>
      </c:pivotFmt>
      <c:pivotFmt>
        <c:idx val="2647"/>
        <c:spPr>
          <a:solidFill>
            <a:schemeClr val="accent1"/>
          </a:solidFill>
          <a:ln w="19050">
            <a:solidFill>
              <a:schemeClr val="lt1"/>
            </a:solidFill>
          </a:ln>
          <a:effectLst/>
        </c:spPr>
      </c:pivotFmt>
      <c:pivotFmt>
        <c:idx val="2648"/>
        <c:spPr>
          <a:solidFill>
            <a:schemeClr val="accent1"/>
          </a:solidFill>
          <a:ln w="19050">
            <a:solidFill>
              <a:schemeClr val="lt1"/>
            </a:solidFill>
          </a:ln>
          <a:effectLst/>
        </c:spPr>
      </c:pivotFmt>
      <c:pivotFmt>
        <c:idx val="2649"/>
        <c:spPr>
          <a:solidFill>
            <a:schemeClr val="accent1"/>
          </a:solidFill>
          <a:ln w="19050">
            <a:solidFill>
              <a:schemeClr val="lt1"/>
            </a:solidFill>
          </a:ln>
          <a:effectLst/>
        </c:spPr>
      </c:pivotFmt>
      <c:pivotFmt>
        <c:idx val="2650"/>
        <c:spPr>
          <a:solidFill>
            <a:schemeClr val="accent1"/>
          </a:solidFill>
          <a:ln w="19050">
            <a:solidFill>
              <a:schemeClr val="lt1"/>
            </a:solidFill>
          </a:ln>
          <a:effectLst/>
        </c:spPr>
      </c:pivotFmt>
      <c:pivotFmt>
        <c:idx val="2651"/>
        <c:spPr>
          <a:solidFill>
            <a:schemeClr val="accent1"/>
          </a:solidFill>
          <a:ln w="19050">
            <a:solidFill>
              <a:schemeClr val="lt1"/>
            </a:solidFill>
          </a:ln>
          <a:effectLst/>
        </c:spPr>
      </c:pivotFmt>
      <c:pivotFmt>
        <c:idx val="265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53"/>
        <c:spPr>
          <a:solidFill>
            <a:schemeClr val="accent1"/>
          </a:solidFill>
          <a:ln w="19050">
            <a:solidFill>
              <a:schemeClr val="lt1"/>
            </a:solidFill>
          </a:ln>
          <a:effectLst/>
        </c:spPr>
      </c:pivotFmt>
      <c:pivotFmt>
        <c:idx val="2654"/>
        <c:spPr>
          <a:solidFill>
            <a:schemeClr val="accent1"/>
          </a:solidFill>
          <a:ln w="19050">
            <a:solidFill>
              <a:schemeClr val="lt1"/>
            </a:solidFill>
          </a:ln>
          <a:effectLst/>
        </c:spPr>
      </c:pivotFmt>
      <c:pivotFmt>
        <c:idx val="2655"/>
        <c:spPr>
          <a:solidFill>
            <a:schemeClr val="accent1"/>
          </a:solidFill>
          <a:ln w="19050">
            <a:solidFill>
              <a:schemeClr val="lt1"/>
            </a:solidFill>
          </a:ln>
          <a:effectLst/>
        </c:spPr>
      </c:pivotFmt>
      <c:pivotFmt>
        <c:idx val="2656"/>
        <c:spPr>
          <a:solidFill>
            <a:schemeClr val="accent1"/>
          </a:solidFill>
          <a:ln w="19050">
            <a:solidFill>
              <a:schemeClr val="lt1"/>
            </a:solidFill>
          </a:ln>
          <a:effectLst/>
        </c:spPr>
      </c:pivotFmt>
      <c:pivotFmt>
        <c:idx val="2657"/>
        <c:spPr>
          <a:solidFill>
            <a:schemeClr val="accent1"/>
          </a:solidFill>
          <a:ln w="19050">
            <a:solidFill>
              <a:schemeClr val="lt1"/>
            </a:solidFill>
          </a:ln>
          <a:effectLst/>
        </c:spPr>
      </c:pivotFmt>
      <c:pivotFmt>
        <c:idx val="2658"/>
        <c:spPr>
          <a:solidFill>
            <a:schemeClr val="accent1"/>
          </a:solidFill>
          <a:ln w="19050">
            <a:solidFill>
              <a:schemeClr val="lt1"/>
            </a:solidFill>
          </a:ln>
          <a:effectLst/>
        </c:spPr>
      </c:pivotFmt>
      <c:pivotFmt>
        <c:idx val="2659"/>
        <c:spPr>
          <a:solidFill>
            <a:schemeClr val="accent1"/>
          </a:solidFill>
          <a:ln w="19050">
            <a:solidFill>
              <a:schemeClr val="lt1"/>
            </a:solidFill>
          </a:ln>
          <a:effectLst/>
        </c:spPr>
      </c:pivotFmt>
      <c:pivotFmt>
        <c:idx val="2660"/>
        <c:spPr>
          <a:solidFill>
            <a:schemeClr val="accent1"/>
          </a:solidFill>
          <a:ln w="19050">
            <a:solidFill>
              <a:schemeClr val="lt1"/>
            </a:solidFill>
          </a:ln>
          <a:effectLst/>
        </c:spPr>
      </c:pivotFmt>
      <c:pivotFmt>
        <c:idx val="2661"/>
        <c:spPr>
          <a:solidFill>
            <a:schemeClr val="accent1"/>
          </a:solidFill>
          <a:ln w="19050">
            <a:solidFill>
              <a:schemeClr val="lt1"/>
            </a:solidFill>
          </a:ln>
          <a:effectLst/>
        </c:spPr>
      </c:pivotFmt>
      <c:pivotFmt>
        <c:idx val="2662"/>
        <c:spPr>
          <a:solidFill>
            <a:schemeClr val="accent1"/>
          </a:solidFill>
          <a:ln w="19050">
            <a:solidFill>
              <a:schemeClr val="lt1"/>
            </a:solidFill>
          </a:ln>
          <a:effectLst/>
        </c:spPr>
      </c:pivotFmt>
      <c:pivotFmt>
        <c:idx val="2663"/>
        <c:spPr>
          <a:solidFill>
            <a:schemeClr val="accent1"/>
          </a:solidFill>
          <a:ln w="19050">
            <a:solidFill>
              <a:schemeClr val="lt1"/>
            </a:solidFill>
          </a:ln>
          <a:effectLst/>
        </c:spPr>
      </c:pivotFmt>
      <c:pivotFmt>
        <c:idx val="2664"/>
        <c:spPr>
          <a:solidFill>
            <a:schemeClr val="accent1"/>
          </a:solidFill>
          <a:ln w="19050">
            <a:solidFill>
              <a:schemeClr val="lt1"/>
            </a:solidFill>
          </a:ln>
          <a:effectLst/>
        </c:spPr>
      </c:pivotFmt>
      <c:pivotFmt>
        <c:idx val="2665"/>
        <c:spPr>
          <a:solidFill>
            <a:schemeClr val="accent1"/>
          </a:solidFill>
          <a:ln w="19050">
            <a:solidFill>
              <a:schemeClr val="lt1"/>
            </a:solidFill>
          </a:ln>
          <a:effectLst/>
        </c:spPr>
      </c:pivotFmt>
      <c:pivotFmt>
        <c:idx val="2666"/>
        <c:spPr>
          <a:solidFill>
            <a:schemeClr val="accent1"/>
          </a:solidFill>
          <a:ln w="19050">
            <a:solidFill>
              <a:schemeClr val="lt1"/>
            </a:solidFill>
          </a:ln>
          <a:effectLst/>
        </c:spPr>
      </c:pivotFmt>
      <c:pivotFmt>
        <c:idx val="2667"/>
        <c:spPr>
          <a:solidFill>
            <a:schemeClr val="accent1"/>
          </a:solidFill>
          <a:ln w="19050">
            <a:solidFill>
              <a:schemeClr val="lt1"/>
            </a:solidFill>
          </a:ln>
          <a:effectLst/>
        </c:spPr>
      </c:pivotFmt>
      <c:pivotFmt>
        <c:idx val="2668"/>
        <c:spPr>
          <a:solidFill>
            <a:schemeClr val="accent1"/>
          </a:solidFill>
          <a:ln w="19050">
            <a:solidFill>
              <a:schemeClr val="lt1"/>
            </a:solidFill>
          </a:ln>
          <a:effectLst/>
        </c:spPr>
      </c:pivotFmt>
      <c:pivotFmt>
        <c:idx val="266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70"/>
        <c:spPr>
          <a:solidFill>
            <a:schemeClr val="accent1"/>
          </a:solidFill>
          <a:ln w="19050">
            <a:solidFill>
              <a:schemeClr val="lt1"/>
            </a:solidFill>
          </a:ln>
          <a:effectLst/>
        </c:spPr>
      </c:pivotFmt>
      <c:pivotFmt>
        <c:idx val="2671"/>
        <c:spPr>
          <a:solidFill>
            <a:schemeClr val="accent1"/>
          </a:solidFill>
          <a:ln w="19050">
            <a:solidFill>
              <a:schemeClr val="lt1"/>
            </a:solidFill>
          </a:ln>
          <a:effectLst/>
        </c:spPr>
      </c:pivotFmt>
      <c:pivotFmt>
        <c:idx val="2672"/>
        <c:spPr>
          <a:solidFill>
            <a:schemeClr val="accent1"/>
          </a:solidFill>
          <a:ln w="19050">
            <a:solidFill>
              <a:schemeClr val="lt1"/>
            </a:solidFill>
          </a:ln>
          <a:effectLst/>
        </c:spPr>
      </c:pivotFmt>
      <c:pivotFmt>
        <c:idx val="2673"/>
        <c:spPr>
          <a:solidFill>
            <a:schemeClr val="accent1"/>
          </a:solidFill>
          <a:ln w="19050">
            <a:solidFill>
              <a:schemeClr val="lt1"/>
            </a:solidFill>
          </a:ln>
          <a:effectLst/>
        </c:spPr>
      </c:pivotFmt>
      <c:pivotFmt>
        <c:idx val="2674"/>
        <c:spPr>
          <a:solidFill>
            <a:schemeClr val="accent1"/>
          </a:solidFill>
          <a:ln w="19050">
            <a:solidFill>
              <a:schemeClr val="lt1"/>
            </a:solidFill>
          </a:ln>
          <a:effectLst/>
        </c:spPr>
      </c:pivotFmt>
      <c:pivotFmt>
        <c:idx val="2675"/>
        <c:spPr>
          <a:solidFill>
            <a:schemeClr val="accent1"/>
          </a:solidFill>
          <a:ln w="19050">
            <a:solidFill>
              <a:schemeClr val="lt1"/>
            </a:solidFill>
          </a:ln>
          <a:effectLst/>
        </c:spPr>
      </c:pivotFmt>
      <c:pivotFmt>
        <c:idx val="2676"/>
        <c:spPr>
          <a:solidFill>
            <a:schemeClr val="accent1"/>
          </a:solidFill>
          <a:ln w="19050">
            <a:solidFill>
              <a:schemeClr val="lt1"/>
            </a:solidFill>
          </a:ln>
          <a:effectLst/>
        </c:spPr>
      </c:pivotFmt>
      <c:pivotFmt>
        <c:idx val="2677"/>
        <c:spPr>
          <a:solidFill>
            <a:schemeClr val="accent1"/>
          </a:solidFill>
          <a:ln w="19050">
            <a:solidFill>
              <a:schemeClr val="lt1"/>
            </a:solidFill>
          </a:ln>
          <a:effectLst/>
        </c:spPr>
      </c:pivotFmt>
      <c:pivotFmt>
        <c:idx val="2678"/>
        <c:spPr>
          <a:solidFill>
            <a:schemeClr val="accent1"/>
          </a:solidFill>
          <a:ln w="19050">
            <a:solidFill>
              <a:schemeClr val="lt1"/>
            </a:solidFill>
          </a:ln>
          <a:effectLst/>
        </c:spPr>
      </c:pivotFmt>
      <c:pivotFmt>
        <c:idx val="2679"/>
        <c:spPr>
          <a:solidFill>
            <a:schemeClr val="accent1"/>
          </a:solidFill>
          <a:ln w="19050">
            <a:solidFill>
              <a:schemeClr val="lt1"/>
            </a:solidFill>
          </a:ln>
          <a:effectLst/>
        </c:spPr>
      </c:pivotFmt>
      <c:pivotFmt>
        <c:idx val="2680"/>
        <c:spPr>
          <a:solidFill>
            <a:schemeClr val="accent1"/>
          </a:solidFill>
          <a:ln w="19050">
            <a:solidFill>
              <a:schemeClr val="lt1"/>
            </a:solidFill>
          </a:ln>
          <a:effectLst/>
        </c:spPr>
      </c:pivotFmt>
      <c:pivotFmt>
        <c:idx val="2681"/>
        <c:spPr>
          <a:solidFill>
            <a:schemeClr val="accent1"/>
          </a:solidFill>
          <a:ln w="19050">
            <a:solidFill>
              <a:schemeClr val="lt1"/>
            </a:solidFill>
          </a:ln>
          <a:effectLst/>
        </c:spPr>
      </c:pivotFmt>
      <c:pivotFmt>
        <c:idx val="2682"/>
        <c:spPr>
          <a:solidFill>
            <a:schemeClr val="accent1"/>
          </a:solidFill>
          <a:ln w="19050">
            <a:solidFill>
              <a:schemeClr val="lt1"/>
            </a:solidFill>
          </a:ln>
          <a:effectLst/>
        </c:spPr>
      </c:pivotFmt>
      <c:pivotFmt>
        <c:idx val="2683"/>
        <c:spPr>
          <a:solidFill>
            <a:schemeClr val="accent1"/>
          </a:solidFill>
          <a:ln w="19050">
            <a:solidFill>
              <a:schemeClr val="lt1"/>
            </a:solidFill>
          </a:ln>
          <a:effectLst/>
        </c:spPr>
      </c:pivotFmt>
      <c:pivotFmt>
        <c:idx val="2684"/>
        <c:spPr>
          <a:solidFill>
            <a:schemeClr val="accent1"/>
          </a:solidFill>
          <a:ln w="19050">
            <a:solidFill>
              <a:schemeClr val="lt1"/>
            </a:solidFill>
          </a:ln>
          <a:effectLst/>
        </c:spPr>
      </c:pivotFmt>
      <c:pivotFmt>
        <c:idx val="2685"/>
        <c:spPr>
          <a:solidFill>
            <a:schemeClr val="accent1"/>
          </a:solidFill>
          <a:ln w="19050">
            <a:solidFill>
              <a:schemeClr val="lt1"/>
            </a:solidFill>
          </a:ln>
          <a:effectLst/>
        </c:spPr>
      </c:pivotFmt>
      <c:pivotFmt>
        <c:idx val="268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87"/>
        <c:spPr>
          <a:solidFill>
            <a:schemeClr val="accent1"/>
          </a:solidFill>
          <a:ln w="19050">
            <a:solidFill>
              <a:schemeClr val="lt1"/>
            </a:solidFill>
          </a:ln>
          <a:effectLst/>
        </c:spPr>
      </c:pivotFmt>
      <c:pivotFmt>
        <c:idx val="2688"/>
        <c:spPr>
          <a:solidFill>
            <a:schemeClr val="accent1"/>
          </a:solidFill>
          <a:ln w="19050">
            <a:solidFill>
              <a:schemeClr val="lt1"/>
            </a:solidFill>
          </a:ln>
          <a:effectLst/>
        </c:spPr>
      </c:pivotFmt>
      <c:pivotFmt>
        <c:idx val="2689"/>
        <c:spPr>
          <a:solidFill>
            <a:schemeClr val="accent1"/>
          </a:solidFill>
          <a:ln w="19050">
            <a:solidFill>
              <a:schemeClr val="lt1"/>
            </a:solidFill>
          </a:ln>
          <a:effectLst/>
        </c:spPr>
      </c:pivotFmt>
      <c:pivotFmt>
        <c:idx val="2690"/>
        <c:spPr>
          <a:solidFill>
            <a:schemeClr val="accent1"/>
          </a:solidFill>
          <a:ln w="19050">
            <a:solidFill>
              <a:schemeClr val="lt1"/>
            </a:solidFill>
          </a:ln>
          <a:effectLst/>
        </c:spPr>
      </c:pivotFmt>
      <c:pivotFmt>
        <c:idx val="2691"/>
        <c:spPr>
          <a:solidFill>
            <a:schemeClr val="accent1"/>
          </a:solidFill>
          <a:ln w="19050">
            <a:solidFill>
              <a:schemeClr val="lt1"/>
            </a:solidFill>
          </a:ln>
          <a:effectLst/>
        </c:spPr>
      </c:pivotFmt>
      <c:pivotFmt>
        <c:idx val="2692"/>
        <c:spPr>
          <a:solidFill>
            <a:schemeClr val="accent1"/>
          </a:solidFill>
          <a:ln w="19050">
            <a:solidFill>
              <a:schemeClr val="lt1"/>
            </a:solidFill>
          </a:ln>
          <a:effectLst/>
        </c:spPr>
      </c:pivotFmt>
      <c:pivotFmt>
        <c:idx val="2693"/>
        <c:spPr>
          <a:solidFill>
            <a:schemeClr val="accent1"/>
          </a:solidFill>
          <a:ln w="19050">
            <a:solidFill>
              <a:schemeClr val="lt1"/>
            </a:solidFill>
          </a:ln>
          <a:effectLst/>
        </c:spPr>
      </c:pivotFmt>
      <c:pivotFmt>
        <c:idx val="2694"/>
        <c:spPr>
          <a:solidFill>
            <a:schemeClr val="accent1"/>
          </a:solidFill>
          <a:ln w="19050">
            <a:solidFill>
              <a:schemeClr val="lt1"/>
            </a:solidFill>
          </a:ln>
          <a:effectLst/>
        </c:spPr>
      </c:pivotFmt>
      <c:pivotFmt>
        <c:idx val="2695"/>
        <c:spPr>
          <a:solidFill>
            <a:schemeClr val="accent1"/>
          </a:solidFill>
          <a:ln w="19050">
            <a:solidFill>
              <a:schemeClr val="lt1"/>
            </a:solidFill>
          </a:ln>
          <a:effectLst/>
        </c:spPr>
      </c:pivotFmt>
      <c:pivotFmt>
        <c:idx val="2696"/>
        <c:spPr>
          <a:solidFill>
            <a:schemeClr val="accent1"/>
          </a:solidFill>
          <a:ln w="19050">
            <a:solidFill>
              <a:schemeClr val="lt1"/>
            </a:solidFill>
          </a:ln>
          <a:effectLst/>
        </c:spPr>
      </c:pivotFmt>
      <c:pivotFmt>
        <c:idx val="2697"/>
        <c:spPr>
          <a:solidFill>
            <a:schemeClr val="accent1"/>
          </a:solidFill>
          <a:ln w="19050">
            <a:solidFill>
              <a:schemeClr val="lt1"/>
            </a:solidFill>
          </a:ln>
          <a:effectLst/>
        </c:spPr>
      </c:pivotFmt>
      <c:pivotFmt>
        <c:idx val="2698"/>
        <c:spPr>
          <a:solidFill>
            <a:schemeClr val="accent1"/>
          </a:solidFill>
          <a:ln w="19050">
            <a:solidFill>
              <a:schemeClr val="lt1"/>
            </a:solidFill>
          </a:ln>
          <a:effectLst/>
        </c:spPr>
      </c:pivotFmt>
      <c:pivotFmt>
        <c:idx val="2699"/>
        <c:spPr>
          <a:solidFill>
            <a:schemeClr val="accent1"/>
          </a:solidFill>
          <a:ln w="19050">
            <a:solidFill>
              <a:schemeClr val="lt1"/>
            </a:solidFill>
          </a:ln>
          <a:effectLst/>
        </c:spPr>
      </c:pivotFmt>
      <c:pivotFmt>
        <c:idx val="2700"/>
        <c:spPr>
          <a:solidFill>
            <a:schemeClr val="accent1"/>
          </a:solidFill>
          <a:ln w="19050">
            <a:solidFill>
              <a:schemeClr val="lt1"/>
            </a:solidFill>
          </a:ln>
          <a:effectLst/>
        </c:spPr>
      </c:pivotFmt>
      <c:pivotFmt>
        <c:idx val="2701"/>
        <c:spPr>
          <a:solidFill>
            <a:schemeClr val="accent1"/>
          </a:solidFill>
          <a:ln w="19050">
            <a:solidFill>
              <a:schemeClr val="lt1"/>
            </a:solidFill>
          </a:ln>
          <a:effectLst/>
        </c:spPr>
      </c:pivotFmt>
      <c:pivotFmt>
        <c:idx val="2702"/>
        <c:spPr>
          <a:solidFill>
            <a:schemeClr val="accent1"/>
          </a:solidFill>
          <a:ln w="19050">
            <a:solidFill>
              <a:schemeClr val="lt1"/>
            </a:solidFill>
          </a:ln>
          <a:effectLst/>
        </c:spPr>
      </c:pivotFmt>
      <c:pivotFmt>
        <c:idx val="270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704"/>
        <c:spPr>
          <a:solidFill>
            <a:schemeClr val="accent1"/>
          </a:solidFill>
          <a:ln w="19050">
            <a:solidFill>
              <a:schemeClr val="lt1"/>
            </a:solidFill>
          </a:ln>
          <a:effectLst/>
        </c:spPr>
      </c:pivotFmt>
      <c:pivotFmt>
        <c:idx val="2705"/>
        <c:spPr>
          <a:solidFill>
            <a:schemeClr val="accent1"/>
          </a:solidFill>
          <a:ln w="19050">
            <a:solidFill>
              <a:schemeClr val="lt1"/>
            </a:solidFill>
          </a:ln>
          <a:effectLst/>
        </c:spPr>
      </c:pivotFmt>
      <c:pivotFmt>
        <c:idx val="2706"/>
        <c:spPr>
          <a:solidFill>
            <a:schemeClr val="accent1"/>
          </a:solidFill>
          <a:ln w="19050">
            <a:solidFill>
              <a:schemeClr val="lt1"/>
            </a:solidFill>
          </a:ln>
          <a:effectLst/>
        </c:spPr>
      </c:pivotFmt>
      <c:pivotFmt>
        <c:idx val="2707"/>
        <c:spPr>
          <a:solidFill>
            <a:schemeClr val="accent1"/>
          </a:solidFill>
          <a:ln w="19050">
            <a:solidFill>
              <a:schemeClr val="lt1"/>
            </a:solidFill>
          </a:ln>
          <a:effectLst/>
        </c:spPr>
      </c:pivotFmt>
      <c:pivotFmt>
        <c:idx val="2708"/>
        <c:spPr>
          <a:solidFill>
            <a:schemeClr val="accent1"/>
          </a:solidFill>
          <a:ln w="19050">
            <a:solidFill>
              <a:schemeClr val="lt1"/>
            </a:solidFill>
          </a:ln>
          <a:effectLst/>
        </c:spPr>
      </c:pivotFmt>
      <c:pivotFmt>
        <c:idx val="2709"/>
        <c:spPr>
          <a:solidFill>
            <a:schemeClr val="accent1"/>
          </a:solidFill>
          <a:ln w="19050">
            <a:solidFill>
              <a:schemeClr val="lt1"/>
            </a:solidFill>
          </a:ln>
          <a:effectLst/>
        </c:spPr>
      </c:pivotFmt>
      <c:pivotFmt>
        <c:idx val="2710"/>
        <c:spPr>
          <a:solidFill>
            <a:schemeClr val="accent1"/>
          </a:solidFill>
          <a:ln w="19050">
            <a:solidFill>
              <a:schemeClr val="lt1"/>
            </a:solidFill>
          </a:ln>
          <a:effectLst/>
        </c:spPr>
      </c:pivotFmt>
      <c:pivotFmt>
        <c:idx val="2711"/>
        <c:spPr>
          <a:solidFill>
            <a:schemeClr val="accent1"/>
          </a:solidFill>
          <a:ln w="19050">
            <a:solidFill>
              <a:schemeClr val="lt1"/>
            </a:solidFill>
          </a:ln>
          <a:effectLst/>
        </c:spPr>
      </c:pivotFmt>
      <c:pivotFmt>
        <c:idx val="2712"/>
        <c:spPr>
          <a:solidFill>
            <a:schemeClr val="accent1"/>
          </a:solidFill>
          <a:ln w="19050">
            <a:solidFill>
              <a:schemeClr val="lt1"/>
            </a:solidFill>
          </a:ln>
          <a:effectLst/>
        </c:spPr>
      </c:pivotFmt>
      <c:pivotFmt>
        <c:idx val="2713"/>
        <c:spPr>
          <a:solidFill>
            <a:schemeClr val="accent1"/>
          </a:solidFill>
          <a:ln w="19050">
            <a:solidFill>
              <a:schemeClr val="lt1"/>
            </a:solidFill>
          </a:ln>
          <a:effectLst/>
        </c:spPr>
      </c:pivotFmt>
      <c:pivotFmt>
        <c:idx val="2714"/>
        <c:spPr>
          <a:solidFill>
            <a:schemeClr val="accent1"/>
          </a:solidFill>
          <a:ln w="19050">
            <a:solidFill>
              <a:schemeClr val="lt1"/>
            </a:solidFill>
          </a:ln>
          <a:effectLst/>
        </c:spPr>
      </c:pivotFmt>
      <c:pivotFmt>
        <c:idx val="2715"/>
        <c:spPr>
          <a:solidFill>
            <a:schemeClr val="accent1"/>
          </a:solidFill>
          <a:ln w="19050">
            <a:solidFill>
              <a:schemeClr val="lt1"/>
            </a:solidFill>
          </a:ln>
          <a:effectLst/>
        </c:spPr>
      </c:pivotFmt>
      <c:pivotFmt>
        <c:idx val="2716"/>
        <c:spPr>
          <a:solidFill>
            <a:schemeClr val="accent1"/>
          </a:solidFill>
          <a:ln w="19050">
            <a:solidFill>
              <a:schemeClr val="lt1"/>
            </a:solidFill>
          </a:ln>
          <a:effectLst/>
        </c:spPr>
      </c:pivotFmt>
      <c:pivotFmt>
        <c:idx val="2717"/>
        <c:spPr>
          <a:solidFill>
            <a:schemeClr val="accent1"/>
          </a:solidFill>
          <a:ln w="19050">
            <a:solidFill>
              <a:schemeClr val="lt1"/>
            </a:solidFill>
          </a:ln>
          <a:effectLst/>
        </c:spPr>
      </c:pivotFmt>
      <c:pivotFmt>
        <c:idx val="2718"/>
        <c:spPr>
          <a:solidFill>
            <a:schemeClr val="accent1"/>
          </a:solidFill>
          <a:ln w="19050">
            <a:solidFill>
              <a:schemeClr val="lt1"/>
            </a:solidFill>
          </a:ln>
          <a:effectLst/>
        </c:spPr>
      </c:pivotFmt>
      <c:pivotFmt>
        <c:idx val="2719"/>
        <c:spPr>
          <a:solidFill>
            <a:schemeClr val="accent1"/>
          </a:solidFill>
          <a:ln w="19050">
            <a:solidFill>
              <a:schemeClr val="lt1"/>
            </a:solidFill>
          </a:ln>
          <a:effectLst/>
        </c:spPr>
      </c:pivotFmt>
      <c:pivotFmt>
        <c:idx val="272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721"/>
        <c:spPr>
          <a:solidFill>
            <a:schemeClr val="accent1"/>
          </a:solidFill>
          <a:ln w="19050">
            <a:solidFill>
              <a:schemeClr val="lt1"/>
            </a:solidFill>
          </a:ln>
          <a:effectLst/>
        </c:spPr>
      </c:pivotFmt>
      <c:pivotFmt>
        <c:idx val="2722"/>
        <c:spPr>
          <a:solidFill>
            <a:schemeClr val="accent1"/>
          </a:solidFill>
          <a:ln w="19050">
            <a:solidFill>
              <a:schemeClr val="lt1"/>
            </a:solidFill>
          </a:ln>
          <a:effectLst/>
        </c:spPr>
      </c:pivotFmt>
      <c:pivotFmt>
        <c:idx val="2723"/>
        <c:spPr>
          <a:solidFill>
            <a:schemeClr val="accent1"/>
          </a:solidFill>
          <a:ln w="19050">
            <a:solidFill>
              <a:schemeClr val="lt1"/>
            </a:solidFill>
          </a:ln>
          <a:effectLst/>
        </c:spPr>
      </c:pivotFmt>
      <c:pivotFmt>
        <c:idx val="2724"/>
        <c:spPr>
          <a:solidFill>
            <a:schemeClr val="accent1"/>
          </a:solidFill>
          <a:ln w="19050">
            <a:solidFill>
              <a:schemeClr val="lt1"/>
            </a:solidFill>
          </a:ln>
          <a:effectLst/>
        </c:spPr>
      </c:pivotFmt>
      <c:pivotFmt>
        <c:idx val="2725"/>
        <c:spPr>
          <a:solidFill>
            <a:schemeClr val="accent1"/>
          </a:solidFill>
          <a:ln w="19050">
            <a:solidFill>
              <a:schemeClr val="lt1"/>
            </a:solidFill>
          </a:ln>
          <a:effectLst/>
        </c:spPr>
      </c:pivotFmt>
      <c:pivotFmt>
        <c:idx val="2726"/>
        <c:spPr>
          <a:solidFill>
            <a:schemeClr val="accent1"/>
          </a:solidFill>
          <a:ln w="19050">
            <a:solidFill>
              <a:schemeClr val="lt1"/>
            </a:solidFill>
          </a:ln>
          <a:effectLst/>
        </c:spPr>
      </c:pivotFmt>
      <c:pivotFmt>
        <c:idx val="2727"/>
        <c:spPr>
          <a:solidFill>
            <a:schemeClr val="accent1"/>
          </a:solidFill>
          <a:ln w="19050">
            <a:solidFill>
              <a:schemeClr val="lt1"/>
            </a:solidFill>
          </a:ln>
          <a:effectLst/>
        </c:spPr>
      </c:pivotFmt>
      <c:pivotFmt>
        <c:idx val="2728"/>
        <c:spPr>
          <a:solidFill>
            <a:schemeClr val="accent1"/>
          </a:solidFill>
          <a:ln w="19050">
            <a:solidFill>
              <a:schemeClr val="lt1"/>
            </a:solidFill>
          </a:ln>
          <a:effectLst/>
        </c:spPr>
      </c:pivotFmt>
      <c:pivotFmt>
        <c:idx val="2729"/>
        <c:spPr>
          <a:solidFill>
            <a:schemeClr val="accent1"/>
          </a:solidFill>
          <a:ln w="19050">
            <a:solidFill>
              <a:schemeClr val="lt1"/>
            </a:solidFill>
          </a:ln>
          <a:effectLst/>
        </c:spPr>
      </c:pivotFmt>
      <c:pivotFmt>
        <c:idx val="2730"/>
        <c:spPr>
          <a:solidFill>
            <a:schemeClr val="accent1"/>
          </a:solidFill>
          <a:ln w="19050">
            <a:solidFill>
              <a:schemeClr val="lt1"/>
            </a:solidFill>
          </a:ln>
          <a:effectLst/>
        </c:spPr>
      </c:pivotFmt>
      <c:pivotFmt>
        <c:idx val="2731"/>
        <c:spPr>
          <a:solidFill>
            <a:schemeClr val="accent1"/>
          </a:solidFill>
          <a:ln w="19050">
            <a:solidFill>
              <a:schemeClr val="lt1"/>
            </a:solidFill>
          </a:ln>
          <a:effectLst/>
        </c:spPr>
      </c:pivotFmt>
      <c:pivotFmt>
        <c:idx val="2732"/>
        <c:spPr>
          <a:solidFill>
            <a:schemeClr val="accent1"/>
          </a:solidFill>
          <a:ln w="19050">
            <a:solidFill>
              <a:schemeClr val="lt1"/>
            </a:solidFill>
          </a:ln>
          <a:effectLst/>
        </c:spPr>
      </c:pivotFmt>
      <c:pivotFmt>
        <c:idx val="2733"/>
        <c:spPr>
          <a:solidFill>
            <a:schemeClr val="accent1"/>
          </a:solidFill>
          <a:ln w="19050">
            <a:solidFill>
              <a:schemeClr val="lt1"/>
            </a:solidFill>
          </a:ln>
          <a:effectLst/>
        </c:spPr>
      </c:pivotFmt>
      <c:pivotFmt>
        <c:idx val="2734"/>
        <c:spPr>
          <a:solidFill>
            <a:schemeClr val="accent1"/>
          </a:solidFill>
          <a:ln w="19050">
            <a:solidFill>
              <a:schemeClr val="lt1"/>
            </a:solidFill>
          </a:ln>
          <a:effectLst/>
        </c:spPr>
      </c:pivotFmt>
      <c:pivotFmt>
        <c:idx val="2735"/>
        <c:spPr>
          <a:solidFill>
            <a:schemeClr val="accent1"/>
          </a:solidFill>
          <a:ln w="19050">
            <a:solidFill>
              <a:schemeClr val="lt1"/>
            </a:solidFill>
          </a:ln>
          <a:effectLst/>
        </c:spPr>
      </c:pivotFmt>
      <c:pivotFmt>
        <c:idx val="2736"/>
        <c:spPr>
          <a:solidFill>
            <a:schemeClr val="accent1"/>
          </a:solidFill>
          <a:ln w="19050">
            <a:solidFill>
              <a:schemeClr val="lt1"/>
            </a:solidFill>
          </a:ln>
          <a:effectLst/>
        </c:spPr>
      </c:pivotFmt>
      <c:pivotFmt>
        <c:idx val="273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738"/>
        <c:spPr>
          <a:solidFill>
            <a:schemeClr val="accent1"/>
          </a:solidFill>
          <a:ln w="19050">
            <a:solidFill>
              <a:schemeClr val="lt1"/>
            </a:solidFill>
          </a:ln>
          <a:effectLst/>
        </c:spPr>
      </c:pivotFmt>
      <c:pivotFmt>
        <c:idx val="2739"/>
        <c:spPr>
          <a:solidFill>
            <a:schemeClr val="accent1"/>
          </a:solidFill>
          <a:ln w="19050">
            <a:solidFill>
              <a:schemeClr val="lt1"/>
            </a:solidFill>
          </a:ln>
          <a:effectLst/>
        </c:spPr>
      </c:pivotFmt>
      <c:pivotFmt>
        <c:idx val="2740"/>
        <c:spPr>
          <a:solidFill>
            <a:schemeClr val="accent1"/>
          </a:solidFill>
          <a:ln w="19050">
            <a:solidFill>
              <a:schemeClr val="lt1"/>
            </a:solidFill>
          </a:ln>
          <a:effectLst/>
        </c:spPr>
      </c:pivotFmt>
      <c:pivotFmt>
        <c:idx val="2741"/>
        <c:spPr>
          <a:solidFill>
            <a:schemeClr val="accent1"/>
          </a:solidFill>
          <a:ln w="19050">
            <a:solidFill>
              <a:schemeClr val="lt1"/>
            </a:solidFill>
          </a:ln>
          <a:effectLst/>
        </c:spPr>
      </c:pivotFmt>
      <c:pivotFmt>
        <c:idx val="2742"/>
        <c:spPr>
          <a:solidFill>
            <a:schemeClr val="accent1"/>
          </a:solidFill>
          <a:ln w="19050">
            <a:solidFill>
              <a:schemeClr val="lt1"/>
            </a:solidFill>
          </a:ln>
          <a:effectLst/>
        </c:spPr>
      </c:pivotFmt>
      <c:pivotFmt>
        <c:idx val="2743"/>
        <c:spPr>
          <a:solidFill>
            <a:schemeClr val="accent1"/>
          </a:solidFill>
          <a:ln w="19050">
            <a:solidFill>
              <a:schemeClr val="lt1"/>
            </a:solidFill>
          </a:ln>
          <a:effectLst/>
        </c:spPr>
      </c:pivotFmt>
      <c:pivotFmt>
        <c:idx val="2744"/>
        <c:spPr>
          <a:solidFill>
            <a:schemeClr val="accent1"/>
          </a:solidFill>
          <a:ln w="19050">
            <a:solidFill>
              <a:schemeClr val="lt1"/>
            </a:solidFill>
          </a:ln>
          <a:effectLst/>
        </c:spPr>
      </c:pivotFmt>
      <c:pivotFmt>
        <c:idx val="2745"/>
        <c:spPr>
          <a:solidFill>
            <a:schemeClr val="accent1"/>
          </a:solidFill>
          <a:ln w="19050">
            <a:solidFill>
              <a:schemeClr val="lt1"/>
            </a:solidFill>
          </a:ln>
          <a:effectLst/>
        </c:spPr>
      </c:pivotFmt>
      <c:pivotFmt>
        <c:idx val="2746"/>
        <c:spPr>
          <a:solidFill>
            <a:schemeClr val="accent1"/>
          </a:solidFill>
          <a:ln w="19050">
            <a:solidFill>
              <a:schemeClr val="lt1"/>
            </a:solidFill>
          </a:ln>
          <a:effectLst/>
        </c:spPr>
      </c:pivotFmt>
      <c:pivotFmt>
        <c:idx val="2747"/>
        <c:spPr>
          <a:solidFill>
            <a:schemeClr val="accent1"/>
          </a:solidFill>
          <a:ln w="19050">
            <a:solidFill>
              <a:schemeClr val="lt1"/>
            </a:solidFill>
          </a:ln>
          <a:effectLst/>
        </c:spPr>
      </c:pivotFmt>
      <c:pivotFmt>
        <c:idx val="2748"/>
        <c:spPr>
          <a:solidFill>
            <a:schemeClr val="accent1"/>
          </a:solidFill>
          <a:ln w="19050">
            <a:solidFill>
              <a:schemeClr val="lt1"/>
            </a:solidFill>
          </a:ln>
          <a:effectLst/>
        </c:spPr>
      </c:pivotFmt>
      <c:pivotFmt>
        <c:idx val="2749"/>
        <c:spPr>
          <a:solidFill>
            <a:schemeClr val="accent1"/>
          </a:solidFill>
          <a:ln w="19050">
            <a:solidFill>
              <a:schemeClr val="lt1"/>
            </a:solidFill>
          </a:ln>
          <a:effectLst/>
        </c:spPr>
      </c:pivotFmt>
      <c:pivotFmt>
        <c:idx val="2750"/>
        <c:spPr>
          <a:solidFill>
            <a:schemeClr val="accent1"/>
          </a:solidFill>
          <a:ln w="19050">
            <a:solidFill>
              <a:schemeClr val="lt1"/>
            </a:solidFill>
          </a:ln>
          <a:effectLst/>
        </c:spPr>
      </c:pivotFmt>
      <c:pivotFmt>
        <c:idx val="2751"/>
        <c:spPr>
          <a:solidFill>
            <a:schemeClr val="accent1"/>
          </a:solidFill>
          <a:ln w="19050">
            <a:solidFill>
              <a:schemeClr val="lt1"/>
            </a:solidFill>
          </a:ln>
          <a:effectLst/>
        </c:spPr>
      </c:pivotFmt>
      <c:pivotFmt>
        <c:idx val="2752"/>
        <c:spPr>
          <a:solidFill>
            <a:schemeClr val="accent1"/>
          </a:solidFill>
          <a:ln w="19050">
            <a:solidFill>
              <a:schemeClr val="lt1"/>
            </a:solidFill>
          </a:ln>
          <a:effectLst/>
        </c:spPr>
      </c:pivotFmt>
      <c:pivotFmt>
        <c:idx val="2753"/>
        <c:spPr>
          <a:solidFill>
            <a:schemeClr val="accent1"/>
          </a:solidFill>
          <a:ln w="19050">
            <a:solidFill>
              <a:schemeClr val="lt1"/>
            </a:solidFill>
          </a:ln>
          <a:effectLst/>
        </c:spPr>
      </c:pivotFmt>
      <c:pivotFmt>
        <c:idx val="275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755"/>
        <c:spPr>
          <a:solidFill>
            <a:schemeClr val="accent1"/>
          </a:solidFill>
          <a:ln w="19050">
            <a:solidFill>
              <a:schemeClr val="lt1"/>
            </a:solidFill>
          </a:ln>
          <a:effectLst/>
        </c:spPr>
      </c:pivotFmt>
      <c:pivotFmt>
        <c:idx val="2756"/>
        <c:spPr>
          <a:solidFill>
            <a:schemeClr val="accent1"/>
          </a:solidFill>
          <a:ln w="19050">
            <a:solidFill>
              <a:schemeClr val="lt1"/>
            </a:solidFill>
          </a:ln>
          <a:effectLst/>
        </c:spPr>
      </c:pivotFmt>
      <c:pivotFmt>
        <c:idx val="2757"/>
        <c:spPr>
          <a:solidFill>
            <a:schemeClr val="accent1"/>
          </a:solidFill>
          <a:ln w="19050">
            <a:solidFill>
              <a:schemeClr val="lt1"/>
            </a:solidFill>
          </a:ln>
          <a:effectLst/>
        </c:spPr>
      </c:pivotFmt>
      <c:pivotFmt>
        <c:idx val="2758"/>
        <c:spPr>
          <a:solidFill>
            <a:schemeClr val="accent1"/>
          </a:solidFill>
          <a:ln w="19050">
            <a:solidFill>
              <a:schemeClr val="lt1"/>
            </a:solidFill>
          </a:ln>
          <a:effectLst/>
        </c:spPr>
      </c:pivotFmt>
      <c:pivotFmt>
        <c:idx val="2759"/>
        <c:spPr>
          <a:solidFill>
            <a:schemeClr val="accent1"/>
          </a:solidFill>
          <a:ln w="19050">
            <a:solidFill>
              <a:schemeClr val="lt1"/>
            </a:solidFill>
          </a:ln>
          <a:effectLst/>
        </c:spPr>
      </c:pivotFmt>
      <c:pivotFmt>
        <c:idx val="2760"/>
        <c:spPr>
          <a:solidFill>
            <a:schemeClr val="accent1"/>
          </a:solidFill>
          <a:ln w="19050">
            <a:solidFill>
              <a:schemeClr val="lt1"/>
            </a:solidFill>
          </a:ln>
          <a:effectLst/>
        </c:spPr>
      </c:pivotFmt>
      <c:pivotFmt>
        <c:idx val="2761"/>
        <c:spPr>
          <a:solidFill>
            <a:schemeClr val="accent1"/>
          </a:solidFill>
          <a:ln w="19050">
            <a:solidFill>
              <a:schemeClr val="lt1"/>
            </a:solidFill>
          </a:ln>
          <a:effectLst/>
        </c:spPr>
      </c:pivotFmt>
      <c:pivotFmt>
        <c:idx val="2762"/>
        <c:spPr>
          <a:solidFill>
            <a:schemeClr val="accent1"/>
          </a:solidFill>
          <a:ln w="19050">
            <a:solidFill>
              <a:schemeClr val="lt1"/>
            </a:solidFill>
          </a:ln>
          <a:effectLst/>
        </c:spPr>
      </c:pivotFmt>
      <c:pivotFmt>
        <c:idx val="2763"/>
        <c:spPr>
          <a:solidFill>
            <a:schemeClr val="accent1"/>
          </a:solidFill>
          <a:ln w="19050">
            <a:solidFill>
              <a:schemeClr val="lt1"/>
            </a:solidFill>
          </a:ln>
          <a:effectLst/>
        </c:spPr>
      </c:pivotFmt>
      <c:pivotFmt>
        <c:idx val="2764"/>
        <c:spPr>
          <a:solidFill>
            <a:schemeClr val="accent1"/>
          </a:solidFill>
          <a:ln w="19050">
            <a:solidFill>
              <a:schemeClr val="lt1"/>
            </a:solidFill>
          </a:ln>
          <a:effectLst/>
        </c:spPr>
      </c:pivotFmt>
      <c:pivotFmt>
        <c:idx val="2765"/>
        <c:spPr>
          <a:solidFill>
            <a:schemeClr val="accent1"/>
          </a:solidFill>
          <a:ln w="19050">
            <a:solidFill>
              <a:schemeClr val="lt1"/>
            </a:solidFill>
          </a:ln>
          <a:effectLst/>
        </c:spPr>
      </c:pivotFmt>
      <c:pivotFmt>
        <c:idx val="2766"/>
        <c:spPr>
          <a:solidFill>
            <a:schemeClr val="accent1"/>
          </a:solidFill>
          <a:ln w="19050">
            <a:solidFill>
              <a:schemeClr val="lt1"/>
            </a:solidFill>
          </a:ln>
          <a:effectLst/>
        </c:spPr>
      </c:pivotFmt>
      <c:pivotFmt>
        <c:idx val="2767"/>
        <c:spPr>
          <a:solidFill>
            <a:schemeClr val="accent1"/>
          </a:solidFill>
          <a:ln w="19050">
            <a:solidFill>
              <a:schemeClr val="lt1"/>
            </a:solidFill>
          </a:ln>
          <a:effectLst/>
        </c:spPr>
      </c:pivotFmt>
      <c:pivotFmt>
        <c:idx val="2768"/>
        <c:spPr>
          <a:solidFill>
            <a:schemeClr val="accent1"/>
          </a:solidFill>
          <a:ln w="19050">
            <a:solidFill>
              <a:schemeClr val="lt1"/>
            </a:solidFill>
          </a:ln>
          <a:effectLst/>
        </c:spPr>
      </c:pivotFmt>
      <c:pivotFmt>
        <c:idx val="2769"/>
        <c:spPr>
          <a:solidFill>
            <a:schemeClr val="accent1"/>
          </a:solidFill>
          <a:ln w="19050">
            <a:solidFill>
              <a:schemeClr val="lt1"/>
            </a:solidFill>
          </a:ln>
          <a:effectLst/>
        </c:spPr>
      </c:pivotFmt>
      <c:pivotFmt>
        <c:idx val="2770"/>
        <c:spPr>
          <a:solidFill>
            <a:schemeClr val="accent1"/>
          </a:solidFill>
          <a:ln w="19050">
            <a:solidFill>
              <a:schemeClr val="lt1"/>
            </a:solidFill>
          </a:ln>
          <a:effectLst/>
        </c:spPr>
      </c:pivotFmt>
      <c:pivotFmt>
        <c:idx val="277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772"/>
        <c:spPr>
          <a:solidFill>
            <a:schemeClr val="accent1"/>
          </a:solidFill>
          <a:ln w="19050">
            <a:solidFill>
              <a:schemeClr val="lt1"/>
            </a:solidFill>
          </a:ln>
          <a:effectLst/>
        </c:spPr>
      </c:pivotFmt>
      <c:pivotFmt>
        <c:idx val="2773"/>
        <c:spPr>
          <a:solidFill>
            <a:schemeClr val="accent1"/>
          </a:solidFill>
          <a:ln w="19050">
            <a:solidFill>
              <a:schemeClr val="lt1"/>
            </a:solidFill>
          </a:ln>
          <a:effectLst/>
        </c:spPr>
      </c:pivotFmt>
      <c:pivotFmt>
        <c:idx val="2774"/>
        <c:spPr>
          <a:solidFill>
            <a:schemeClr val="accent1"/>
          </a:solidFill>
          <a:ln w="19050">
            <a:solidFill>
              <a:schemeClr val="lt1"/>
            </a:solidFill>
          </a:ln>
          <a:effectLst/>
        </c:spPr>
      </c:pivotFmt>
      <c:pivotFmt>
        <c:idx val="2775"/>
        <c:spPr>
          <a:solidFill>
            <a:schemeClr val="accent1"/>
          </a:solidFill>
          <a:ln w="19050">
            <a:solidFill>
              <a:schemeClr val="lt1"/>
            </a:solidFill>
          </a:ln>
          <a:effectLst/>
        </c:spPr>
      </c:pivotFmt>
      <c:pivotFmt>
        <c:idx val="2776"/>
        <c:spPr>
          <a:solidFill>
            <a:schemeClr val="accent1"/>
          </a:solidFill>
          <a:ln w="19050">
            <a:solidFill>
              <a:schemeClr val="lt1"/>
            </a:solidFill>
          </a:ln>
          <a:effectLst/>
        </c:spPr>
      </c:pivotFmt>
      <c:pivotFmt>
        <c:idx val="2777"/>
        <c:spPr>
          <a:solidFill>
            <a:schemeClr val="accent1"/>
          </a:solidFill>
          <a:ln w="19050">
            <a:solidFill>
              <a:schemeClr val="lt1"/>
            </a:solidFill>
          </a:ln>
          <a:effectLst/>
        </c:spPr>
      </c:pivotFmt>
      <c:pivotFmt>
        <c:idx val="2778"/>
        <c:spPr>
          <a:solidFill>
            <a:schemeClr val="accent1"/>
          </a:solidFill>
          <a:ln w="19050">
            <a:solidFill>
              <a:schemeClr val="lt1"/>
            </a:solidFill>
          </a:ln>
          <a:effectLst/>
        </c:spPr>
      </c:pivotFmt>
      <c:pivotFmt>
        <c:idx val="2779"/>
        <c:spPr>
          <a:solidFill>
            <a:schemeClr val="accent1"/>
          </a:solidFill>
          <a:ln w="19050">
            <a:solidFill>
              <a:schemeClr val="lt1"/>
            </a:solidFill>
          </a:ln>
          <a:effectLst/>
        </c:spPr>
      </c:pivotFmt>
      <c:pivotFmt>
        <c:idx val="2780"/>
        <c:spPr>
          <a:solidFill>
            <a:schemeClr val="accent1"/>
          </a:solidFill>
          <a:ln w="19050">
            <a:solidFill>
              <a:schemeClr val="lt1"/>
            </a:solidFill>
          </a:ln>
          <a:effectLst/>
        </c:spPr>
      </c:pivotFmt>
      <c:pivotFmt>
        <c:idx val="2781"/>
        <c:spPr>
          <a:solidFill>
            <a:schemeClr val="accent1"/>
          </a:solidFill>
          <a:ln w="19050">
            <a:solidFill>
              <a:schemeClr val="lt1"/>
            </a:solidFill>
          </a:ln>
          <a:effectLst/>
        </c:spPr>
      </c:pivotFmt>
      <c:pivotFmt>
        <c:idx val="2782"/>
        <c:spPr>
          <a:solidFill>
            <a:schemeClr val="accent1"/>
          </a:solidFill>
          <a:ln w="19050">
            <a:solidFill>
              <a:schemeClr val="lt1"/>
            </a:solidFill>
          </a:ln>
          <a:effectLst/>
        </c:spPr>
      </c:pivotFmt>
      <c:pivotFmt>
        <c:idx val="2783"/>
        <c:spPr>
          <a:solidFill>
            <a:schemeClr val="accent1"/>
          </a:solidFill>
          <a:ln w="19050">
            <a:solidFill>
              <a:schemeClr val="lt1"/>
            </a:solidFill>
          </a:ln>
          <a:effectLst/>
        </c:spPr>
      </c:pivotFmt>
      <c:pivotFmt>
        <c:idx val="2784"/>
        <c:spPr>
          <a:solidFill>
            <a:schemeClr val="accent1"/>
          </a:solidFill>
          <a:ln w="19050">
            <a:solidFill>
              <a:schemeClr val="lt1"/>
            </a:solidFill>
          </a:ln>
          <a:effectLst/>
        </c:spPr>
      </c:pivotFmt>
      <c:pivotFmt>
        <c:idx val="2785"/>
        <c:spPr>
          <a:solidFill>
            <a:schemeClr val="accent1"/>
          </a:solidFill>
          <a:ln w="19050">
            <a:solidFill>
              <a:schemeClr val="lt1"/>
            </a:solidFill>
          </a:ln>
          <a:effectLst/>
        </c:spPr>
      </c:pivotFmt>
      <c:pivotFmt>
        <c:idx val="2786"/>
        <c:spPr>
          <a:solidFill>
            <a:schemeClr val="accent1"/>
          </a:solidFill>
          <a:ln w="19050">
            <a:solidFill>
              <a:schemeClr val="lt1"/>
            </a:solidFill>
          </a:ln>
          <a:effectLst/>
        </c:spPr>
      </c:pivotFmt>
      <c:pivotFmt>
        <c:idx val="2787"/>
        <c:spPr>
          <a:solidFill>
            <a:schemeClr val="accent1"/>
          </a:solidFill>
          <a:ln w="19050">
            <a:solidFill>
              <a:schemeClr val="lt1"/>
            </a:solidFill>
          </a:ln>
          <a:effectLst/>
        </c:spPr>
      </c:pivotFmt>
      <c:pivotFmt>
        <c:idx val="278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789"/>
        <c:spPr>
          <a:solidFill>
            <a:schemeClr val="accent1"/>
          </a:solidFill>
          <a:ln w="19050">
            <a:solidFill>
              <a:schemeClr val="lt1"/>
            </a:solidFill>
          </a:ln>
          <a:effectLst/>
        </c:spPr>
      </c:pivotFmt>
      <c:pivotFmt>
        <c:idx val="2790"/>
        <c:spPr>
          <a:solidFill>
            <a:schemeClr val="accent1"/>
          </a:solidFill>
          <a:ln w="19050">
            <a:solidFill>
              <a:schemeClr val="lt1"/>
            </a:solidFill>
          </a:ln>
          <a:effectLst/>
        </c:spPr>
      </c:pivotFmt>
      <c:pivotFmt>
        <c:idx val="2791"/>
        <c:spPr>
          <a:solidFill>
            <a:schemeClr val="accent1"/>
          </a:solidFill>
          <a:ln w="19050">
            <a:solidFill>
              <a:schemeClr val="lt1"/>
            </a:solidFill>
          </a:ln>
          <a:effectLst/>
        </c:spPr>
      </c:pivotFmt>
      <c:pivotFmt>
        <c:idx val="2792"/>
        <c:spPr>
          <a:solidFill>
            <a:schemeClr val="accent1"/>
          </a:solidFill>
          <a:ln w="19050">
            <a:solidFill>
              <a:schemeClr val="lt1"/>
            </a:solidFill>
          </a:ln>
          <a:effectLst/>
        </c:spPr>
      </c:pivotFmt>
      <c:pivotFmt>
        <c:idx val="2793"/>
        <c:spPr>
          <a:solidFill>
            <a:schemeClr val="accent1"/>
          </a:solidFill>
          <a:ln w="19050">
            <a:solidFill>
              <a:schemeClr val="lt1"/>
            </a:solidFill>
          </a:ln>
          <a:effectLst/>
        </c:spPr>
      </c:pivotFmt>
      <c:pivotFmt>
        <c:idx val="2794"/>
        <c:spPr>
          <a:solidFill>
            <a:schemeClr val="accent1"/>
          </a:solidFill>
          <a:ln w="19050">
            <a:solidFill>
              <a:schemeClr val="lt1"/>
            </a:solidFill>
          </a:ln>
          <a:effectLst/>
        </c:spPr>
      </c:pivotFmt>
      <c:pivotFmt>
        <c:idx val="2795"/>
        <c:spPr>
          <a:solidFill>
            <a:schemeClr val="accent1"/>
          </a:solidFill>
          <a:ln w="19050">
            <a:solidFill>
              <a:schemeClr val="lt1"/>
            </a:solidFill>
          </a:ln>
          <a:effectLst/>
        </c:spPr>
      </c:pivotFmt>
      <c:pivotFmt>
        <c:idx val="2796"/>
        <c:spPr>
          <a:solidFill>
            <a:schemeClr val="accent1"/>
          </a:solidFill>
          <a:ln w="19050">
            <a:solidFill>
              <a:schemeClr val="lt1"/>
            </a:solidFill>
          </a:ln>
          <a:effectLst/>
        </c:spPr>
      </c:pivotFmt>
      <c:pivotFmt>
        <c:idx val="2797"/>
        <c:spPr>
          <a:solidFill>
            <a:schemeClr val="accent1"/>
          </a:solidFill>
          <a:ln w="19050">
            <a:solidFill>
              <a:schemeClr val="lt1"/>
            </a:solidFill>
          </a:ln>
          <a:effectLst/>
        </c:spPr>
      </c:pivotFmt>
      <c:pivotFmt>
        <c:idx val="2798"/>
        <c:spPr>
          <a:solidFill>
            <a:schemeClr val="accent1"/>
          </a:solidFill>
          <a:ln w="19050">
            <a:solidFill>
              <a:schemeClr val="lt1"/>
            </a:solidFill>
          </a:ln>
          <a:effectLst/>
        </c:spPr>
      </c:pivotFmt>
      <c:pivotFmt>
        <c:idx val="2799"/>
        <c:spPr>
          <a:solidFill>
            <a:schemeClr val="accent1"/>
          </a:solidFill>
          <a:ln w="19050">
            <a:solidFill>
              <a:schemeClr val="lt1"/>
            </a:solidFill>
          </a:ln>
          <a:effectLst/>
        </c:spPr>
      </c:pivotFmt>
      <c:pivotFmt>
        <c:idx val="2800"/>
        <c:spPr>
          <a:solidFill>
            <a:schemeClr val="accent1"/>
          </a:solidFill>
          <a:ln w="19050">
            <a:solidFill>
              <a:schemeClr val="lt1"/>
            </a:solidFill>
          </a:ln>
          <a:effectLst/>
        </c:spPr>
      </c:pivotFmt>
      <c:pivotFmt>
        <c:idx val="2801"/>
        <c:spPr>
          <a:solidFill>
            <a:schemeClr val="accent1"/>
          </a:solidFill>
          <a:ln w="19050">
            <a:solidFill>
              <a:schemeClr val="lt1"/>
            </a:solidFill>
          </a:ln>
          <a:effectLst/>
        </c:spPr>
      </c:pivotFmt>
      <c:pivotFmt>
        <c:idx val="2802"/>
        <c:spPr>
          <a:solidFill>
            <a:schemeClr val="accent1"/>
          </a:solidFill>
          <a:ln w="19050">
            <a:solidFill>
              <a:schemeClr val="lt1"/>
            </a:solidFill>
          </a:ln>
          <a:effectLst/>
        </c:spPr>
      </c:pivotFmt>
      <c:pivotFmt>
        <c:idx val="2803"/>
        <c:spPr>
          <a:solidFill>
            <a:schemeClr val="accent1"/>
          </a:solidFill>
          <a:ln w="19050">
            <a:solidFill>
              <a:schemeClr val="lt1"/>
            </a:solidFill>
          </a:ln>
          <a:effectLst/>
        </c:spPr>
      </c:pivotFmt>
      <c:pivotFmt>
        <c:idx val="2804"/>
        <c:spPr>
          <a:solidFill>
            <a:schemeClr val="accent1"/>
          </a:solidFill>
          <a:ln w="19050">
            <a:solidFill>
              <a:schemeClr val="lt1"/>
            </a:solidFill>
          </a:ln>
          <a:effectLst/>
        </c:spPr>
      </c:pivotFmt>
      <c:pivotFmt>
        <c:idx val="280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806"/>
        <c:spPr>
          <a:solidFill>
            <a:schemeClr val="accent1"/>
          </a:solidFill>
          <a:ln w="19050">
            <a:solidFill>
              <a:schemeClr val="lt1"/>
            </a:solidFill>
          </a:ln>
          <a:effectLst/>
        </c:spPr>
      </c:pivotFmt>
      <c:pivotFmt>
        <c:idx val="2807"/>
        <c:spPr>
          <a:solidFill>
            <a:schemeClr val="accent1"/>
          </a:solidFill>
          <a:ln w="19050">
            <a:solidFill>
              <a:schemeClr val="lt1"/>
            </a:solidFill>
          </a:ln>
          <a:effectLst/>
        </c:spPr>
      </c:pivotFmt>
      <c:pivotFmt>
        <c:idx val="2808"/>
        <c:spPr>
          <a:solidFill>
            <a:schemeClr val="accent1"/>
          </a:solidFill>
          <a:ln w="19050">
            <a:solidFill>
              <a:schemeClr val="lt1"/>
            </a:solidFill>
          </a:ln>
          <a:effectLst/>
        </c:spPr>
      </c:pivotFmt>
      <c:pivotFmt>
        <c:idx val="2809"/>
        <c:spPr>
          <a:solidFill>
            <a:schemeClr val="accent1"/>
          </a:solidFill>
          <a:ln w="19050">
            <a:solidFill>
              <a:schemeClr val="lt1"/>
            </a:solidFill>
          </a:ln>
          <a:effectLst/>
        </c:spPr>
      </c:pivotFmt>
      <c:pivotFmt>
        <c:idx val="2810"/>
        <c:spPr>
          <a:solidFill>
            <a:schemeClr val="accent1"/>
          </a:solidFill>
          <a:ln w="19050">
            <a:solidFill>
              <a:schemeClr val="lt1"/>
            </a:solidFill>
          </a:ln>
          <a:effectLst/>
        </c:spPr>
      </c:pivotFmt>
      <c:pivotFmt>
        <c:idx val="2811"/>
        <c:spPr>
          <a:solidFill>
            <a:schemeClr val="accent1"/>
          </a:solidFill>
          <a:ln w="19050">
            <a:solidFill>
              <a:schemeClr val="lt1"/>
            </a:solidFill>
          </a:ln>
          <a:effectLst/>
        </c:spPr>
      </c:pivotFmt>
      <c:pivotFmt>
        <c:idx val="2812"/>
        <c:spPr>
          <a:solidFill>
            <a:schemeClr val="accent1"/>
          </a:solidFill>
          <a:ln w="19050">
            <a:solidFill>
              <a:schemeClr val="lt1"/>
            </a:solidFill>
          </a:ln>
          <a:effectLst/>
        </c:spPr>
      </c:pivotFmt>
      <c:pivotFmt>
        <c:idx val="2813"/>
        <c:spPr>
          <a:solidFill>
            <a:schemeClr val="accent1"/>
          </a:solidFill>
          <a:ln w="19050">
            <a:solidFill>
              <a:schemeClr val="lt1"/>
            </a:solidFill>
          </a:ln>
          <a:effectLst/>
        </c:spPr>
      </c:pivotFmt>
      <c:pivotFmt>
        <c:idx val="2814"/>
        <c:spPr>
          <a:solidFill>
            <a:schemeClr val="accent1"/>
          </a:solidFill>
          <a:ln w="19050">
            <a:solidFill>
              <a:schemeClr val="lt1"/>
            </a:solidFill>
          </a:ln>
          <a:effectLst/>
        </c:spPr>
      </c:pivotFmt>
      <c:pivotFmt>
        <c:idx val="2815"/>
        <c:spPr>
          <a:solidFill>
            <a:schemeClr val="accent1"/>
          </a:solidFill>
          <a:ln w="19050">
            <a:solidFill>
              <a:schemeClr val="lt1"/>
            </a:solidFill>
          </a:ln>
          <a:effectLst/>
        </c:spPr>
      </c:pivotFmt>
      <c:pivotFmt>
        <c:idx val="2816"/>
        <c:spPr>
          <a:solidFill>
            <a:schemeClr val="accent1"/>
          </a:solidFill>
          <a:ln w="19050">
            <a:solidFill>
              <a:schemeClr val="lt1"/>
            </a:solidFill>
          </a:ln>
          <a:effectLst/>
        </c:spPr>
      </c:pivotFmt>
      <c:pivotFmt>
        <c:idx val="2817"/>
        <c:spPr>
          <a:solidFill>
            <a:schemeClr val="accent1"/>
          </a:solidFill>
          <a:ln w="19050">
            <a:solidFill>
              <a:schemeClr val="lt1"/>
            </a:solidFill>
          </a:ln>
          <a:effectLst/>
        </c:spPr>
      </c:pivotFmt>
      <c:pivotFmt>
        <c:idx val="2818"/>
        <c:spPr>
          <a:solidFill>
            <a:schemeClr val="accent1"/>
          </a:solidFill>
          <a:ln w="19050">
            <a:solidFill>
              <a:schemeClr val="lt1"/>
            </a:solidFill>
          </a:ln>
          <a:effectLst/>
        </c:spPr>
      </c:pivotFmt>
      <c:pivotFmt>
        <c:idx val="2819"/>
        <c:spPr>
          <a:solidFill>
            <a:schemeClr val="accent1"/>
          </a:solidFill>
          <a:ln w="19050">
            <a:solidFill>
              <a:schemeClr val="lt1"/>
            </a:solidFill>
          </a:ln>
          <a:effectLst/>
        </c:spPr>
      </c:pivotFmt>
      <c:pivotFmt>
        <c:idx val="2820"/>
        <c:spPr>
          <a:solidFill>
            <a:schemeClr val="accent1"/>
          </a:solidFill>
          <a:ln w="19050">
            <a:solidFill>
              <a:schemeClr val="lt1"/>
            </a:solidFill>
          </a:ln>
          <a:effectLst/>
        </c:spPr>
      </c:pivotFmt>
      <c:pivotFmt>
        <c:idx val="2821"/>
        <c:spPr>
          <a:solidFill>
            <a:schemeClr val="accent1"/>
          </a:solidFill>
          <a:ln w="19050">
            <a:solidFill>
              <a:schemeClr val="lt1"/>
            </a:solidFill>
          </a:ln>
          <a:effectLst/>
        </c:spPr>
      </c:pivotFmt>
      <c:pivotFmt>
        <c:idx val="282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823"/>
        <c:spPr>
          <a:solidFill>
            <a:schemeClr val="accent1"/>
          </a:solidFill>
          <a:ln w="19050">
            <a:solidFill>
              <a:schemeClr val="lt1"/>
            </a:solidFill>
          </a:ln>
          <a:effectLst/>
        </c:spPr>
      </c:pivotFmt>
      <c:pivotFmt>
        <c:idx val="2824"/>
        <c:spPr>
          <a:solidFill>
            <a:schemeClr val="accent1"/>
          </a:solidFill>
          <a:ln w="19050">
            <a:solidFill>
              <a:schemeClr val="lt1"/>
            </a:solidFill>
          </a:ln>
          <a:effectLst/>
        </c:spPr>
      </c:pivotFmt>
      <c:pivotFmt>
        <c:idx val="2825"/>
        <c:spPr>
          <a:solidFill>
            <a:schemeClr val="accent1"/>
          </a:solidFill>
          <a:ln w="19050">
            <a:solidFill>
              <a:schemeClr val="lt1"/>
            </a:solidFill>
          </a:ln>
          <a:effectLst/>
        </c:spPr>
      </c:pivotFmt>
      <c:pivotFmt>
        <c:idx val="2826"/>
        <c:spPr>
          <a:solidFill>
            <a:schemeClr val="accent1"/>
          </a:solidFill>
          <a:ln w="19050">
            <a:solidFill>
              <a:schemeClr val="lt1"/>
            </a:solidFill>
          </a:ln>
          <a:effectLst/>
        </c:spPr>
      </c:pivotFmt>
      <c:pivotFmt>
        <c:idx val="2827"/>
        <c:spPr>
          <a:solidFill>
            <a:schemeClr val="accent1"/>
          </a:solidFill>
          <a:ln w="19050">
            <a:solidFill>
              <a:schemeClr val="lt1"/>
            </a:solidFill>
          </a:ln>
          <a:effectLst/>
        </c:spPr>
      </c:pivotFmt>
      <c:pivotFmt>
        <c:idx val="2828"/>
        <c:spPr>
          <a:solidFill>
            <a:schemeClr val="accent1"/>
          </a:solidFill>
          <a:ln w="19050">
            <a:solidFill>
              <a:schemeClr val="lt1"/>
            </a:solidFill>
          </a:ln>
          <a:effectLst/>
        </c:spPr>
      </c:pivotFmt>
      <c:pivotFmt>
        <c:idx val="2829"/>
        <c:spPr>
          <a:solidFill>
            <a:schemeClr val="accent1"/>
          </a:solidFill>
          <a:ln w="19050">
            <a:solidFill>
              <a:schemeClr val="lt1"/>
            </a:solidFill>
          </a:ln>
          <a:effectLst/>
        </c:spPr>
      </c:pivotFmt>
      <c:pivotFmt>
        <c:idx val="2830"/>
        <c:spPr>
          <a:solidFill>
            <a:schemeClr val="accent1"/>
          </a:solidFill>
          <a:ln w="19050">
            <a:solidFill>
              <a:schemeClr val="lt1"/>
            </a:solidFill>
          </a:ln>
          <a:effectLst/>
        </c:spPr>
      </c:pivotFmt>
      <c:pivotFmt>
        <c:idx val="2831"/>
        <c:spPr>
          <a:solidFill>
            <a:schemeClr val="accent1"/>
          </a:solidFill>
          <a:ln w="19050">
            <a:solidFill>
              <a:schemeClr val="lt1"/>
            </a:solidFill>
          </a:ln>
          <a:effectLst/>
        </c:spPr>
      </c:pivotFmt>
      <c:pivotFmt>
        <c:idx val="2832"/>
        <c:spPr>
          <a:solidFill>
            <a:schemeClr val="accent1"/>
          </a:solidFill>
          <a:ln w="19050">
            <a:solidFill>
              <a:schemeClr val="lt1"/>
            </a:solidFill>
          </a:ln>
          <a:effectLst/>
        </c:spPr>
      </c:pivotFmt>
      <c:pivotFmt>
        <c:idx val="2833"/>
        <c:spPr>
          <a:solidFill>
            <a:schemeClr val="accent1"/>
          </a:solidFill>
          <a:ln w="19050">
            <a:solidFill>
              <a:schemeClr val="lt1"/>
            </a:solidFill>
          </a:ln>
          <a:effectLst/>
        </c:spPr>
      </c:pivotFmt>
      <c:pivotFmt>
        <c:idx val="2834"/>
        <c:spPr>
          <a:solidFill>
            <a:schemeClr val="accent1"/>
          </a:solidFill>
          <a:ln w="19050">
            <a:solidFill>
              <a:schemeClr val="lt1"/>
            </a:solidFill>
          </a:ln>
          <a:effectLst/>
        </c:spPr>
      </c:pivotFmt>
      <c:pivotFmt>
        <c:idx val="2835"/>
        <c:spPr>
          <a:solidFill>
            <a:schemeClr val="accent1"/>
          </a:solidFill>
          <a:ln w="19050">
            <a:solidFill>
              <a:schemeClr val="lt1"/>
            </a:solidFill>
          </a:ln>
          <a:effectLst/>
        </c:spPr>
      </c:pivotFmt>
      <c:pivotFmt>
        <c:idx val="2836"/>
        <c:spPr>
          <a:solidFill>
            <a:schemeClr val="accent1"/>
          </a:solidFill>
          <a:ln w="19050">
            <a:solidFill>
              <a:schemeClr val="lt1"/>
            </a:solidFill>
          </a:ln>
          <a:effectLst/>
        </c:spPr>
      </c:pivotFmt>
      <c:pivotFmt>
        <c:idx val="2837"/>
        <c:spPr>
          <a:solidFill>
            <a:schemeClr val="accent1"/>
          </a:solidFill>
          <a:ln w="19050">
            <a:solidFill>
              <a:schemeClr val="lt1"/>
            </a:solidFill>
          </a:ln>
          <a:effectLst/>
        </c:spPr>
      </c:pivotFmt>
      <c:pivotFmt>
        <c:idx val="2838"/>
        <c:spPr>
          <a:solidFill>
            <a:schemeClr val="accent1"/>
          </a:solidFill>
          <a:ln w="19050">
            <a:solidFill>
              <a:schemeClr val="lt1"/>
            </a:solidFill>
          </a:ln>
          <a:effectLst/>
        </c:spPr>
      </c:pivotFmt>
      <c:pivotFmt>
        <c:idx val="283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840"/>
        <c:spPr>
          <a:solidFill>
            <a:schemeClr val="accent1"/>
          </a:solidFill>
          <a:ln w="19050">
            <a:solidFill>
              <a:schemeClr val="lt1"/>
            </a:solidFill>
          </a:ln>
          <a:effectLst/>
        </c:spPr>
      </c:pivotFmt>
      <c:pivotFmt>
        <c:idx val="2841"/>
        <c:spPr>
          <a:solidFill>
            <a:schemeClr val="accent1"/>
          </a:solidFill>
          <a:ln w="19050">
            <a:solidFill>
              <a:schemeClr val="lt1"/>
            </a:solidFill>
          </a:ln>
          <a:effectLst/>
        </c:spPr>
      </c:pivotFmt>
      <c:pivotFmt>
        <c:idx val="2842"/>
        <c:spPr>
          <a:solidFill>
            <a:schemeClr val="accent1"/>
          </a:solidFill>
          <a:ln w="19050">
            <a:solidFill>
              <a:schemeClr val="lt1"/>
            </a:solidFill>
          </a:ln>
          <a:effectLst/>
        </c:spPr>
      </c:pivotFmt>
      <c:pivotFmt>
        <c:idx val="2843"/>
        <c:spPr>
          <a:solidFill>
            <a:schemeClr val="accent1"/>
          </a:solidFill>
          <a:ln w="19050">
            <a:solidFill>
              <a:schemeClr val="lt1"/>
            </a:solidFill>
          </a:ln>
          <a:effectLst/>
        </c:spPr>
      </c:pivotFmt>
      <c:pivotFmt>
        <c:idx val="2844"/>
        <c:spPr>
          <a:solidFill>
            <a:schemeClr val="accent1"/>
          </a:solidFill>
          <a:ln w="19050">
            <a:solidFill>
              <a:schemeClr val="lt1"/>
            </a:solidFill>
          </a:ln>
          <a:effectLst/>
        </c:spPr>
      </c:pivotFmt>
      <c:pivotFmt>
        <c:idx val="2845"/>
        <c:spPr>
          <a:solidFill>
            <a:schemeClr val="accent1"/>
          </a:solidFill>
          <a:ln w="19050">
            <a:solidFill>
              <a:schemeClr val="lt1"/>
            </a:solidFill>
          </a:ln>
          <a:effectLst/>
        </c:spPr>
      </c:pivotFmt>
      <c:pivotFmt>
        <c:idx val="2846"/>
        <c:spPr>
          <a:solidFill>
            <a:schemeClr val="accent1"/>
          </a:solidFill>
          <a:ln w="19050">
            <a:solidFill>
              <a:schemeClr val="lt1"/>
            </a:solidFill>
          </a:ln>
          <a:effectLst/>
        </c:spPr>
      </c:pivotFmt>
      <c:pivotFmt>
        <c:idx val="2847"/>
        <c:spPr>
          <a:solidFill>
            <a:schemeClr val="accent1"/>
          </a:solidFill>
          <a:ln w="19050">
            <a:solidFill>
              <a:schemeClr val="lt1"/>
            </a:solidFill>
          </a:ln>
          <a:effectLst/>
        </c:spPr>
      </c:pivotFmt>
      <c:pivotFmt>
        <c:idx val="2848"/>
        <c:spPr>
          <a:solidFill>
            <a:schemeClr val="accent1"/>
          </a:solidFill>
          <a:ln w="19050">
            <a:solidFill>
              <a:schemeClr val="lt1"/>
            </a:solidFill>
          </a:ln>
          <a:effectLst/>
        </c:spPr>
      </c:pivotFmt>
      <c:pivotFmt>
        <c:idx val="2849"/>
        <c:spPr>
          <a:solidFill>
            <a:schemeClr val="accent1"/>
          </a:solidFill>
          <a:ln w="19050">
            <a:solidFill>
              <a:schemeClr val="lt1"/>
            </a:solidFill>
          </a:ln>
          <a:effectLst/>
        </c:spPr>
      </c:pivotFmt>
      <c:pivotFmt>
        <c:idx val="2850"/>
        <c:spPr>
          <a:solidFill>
            <a:schemeClr val="accent1"/>
          </a:solidFill>
          <a:ln w="19050">
            <a:solidFill>
              <a:schemeClr val="lt1"/>
            </a:solidFill>
          </a:ln>
          <a:effectLst/>
        </c:spPr>
      </c:pivotFmt>
      <c:pivotFmt>
        <c:idx val="2851"/>
        <c:spPr>
          <a:solidFill>
            <a:schemeClr val="accent1"/>
          </a:solidFill>
          <a:ln w="19050">
            <a:solidFill>
              <a:schemeClr val="lt1"/>
            </a:solidFill>
          </a:ln>
          <a:effectLst/>
        </c:spPr>
      </c:pivotFmt>
      <c:pivotFmt>
        <c:idx val="2852"/>
        <c:spPr>
          <a:solidFill>
            <a:schemeClr val="accent1"/>
          </a:solidFill>
          <a:ln w="19050">
            <a:solidFill>
              <a:schemeClr val="lt1"/>
            </a:solidFill>
          </a:ln>
          <a:effectLst/>
        </c:spPr>
      </c:pivotFmt>
      <c:pivotFmt>
        <c:idx val="2853"/>
        <c:spPr>
          <a:solidFill>
            <a:schemeClr val="accent1"/>
          </a:solidFill>
          <a:ln w="19050">
            <a:solidFill>
              <a:schemeClr val="lt1"/>
            </a:solidFill>
          </a:ln>
          <a:effectLst/>
        </c:spPr>
      </c:pivotFmt>
      <c:pivotFmt>
        <c:idx val="2854"/>
        <c:spPr>
          <a:solidFill>
            <a:schemeClr val="accent1"/>
          </a:solidFill>
          <a:ln w="19050">
            <a:solidFill>
              <a:schemeClr val="lt1"/>
            </a:solidFill>
          </a:ln>
          <a:effectLst/>
        </c:spPr>
      </c:pivotFmt>
      <c:pivotFmt>
        <c:idx val="2855"/>
        <c:spPr>
          <a:solidFill>
            <a:schemeClr val="accent1"/>
          </a:solidFill>
          <a:ln w="19050">
            <a:solidFill>
              <a:schemeClr val="lt1"/>
            </a:solidFill>
          </a:ln>
          <a:effectLst/>
        </c:spPr>
      </c:pivotFmt>
      <c:pivotFmt>
        <c:idx val="285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857"/>
        <c:spPr>
          <a:solidFill>
            <a:schemeClr val="accent1"/>
          </a:solidFill>
          <a:ln w="19050">
            <a:solidFill>
              <a:schemeClr val="lt1"/>
            </a:solidFill>
          </a:ln>
          <a:effectLst/>
        </c:spPr>
      </c:pivotFmt>
      <c:pivotFmt>
        <c:idx val="2858"/>
        <c:spPr>
          <a:solidFill>
            <a:schemeClr val="accent1"/>
          </a:solidFill>
          <a:ln w="19050">
            <a:solidFill>
              <a:schemeClr val="lt1"/>
            </a:solidFill>
          </a:ln>
          <a:effectLst/>
        </c:spPr>
      </c:pivotFmt>
      <c:pivotFmt>
        <c:idx val="2859"/>
        <c:spPr>
          <a:solidFill>
            <a:schemeClr val="accent1"/>
          </a:solidFill>
          <a:ln w="19050">
            <a:solidFill>
              <a:schemeClr val="lt1"/>
            </a:solidFill>
          </a:ln>
          <a:effectLst/>
        </c:spPr>
      </c:pivotFmt>
      <c:pivotFmt>
        <c:idx val="2860"/>
        <c:spPr>
          <a:solidFill>
            <a:schemeClr val="accent1"/>
          </a:solidFill>
          <a:ln w="19050">
            <a:solidFill>
              <a:schemeClr val="lt1"/>
            </a:solidFill>
          </a:ln>
          <a:effectLst/>
        </c:spPr>
      </c:pivotFmt>
      <c:pivotFmt>
        <c:idx val="2861"/>
        <c:spPr>
          <a:solidFill>
            <a:schemeClr val="accent1"/>
          </a:solidFill>
          <a:ln w="19050">
            <a:solidFill>
              <a:schemeClr val="lt1"/>
            </a:solidFill>
          </a:ln>
          <a:effectLst/>
        </c:spPr>
      </c:pivotFmt>
      <c:pivotFmt>
        <c:idx val="2862"/>
        <c:spPr>
          <a:solidFill>
            <a:schemeClr val="accent1"/>
          </a:solidFill>
          <a:ln w="19050">
            <a:solidFill>
              <a:schemeClr val="lt1"/>
            </a:solidFill>
          </a:ln>
          <a:effectLst/>
        </c:spPr>
      </c:pivotFmt>
      <c:pivotFmt>
        <c:idx val="2863"/>
        <c:spPr>
          <a:solidFill>
            <a:schemeClr val="accent1"/>
          </a:solidFill>
          <a:ln w="19050">
            <a:solidFill>
              <a:schemeClr val="lt1"/>
            </a:solidFill>
          </a:ln>
          <a:effectLst/>
        </c:spPr>
      </c:pivotFmt>
      <c:pivotFmt>
        <c:idx val="2864"/>
        <c:spPr>
          <a:solidFill>
            <a:schemeClr val="accent1"/>
          </a:solidFill>
          <a:ln w="19050">
            <a:solidFill>
              <a:schemeClr val="lt1"/>
            </a:solidFill>
          </a:ln>
          <a:effectLst/>
        </c:spPr>
      </c:pivotFmt>
      <c:pivotFmt>
        <c:idx val="2865"/>
        <c:spPr>
          <a:solidFill>
            <a:schemeClr val="accent1"/>
          </a:solidFill>
          <a:ln w="19050">
            <a:solidFill>
              <a:schemeClr val="lt1"/>
            </a:solidFill>
          </a:ln>
          <a:effectLst/>
        </c:spPr>
      </c:pivotFmt>
      <c:pivotFmt>
        <c:idx val="2866"/>
        <c:spPr>
          <a:solidFill>
            <a:schemeClr val="accent1"/>
          </a:solidFill>
          <a:ln w="19050">
            <a:solidFill>
              <a:schemeClr val="lt1"/>
            </a:solidFill>
          </a:ln>
          <a:effectLst/>
        </c:spPr>
      </c:pivotFmt>
      <c:pivotFmt>
        <c:idx val="2867"/>
        <c:spPr>
          <a:solidFill>
            <a:schemeClr val="accent1"/>
          </a:solidFill>
          <a:ln w="19050">
            <a:solidFill>
              <a:schemeClr val="lt1"/>
            </a:solidFill>
          </a:ln>
          <a:effectLst/>
        </c:spPr>
      </c:pivotFmt>
      <c:pivotFmt>
        <c:idx val="2868"/>
        <c:spPr>
          <a:solidFill>
            <a:schemeClr val="accent1"/>
          </a:solidFill>
          <a:ln w="19050">
            <a:solidFill>
              <a:schemeClr val="lt1"/>
            </a:solidFill>
          </a:ln>
          <a:effectLst/>
        </c:spPr>
      </c:pivotFmt>
      <c:pivotFmt>
        <c:idx val="2869"/>
        <c:spPr>
          <a:solidFill>
            <a:schemeClr val="accent1"/>
          </a:solidFill>
          <a:ln w="19050">
            <a:solidFill>
              <a:schemeClr val="lt1"/>
            </a:solidFill>
          </a:ln>
          <a:effectLst/>
        </c:spPr>
      </c:pivotFmt>
      <c:pivotFmt>
        <c:idx val="2870"/>
        <c:spPr>
          <a:solidFill>
            <a:schemeClr val="accent1"/>
          </a:solidFill>
          <a:ln w="19050">
            <a:solidFill>
              <a:schemeClr val="lt1"/>
            </a:solidFill>
          </a:ln>
          <a:effectLst/>
        </c:spPr>
      </c:pivotFmt>
      <c:pivotFmt>
        <c:idx val="2871"/>
        <c:spPr>
          <a:solidFill>
            <a:schemeClr val="accent1"/>
          </a:solidFill>
          <a:ln w="19050">
            <a:solidFill>
              <a:schemeClr val="lt1"/>
            </a:solidFill>
          </a:ln>
          <a:effectLst/>
        </c:spPr>
      </c:pivotFmt>
      <c:pivotFmt>
        <c:idx val="2872"/>
        <c:spPr>
          <a:solidFill>
            <a:schemeClr val="accent1"/>
          </a:solidFill>
          <a:ln w="19050">
            <a:solidFill>
              <a:schemeClr val="lt1"/>
            </a:solidFill>
          </a:ln>
          <a:effectLst/>
        </c:spPr>
      </c:pivotFmt>
      <c:pivotFmt>
        <c:idx val="287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874"/>
        <c:spPr>
          <a:solidFill>
            <a:schemeClr val="accent1"/>
          </a:solidFill>
          <a:ln w="19050">
            <a:solidFill>
              <a:schemeClr val="lt1"/>
            </a:solidFill>
          </a:ln>
          <a:effectLst/>
        </c:spPr>
      </c:pivotFmt>
      <c:pivotFmt>
        <c:idx val="2875"/>
        <c:spPr>
          <a:solidFill>
            <a:schemeClr val="accent1"/>
          </a:solidFill>
          <a:ln w="19050">
            <a:solidFill>
              <a:schemeClr val="lt1"/>
            </a:solidFill>
          </a:ln>
          <a:effectLst/>
        </c:spPr>
      </c:pivotFmt>
      <c:pivotFmt>
        <c:idx val="2876"/>
        <c:spPr>
          <a:solidFill>
            <a:schemeClr val="accent1"/>
          </a:solidFill>
          <a:ln w="19050">
            <a:solidFill>
              <a:schemeClr val="lt1"/>
            </a:solidFill>
          </a:ln>
          <a:effectLst/>
        </c:spPr>
      </c:pivotFmt>
      <c:pivotFmt>
        <c:idx val="2877"/>
        <c:spPr>
          <a:solidFill>
            <a:schemeClr val="accent1"/>
          </a:solidFill>
          <a:ln w="19050">
            <a:solidFill>
              <a:schemeClr val="lt1"/>
            </a:solidFill>
          </a:ln>
          <a:effectLst/>
        </c:spPr>
      </c:pivotFmt>
      <c:pivotFmt>
        <c:idx val="2878"/>
        <c:spPr>
          <a:solidFill>
            <a:schemeClr val="accent1"/>
          </a:solidFill>
          <a:ln w="19050">
            <a:solidFill>
              <a:schemeClr val="lt1"/>
            </a:solidFill>
          </a:ln>
          <a:effectLst/>
        </c:spPr>
      </c:pivotFmt>
      <c:pivotFmt>
        <c:idx val="2879"/>
        <c:spPr>
          <a:solidFill>
            <a:schemeClr val="accent1"/>
          </a:solidFill>
          <a:ln w="19050">
            <a:solidFill>
              <a:schemeClr val="lt1"/>
            </a:solidFill>
          </a:ln>
          <a:effectLst/>
        </c:spPr>
      </c:pivotFmt>
      <c:pivotFmt>
        <c:idx val="2880"/>
        <c:spPr>
          <a:solidFill>
            <a:schemeClr val="accent1"/>
          </a:solidFill>
          <a:ln w="19050">
            <a:solidFill>
              <a:schemeClr val="lt1"/>
            </a:solidFill>
          </a:ln>
          <a:effectLst/>
        </c:spPr>
      </c:pivotFmt>
      <c:pivotFmt>
        <c:idx val="2881"/>
        <c:spPr>
          <a:solidFill>
            <a:schemeClr val="accent1"/>
          </a:solidFill>
          <a:ln w="19050">
            <a:solidFill>
              <a:schemeClr val="lt1"/>
            </a:solidFill>
          </a:ln>
          <a:effectLst/>
        </c:spPr>
      </c:pivotFmt>
      <c:pivotFmt>
        <c:idx val="2882"/>
        <c:spPr>
          <a:solidFill>
            <a:schemeClr val="accent1"/>
          </a:solidFill>
          <a:ln w="19050">
            <a:solidFill>
              <a:schemeClr val="lt1"/>
            </a:solidFill>
          </a:ln>
          <a:effectLst/>
        </c:spPr>
      </c:pivotFmt>
      <c:pivotFmt>
        <c:idx val="2883"/>
        <c:spPr>
          <a:solidFill>
            <a:schemeClr val="accent1"/>
          </a:solidFill>
          <a:ln w="19050">
            <a:solidFill>
              <a:schemeClr val="lt1"/>
            </a:solidFill>
          </a:ln>
          <a:effectLst/>
        </c:spPr>
      </c:pivotFmt>
      <c:pivotFmt>
        <c:idx val="2884"/>
        <c:spPr>
          <a:solidFill>
            <a:schemeClr val="accent1"/>
          </a:solidFill>
          <a:ln w="19050">
            <a:solidFill>
              <a:schemeClr val="lt1"/>
            </a:solidFill>
          </a:ln>
          <a:effectLst/>
        </c:spPr>
      </c:pivotFmt>
      <c:pivotFmt>
        <c:idx val="2885"/>
        <c:spPr>
          <a:solidFill>
            <a:schemeClr val="accent1"/>
          </a:solidFill>
          <a:ln w="19050">
            <a:solidFill>
              <a:schemeClr val="lt1"/>
            </a:solidFill>
          </a:ln>
          <a:effectLst/>
        </c:spPr>
      </c:pivotFmt>
      <c:pivotFmt>
        <c:idx val="2886"/>
        <c:spPr>
          <a:solidFill>
            <a:schemeClr val="accent1"/>
          </a:solidFill>
          <a:ln w="19050">
            <a:solidFill>
              <a:schemeClr val="lt1"/>
            </a:solidFill>
          </a:ln>
          <a:effectLst/>
        </c:spPr>
      </c:pivotFmt>
      <c:pivotFmt>
        <c:idx val="2887"/>
        <c:spPr>
          <a:solidFill>
            <a:schemeClr val="accent1"/>
          </a:solidFill>
          <a:ln w="19050">
            <a:solidFill>
              <a:schemeClr val="lt1"/>
            </a:solidFill>
          </a:ln>
          <a:effectLst/>
        </c:spPr>
      </c:pivotFmt>
      <c:pivotFmt>
        <c:idx val="2888"/>
        <c:spPr>
          <a:solidFill>
            <a:schemeClr val="accent1"/>
          </a:solidFill>
          <a:ln w="19050">
            <a:solidFill>
              <a:schemeClr val="lt1"/>
            </a:solidFill>
          </a:ln>
          <a:effectLst/>
        </c:spPr>
      </c:pivotFmt>
      <c:pivotFmt>
        <c:idx val="2889"/>
        <c:spPr>
          <a:solidFill>
            <a:schemeClr val="accent1"/>
          </a:solidFill>
          <a:ln w="19050">
            <a:solidFill>
              <a:schemeClr val="lt1"/>
            </a:solidFill>
          </a:ln>
          <a:effectLst/>
        </c:spPr>
      </c:pivotFmt>
      <c:pivotFmt>
        <c:idx val="289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891"/>
        <c:spPr>
          <a:solidFill>
            <a:schemeClr val="accent1"/>
          </a:solidFill>
          <a:ln w="19050">
            <a:solidFill>
              <a:schemeClr val="lt1"/>
            </a:solidFill>
          </a:ln>
          <a:effectLst/>
        </c:spPr>
      </c:pivotFmt>
      <c:pivotFmt>
        <c:idx val="2892"/>
        <c:spPr>
          <a:solidFill>
            <a:schemeClr val="accent1"/>
          </a:solidFill>
          <a:ln w="19050">
            <a:solidFill>
              <a:schemeClr val="lt1"/>
            </a:solidFill>
          </a:ln>
          <a:effectLst/>
        </c:spPr>
      </c:pivotFmt>
      <c:pivotFmt>
        <c:idx val="2893"/>
        <c:spPr>
          <a:solidFill>
            <a:schemeClr val="accent1"/>
          </a:solidFill>
          <a:ln w="19050">
            <a:solidFill>
              <a:schemeClr val="lt1"/>
            </a:solidFill>
          </a:ln>
          <a:effectLst/>
        </c:spPr>
      </c:pivotFmt>
      <c:pivotFmt>
        <c:idx val="2894"/>
        <c:spPr>
          <a:solidFill>
            <a:schemeClr val="accent1"/>
          </a:solidFill>
          <a:ln w="19050">
            <a:solidFill>
              <a:schemeClr val="lt1"/>
            </a:solidFill>
          </a:ln>
          <a:effectLst/>
        </c:spPr>
      </c:pivotFmt>
      <c:pivotFmt>
        <c:idx val="2895"/>
        <c:spPr>
          <a:solidFill>
            <a:schemeClr val="accent1"/>
          </a:solidFill>
          <a:ln w="19050">
            <a:solidFill>
              <a:schemeClr val="lt1"/>
            </a:solidFill>
          </a:ln>
          <a:effectLst/>
        </c:spPr>
      </c:pivotFmt>
      <c:pivotFmt>
        <c:idx val="2896"/>
        <c:spPr>
          <a:solidFill>
            <a:schemeClr val="accent1"/>
          </a:solidFill>
          <a:ln w="19050">
            <a:solidFill>
              <a:schemeClr val="lt1"/>
            </a:solidFill>
          </a:ln>
          <a:effectLst/>
        </c:spPr>
      </c:pivotFmt>
      <c:pivotFmt>
        <c:idx val="2897"/>
        <c:spPr>
          <a:solidFill>
            <a:schemeClr val="accent1"/>
          </a:solidFill>
          <a:ln w="19050">
            <a:solidFill>
              <a:schemeClr val="lt1"/>
            </a:solidFill>
          </a:ln>
          <a:effectLst/>
        </c:spPr>
      </c:pivotFmt>
      <c:pivotFmt>
        <c:idx val="2898"/>
        <c:spPr>
          <a:solidFill>
            <a:schemeClr val="accent1"/>
          </a:solidFill>
          <a:ln w="19050">
            <a:solidFill>
              <a:schemeClr val="lt1"/>
            </a:solidFill>
          </a:ln>
          <a:effectLst/>
        </c:spPr>
      </c:pivotFmt>
      <c:pivotFmt>
        <c:idx val="2899"/>
        <c:spPr>
          <a:solidFill>
            <a:schemeClr val="accent1"/>
          </a:solidFill>
          <a:ln w="19050">
            <a:solidFill>
              <a:schemeClr val="lt1"/>
            </a:solidFill>
          </a:ln>
          <a:effectLst/>
        </c:spPr>
      </c:pivotFmt>
      <c:pivotFmt>
        <c:idx val="2900"/>
        <c:spPr>
          <a:solidFill>
            <a:schemeClr val="accent1"/>
          </a:solidFill>
          <a:ln w="19050">
            <a:solidFill>
              <a:schemeClr val="lt1"/>
            </a:solidFill>
          </a:ln>
          <a:effectLst/>
        </c:spPr>
      </c:pivotFmt>
      <c:pivotFmt>
        <c:idx val="2901"/>
        <c:spPr>
          <a:solidFill>
            <a:schemeClr val="accent1"/>
          </a:solidFill>
          <a:ln w="19050">
            <a:solidFill>
              <a:schemeClr val="lt1"/>
            </a:solidFill>
          </a:ln>
          <a:effectLst/>
        </c:spPr>
      </c:pivotFmt>
      <c:pivotFmt>
        <c:idx val="2902"/>
        <c:spPr>
          <a:solidFill>
            <a:schemeClr val="accent1"/>
          </a:solidFill>
          <a:ln w="19050">
            <a:solidFill>
              <a:schemeClr val="lt1"/>
            </a:solidFill>
          </a:ln>
          <a:effectLst/>
        </c:spPr>
      </c:pivotFmt>
      <c:pivotFmt>
        <c:idx val="2903"/>
        <c:spPr>
          <a:solidFill>
            <a:schemeClr val="accent1"/>
          </a:solidFill>
          <a:ln w="19050">
            <a:solidFill>
              <a:schemeClr val="lt1"/>
            </a:solidFill>
          </a:ln>
          <a:effectLst/>
        </c:spPr>
      </c:pivotFmt>
      <c:pivotFmt>
        <c:idx val="2904"/>
        <c:spPr>
          <a:solidFill>
            <a:schemeClr val="accent1"/>
          </a:solidFill>
          <a:ln w="19050">
            <a:solidFill>
              <a:schemeClr val="lt1"/>
            </a:solidFill>
          </a:ln>
          <a:effectLst/>
        </c:spPr>
      </c:pivotFmt>
      <c:pivotFmt>
        <c:idx val="2905"/>
        <c:spPr>
          <a:solidFill>
            <a:schemeClr val="accent1"/>
          </a:solidFill>
          <a:ln w="19050">
            <a:solidFill>
              <a:schemeClr val="lt1"/>
            </a:solidFill>
          </a:ln>
          <a:effectLst/>
        </c:spPr>
      </c:pivotFmt>
      <c:pivotFmt>
        <c:idx val="2906"/>
        <c:spPr>
          <a:solidFill>
            <a:schemeClr val="accent1"/>
          </a:solidFill>
          <a:ln w="19050">
            <a:solidFill>
              <a:schemeClr val="lt1"/>
            </a:solidFill>
          </a:ln>
          <a:effectLst/>
        </c:spPr>
      </c:pivotFmt>
      <c:pivotFmt>
        <c:idx val="290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08"/>
        <c:spPr>
          <a:solidFill>
            <a:schemeClr val="accent1"/>
          </a:solidFill>
          <a:ln w="19050">
            <a:solidFill>
              <a:schemeClr val="lt1"/>
            </a:solidFill>
          </a:ln>
          <a:effectLst/>
        </c:spPr>
      </c:pivotFmt>
      <c:pivotFmt>
        <c:idx val="2909"/>
        <c:spPr>
          <a:solidFill>
            <a:schemeClr val="accent1"/>
          </a:solidFill>
          <a:ln w="19050">
            <a:solidFill>
              <a:schemeClr val="lt1"/>
            </a:solidFill>
          </a:ln>
          <a:effectLst/>
        </c:spPr>
      </c:pivotFmt>
      <c:pivotFmt>
        <c:idx val="2910"/>
        <c:spPr>
          <a:solidFill>
            <a:schemeClr val="accent1"/>
          </a:solidFill>
          <a:ln w="19050">
            <a:solidFill>
              <a:schemeClr val="lt1"/>
            </a:solidFill>
          </a:ln>
          <a:effectLst/>
        </c:spPr>
      </c:pivotFmt>
      <c:pivotFmt>
        <c:idx val="2911"/>
        <c:spPr>
          <a:solidFill>
            <a:schemeClr val="accent1"/>
          </a:solidFill>
          <a:ln w="19050">
            <a:solidFill>
              <a:schemeClr val="lt1"/>
            </a:solidFill>
          </a:ln>
          <a:effectLst/>
        </c:spPr>
      </c:pivotFmt>
      <c:pivotFmt>
        <c:idx val="2912"/>
        <c:spPr>
          <a:solidFill>
            <a:schemeClr val="accent1"/>
          </a:solidFill>
          <a:ln w="19050">
            <a:solidFill>
              <a:schemeClr val="lt1"/>
            </a:solidFill>
          </a:ln>
          <a:effectLst/>
        </c:spPr>
      </c:pivotFmt>
      <c:pivotFmt>
        <c:idx val="2913"/>
        <c:spPr>
          <a:solidFill>
            <a:schemeClr val="accent1"/>
          </a:solidFill>
          <a:ln w="19050">
            <a:solidFill>
              <a:schemeClr val="lt1"/>
            </a:solidFill>
          </a:ln>
          <a:effectLst/>
        </c:spPr>
      </c:pivotFmt>
      <c:pivotFmt>
        <c:idx val="2914"/>
        <c:spPr>
          <a:solidFill>
            <a:schemeClr val="accent1"/>
          </a:solidFill>
          <a:ln w="19050">
            <a:solidFill>
              <a:schemeClr val="lt1"/>
            </a:solidFill>
          </a:ln>
          <a:effectLst/>
        </c:spPr>
      </c:pivotFmt>
      <c:pivotFmt>
        <c:idx val="2915"/>
        <c:spPr>
          <a:solidFill>
            <a:schemeClr val="accent1"/>
          </a:solidFill>
          <a:ln w="19050">
            <a:solidFill>
              <a:schemeClr val="lt1"/>
            </a:solidFill>
          </a:ln>
          <a:effectLst/>
        </c:spPr>
      </c:pivotFmt>
      <c:pivotFmt>
        <c:idx val="2916"/>
        <c:spPr>
          <a:solidFill>
            <a:schemeClr val="accent1"/>
          </a:solidFill>
          <a:ln w="19050">
            <a:solidFill>
              <a:schemeClr val="lt1"/>
            </a:solidFill>
          </a:ln>
          <a:effectLst/>
        </c:spPr>
      </c:pivotFmt>
      <c:pivotFmt>
        <c:idx val="2917"/>
        <c:spPr>
          <a:solidFill>
            <a:schemeClr val="accent1"/>
          </a:solidFill>
          <a:ln w="19050">
            <a:solidFill>
              <a:schemeClr val="lt1"/>
            </a:solidFill>
          </a:ln>
          <a:effectLst/>
        </c:spPr>
      </c:pivotFmt>
      <c:pivotFmt>
        <c:idx val="2918"/>
        <c:spPr>
          <a:solidFill>
            <a:schemeClr val="accent1"/>
          </a:solidFill>
          <a:ln w="19050">
            <a:solidFill>
              <a:schemeClr val="lt1"/>
            </a:solidFill>
          </a:ln>
          <a:effectLst/>
        </c:spPr>
      </c:pivotFmt>
      <c:pivotFmt>
        <c:idx val="2919"/>
        <c:spPr>
          <a:solidFill>
            <a:schemeClr val="accent1"/>
          </a:solidFill>
          <a:ln w="19050">
            <a:solidFill>
              <a:schemeClr val="lt1"/>
            </a:solidFill>
          </a:ln>
          <a:effectLst/>
        </c:spPr>
      </c:pivotFmt>
      <c:pivotFmt>
        <c:idx val="2920"/>
        <c:spPr>
          <a:solidFill>
            <a:schemeClr val="accent1"/>
          </a:solidFill>
          <a:ln w="19050">
            <a:solidFill>
              <a:schemeClr val="lt1"/>
            </a:solidFill>
          </a:ln>
          <a:effectLst/>
        </c:spPr>
      </c:pivotFmt>
      <c:pivotFmt>
        <c:idx val="2921"/>
        <c:spPr>
          <a:solidFill>
            <a:schemeClr val="accent1"/>
          </a:solidFill>
          <a:ln w="19050">
            <a:solidFill>
              <a:schemeClr val="lt1"/>
            </a:solidFill>
          </a:ln>
          <a:effectLst/>
        </c:spPr>
      </c:pivotFmt>
      <c:pivotFmt>
        <c:idx val="2922"/>
        <c:spPr>
          <a:solidFill>
            <a:schemeClr val="accent1"/>
          </a:solidFill>
          <a:ln w="19050">
            <a:solidFill>
              <a:schemeClr val="lt1"/>
            </a:solidFill>
          </a:ln>
          <a:effectLst/>
        </c:spPr>
      </c:pivotFmt>
      <c:pivotFmt>
        <c:idx val="2923"/>
        <c:spPr>
          <a:solidFill>
            <a:schemeClr val="accent1"/>
          </a:solidFill>
          <a:ln w="19050">
            <a:solidFill>
              <a:schemeClr val="lt1"/>
            </a:solidFill>
          </a:ln>
          <a:effectLst/>
        </c:spPr>
      </c:pivotFmt>
      <c:pivotFmt>
        <c:idx val="292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25"/>
        <c:spPr>
          <a:solidFill>
            <a:schemeClr val="accent1"/>
          </a:solidFill>
          <a:ln w="19050">
            <a:solidFill>
              <a:schemeClr val="lt1"/>
            </a:solidFill>
          </a:ln>
          <a:effectLst/>
        </c:spPr>
      </c:pivotFmt>
      <c:pivotFmt>
        <c:idx val="2926"/>
        <c:spPr>
          <a:solidFill>
            <a:schemeClr val="accent1"/>
          </a:solidFill>
          <a:ln w="19050">
            <a:solidFill>
              <a:schemeClr val="lt1"/>
            </a:solidFill>
          </a:ln>
          <a:effectLst/>
        </c:spPr>
      </c:pivotFmt>
      <c:pivotFmt>
        <c:idx val="2927"/>
        <c:spPr>
          <a:solidFill>
            <a:schemeClr val="accent1"/>
          </a:solidFill>
          <a:ln w="19050">
            <a:solidFill>
              <a:schemeClr val="lt1"/>
            </a:solidFill>
          </a:ln>
          <a:effectLst/>
        </c:spPr>
      </c:pivotFmt>
      <c:pivotFmt>
        <c:idx val="2928"/>
        <c:spPr>
          <a:solidFill>
            <a:schemeClr val="accent1"/>
          </a:solidFill>
          <a:ln w="19050">
            <a:solidFill>
              <a:schemeClr val="lt1"/>
            </a:solidFill>
          </a:ln>
          <a:effectLst/>
        </c:spPr>
      </c:pivotFmt>
      <c:pivotFmt>
        <c:idx val="2929"/>
        <c:spPr>
          <a:solidFill>
            <a:schemeClr val="accent1"/>
          </a:solidFill>
          <a:ln w="19050">
            <a:solidFill>
              <a:schemeClr val="lt1"/>
            </a:solidFill>
          </a:ln>
          <a:effectLst/>
        </c:spPr>
      </c:pivotFmt>
      <c:pivotFmt>
        <c:idx val="2930"/>
        <c:spPr>
          <a:solidFill>
            <a:schemeClr val="accent1"/>
          </a:solidFill>
          <a:ln w="19050">
            <a:solidFill>
              <a:schemeClr val="lt1"/>
            </a:solidFill>
          </a:ln>
          <a:effectLst/>
        </c:spPr>
      </c:pivotFmt>
      <c:pivotFmt>
        <c:idx val="2931"/>
        <c:spPr>
          <a:solidFill>
            <a:schemeClr val="accent1"/>
          </a:solidFill>
          <a:ln w="19050">
            <a:solidFill>
              <a:schemeClr val="lt1"/>
            </a:solidFill>
          </a:ln>
          <a:effectLst/>
        </c:spPr>
      </c:pivotFmt>
      <c:pivotFmt>
        <c:idx val="2932"/>
        <c:spPr>
          <a:solidFill>
            <a:schemeClr val="accent1"/>
          </a:solidFill>
          <a:ln w="19050">
            <a:solidFill>
              <a:schemeClr val="lt1"/>
            </a:solidFill>
          </a:ln>
          <a:effectLst/>
        </c:spPr>
      </c:pivotFmt>
      <c:pivotFmt>
        <c:idx val="2933"/>
        <c:spPr>
          <a:solidFill>
            <a:schemeClr val="accent1"/>
          </a:solidFill>
          <a:ln w="19050">
            <a:solidFill>
              <a:schemeClr val="lt1"/>
            </a:solidFill>
          </a:ln>
          <a:effectLst/>
        </c:spPr>
      </c:pivotFmt>
      <c:pivotFmt>
        <c:idx val="2934"/>
        <c:spPr>
          <a:solidFill>
            <a:schemeClr val="accent1"/>
          </a:solidFill>
          <a:ln w="19050">
            <a:solidFill>
              <a:schemeClr val="lt1"/>
            </a:solidFill>
          </a:ln>
          <a:effectLst/>
        </c:spPr>
      </c:pivotFmt>
      <c:pivotFmt>
        <c:idx val="2935"/>
        <c:spPr>
          <a:solidFill>
            <a:schemeClr val="accent1"/>
          </a:solidFill>
          <a:ln w="19050">
            <a:solidFill>
              <a:schemeClr val="lt1"/>
            </a:solidFill>
          </a:ln>
          <a:effectLst/>
        </c:spPr>
      </c:pivotFmt>
      <c:pivotFmt>
        <c:idx val="2936"/>
        <c:spPr>
          <a:solidFill>
            <a:schemeClr val="accent1"/>
          </a:solidFill>
          <a:ln w="19050">
            <a:solidFill>
              <a:schemeClr val="lt1"/>
            </a:solidFill>
          </a:ln>
          <a:effectLst/>
        </c:spPr>
      </c:pivotFmt>
      <c:pivotFmt>
        <c:idx val="2937"/>
        <c:spPr>
          <a:solidFill>
            <a:schemeClr val="accent1"/>
          </a:solidFill>
          <a:ln w="19050">
            <a:solidFill>
              <a:schemeClr val="lt1"/>
            </a:solidFill>
          </a:ln>
          <a:effectLst/>
        </c:spPr>
      </c:pivotFmt>
      <c:pivotFmt>
        <c:idx val="2938"/>
        <c:spPr>
          <a:solidFill>
            <a:schemeClr val="accent1"/>
          </a:solidFill>
          <a:ln w="19050">
            <a:solidFill>
              <a:schemeClr val="lt1"/>
            </a:solidFill>
          </a:ln>
          <a:effectLst/>
        </c:spPr>
      </c:pivotFmt>
      <c:pivotFmt>
        <c:idx val="2939"/>
        <c:spPr>
          <a:solidFill>
            <a:schemeClr val="accent1"/>
          </a:solidFill>
          <a:ln w="19050">
            <a:solidFill>
              <a:schemeClr val="lt1"/>
            </a:solidFill>
          </a:ln>
          <a:effectLst/>
        </c:spPr>
      </c:pivotFmt>
      <c:pivotFmt>
        <c:idx val="2940"/>
        <c:spPr>
          <a:solidFill>
            <a:schemeClr val="accent1"/>
          </a:solidFill>
          <a:ln w="19050">
            <a:solidFill>
              <a:schemeClr val="lt1"/>
            </a:solidFill>
          </a:ln>
          <a:effectLst/>
        </c:spPr>
      </c:pivotFmt>
      <c:pivotFmt>
        <c:idx val="294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42"/>
        <c:spPr>
          <a:solidFill>
            <a:schemeClr val="accent1"/>
          </a:solidFill>
          <a:ln w="19050">
            <a:solidFill>
              <a:schemeClr val="lt1"/>
            </a:solidFill>
          </a:ln>
          <a:effectLst/>
        </c:spPr>
      </c:pivotFmt>
      <c:pivotFmt>
        <c:idx val="2943"/>
        <c:spPr>
          <a:solidFill>
            <a:schemeClr val="accent1"/>
          </a:solidFill>
          <a:ln w="19050">
            <a:solidFill>
              <a:schemeClr val="lt1"/>
            </a:solidFill>
          </a:ln>
          <a:effectLst/>
        </c:spPr>
      </c:pivotFmt>
      <c:pivotFmt>
        <c:idx val="2944"/>
        <c:spPr>
          <a:solidFill>
            <a:schemeClr val="accent1"/>
          </a:solidFill>
          <a:ln w="19050">
            <a:solidFill>
              <a:schemeClr val="lt1"/>
            </a:solidFill>
          </a:ln>
          <a:effectLst/>
        </c:spPr>
      </c:pivotFmt>
      <c:pivotFmt>
        <c:idx val="2945"/>
        <c:spPr>
          <a:solidFill>
            <a:schemeClr val="accent1"/>
          </a:solidFill>
          <a:ln w="19050">
            <a:solidFill>
              <a:schemeClr val="lt1"/>
            </a:solidFill>
          </a:ln>
          <a:effectLst/>
        </c:spPr>
      </c:pivotFmt>
      <c:pivotFmt>
        <c:idx val="2946"/>
        <c:spPr>
          <a:solidFill>
            <a:schemeClr val="accent1"/>
          </a:solidFill>
          <a:ln w="19050">
            <a:solidFill>
              <a:schemeClr val="lt1"/>
            </a:solidFill>
          </a:ln>
          <a:effectLst/>
        </c:spPr>
      </c:pivotFmt>
      <c:pivotFmt>
        <c:idx val="2947"/>
        <c:spPr>
          <a:solidFill>
            <a:schemeClr val="accent1"/>
          </a:solidFill>
          <a:ln w="19050">
            <a:solidFill>
              <a:schemeClr val="lt1"/>
            </a:solidFill>
          </a:ln>
          <a:effectLst/>
        </c:spPr>
      </c:pivotFmt>
      <c:pivotFmt>
        <c:idx val="2948"/>
        <c:spPr>
          <a:solidFill>
            <a:schemeClr val="accent1"/>
          </a:solidFill>
          <a:ln w="19050">
            <a:solidFill>
              <a:schemeClr val="lt1"/>
            </a:solidFill>
          </a:ln>
          <a:effectLst/>
        </c:spPr>
      </c:pivotFmt>
      <c:pivotFmt>
        <c:idx val="2949"/>
        <c:spPr>
          <a:solidFill>
            <a:schemeClr val="accent1"/>
          </a:solidFill>
          <a:ln w="19050">
            <a:solidFill>
              <a:schemeClr val="lt1"/>
            </a:solidFill>
          </a:ln>
          <a:effectLst/>
        </c:spPr>
      </c:pivotFmt>
      <c:pivotFmt>
        <c:idx val="2950"/>
        <c:spPr>
          <a:solidFill>
            <a:schemeClr val="accent1"/>
          </a:solidFill>
          <a:ln w="19050">
            <a:solidFill>
              <a:schemeClr val="lt1"/>
            </a:solidFill>
          </a:ln>
          <a:effectLst/>
        </c:spPr>
      </c:pivotFmt>
      <c:pivotFmt>
        <c:idx val="2951"/>
        <c:spPr>
          <a:solidFill>
            <a:schemeClr val="accent1"/>
          </a:solidFill>
          <a:ln w="19050">
            <a:solidFill>
              <a:schemeClr val="lt1"/>
            </a:solidFill>
          </a:ln>
          <a:effectLst/>
        </c:spPr>
      </c:pivotFmt>
      <c:pivotFmt>
        <c:idx val="2952"/>
        <c:spPr>
          <a:solidFill>
            <a:schemeClr val="accent1"/>
          </a:solidFill>
          <a:ln w="19050">
            <a:solidFill>
              <a:schemeClr val="lt1"/>
            </a:solidFill>
          </a:ln>
          <a:effectLst/>
        </c:spPr>
      </c:pivotFmt>
      <c:pivotFmt>
        <c:idx val="2953"/>
        <c:spPr>
          <a:solidFill>
            <a:schemeClr val="accent1"/>
          </a:solidFill>
          <a:ln w="19050">
            <a:solidFill>
              <a:schemeClr val="lt1"/>
            </a:solidFill>
          </a:ln>
          <a:effectLst/>
        </c:spPr>
      </c:pivotFmt>
      <c:pivotFmt>
        <c:idx val="2954"/>
        <c:spPr>
          <a:solidFill>
            <a:schemeClr val="accent1"/>
          </a:solidFill>
          <a:ln w="19050">
            <a:solidFill>
              <a:schemeClr val="lt1"/>
            </a:solidFill>
          </a:ln>
          <a:effectLst/>
        </c:spPr>
      </c:pivotFmt>
      <c:pivotFmt>
        <c:idx val="2955"/>
        <c:spPr>
          <a:solidFill>
            <a:schemeClr val="accent1"/>
          </a:solidFill>
          <a:ln w="19050">
            <a:solidFill>
              <a:schemeClr val="lt1"/>
            </a:solidFill>
          </a:ln>
          <a:effectLst/>
        </c:spPr>
      </c:pivotFmt>
      <c:pivotFmt>
        <c:idx val="2956"/>
        <c:spPr>
          <a:solidFill>
            <a:schemeClr val="accent1"/>
          </a:solidFill>
          <a:ln w="19050">
            <a:solidFill>
              <a:schemeClr val="lt1"/>
            </a:solidFill>
          </a:ln>
          <a:effectLst/>
        </c:spPr>
      </c:pivotFmt>
      <c:pivotFmt>
        <c:idx val="2957"/>
        <c:spPr>
          <a:solidFill>
            <a:schemeClr val="accent1"/>
          </a:solidFill>
          <a:ln w="19050">
            <a:solidFill>
              <a:schemeClr val="lt1"/>
            </a:solidFill>
          </a:ln>
          <a:effectLst/>
        </c:spPr>
      </c:pivotFmt>
      <c:pivotFmt>
        <c:idx val="295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59"/>
        <c:spPr>
          <a:solidFill>
            <a:schemeClr val="accent1"/>
          </a:solidFill>
          <a:ln w="19050">
            <a:solidFill>
              <a:schemeClr val="lt1"/>
            </a:solidFill>
          </a:ln>
          <a:effectLst/>
        </c:spPr>
      </c:pivotFmt>
      <c:pivotFmt>
        <c:idx val="2960"/>
        <c:spPr>
          <a:solidFill>
            <a:schemeClr val="accent1"/>
          </a:solidFill>
          <a:ln w="19050">
            <a:solidFill>
              <a:schemeClr val="lt1"/>
            </a:solidFill>
          </a:ln>
          <a:effectLst/>
        </c:spPr>
      </c:pivotFmt>
      <c:pivotFmt>
        <c:idx val="2961"/>
        <c:spPr>
          <a:solidFill>
            <a:schemeClr val="accent1"/>
          </a:solidFill>
          <a:ln w="19050">
            <a:solidFill>
              <a:schemeClr val="lt1"/>
            </a:solidFill>
          </a:ln>
          <a:effectLst/>
        </c:spPr>
      </c:pivotFmt>
      <c:pivotFmt>
        <c:idx val="2962"/>
        <c:spPr>
          <a:solidFill>
            <a:schemeClr val="accent1"/>
          </a:solidFill>
          <a:ln w="19050">
            <a:solidFill>
              <a:schemeClr val="lt1"/>
            </a:solidFill>
          </a:ln>
          <a:effectLst/>
        </c:spPr>
      </c:pivotFmt>
      <c:pivotFmt>
        <c:idx val="2963"/>
        <c:spPr>
          <a:solidFill>
            <a:schemeClr val="accent1"/>
          </a:solidFill>
          <a:ln w="19050">
            <a:solidFill>
              <a:schemeClr val="lt1"/>
            </a:solidFill>
          </a:ln>
          <a:effectLst/>
        </c:spPr>
      </c:pivotFmt>
      <c:pivotFmt>
        <c:idx val="2964"/>
        <c:spPr>
          <a:solidFill>
            <a:schemeClr val="accent1"/>
          </a:solidFill>
          <a:ln w="19050">
            <a:solidFill>
              <a:schemeClr val="lt1"/>
            </a:solidFill>
          </a:ln>
          <a:effectLst/>
        </c:spPr>
      </c:pivotFmt>
      <c:pivotFmt>
        <c:idx val="2965"/>
        <c:spPr>
          <a:solidFill>
            <a:schemeClr val="accent1"/>
          </a:solidFill>
          <a:ln w="19050">
            <a:solidFill>
              <a:schemeClr val="lt1"/>
            </a:solidFill>
          </a:ln>
          <a:effectLst/>
        </c:spPr>
      </c:pivotFmt>
      <c:pivotFmt>
        <c:idx val="2966"/>
        <c:spPr>
          <a:solidFill>
            <a:schemeClr val="accent1"/>
          </a:solidFill>
          <a:ln w="19050">
            <a:solidFill>
              <a:schemeClr val="lt1"/>
            </a:solidFill>
          </a:ln>
          <a:effectLst/>
        </c:spPr>
      </c:pivotFmt>
      <c:pivotFmt>
        <c:idx val="2967"/>
        <c:spPr>
          <a:solidFill>
            <a:schemeClr val="accent1"/>
          </a:solidFill>
          <a:ln w="19050">
            <a:solidFill>
              <a:schemeClr val="lt1"/>
            </a:solidFill>
          </a:ln>
          <a:effectLst/>
        </c:spPr>
      </c:pivotFmt>
      <c:pivotFmt>
        <c:idx val="2968"/>
        <c:spPr>
          <a:solidFill>
            <a:schemeClr val="accent1"/>
          </a:solidFill>
          <a:ln w="19050">
            <a:solidFill>
              <a:schemeClr val="lt1"/>
            </a:solidFill>
          </a:ln>
          <a:effectLst/>
        </c:spPr>
      </c:pivotFmt>
      <c:pivotFmt>
        <c:idx val="2969"/>
        <c:spPr>
          <a:solidFill>
            <a:schemeClr val="accent1"/>
          </a:solidFill>
          <a:ln w="19050">
            <a:solidFill>
              <a:schemeClr val="lt1"/>
            </a:solidFill>
          </a:ln>
          <a:effectLst/>
        </c:spPr>
      </c:pivotFmt>
      <c:pivotFmt>
        <c:idx val="2970"/>
        <c:spPr>
          <a:solidFill>
            <a:schemeClr val="accent1"/>
          </a:solidFill>
          <a:ln w="19050">
            <a:solidFill>
              <a:schemeClr val="lt1"/>
            </a:solidFill>
          </a:ln>
          <a:effectLst/>
        </c:spPr>
      </c:pivotFmt>
      <c:pivotFmt>
        <c:idx val="2971"/>
        <c:spPr>
          <a:solidFill>
            <a:schemeClr val="accent1"/>
          </a:solidFill>
          <a:ln w="19050">
            <a:solidFill>
              <a:schemeClr val="lt1"/>
            </a:solidFill>
          </a:ln>
          <a:effectLst/>
        </c:spPr>
      </c:pivotFmt>
      <c:pivotFmt>
        <c:idx val="2972"/>
        <c:spPr>
          <a:solidFill>
            <a:schemeClr val="accent1"/>
          </a:solidFill>
          <a:ln w="19050">
            <a:solidFill>
              <a:schemeClr val="lt1"/>
            </a:solidFill>
          </a:ln>
          <a:effectLst/>
        </c:spPr>
      </c:pivotFmt>
      <c:pivotFmt>
        <c:idx val="2973"/>
        <c:spPr>
          <a:solidFill>
            <a:schemeClr val="accent1"/>
          </a:solidFill>
          <a:ln w="19050">
            <a:solidFill>
              <a:schemeClr val="lt1"/>
            </a:solidFill>
          </a:ln>
          <a:effectLst/>
        </c:spPr>
      </c:pivotFmt>
      <c:pivotFmt>
        <c:idx val="2974"/>
        <c:spPr>
          <a:solidFill>
            <a:schemeClr val="accent1"/>
          </a:solidFill>
          <a:ln w="19050">
            <a:solidFill>
              <a:schemeClr val="lt1"/>
            </a:solidFill>
          </a:ln>
          <a:effectLst/>
        </c:spPr>
      </c:pivotFmt>
      <c:pivotFmt>
        <c:idx val="297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76"/>
        <c:spPr>
          <a:solidFill>
            <a:schemeClr val="accent1"/>
          </a:solidFill>
          <a:ln w="19050">
            <a:solidFill>
              <a:schemeClr val="lt1"/>
            </a:solidFill>
          </a:ln>
          <a:effectLst/>
        </c:spPr>
      </c:pivotFmt>
      <c:pivotFmt>
        <c:idx val="2977"/>
        <c:spPr>
          <a:solidFill>
            <a:schemeClr val="accent1"/>
          </a:solidFill>
          <a:ln w="19050">
            <a:solidFill>
              <a:schemeClr val="lt1"/>
            </a:solidFill>
          </a:ln>
          <a:effectLst/>
        </c:spPr>
      </c:pivotFmt>
      <c:pivotFmt>
        <c:idx val="2978"/>
        <c:spPr>
          <a:solidFill>
            <a:schemeClr val="accent1"/>
          </a:solidFill>
          <a:ln w="19050">
            <a:solidFill>
              <a:schemeClr val="lt1"/>
            </a:solidFill>
          </a:ln>
          <a:effectLst/>
        </c:spPr>
      </c:pivotFmt>
      <c:pivotFmt>
        <c:idx val="2979"/>
        <c:spPr>
          <a:solidFill>
            <a:schemeClr val="accent1"/>
          </a:solidFill>
          <a:ln w="19050">
            <a:solidFill>
              <a:schemeClr val="lt1"/>
            </a:solidFill>
          </a:ln>
          <a:effectLst/>
        </c:spPr>
      </c:pivotFmt>
      <c:pivotFmt>
        <c:idx val="2980"/>
        <c:spPr>
          <a:solidFill>
            <a:schemeClr val="accent1"/>
          </a:solidFill>
          <a:ln w="19050">
            <a:solidFill>
              <a:schemeClr val="lt1"/>
            </a:solidFill>
          </a:ln>
          <a:effectLst/>
        </c:spPr>
      </c:pivotFmt>
      <c:pivotFmt>
        <c:idx val="2981"/>
        <c:spPr>
          <a:solidFill>
            <a:schemeClr val="accent1"/>
          </a:solidFill>
          <a:ln w="19050">
            <a:solidFill>
              <a:schemeClr val="lt1"/>
            </a:solidFill>
          </a:ln>
          <a:effectLst/>
        </c:spPr>
      </c:pivotFmt>
      <c:pivotFmt>
        <c:idx val="2982"/>
        <c:spPr>
          <a:solidFill>
            <a:schemeClr val="accent1"/>
          </a:solidFill>
          <a:ln w="19050">
            <a:solidFill>
              <a:schemeClr val="lt1"/>
            </a:solidFill>
          </a:ln>
          <a:effectLst/>
        </c:spPr>
      </c:pivotFmt>
      <c:pivotFmt>
        <c:idx val="2983"/>
        <c:spPr>
          <a:solidFill>
            <a:schemeClr val="accent1"/>
          </a:solidFill>
          <a:ln w="19050">
            <a:solidFill>
              <a:schemeClr val="lt1"/>
            </a:solidFill>
          </a:ln>
          <a:effectLst/>
        </c:spPr>
      </c:pivotFmt>
      <c:pivotFmt>
        <c:idx val="2984"/>
        <c:spPr>
          <a:solidFill>
            <a:schemeClr val="accent1"/>
          </a:solidFill>
          <a:ln w="19050">
            <a:solidFill>
              <a:schemeClr val="lt1"/>
            </a:solidFill>
          </a:ln>
          <a:effectLst/>
        </c:spPr>
      </c:pivotFmt>
      <c:pivotFmt>
        <c:idx val="2985"/>
        <c:spPr>
          <a:solidFill>
            <a:schemeClr val="accent1"/>
          </a:solidFill>
          <a:ln w="19050">
            <a:solidFill>
              <a:schemeClr val="lt1"/>
            </a:solidFill>
          </a:ln>
          <a:effectLst/>
        </c:spPr>
      </c:pivotFmt>
      <c:pivotFmt>
        <c:idx val="2986"/>
        <c:spPr>
          <a:solidFill>
            <a:schemeClr val="accent1"/>
          </a:solidFill>
          <a:ln w="19050">
            <a:solidFill>
              <a:schemeClr val="lt1"/>
            </a:solidFill>
          </a:ln>
          <a:effectLst/>
        </c:spPr>
      </c:pivotFmt>
      <c:pivotFmt>
        <c:idx val="2987"/>
        <c:spPr>
          <a:solidFill>
            <a:schemeClr val="accent1"/>
          </a:solidFill>
          <a:ln w="19050">
            <a:solidFill>
              <a:schemeClr val="lt1"/>
            </a:solidFill>
          </a:ln>
          <a:effectLst/>
        </c:spPr>
      </c:pivotFmt>
      <c:pivotFmt>
        <c:idx val="2988"/>
        <c:spPr>
          <a:solidFill>
            <a:schemeClr val="accent1"/>
          </a:solidFill>
          <a:ln w="19050">
            <a:solidFill>
              <a:schemeClr val="lt1"/>
            </a:solidFill>
          </a:ln>
          <a:effectLst/>
        </c:spPr>
      </c:pivotFmt>
      <c:pivotFmt>
        <c:idx val="2989"/>
        <c:spPr>
          <a:solidFill>
            <a:schemeClr val="accent1"/>
          </a:solidFill>
          <a:ln w="19050">
            <a:solidFill>
              <a:schemeClr val="lt1"/>
            </a:solidFill>
          </a:ln>
          <a:effectLst/>
        </c:spPr>
      </c:pivotFmt>
      <c:pivotFmt>
        <c:idx val="2990"/>
        <c:spPr>
          <a:solidFill>
            <a:schemeClr val="accent1"/>
          </a:solidFill>
          <a:ln w="19050">
            <a:solidFill>
              <a:schemeClr val="lt1"/>
            </a:solidFill>
          </a:ln>
          <a:effectLst/>
        </c:spPr>
      </c:pivotFmt>
      <c:pivotFmt>
        <c:idx val="2991"/>
        <c:spPr>
          <a:solidFill>
            <a:schemeClr val="accent1"/>
          </a:solidFill>
          <a:ln w="19050">
            <a:solidFill>
              <a:schemeClr val="lt1"/>
            </a:solidFill>
          </a:ln>
          <a:effectLst/>
        </c:spPr>
      </c:pivotFmt>
      <c:pivotFmt>
        <c:idx val="299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93"/>
        <c:spPr>
          <a:solidFill>
            <a:schemeClr val="accent1"/>
          </a:solidFill>
          <a:ln w="19050">
            <a:solidFill>
              <a:schemeClr val="lt1"/>
            </a:solidFill>
          </a:ln>
          <a:effectLst/>
        </c:spPr>
      </c:pivotFmt>
      <c:pivotFmt>
        <c:idx val="2994"/>
        <c:spPr>
          <a:solidFill>
            <a:schemeClr val="accent1"/>
          </a:solidFill>
          <a:ln w="19050">
            <a:solidFill>
              <a:schemeClr val="lt1"/>
            </a:solidFill>
          </a:ln>
          <a:effectLst/>
        </c:spPr>
      </c:pivotFmt>
      <c:pivotFmt>
        <c:idx val="2995"/>
        <c:spPr>
          <a:solidFill>
            <a:schemeClr val="accent1"/>
          </a:solidFill>
          <a:ln w="19050">
            <a:solidFill>
              <a:schemeClr val="lt1"/>
            </a:solidFill>
          </a:ln>
          <a:effectLst/>
        </c:spPr>
      </c:pivotFmt>
      <c:pivotFmt>
        <c:idx val="2996"/>
        <c:spPr>
          <a:solidFill>
            <a:schemeClr val="accent1"/>
          </a:solidFill>
          <a:ln w="19050">
            <a:solidFill>
              <a:schemeClr val="lt1"/>
            </a:solidFill>
          </a:ln>
          <a:effectLst/>
        </c:spPr>
      </c:pivotFmt>
      <c:pivotFmt>
        <c:idx val="2997"/>
        <c:spPr>
          <a:solidFill>
            <a:schemeClr val="accent1"/>
          </a:solidFill>
          <a:ln w="19050">
            <a:solidFill>
              <a:schemeClr val="lt1"/>
            </a:solidFill>
          </a:ln>
          <a:effectLst/>
        </c:spPr>
      </c:pivotFmt>
      <c:pivotFmt>
        <c:idx val="2998"/>
        <c:spPr>
          <a:solidFill>
            <a:schemeClr val="accent1"/>
          </a:solidFill>
          <a:ln w="19050">
            <a:solidFill>
              <a:schemeClr val="lt1"/>
            </a:solidFill>
          </a:ln>
          <a:effectLst/>
        </c:spPr>
      </c:pivotFmt>
      <c:pivotFmt>
        <c:idx val="2999"/>
        <c:spPr>
          <a:solidFill>
            <a:schemeClr val="accent1"/>
          </a:solidFill>
          <a:ln w="19050">
            <a:solidFill>
              <a:schemeClr val="lt1"/>
            </a:solidFill>
          </a:ln>
          <a:effectLst/>
        </c:spPr>
      </c:pivotFmt>
      <c:pivotFmt>
        <c:idx val="3000"/>
        <c:spPr>
          <a:solidFill>
            <a:schemeClr val="accent1"/>
          </a:solidFill>
          <a:ln w="19050">
            <a:solidFill>
              <a:schemeClr val="lt1"/>
            </a:solidFill>
          </a:ln>
          <a:effectLst/>
        </c:spPr>
      </c:pivotFmt>
      <c:pivotFmt>
        <c:idx val="3001"/>
        <c:spPr>
          <a:solidFill>
            <a:schemeClr val="accent1"/>
          </a:solidFill>
          <a:ln w="19050">
            <a:solidFill>
              <a:schemeClr val="lt1"/>
            </a:solidFill>
          </a:ln>
          <a:effectLst/>
        </c:spPr>
      </c:pivotFmt>
      <c:pivotFmt>
        <c:idx val="3002"/>
        <c:spPr>
          <a:solidFill>
            <a:schemeClr val="accent1"/>
          </a:solidFill>
          <a:ln w="19050">
            <a:solidFill>
              <a:schemeClr val="lt1"/>
            </a:solidFill>
          </a:ln>
          <a:effectLst/>
        </c:spPr>
      </c:pivotFmt>
      <c:pivotFmt>
        <c:idx val="3003"/>
        <c:spPr>
          <a:solidFill>
            <a:schemeClr val="accent1"/>
          </a:solidFill>
          <a:ln w="19050">
            <a:solidFill>
              <a:schemeClr val="lt1"/>
            </a:solidFill>
          </a:ln>
          <a:effectLst/>
        </c:spPr>
      </c:pivotFmt>
      <c:pivotFmt>
        <c:idx val="3004"/>
        <c:spPr>
          <a:solidFill>
            <a:schemeClr val="accent1"/>
          </a:solidFill>
          <a:ln w="19050">
            <a:solidFill>
              <a:schemeClr val="lt1"/>
            </a:solidFill>
          </a:ln>
          <a:effectLst/>
        </c:spPr>
      </c:pivotFmt>
      <c:pivotFmt>
        <c:idx val="3005"/>
        <c:spPr>
          <a:solidFill>
            <a:schemeClr val="accent1"/>
          </a:solidFill>
          <a:ln w="19050">
            <a:solidFill>
              <a:schemeClr val="lt1"/>
            </a:solidFill>
          </a:ln>
          <a:effectLst/>
        </c:spPr>
      </c:pivotFmt>
      <c:pivotFmt>
        <c:idx val="3006"/>
        <c:spPr>
          <a:solidFill>
            <a:schemeClr val="accent1"/>
          </a:solidFill>
          <a:ln w="19050">
            <a:solidFill>
              <a:schemeClr val="lt1"/>
            </a:solidFill>
          </a:ln>
          <a:effectLst/>
        </c:spPr>
      </c:pivotFmt>
      <c:pivotFmt>
        <c:idx val="3007"/>
        <c:spPr>
          <a:solidFill>
            <a:schemeClr val="accent1"/>
          </a:solidFill>
          <a:ln w="19050">
            <a:solidFill>
              <a:schemeClr val="lt1"/>
            </a:solidFill>
          </a:ln>
          <a:effectLst/>
        </c:spPr>
      </c:pivotFmt>
      <c:pivotFmt>
        <c:idx val="3008"/>
        <c:spPr>
          <a:solidFill>
            <a:schemeClr val="accent1"/>
          </a:solidFill>
          <a:ln w="19050">
            <a:solidFill>
              <a:schemeClr val="lt1"/>
            </a:solidFill>
          </a:ln>
          <a:effectLst/>
        </c:spPr>
      </c:pivotFmt>
      <c:pivotFmt>
        <c:idx val="300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10"/>
        <c:spPr>
          <a:solidFill>
            <a:schemeClr val="accent1"/>
          </a:solidFill>
          <a:ln w="19050">
            <a:solidFill>
              <a:schemeClr val="lt1"/>
            </a:solidFill>
          </a:ln>
          <a:effectLst/>
        </c:spPr>
      </c:pivotFmt>
      <c:pivotFmt>
        <c:idx val="3011"/>
        <c:spPr>
          <a:solidFill>
            <a:schemeClr val="accent1"/>
          </a:solidFill>
          <a:ln w="19050">
            <a:solidFill>
              <a:schemeClr val="lt1"/>
            </a:solidFill>
          </a:ln>
          <a:effectLst/>
        </c:spPr>
      </c:pivotFmt>
      <c:pivotFmt>
        <c:idx val="3012"/>
        <c:spPr>
          <a:solidFill>
            <a:schemeClr val="accent1"/>
          </a:solidFill>
          <a:ln w="19050">
            <a:solidFill>
              <a:schemeClr val="lt1"/>
            </a:solidFill>
          </a:ln>
          <a:effectLst/>
        </c:spPr>
      </c:pivotFmt>
      <c:pivotFmt>
        <c:idx val="3013"/>
        <c:spPr>
          <a:solidFill>
            <a:schemeClr val="accent1"/>
          </a:solidFill>
          <a:ln w="19050">
            <a:solidFill>
              <a:schemeClr val="lt1"/>
            </a:solidFill>
          </a:ln>
          <a:effectLst/>
        </c:spPr>
      </c:pivotFmt>
      <c:pivotFmt>
        <c:idx val="3014"/>
        <c:spPr>
          <a:solidFill>
            <a:schemeClr val="accent1"/>
          </a:solidFill>
          <a:ln w="19050">
            <a:solidFill>
              <a:schemeClr val="lt1"/>
            </a:solidFill>
          </a:ln>
          <a:effectLst/>
        </c:spPr>
      </c:pivotFmt>
      <c:pivotFmt>
        <c:idx val="3015"/>
        <c:spPr>
          <a:solidFill>
            <a:schemeClr val="accent1"/>
          </a:solidFill>
          <a:ln w="19050">
            <a:solidFill>
              <a:schemeClr val="lt1"/>
            </a:solidFill>
          </a:ln>
          <a:effectLst/>
        </c:spPr>
      </c:pivotFmt>
      <c:pivotFmt>
        <c:idx val="3016"/>
        <c:spPr>
          <a:solidFill>
            <a:schemeClr val="accent1"/>
          </a:solidFill>
          <a:ln w="19050">
            <a:solidFill>
              <a:schemeClr val="lt1"/>
            </a:solidFill>
          </a:ln>
          <a:effectLst/>
        </c:spPr>
      </c:pivotFmt>
      <c:pivotFmt>
        <c:idx val="3017"/>
        <c:spPr>
          <a:solidFill>
            <a:schemeClr val="accent1"/>
          </a:solidFill>
          <a:ln w="19050">
            <a:solidFill>
              <a:schemeClr val="lt1"/>
            </a:solidFill>
          </a:ln>
          <a:effectLst/>
        </c:spPr>
      </c:pivotFmt>
      <c:pivotFmt>
        <c:idx val="3018"/>
        <c:spPr>
          <a:solidFill>
            <a:schemeClr val="accent1"/>
          </a:solidFill>
          <a:ln w="19050">
            <a:solidFill>
              <a:schemeClr val="lt1"/>
            </a:solidFill>
          </a:ln>
          <a:effectLst/>
        </c:spPr>
      </c:pivotFmt>
      <c:pivotFmt>
        <c:idx val="3019"/>
        <c:spPr>
          <a:solidFill>
            <a:schemeClr val="accent1"/>
          </a:solidFill>
          <a:ln w="19050">
            <a:solidFill>
              <a:schemeClr val="lt1"/>
            </a:solidFill>
          </a:ln>
          <a:effectLst/>
        </c:spPr>
      </c:pivotFmt>
      <c:pivotFmt>
        <c:idx val="3020"/>
        <c:spPr>
          <a:solidFill>
            <a:schemeClr val="accent1"/>
          </a:solidFill>
          <a:ln w="19050">
            <a:solidFill>
              <a:schemeClr val="lt1"/>
            </a:solidFill>
          </a:ln>
          <a:effectLst/>
        </c:spPr>
      </c:pivotFmt>
      <c:pivotFmt>
        <c:idx val="3021"/>
        <c:spPr>
          <a:solidFill>
            <a:schemeClr val="accent1"/>
          </a:solidFill>
          <a:ln w="19050">
            <a:solidFill>
              <a:schemeClr val="lt1"/>
            </a:solidFill>
          </a:ln>
          <a:effectLst/>
        </c:spPr>
      </c:pivotFmt>
      <c:pivotFmt>
        <c:idx val="3022"/>
        <c:spPr>
          <a:solidFill>
            <a:schemeClr val="accent1"/>
          </a:solidFill>
          <a:ln w="19050">
            <a:solidFill>
              <a:schemeClr val="lt1"/>
            </a:solidFill>
          </a:ln>
          <a:effectLst/>
        </c:spPr>
      </c:pivotFmt>
      <c:pivotFmt>
        <c:idx val="3023"/>
        <c:spPr>
          <a:solidFill>
            <a:schemeClr val="accent1"/>
          </a:solidFill>
          <a:ln w="19050">
            <a:solidFill>
              <a:schemeClr val="lt1"/>
            </a:solidFill>
          </a:ln>
          <a:effectLst/>
        </c:spPr>
      </c:pivotFmt>
      <c:pivotFmt>
        <c:idx val="3024"/>
        <c:spPr>
          <a:solidFill>
            <a:schemeClr val="accent1"/>
          </a:solidFill>
          <a:ln w="19050">
            <a:solidFill>
              <a:schemeClr val="lt1"/>
            </a:solidFill>
          </a:ln>
          <a:effectLst/>
        </c:spPr>
      </c:pivotFmt>
      <c:pivotFmt>
        <c:idx val="3025"/>
        <c:spPr>
          <a:solidFill>
            <a:schemeClr val="accent1"/>
          </a:solidFill>
          <a:ln w="19050">
            <a:solidFill>
              <a:schemeClr val="lt1"/>
            </a:solidFill>
          </a:ln>
          <a:effectLst/>
        </c:spPr>
      </c:pivotFmt>
      <c:pivotFmt>
        <c:idx val="302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27"/>
        <c:spPr>
          <a:solidFill>
            <a:schemeClr val="accent1"/>
          </a:solidFill>
          <a:ln w="19050">
            <a:solidFill>
              <a:schemeClr val="lt1"/>
            </a:solidFill>
          </a:ln>
          <a:effectLst/>
        </c:spPr>
      </c:pivotFmt>
      <c:pivotFmt>
        <c:idx val="3028"/>
        <c:spPr>
          <a:solidFill>
            <a:schemeClr val="accent1"/>
          </a:solidFill>
          <a:ln w="19050">
            <a:solidFill>
              <a:schemeClr val="lt1"/>
            </a:solidFill>
          </a:ln>
          <a:effectLst/>
        </c:spPr>
      </c:pivotFmt>
      <c:pivotFmt>
        <c:idx val="3029"/>
        <c:spPr>
          <a:solidFill>
            <a:schemeClr val="accent1"/>
          </a:solidFill>
          <a:ln w="19050">
            <a:solidFill>
              <a:schemeClr val="lt1"/>
            </a:solidFill>
          </a:ln>
          <a:effectLst/>
        </c:spPr>
      </c:pivotFmt>
      <c:pivotFmt>
        <c:idx val="3030"/>
        <c:spPr>
          <a:solidFill>
            <a:schemeClr val="accent1"/>
          </a:solidFill>
          <a:ln w="19050">
            <a:solidFill>
              <a:schemeClr val="lt1"/>
            </a:solidFill>
          </a:ln>
          <a:effectLst/>
        </c:spPr>
      </c:pivotFmt>
      <c:pivotFmt>
        <c:idx val="3031"/>
        <c:spPr>
          <a:solidFill>
            <a:schemeClr val="accent1"/>
          </a:solidFill>
          <a:ln w="19050">
            <a:solidFill>
              <a:schemeClr val="lt1"/>
            </a:solidFill>
          </a:ln>
          <a:effectLst/>
        </c:spPr>
      </c:pivotFmt>
      <c:pivotFmt>
        <c:idx val="3032"/>
        <c:spPr>
          <a:solidFill>
            <a:schemeClr val="accent1"/>
          </a:solidFill>
          <a:ln w="19050">
            <a:solidFill>
              <a:schemeClr val="lt1"/>
            </a:solidFill>
          </a:ln>
          <a:effectLst/>
        </c:spPr>
      </c:pivotFmt>
      <c:pivotFmt>
        <c:idx val="3033"/>
        <c:spPr>
          <a:solidFill>
            <a:schemeClr val="accent1"/>
          </a:solidFill>
          <a:ln w="19050">
            <a:solidFill>
              <a:schemeClr val="lt1"/>
            </a:solidFill>
          </a:ln>
          <a:effectLst/>
        </c:spPr>
      </c:pivotFmt>
      <c:pivotFmt>
        <c:idx val="3034"/>
        <c:spPr>
          <a:solidFill>
            <a:schemeClr val="accent1"/>
          </a:solidFill>
          <a:ln w="19050">
            <a:solidFill>
              <a:schemeClr val="lt1"/>
            </a:solidFill>
          </a:ln>
          <a:effectLst/>
        </c:spPr>
      </c:pivotFmt>
      <c:pivotFmt>
        <c:idx val="3035"/>
        <c:spPr>
          <a:solidFill>
            <a:schemeClr val="accent1"/>
          </a:solidFill>
          <a:ln w="19050">
            <a:solidFill>
              <a:schemeClr val="lt1"/>
            </a:solidFill>
          </a:ln>
          <a:effectLst/>
        </c:spPr>
      </c:pivotFmt>
      <c:pivotFmt>
        <c:idx val="3036"/>
        <c:spPr>
          <a:solidFill>
            <a:schemeClr val="accent1"/>
          </a:solidFill>
          <a:ln w="19050">
            <a:solidFill>
              <a:schemeClr val="lt1"/>
            </a:solidFill>
          </a:ln>
          <a:effectLst/>
        </c:spPr>
      </c:pivotFmt>
      <c:pivotFmt>
        <c:idx val="3037"/>
        <c:spPr>
          <a:solidFill>
            <a:schemeClr val="accent1"/>
          </a:solidFill>
          <a:ln w="19050">
            <a:solidFill>
              <a:schemeClr val="lt1"/>
            </a:solidFill>
          </a:ln>
          <a:effectLst/>
        </c:spPr>
      </c:pivotFmt>
      <c:pivotFmt>
        <c:idx val="3038"/>
        <c:spPr>
          <a:solidFill>
            <a:schemeClr val="accent1"/>
          </a:solidFill>
          <a:ln w="19050">
            <a:solidFill>
              <a:schemeClr val="lt1"/>
            </a:solidFill>
          </a:ln>
          <a:effectLst/>
        </c:spPr>
      </c:pivotFmt>
      <c:pivotFmt>
        <c:idx val="3039"/>
        <c:spPr>
          <a:solidFill>
            <a:schemeClr val="accent1"/>
          </a:solidFill>
          <a:ln w="19050">
            <a:solidFill>
              <a:schemeClr val="lt1"/>
            </a:solidFill>
          </a:ln>
          <a:effectLst/>
        </c:spPr>
      </c:pivotFmt>
      <c:pivotFmt>
        <c:idx val="3040"/>
        <c:spPr>
          <a:solidFill>
            <a:schemeClr val="accent1"/>
          </a:solidFill>
          <a:ln w="19050">
            <a:solidFill>
              <a:schemeClr val="lt1"/>
            </a:solidFill>
          </a:ln>
          <a:effectLst/>
        </c:spPr>
      </c:pivotFmt>
      <c:pivotFmt>
        <c:idx val="3041"/>
        <c:spPr>
          <a:solidFill>
            <a:schemeClr val="accent1"/>
          </a:solidFill>
          <a:ln w="19050">
            <a:solidFill>
              <a:schemeClr val="lt1"/>
            </a:solidFill>
          </a:ln>
          <a:effectLst/>
        </c:spPr>
      </c:pivotFmt>
      <c:pivotFmt>
        <c:idx val="3042"/>
        <c:spPr>
          <a:solidFill>
            <a:schemeClr val="accent1"/>
          </a:solidFill>
          <a:ln w="19050">
            <a:solidFill>
              <a:schemeClr val="lt1"/>
            </a:solidFill>
          </a:ln>
          <a:effectLst/>
        </c:spPr>
      </c:pivotFmt>
      <c:pivotFmt>
        <c:idx val="304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44"/>
        <c:spPr>
          <a:solidFill>
            <a:schemeClr val="accent1"/>
          </a:solidFill>
          <a:ln w="19050">
            <a:solidFill>
              <a:schemeClr val="lt1"/>
            </a:solidFill>
          </a:ln>
          <a:effectLst/>
        </c:spPr>
      </c:pivotFmt>
      <c:pivotFmt>
        <c:idx val="3045"/>
        <c:spPr>
          <a:solidFill>
            <a:schemeClr val="accent1"/>
          </a:solidFill>
          <a:ln w="19050">
            <a:solidFill>
              <a:schemeClr val="lt1"/>
            </a:solidFill>
          </a:ln>
          <a:effectLst/>
        </c:spPr>
      </c:pivotFmt>
      <c:pivotFmt>
        <c:idx val="3046"/>
        <c:spPr>
          <a:solidFill>
            <a:schemeClr val="accent1"/>
          </a:solidFill>
          <a:ln w="19050">
            <a:solidFill>
              <a:schemeClr val="lt1"/>
            </a:solidFill>
          </a:ln>
          <a:effectLst/>
        </c:spPr>
      </c:pivotFmt>
      <c:pivotFmt>
        <c:idx val="3047"/>
        <c:spPr>
          <a:solidFill>
            <a:schemeClr val="accent1"/>
          </a:solidFill>
          <a:ln w="19050">
            <a:solidFill>
              <a:schemeClr val="lt1"/>
            </a:solidFill>
          </a:ln>
          <a:effectLst/>
        </c:spPr>
      </c:pivotFmt>
      <c:pivotFmt>
        <c:idx val="3048"/>
        <c:spPr>
          <a:solidFill>
            <a:schemeClr val="accent1"/>
          </a:solidFill>
          <a:ln w="19050">
            <a:solidFill>
              <a:schemeClr val="lt1"/>
            </a:solidFill>
          </a:ln>
          <a:effectLst/>
        </c:spPr>
      </c:pivotFmt>
      <c:pivotFmt>
        <c:idx val="3049"/>
        <c:spPr>
          <a:solidFill>
            <a:schemeClr val="accent1"/>
          </a:solidFill>
          <a:ln w="19050">
            <a:solidFill>
              <a:schemeClr val="lt1"/>
            </a:solidFill>
          </a:ln>
          <a:effectLst/>
        </c:spPr>
      </c:pivotFmt>
      <c:pivotFmt>
        <c:idx val="3050"/>
        <c:spPr>
          <a:solidFill>
            <a:schemeClr val="accent1"/>
          </a:solidFill>
          <a:ln w="19050">
            <a:solidFill>
              <a:schemeClr val="lt1"/>
            </a:solidFill>
          </a:ln>
          <a:effectLst/>
        </c:spPr>
      </c:pivotFmt>
      <c:pivotFmt>
        <c:idx val="3051"/>
        <c:spPr>
          <a:solidFill>
            <a:schemeClr val="accent1"/>
          </a:solidFill>
          <a:ln w="19050">
            <a:solidFill>
              <a:schemeClr val="lt1"/>
            </a:solidFill>
          </a:ln>
          <a:effectLst/>
        </c:spPr>
      </c:pivotFmt>
      <c:pivotFmt>
        <c:idx val="3052"/>
        <c:spPr>
          <a:solidFill>
            <a:schemeClr val="accent1"/>
          </a:solidFill>
          <a:ln w="19050">
            <a:solidFill>
              <a:schemeClr val="lt1"/>
            </a:solidFill>
          </a:ln>
          <a:effectLst/>
        </c:spPr>
      </c:pivotFmt>
      <c:pivotFmt>
        <c:idx val="3053"/>
        <c:spPr>
          <a:solidFill>
            <a:schemeClr val="accent1"/>
          </a:solidFill>
          <a:ln w="19050">
            <a:solidFill>
              <a:schemeClr val="lt1"/>
            </a:solidFill>
          </a:ln>
          <a:effectLst/>
        </c:spPr>
      </c:pivotFmt>
      <c:pivotFmt>
        <c:idx val="3054"/>
        <c:spPr>
          <a:solidFill>
            <a:schemeClr val="accent1"/>
          </a:solidFill>
          <a:ln w="19050">
            <a:solidFill>
              <a:schemeClr val="lt1"/>
            </a:solidFill>
          </a:ln>
          <a:effectLst/>
        </c:spPr>
      </c:pivotFmt>
      <c:pivotFmt>
        <c:idx val="3055"/>
        <c:spPr>
          <a:solidFill>
            <a:schemeClr val="accent1"/>
          </a:solidFill>
          <a:ln w="19050">
            <a:solidFill>
              <a:schemeClr val="lt1"/>
            </a:solidFill>
          </a:ln>
          <a:effectLst/>
        </c:spPr>
      </c:pivotFmt>
      <c:pivotFmt>
        <c:idx val="3056"/>
        <c:spPr>
          <a:solidFill>
            <a:schemeClr val="accent1"/>
          </a:solidFill>
          <a:ln w="19050">
            <a:solidFill>
              <a:schemeClr val="lt1"/>
            </a:solidFill>
          </a:ln>
          <a:effectLst/>
        </c:spPr>
      </c:pivotFmt>
      <c:pivotFmt>
        <c:idx val="3057"/>
        <c:spPr>
          <a:solidFill>
            <a:schemeClr val="accent1"/>
          </a:solidFill>
          <a:ln w="19050">
            <a:solidFill>
              <a:schemeClr val="lt1"/>
            </a:solidFill>
          </a:ln>
          <a:effectLst/>
        </c:spPr>
      </c:pivotFmt>
      <c:pivotFmt>
        <c:idx val="3058"/>
        <c:spPr>
          <a:solidFill>
            <a:schemeClr val="accent1"/>
          </a:solidFill>
          <a:ln w="19050">
            <a:solidFill>
              <a:schemeClr val="lt1"/>
            </a:solidFill>
          </a:ln>
          <a:effectLst/>
        </c:spPr>
      </c:pivotFmt>
      <c:pivotFmt>
        <c:idx val="3059"/>
        <c:spPr>
          <a:solidFill>
            <a:schemeClr val="accent1"/>
          </a:solidFill>
          <a:ln w="19050">
            <a:solidFill>
              <a:schemeClr val="lt1"/>
            </a:solidFill>
          </a:ln>
          <a:effectLst/>
        </c:spPr>
      </c:pivotFmt>
      <c:pivotFmt>
        <c:idx val="306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61"/>
        <c:spPr>
          <a:solidFill>
            <a:schemeClr val="accent1"/>
          </a:solidFill>
          <a:ln w="19050">
            <a:solidFill>
              <a:schemeClr val="lt1"/>
            </a:solidFill>
          </a:ln>
          <a:effectLst/>
        </c:spPr>
      </c:pivotFmt>
      <c:pivotFmt>
        <c:idx val="3062"/>
        <c:spPr>
          <a:solidFill>
            <a:schemeClr val="accent1"/>
          </a:solidFill>
          <a:ln w="19050">
            <a:solidFill>
              <a:schemeClr val="lt1"/>
            </a:solidFill>
          </a:ln>
          <a:effectLst/>
        </c:spPr>
      </c:pivotFmt>
      <c:pivotFmt>
        <c:idx val="3063"/>
        <c:spPr>
          <a:solidFill>
            <a:schemeClr val="accent1"/>
          </a:solidFill>
          <a:ln w="19050">
            <a:solidFill>
              <a:schemeClr val="lt1"/>
            </a:solidFill>
          </a:ln>
          <a:effectLst/>
        </c:spPr>
      </c:pivotFmt>
      <c:pivotFmt>
        <c:idx val="3064"/>
        <c:spPr>
          <a:solidFill>
            <a:schemeClr val="accent1"/>
          </a:solidFill>
          <a:ln w="19050">
            <a:solidFill>
              <a:schemeClr val="lt1"/>
            </a:solidFill>
          </a:ln>
          <a:effectLst/>
        </c:spPr>
      </c:pivotFmt>
      <c:pivotFmt>
        <c:idx val="3065"/>
        <c:spPr>
          <a:solidFill>
            <a:schemeClr val="accent1"/>
          </a:solidFill>
          <a:ln w="19050">
            <a:solidFill>
              <a:schemeClr val="lt1"/>
            </a:solidFill>
          </a:ln>
          <a:effectLst/>
        </c:spPr>
      </c:pivotFmt>
      <c:pivotFmt>
        <c:idx val="3066"/>
        <c:spPr>
          <a:solidFill>
            <a:schemeClr val="accent1"/>
          </a:solidFill>
          <a:ln w="19050">
            <a:solidFill>
              <a:schemeClr val="lt1"/>
            </a:solidFill>
          </a:ln>
          <a:effectLst/>
        </c:spPr>
      </c:pivotFmt>
      <c:pivotFmt>
        <c:idx val="3067"/>
        <c:spPr>
          <a:solidFill>
            <a:schemeClr val="accent1"/>
          </a:solidFill>
          <a:ln w="19050">
            <a:solidFill>
              <a:schemeClr val="lt1"/>
            </a:solidFill>
          </a:ln>
          <a:effectLst/>
        </c:spPr>
      </c:pivotFmt>
      <c:pivotFmt>
        <c:idx val="3068"/>
        <c:spPr>
          <a:solidFill>
            <a:schemeClr val="accent1"/>
          </a:solidFill>
          <a:ln w="19050">
            <a:solidFill>
              <a:schemeClr val="lt1"/>
            </a:solidFill>
          </a:ln>
          <a:effectLst/>
        </c:spPr>
      </c:pivotFmt>
      <c:pivotFmt>
        <c:idx val="3069"/>
        <c:spPr>
          <a:solidFill>
            <a:schemeClr val="accent1"/>
          </a:solidFill>
          <a:ln w="19050">
            <a:solidFill>
              <a:schemeClr val="lt1"/>
            </a:solidFill>
          </a:ln>
          <a:effectLst/>
        </c:spPr>
      </c:pivotFmt>
      <c:pivotFmt>
        <c:idx val="3070"/>
        <c:spPr>
          <a:solidFill>
            <a:schemeClr val="accent1"/>
          </a:solidFill>
          <a:ln w="19050">
            <a:solidFill>
              <a:schemeClr val="lt1"/>
            </a:solidFill>
          </a:ln>
          <a:effectLst/>
        </c:spPr>
      </c:pivotFmt>
      <c:pivotFmt>
        <c:idx val="3071"/>
        <c:spPr>
          <a:solidFill>
            <a:schemeClr val="accent1"/>
          </a:solidFill>
          <a:ln w="19050">
            <a:solidFill>
              <a:schemeClr val="lt1"/>
            </a:solidFill>
          </a:ln>
          <a:effectLst/>
        </c:spPr>
      </c:pivotFmt>
      <c:pivotFmt>
        <c:idx val="3072"/>
        <c:spPr>
          <a:solidFill>
            <a:schemeClr val="accent1"/>
          </a:solidFill>
          <a:ln w="19050">
            <a:solidFill>
              <a:schemeClr val="lt1"/>
            </a:solidFill>
          </a:ln>
          <a:effectLst/>
        </c:spPr>
      </c:pivotFmt>
      <c:pivotFmt>
        <c:idx val="3073"/>
        <c:spPr>
          <a:solidFill>
            <a:schemeClr val="accent1"/>
          </a:solidFill>
          <a:ln w="19050">
            <a:solidFill>
              <a:schemeClr val="lt1"/>
            </a:solidFill>
          </a:ln>
          <a:effectLst/>
        </c:spPr>
      </c:pivotFmt>
      <c:pivotFmt>
        <c:idx val="3074"/>
        <c:spPr>
          <a:solidFill>
            <a:schemeClr val="accent1"/>
          </a:solidFill>
          <a:ln w="19050">
            <a:solidFill>
              <a:schemeClr val="lt1"/>
            </a:solidFill>
          </a:ln>
          <a:effectLst/>
        </c:spPr>
      </c:pivotFmt>
      <c:pivotFmt>
        <c:idx val="3075"/>
        <c:spPr>
          <a:solidFill>
            <a:schemeClr val="accent1"/>
          </a:solidFill>
          <a:ln w="19050">
            <a:solidFill>
              <a:schemeClr val="lt1"/>
            </a:solidFill>
          </a:ln>
          <a:effectLst/>
        </c:spPr>
      </c:pivotFmt>
      <c:pivotFmt>
        <c:idx val="3076"/>
        <c:spPr>
          <a:solidFill>
            <a:schemeClr val="accent1"/>
          </a:solidFill>
          <a:ln w="19050">
            <a:solidFill>
              <a:schemeClr val="lt1"/>
            </a:solidFill>
          </a:ln>
          <a:effectLst/>
        </c:spPr>
      </c:pivotFmt>
      <c:pivotFmt>
        <c:idx val="307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78"/>
        <c:spPr>
          <a:solidFill>
            <a:schemeClr val="accent1"/>
          </a:solidFill>
          <a:ln w="19050">
            <a:solidFill>
              <a:schemeClr val="lt1"/>
            </a:solidFill>
          </a:ln>
          <a:effectLst/>
        </c:spPr>
      </c:pivotFmt>
      <c:pivotFmt>
        <c:idx val="3079"/>
        <c:spPr>
          <a:solidFill>
            <a:schemeClr val="accent1"/>
          </a:solidFill>
          <a:ln w="19050">
            <a:solidFill>
              <a:schemeClr val="lt1"/>
            </a:solidFill>
          </a:ln>
          <a:effectLst/>
        </c:spPr>
      </c:pivotFmt>
      <c:pivotFmt>
        <c:idx val="3080"/>
        <c:spPr>
          <a:solidFill>
            <a:schemeClr val="accent1"/>
          </a:solidFill>
          <a:ln w="19050">
            <a:solidFill>
              <a:schemeClr val="lt1"/>
            </a:solidFill>
          </a:ln>
          <a:effectLst/>
        </c:spPr>
      </c:pivotFmt>
      <c:pivotFmt>
        <c:idx val="3081"/>
        <c:spPr>
          <a:solidFill>
            <a:schemeClr val="accent1"/>
          </a:solidFill>
          <a:ln w="19050">
            <a:solidFill>
              <a:schemeClr val="lt1"/>
            </a:solidFill>
          </a:ln>
          <a:effectLst/>
        </c:spPr>
      </c:pivotFmt>
      <c:pivotFmt>
        <c:idx val="3082"/>
        <c:spPr>
          <a:solidFill>
            <a:schemeClr val="accent1"/>
          </a:solidFill>
          <a:ln w="19050">
            <a:solidFill>
              <a:schemeClr val="lt1"/>
            </a:solidFill>
          </a:ln>
          <a:effectLst/>
        </c:spPr>
      </c:pivotFmt>
      <c:pivotFmt>
        <c:idx val="3083"/>
        <c:spPr>
          <a:solidFill>
            <a:schemeClr val="accent1"/>
          </a:solidFill>
          <a:ln w="19050">
            <a:solidFill>
              <a:schemeClr val="lt1"/>
            </a:solidFill>
          </a:ln>
          <a:effectLst/>
        </c:spPr>
      </c:pivotFmt>
      <c:pivotFmt>
        <c:idx val="3084"/>
        <c:spPr>
          <a:solidFill>
            <a:schemeClr val="accent1"/>
          </a:solidFill>
          <a:ln w="19050">
            <a:solidFill>
              <a:schemeClr val="lt1"/>
            </a:solidFill>
          </a:ln>
          <a:effectLst/>
        </c:spPr>
      </c:pivotFmt>
      <c:pivotFmt>
        <c:idx val="3085"/>
        <c:spPr>
          <a:solidFill>
            <a:schemeClr val="accent1"/>
          </a:solidFill>
          <a:ln w="19050">
            <a:solidFill>
              <a:schemeClr val="lt1"/>
            </a:solidFill>
          </a:ln>
          <a:effectLst/>
        </c:spPr>
      </c:pivotFmt>
      <c:pivotFmt>
        <c:idx val="3086"/>
        <c:spPr>
          <a:solidFill>
            <a:schemeClr val="accent1"/>
          </a:solidFill>
          <a:ln w="19050">
            <a:solidFill>
              <a:schemeClr val="lt1"/>
            </a:solidFill>
          </a:ln>
          <a:effectLst/>
        </c:spPr>
      </c:pivotFmt>
      <c:pivotFmt>
        <c:idx val="3087"/>
        <c:spPr>
          <a:solidFill>
            <a:schemeClr val="accent1"/>
          </a:solidFill>
          <a:ln w="19050">
            <a:solidFill>
              <a:schemeClr val="lt1"/>
            </a:solidFill>
          </a:ln>
          <a:effectLst/>
        </c:spPr>
      </c:pivotFmt>
      <c:pivotFmt>
        <c:idx val="3088"/>
        <c:spPr>
          <a:solidFill>
            <a:schemeClr val="accent1"/>
          </a:solidFill>
          <a:ln w="19050">
            <a:solidFill>
              <a:schemeClr val="lt1"/>
            </a:solidFill>
          </a:ln>
          <a:effectLst/>
        </c:spPr>
      </c:pivotFmt>
      <c:pivotFmt>
        <c:idx val="3089"/>
        <c:spPr>
          <a:solidFill>
            <a:schemeClr val="accent1"/>
          </a:solidFill>
          <a:ln w="19050">
            <a:solidFill>
              <a:schemeClr val="lt1"/>
            </a:solidFill>
          </a:ln>
          <a:effectLst/>
        </c:spPr>
      </c:pivotFmt>
      <c:pivotFmt>
        <c:idx val="3090"/>
        <c:spPr>
          <a:solidFill>
            <a:schemeClr val="accent1"/>
          </a:solidFill>
          <a:ln w="19050">
            <a:solidFill>
              <a:schemeClr val="lt1"/>
            </a:solidFill>
          </a:ln>
          <a:effectLst/>
        </c:spPr>
      </c:pivotFmt>
      <c:pivotFmt>
        <c:idx val="3091"/>
        <c:spPr>
          <a:solidFill>
            <a:schemeClr val="accent1"/>
          </a:solidFill>
          <a:ln w="19050">
            <a:solidFill>
              <a:schemeClr val="lt1"/>
            </a:solidFill>
          </a:ln>
          <a:effectLst/>
        </c:spPr>
      </c:pivotFmt>
      <c:pivotFmt>
        <c:idx val="3092"/>
        <c:spPr>
          <a:solidFill>
            <a:schemeClr val="accent1"/>
          </a:solidFill>
          <a:ln w="19050">
            <a:solidFill>
              <a:schemeClr val="lt1"/>
            </a:solidFill>
          </a:ln>
          <a:effectLst/>
        </c:spPr>
      </c:pivotFmt>
      <c:pivotFmt>
        <c:idx val="3093"/>
        <c:spPr>
          <a:solidFill>
            <a:schemeClr val="accent1"/>
          </a:solidFill>
          <a:ln w="19050">
            <a:solidFill>
              <a:schemeClr val="lt1"/>
            </a:solidFill>
          </a:ln>
          <a:effectLst/>
        </c:spPr>
      </c:pivotFmt>
      <c:pivotFmt>
        <c:idx val="309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95"/>
        <c:spPr>
          <a:solidFill>
            <a:schemeClr val="accent1"/>
          </a:solidFill>
          <a:ln w="19050">
            <a:solidFill>
              <a:schemeClr val="lt1"/>
            </a:solidFill>
          </a:ln>
          <a:effectLst/>
        </c:spPr>
      </c:pivotFmt>
      <c:pivotFmt>
        <c:idx val="3096"/>
        <c:spPr>
          <a:solidFill>
            <a:schemeClr val="accent1"/>
          </a:solidFill>
          <a:ln w="19050">
            <a:solidFill>
              <a:schemeClr val="lt1"/>
            </a:solidFill>
          </a:ln>
          <a:effectLst/>
        </c:spPr>
      </c:pivotFmt>
      <c:pivotFmt>
        <c:idx val="3097"/>
        <c:spPr>
          <a:solidFill>
            <a:schemeClr val="accent1"/>
          </a:solidFill>
          <a:ln w="19050">
            <a:solidFill>
              <a:schemeClr val="lt1"/>
            </a:solidFill>
          </a:ln>
          <a:effectLst/>
        </c:spPr>
      </c:pivotFmt>
      <c:pivotFmt>
        <c:idx val="3098"/>
        <c:spPr>
          <a:solidFill>
            <a:schemeClr val="accent1"/>
          </a:solidFill>
          <a:ln w="19050">
            <a:solidFill>
              <a:schemeClr val="lt1"/>
            </a:solidFill>
          </a:ln>
          <a:effectLst/>
        </c:spPr>
      </c:pivotFmt>
      <c:pivotFmt>
        <c:idx val="3099"/>
        <c:spPr>
          <a:solidFill>
            <a:schemeClr val="accent1"/>
          </a:solidFill>
          <a:ln w="19050">
            <a:solidFill>
              <a:schemeClr val="lt1"/>
            </a:solidFill>
          </a:ln>
          <a:effectLst/>
        </c:spPr>
      </c:pivotFmt>
      <c:pivotFmt>
        <c:idx val="3100"/>
        <c:spPr>
          <a:solidFill>
            <a:schemeClr val="accent1"/>
          </a:solidFill>
          <a:ln w="19050">
            <a:solidFill>
              <a:schemeClr val="lt1"/>
            </a:solidFill>
          </a:ln>
          <a:effectLst/>
        </c:spPr>
      </c:pivotFmt>
      <c:pivotFmt>
        <c:idx val="3101"/>
        <c:spPr>
          <a:solidFill>
            <a:schemeClr val="accent1"/>
          </a:solidFill>
          <a:ln w="19050">
            <a:solidFill>
              <a:schemeClr val="lt1"/>
            </a:solidFill>
          </a:ln>
          <a:effectLst/>
        </c:spPr>
      </c:pivotFmt>
      <c:pivotFmt>
        <c:idx val="3102"/>
        <c:spPr>
          <a:solidFill>
            <a:schemeClr val="accent1"/>
          </a:solidFill>
          <a:ln w="19050">
            <a:solidFill>
              <a:schemeClr val="lt1"/>
            </a:solidFill>
          </a:ln>
          <a:effectLst/>
        </c:spPr>
      </c:pivotFmt>
      <c:pivotFmt>
        <c:idx val="3103"/>
        <c:spPr>
          <a:solidFill>
            <a:schemeClr val="accent1"/>
          </a:solidFill>
          <a:ln w="19050">
            <a:solidFill>
              <a:schemeClr val="lt1"/>
            </a:solidFill>
          </a:ln>
          <a:effectLst/>
        </c:spPr>
      </c:pivotFmt>
      <c:pivotFmt>
        <c:idx val="3104"/>
        <c:spPr>
          <a:solidFill>
            <a:schemeClr val="accent1"/>
          </a:solidFill>
          <a:ln w="19050">
            <a:solidFill>
              <a:schemeClr val="lt1"/>
            </a:solidFill>
          </a:ln>
          <a:effectLst/>
        </c:spPr>
      </c:pivotFmt>
      <c:pivotFmt>
        <c:idx val="3105"/>
        <c:spPr>
          <a:solidFill>
            <a:schemeClr val="accent1"/>
          </a:solidFill>
          <a:ln w="19050">
            <a:solidFill>
              <a:schemeClr val="lt1"/>
            </a:solidFill>
          </a:ln>
          <a:effectLst/>
        </c:spPr>
      </c:pivotFmt>
      <c:pivotFmt>
        <c:idx val="3106"/>
        <c:spPr>
          <a:solidFill>
            <a:schemeClr val="accent1"/>
          </a:solidFill>
          <a:ln w="19050">
            <a:solidFill>
              <a:schemeClr val="lt1"/>
            </a:solidFill>
          </a:ln>
          <a:effectLst/>
        </c:spPr>
      </c:pivotFmt>
      <c:pivotFmt>
        <c:idx val="3107"/>
        <c:spPr>
          <a:solidFill>
            <a:schemeClr val="accent1"/>
          </a:solidFill>
          <a:ln w="19050">
            <a:solidFill>
              <a:schemeClr val="lt1"/>
            </a:solidFill>
          </a:ln>
          <a:effectLst/>
        </c:spPr>
      </c:pivotFmt>
      <c:pivotFmt>
        <c:idx val="3108"/>
        <c:spPr>
          <a:solidFill>
            <a:schemeClr val="accent1"/>
          </a:solidFill>
          <a:ln w="19050">
            <a:solidFill>
              <a:schemeClr val="lt1"/>
            </a:solidFill>
          </a:ln>
          <a:effectLst/>
        </c:spPr>
      </c:pivotFmt>
      <c:pivotFmt>
        <c:idx val="3109"/>
        <c:spPr>
          <a:solidFill>
            <a:schemeClr val="accent1"/>
          </a:solidFill>
          <a:ln w="19050">
            <a:solidFill>
              <a:schemeClr val="lt1"/>
            </a:solidFill>
          </a:ln>
          <a:effectLst/>
        </c:spPr>
      </c:pivotFmt>
      <c:pivotFmt>
        <c:idx val="3110"/>
        <c:spPr>
          <a:solidFill>
            <a:schemeClr val="accent1"/>
          </a:solidFill>
          <a:ln w="19050">
            <a:solidFill>
              <a:schemeClr val="lt1"/>
            </a:solidFill>
          </a:ln>
          <a:effectLst/>
        </c:spPr>
      </c:pivotFmt>
      <c:pivotFmt>
        <c:idx val="311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12"/>
        <c:spPr>
          <a:solidFill>
            <a:schemeClr val="accent1"/>
          </a:solidFill>
          <a:ln w="19050">
            <a:solidFill>
              <a:schemeClr val="lt1"/>
            </a:solidFill>
          </a:ln>
          <a:effectLst/>
        </c:spPr>
      </c:pivotFmt>
      <c:pivotFmt>
        <c:idx val="3113"/>
        <c:spPr>
          <a:solidFill>
            <a:schemeClr val="accent1"/>
          </a:solidFill>
          <a:ln w="19050">
            <a:solidFill>
              <a:schemeClr val="lt1"/>
            </a:solidFill>
          </a:ln>
          <a:effectLst/>
        </c:spPr>
      </c:pivotFmt>
      <c:pivotFmt>
        <c:idx val="3114"/>
        <c:spPr>
          <a:solidFill>
            <a:schemeClr val="accent1"/>
          </a:solidFill>
          <a:ln w="19050">
            <a:solidFill>
              <a:schemeClr val="lt1"/>
            </a:solidFill>
          </a:ln>
          <a:effectLst/>
        </c:spPr>
      </c:pivotFmt>
      <c:pivotFmt>
        <c:idx val="3115"/>
        <c:spPr>
          <a:solidFill>
            <a:schemeClr val="accent1"/>
          </a:solidFill>
          <a:ln w="19050">
            <a:solidFill>
              <a:schemeClr val="lt1"/>
            </a:solidFill>
          </a:ln>
          <a:effectLst/>
        </c:spPr>
      </c:pivotFmt>
      <c:pivotFmt>
        <c:idx val="3116"/>
        <c:spPr>
          <a:solidFill>
            <a:schemeClr val="accent1"/>
          </a:solidFill>
          <a:ln w="19050">
            <a:solidFill>
              <a:schemeClr val="lt1"/>
            </a:solidFill>
          </a:ln>
          <a:effectLst/>
        </c:spPr>
      </c:pivotFmt>
      <c:pivotFmt>
        <c:idx val="3117"/>
        <c:spPr>
          <a:solidFill>
            <a:schemeClr val="accent1"/>
          </a:solidFill>
          <a:ln w="19050">
            <a:solidFill>
              <a:schemeClr val="lt1"/>
            </a:solidFill>
          </a:ln>
          <a:effectLst/>
        </c:spPr>
      </c:pivotFmt>
      <c:pivotFmt>
        <c:idx val="3118"/>
        <c:spPr>
          <a:solidFill>
            <a:schemeClr val="accent1"/>
          </a:solidFill>
          <a:ln w="19050">
            <a:solidFill>
              <a:schemeClr val="lt1"/>
            </a:solidFill>
          </a:ln>
          <a:effectLst/>
        </c:spPr>
      </c:pivotFmt>
      <c:pivotFmt>
        <c:idx val="3119"/>
        <c:spPr>
          <a:solidFill>
            <a:schemeClr val="accent1"/>
          </a:solidFill>
          <a:ln w="19050">
            <a:solidFill>
              <a:schemeClr val="lt1"/>
            </a:solidFill>
          </a:ln>
          <a:effectLst/>
        </c:spPr>
      </c:pivotFmt>
      <c:pivotFmt>
        <c:idx val="3120"/>
        <c:spPr>
          <a:solidFill>
            <a:schemeClr val="accent1"/>
          </a:solidFill>
          <a:ln w="19050">
            <a:solidFill>
              <a:schemeClr val="lt1"/>
            </a:solidFill>
          </a:ln>
          <a:effectLst/>
        </c:spPr>
      </c:pivotFmt>
      <c:pivotFmt>
        <c:idx val="3121"/>
        <c:spPr>
          <a:solidFill>
            <a:schemeClr val="accent1"/>
          </a:solidFill>
          <a:ln w="19050">
            <a:solidFill>
              <a:schemeClr val="lt1"/>
            </a:solidFill>
          </a:ln>
          <a:effectLst/>
        </c:spPr>
      </c:pivotFmt>
      <c:pivotFmt>
        <c:idx val="3122"/>
        <c:spPr>
          <a:solidFill>
            <a:schemeClr val="accent1"/>
          </a:solidFill>
          <a:ln w="19050">
            <a:solidFill>
              <a:schemeClr val="lt1"/>
            </a:solidFill>
          </a:ln>
          <a:effectLst/>
        </c:spPr>
      </c:pivotFmt>
      <c:pivotFmt>
        <c:idx val="3123"/>
        <c:spPr>
          <a:solidFill>
            <a:schemeClr val="accent1"/>
          </a:solidFill>
          <a:ln w="19050">
            <a:solidFill>
              <a:schemeClr val="lt1"/>
            </a:solidFill>
          </a:ln>
          <a:effectLst/>
        </c:spPr>
      </c:pivotFmt>
      <c:pivotFmt>
        <c:idx val="3124"/>
        <c:spPr>
          <a:solidFill>
            <a:schemeClr val="accent1"/>
          </a:solidFill>
          <a:ln w="19050">
            <a:solidFill>
              <a:schemeClr val="lt1"/>
            </a:solidFill>
          </a:ln>
          <a:effectLst/>
        </c:spPr>
      </c:pivotFmt>
      <c:pivotFmt>
        <c:idx val="3125"/>
        <c:spPr>
          <a:solidFill>
            <a:schemeClr val="accent1"/>
          </a:solidFill>
          <a:ln w="19050">
            <a:solidFill>
              <a:schemeClr val="lt1"/>
            </a:solidFill>
          </a:ln>
          <a:effectLst/>
        </c:spPr>
      </c:pivotFmt>
      <c:pivotFmt>
        <c:idx val="3126"/>
        <c:spPr>
          <a:solidFill>
            <a:schemeClr val="accent1"/>
          </a:solidFill>
          <a:ln w="19050">
            <a:solidFill>
              <a:schemeClr val="lt1"/>
            </a:solidFill>
          </a:ln>
          <a:effectLst/>
        </c:spPr>
      </c:pivotFmt>
      <c:pivotFmt>
        <c:idx val="3127"/>
        <c:spPr>
          <a:solidFill>
            <a:schemeClr val="accent1"/>
          </a:solidFill>
          <a:ln w="19050">
            <a:solidFill>
              <a:schemeClr val="lt1"/>
            </a:solidFill>
          </a:ln>
          <a:effectLst/>
        </c:spPr>
      </c:pivotFmt>
      <c:pivotFmt>
        <c:idx val="312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29"/>
        <c:spPr>
          <a:solidFill>
            <a:schemeClr val="accent1"/>
          </a:solidFill>
          <a:ln w="19050">
            <a:solidFill>
              <a:schemeClr val="lt1"/>
            </a:solidFill>
          </a:ln>
          <a:effectLst/>
        </c:spPr>
      </c:pivotFmt>
      <c:pivotFmt>
        <c:idx val="3130"/>
        <c:spPr>
          <a:solidFill>
            <a:schemeClr val="accent1"/>
          </a:solidFill>
          <a:ln w="19050">
            <a:solidFill>
              <a:schemeClr val="lt1"/>
            </a:solidFill>
          </a:ln>
          <a:effectLst/>
        </c:spPr>
      </c:pivotFmt>
      <c:pivotFmt>
        <c:idx val="3131"/>
        <c:spPr>
          <a:solidFill>
            <a:schemeClr val="accent1"/>
          </a:solidFill>
          <a:ln w="19050">
            <a:solidFill>
              <a:schemeClr val="lt1"/>
            </a:solidFill>
          </a:ln>
          <a:effectLst/>
        </c:spPr>
      </c:pivotFmt>
      <c:pivotFmt>
        <c:idx val="3132"/>
        <c:spPr>
          <a:solidFill>
            <a:schemeClr val="accent1"/>
          </a:solidFill>
          <a:ln w="19050">
            <a:solidFill>
              <a:schemeClr val="lt1"/>
            </a:solidFill>
          </a:ln>
          <a:effectLst/>
        </c:spPr>
      </c:pivotFmt>
      <c:pivotFmt>
        <c:idx val="3133"/>
        <c:spPr>
          <a:solidFill>
            <a:schemeClr val="accent1"/>
          </a:solidFill>
          <a:ln w="19050">
            <a:solidFill>
              <a:schemeClr val="lt1"/>
            </a:solidFill>
          </a:ln>
          <a:effectLst/>
        </c:spPr>
      </c:pivotFmt>
      <c:pivotFmt>
        <c:idx val="3134"/>
        <c:spPr>
          <a:solidFill>
            <a:schemeClr val="accent1"/>
          </a:solidFill>
          <a:ln w="19050">
            <a:solidFill>
              <a:schemeClr val="lt1"/>
            </a:solidFill>
          </a:ln>
          <a:effectLst/>
        </c:spPr>
      </c:pivotFmt>
      <c:pivotFmt>
        <c:idx val="3135"/>
        <c:spPr>
          <a:solidFill>
            <a:schemeClr val="accent1"/>
          </a:solidFill>
          <a:ln w="19050">
            <a:solidFill>
              <a:schemeClr val="lt1"/>
            </a:solidFill>
          </a:ln>
          <a:effectLst/>
        </c:spPr>
      </c:pivotFmt>
      <c:pivotFmt>
        <c:idx val="3136"/>
        <c:spPr>
          <a:solidFill>
            <a:schemeClr val="accent1"/>
          </a:solidFill>
          <a:ln w="19050">
            <a:solidFill>
              <a:schemeClr val="lt1"/>
            </a:solidFill>
          </a:ln>
          <a:effectLst/>
        </c:spPr>
      </c:pivotFmt>
      <c:pivotFmt>
        <c:idx val="3137"/>
        <c:spPr>
          <a:solidFill>
            <a:schemeClr val="accent1"/>
          </a:solidFill>
          <a:ln w="19050">
            <a:solidFill>
              <a:schemeClr val="lt1"/>
            </a:solidFill>
          </a:ln>
          <a:effectLst/>
        </c:spPr>
      </c:pivotFmt>
      <c:pivotFmt>
        <c:idx val="3138"/>
        <c:spPr>
          <a:solidFill>
            <a:schemeClr val="accent1"/>
          </a:solidFill>
          <a:ln w="19050">
            <a:solidFill>
              <a:schemeClr val="lt1"/>
            </a:solidFill>
          </a:ln>
          <a:effectLst/>
        </c:spPr>
      </c:pivotFmt>
      <c:pivotFmt>
        <c:idx val="3139"/>
        <c:spPr>
          <a:solidFill>
            <a:schemeClr val="accent1"/>
          </a:solidFill>
          <a:ln w="19050">
            <a:solidFill>
              <a:schemeClr val="lt1"/>
            </a:solidFill>
          </a:ln>
          <a:effectLst/>
        </c:spPr>
      </c:pivotFmt>
      <c:pivotFmt>
        <c:idx val="3140"/>
        <c:spPr>
          <a:solidFill>
            <a:schemeClr val="accent1"/>
          </a:solidFill>
          <a:ln w="19050">
            <a:solidFill>
              <a:schemeClr val="lt1"/>
            </a:solidFill>
          </a:ln>
          <a:effectLst/>
        </c:spPr>
      </c:pivotFmt>
      <c:pivotFmt>
        <c:idx val="3141"/>
        <c:spPr>
          <a:solidFill>
            <a:schemeClr val="accent1"/>
          </a:solidFill>
          <a:ln w="19050">
            <a:solidFill>
              <a:schemeClr val="lt1"/>
            </a:solidFill>
          </a:ln>
          <a:effectLst/>
        </c:spPr>
      </c:pivotFmt>
      <c:pivotFmt>
        <c:idx val="3142"/>
        <c:spPr>
          <a:solidFill>
            <a:schemeClr val="accent1"/>
          </a:solidFill>
          <a:ln w="19050">
            <a:solidFill>
              <a:schemeClr val="lt1"/>
            </a:solidFill>
          </a:ln>
          <a:effectLst/>
        </c:spPr>
      </c:pivotFmt>
      <c:pivotFmt>
        <c:idx val="3143"/>
        <c:spPr>
          <a:solidFill>
            <a:schemeClr val="accent1"/>
          </a:solidFill>
          <a:ln w="19050">
            <a:solidFill>
              <a:schemeClr val="lt1"/>
            </a:solidFill>
          </a:ln>
          <a:effectLst/>
        </c:spPr>
      </c:pivotFmt>
      <c:pivotFmt>
        <c:idx val="3144"/>
        <c:spPr>
          <a:solidFill>
            <a:schemeClr val="accent1"/>
          </a:solidFill>
          <a:ln w="19050">
            <a:solidFill>
              <a:schemeClr val="lt1"/>
            </a:solidFill>
          </a:ln>
          <a:effectLst/>
        </c:spPr>
      </c:pivotFmt>
      <c:pivotFmt>
        <c:idx val="314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46"/>
        <c:spPr>
          <a:solidFill>
            <a:schemeClr val="accent1"/>
          </a:solidFill>
          <a:ln w="19050">
            <a:solidFill>
              <a:schemeClr val="lt1"/>
            </a:solidFill>
          </a:ln>
          <a:effectLst/>
        </c:spPr>
      </c:pivotFmt>
      <c:pivotFmt>
        <c:idx val="3147"/>
        <c:spPr>
          <a:solidFill>
            <a:schemeClr val="accent1"/>
          </a:solidFill>
          <a:ln w="19050">
            <a:solidFill>
              <a:schemeClr val="lt1"/>
            </a:solidFill>
          </a:ln>
          <a:effectLst/>
        </c:spPr>
      </c:pivotFmt>
      <c:pivotFmt>
        <c:idx val="3148"/>
        <c:spPr>
          <a:solidFill>
            <a:schemeClr val="accent1"/>
          </a:solidFill>
          <a:ln w="19050">
            <a:solidFill>
              <a:schemeClr val="lt1"/>
            </a:solidFill>
          </a:ln>
          <a:effectLst/>
        </c:spPr>
      </c:pivotFmt>
      <c:pivotFmt>
        <c:idx val="3149"/>
        <c:spPr>
          <a:solidFill>
            <a:schemeClr val="accent1"/>
          </a:solidFill>
          <a:ln w="19050">
            <a:solidFill>
              <a:schemeClr val="lt1"/>
            </a:solidFill>
          </a:ln>
          <a:effectLst/>
        </c:spPr>
      </c:pivotFmt>
      <c:pivotFmt>
        <c:idx val="3150"/>
        <c:spPr>
          <a:solidFill>
            <a:schemeClr val="accent1"/>
          </a:solidFill>
          <a:ln w="19050">
            <a:solidFill>
              <a:schemeClr val="lt1"/>
            </a:solidFill>
          </a:ln>
          <a:effectLst/>
        </c:spPr>
      </c:pivotFmt>
      <c:pivotFmt>
        <c:idx val="3151"/>
        <c:spPr>
          <a:solidFill>
            <a:schemeClr val="accent1"/>
          </a:solidFill>
          <a:ln w="19050">
            <a:solidFill>
              <a:schemeClr val="lt1"/>
            </a:solidFill>
          </a:ln>
          <a:effectLst/>
        </c:spPr>
      </c:pivotFmt>
      <c:pivotFmt>
        <c:idx val="3152"/>
        <c:spPr>
          <a:solidFill>
            <a:schemeClr val="accent1"/>
          </a:solidFill>
          <a:ln w="19050">
            <a:solidFill>
              <a:schemeClr val="lt1"/>
            </a:solidFill>
          </a:ln>
          <a:effectLst/>
        </c:spPr>
      </c:pivotFmt>
      <c:pivotFmt>
        <c:idx val="3153"/>
        <c:spPr>
          <a:solidFill>
            <a:schemeClr val="accent1"/>
          </a:solidFill>
          <a:ln w="19050">
            <a:solidFill>
              <a:schemeClr val="lt1"/>
            </a:solidFill>
          </a:ln>
          <a:effectLst/>
        </c:spPr>
      </c:pivotFmt>
      <c:pivotFmt>
        <c:idx val="3154"/>
        <c:spPr>
          <a:solidFill>
            <a:schemeClr val="accent1"/>
          </a:solidFill>
          <a:ln w="19050">
            <a:solidFill>
              <a:schemeClr val="lt1"/>
            </a:solidFill>
          </a:ln>
          <a:effectLst/>
        </c:spPr>
      </c:pivotFmt>
      <c:pivotFmt>
        <c:idx val="3155"/>
        <c:spPr>
          <a:solidFill>
            <a:schemeClr val="accent1"/>
          </a:solidFill>
          <a:ln w="19050">
            <a:solidFill>
              <a:schemeClr val="lt1"/>
            </a:solidFill>
          </a:ln>
          <a:effectLst/>
        </c:spPr>
      </c:pivotFmt>
      <c:pivotFmt>
        <c:idx val="3156"/>
        <c:spPr>
          <a:solidFill>
            <a:schemeClr val="accent1"/>
          </a:solidFill>
          <a:ln w="19050">
            <a:solidFill>
              <a:schemeClr val="lt1"/>
            </a:solidFill>
          </a:ln>
          <a:effectLst/>
        </c:spPr>
      </c:pivotFmt>
      <c:pivotFmt>
        <c:idx val="3157"/>
        <c:spPr>
          <a:solidFill>
            <a:schemeClr val="accent1"/>
          </a:solidFill>
          <a:ln w="19050">
            <a:solidFill>
              <a:schemeClr val="lt1"/>
            </a:solidFill>
          </a:ln>
          <a:effectLst/>
        </c:spPr>
      </c:pivotFmt>
      <c:pivotFmt>
        <c:idx val="3158"/>
        <c:spPr>
          <a:solidFill>
            <a:schemeClr val="accent1"/>
          </a:solidFill>
          <a:ln w="19050">
            <a:solidFill>
              <a:schemeClr val="lt1"/>
            </a:solidFill>
          </a:ln>
          <a:effectLst/>
        </c:spPr>
      </c:pivotFmt>
      <c:pivotFmt>
        <c:idx val="3159"/>
        <c:spPr>
          <a:solidFill>
            <a:schemeClr val="accent1"/>
          </a:solidFill>
          <a:ln w="19050">
            <a:solidFill>
              <a:schemeClr val="lt1"/>
            </a:solidFill>
          </a:ln>
          <a:effectLst/>
        </c:spPr>
      </c:pivotFmt>
      <c:pivotFmt>
        <c:idx val="3160"/>
        <c:spPr>
          <a:solidFill>
            <a:schemeClr val="accent1"/>
          </a:solidFill>
          <a:ln w="19050">
            <a:solidFill>
              <a:schemeClr val="lt1"/>
            </a:solidFill>
          </a:ln>
          <a:effectLst/>
        </c:spPr>
      </c:pivotFmt>
      <c:pivotFmt>
        <c:idx val="3161"/>
        <c:spPr>
          <a:solidFill>
            <a:schemeClr val="accent1"/>
          </a:solidFill>
          <a:ln w="19050">
            <a:solidFill>
              <a:schemeClr val="lt1"/>
            </a:solidFill>
          </a:ln>
          <a:effectLst/>
        </c:spPr>
      </c:pivotFmt>
      <c:pivotFmt>
        <c:idx val="316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63"/>
        <c:spPr>
          <a:solidFill>
            <a:schemeClr val="accent1"/>
          </a:solidFill>
          <a:ln w="19050">
            <a:solidFill>
              <a:schemeClr val="lt1"/>
            </a:solidFill>
          </a:ln>
          <a:effectLst/>
        </c:spPr>
      </c:pivotFmt>
      <c:pivotFmt>
        <c:idx val="3164"/>
        <c:spPr>
          <a:solidFill>
            <a:schemeClr val="accent1"/>
          </a:solidFill>
          <a:ln w="19050">
            <a:solidFill>
              <a:schemeClr val="lt1"/>
            </a:solidFill>
          </a:ln>
          <a:effectLst/>
        </c:spPr>
      </c:pivotFmt>
      <c:pivotFmt>
        <c:idx val="3165"/>
        <c:spPr>
          <a:solidFill>
            <a:schemeClr val="accent1"/>
          </a:solidFill>
          <a:ln w="19050">
            <a:solidFill>
              <a:schemeClr val="lt1"/>
            </a:solidFill>
          </a:ln>
          <a:effectLst/>
        </c:spPr>
      </c:pivotFmt>
      <c:pivotFmt>
        <c:idx val="3166"/>
        <c:spPr>
          <a:solidFill>
            <a:schemeClr val="accent1"/>
          </a:solidFill>
          <a:ln w="19050">
            <a:solidFill>
              <a:schemeClr val="lt1"/>
            </a:solidFill>
          </a:ln>
          <a:effectLst/>
        </c:spPr>
      </c:pivotFmt>
      <c:pivotFmt>
        <c:idx val="3167"/>
        <c:spPr>
          <a:solidFill>
            <a:schemeClr val="accent1"/>
          </a:solidFill>
          <a:ln w="19050">
            <a:solidFill>
              <a:schemeClr val="lt1"/>
            </a:solidFill>
          </a:ln>
          <a:effectLst/>
        </c:spPr>
      </c:pivotFmt>
      <c:pivotFmt>
        <c:idx val="3168"/>
        <c:spPr>
          <a:solidFill>
            <a:schemeClr val="accent1"/>
          </a:solidFill>
          <a:ln w="19050">
            <a:solidFill>
              <a:schemeClr val="lt1"/>
            </a:solidFill>
          </a:ln>
          <a:effectLst/>
        </c:spPr>
      </c:pivotFmt>
      <c:pivotFmt>
        <c:idx val="3169"/>
        <c:spPr>
          <a:solidFill>
            <a:schemeClr val="accent1"/>
          </a:solidFill>
          <a:ln w="19050">
            <a:solidFill>
              <a:schemeClr val="lt1"/>
            </a:solidFill>
          </a:ln>
          <a:effectLst/>
        </c:spPr>
      </c:pivotFmt>
      <c:pivotFmt>
        <c:idx val="3170"/>
        <c:spPr>
          <a:solidFill>
            <a:schemeClr val="accent1"/>
          </a:solidFill>
          <a:ln w="19050">
            <a:solidFill>
              <a:schemeClr val="lt1"/>
            </a:solidFill>
          </a:ln>
          <a:effectLst/>
        </c:spPr>
      </c:pivotFmt>
      <c:pivotFmt>
        <c:idx val="3171"/>
        <c:spPr>
          <a:solidFill>
            <a:schemeClr val="accent1"/>
          </a:solidFill>
          <a:ln w="19050">
            <a:solidFill>
              <a:schemeClr val="lt1"/>
            </a:solidFill>
          </a:ln>
          <a:effectLst/>
        </c:spPr>
      </c:pivotFmt>
      <c:pivotFmt>
        <c:idx val="3172"/>
        <c:spPr>
          <a:solidFill>
            <a:schemeClr val="accent1"/>
          </a:solidFill>
          <a:ln w="19050">
            <a:solidFill>
              <a:schemeClr val="lt1"/>
            </a:solidFill>
          </a:ln>
          <a:effectLst/>
        </c:spPr>
      </c:pivotFmt>
      <c:pivotFmt>
        <c:idx val="3173"/>
        <c:spPr>
          <a:solidFill>
            <a:schemeClr val="accent1"/>
          </a:solidFill>
          <a:ln w="19050">
            <a:solidFill>
              <a:schemeClr val="lt1"/>
            </a:solidFill>
          </a:ln>
          <a:effectLst/>
        </c:spPr>
      </c:pivotFmt>
      <c:pivotFmt>
        <c:idx val="3174"/>
        <c:spPr>
          <a:solidFill>
            <a:schemeClr val="accent1"/>
          </a:solidFill>
          <a:ln w="19050">
            <a:solidFill>
              <a:schemeClr val="lt1"/>
            </a:solidFill>
          </a:ln>
          <a:effectLst/>
        </c:spPr>
      </c:pivotFmt>
      <c:pivotFmt>
        <c:idx val="3175"/>
        <c:spPr>
          <a:solidFill>
            <a:schemeClr val="accent1"/>
          </a:solidFill>
          <a:ln w="19050">
            <a:solidFill>
              <a:schemeClr val="lt1"/>
            </a:solidFill>
          </a:ln>
          <a:effectLst/>
        </c:spPr>
      </c:pivotFmt>
      <c:pivotFmt>
        <c:idx val="3176"/>
        <c:spPr>
          <a:solidFill>
            <a:schemeClr val="accent1"/>
          </a:solidFill>
          <a:ln w="19050">
            <a:solidFill>
              <a:schemeClr val="lt1"/>
            </a:solidFill>
          </a:ln>
          <a:effectLst/>
        </c:spPr>
      </c:pivotFmt>
      <c:pivotFmt>
        <c:idx val="3177"/>
        <c:spPr>
          <a:solidFill>
            <a:schemeClr val="accent1"/>
          </a:solidFill>
          <a:ln w="19050">
            <a:solidFill>
              <a:schemeClr val="lt1"/>
            </a:solidFill>
          </a:ln>
          <a:effectLst/>
        </c:spPr>
      </c:pivotFmt>
      <c:pivotFmt>
        <c:idx val="3178"/>
        <c:spPr>
          <a:solidFill>
            <a:schemeClr val="accent1"/>
          </a:solidFill>
          <a:ln w="19050">
            <a:solidFill>
              <a:schemeClr val="lt1"/>
            </a:solidFill>
          </a:ln>
          <a:effectLst/>
        </c:spPr>
      </c:pivotFmt>
      <c:pivotFmt>
        <c:idx val="317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80"/>
        <c:spPr>
          <a:solidFill>
            <a:schemeClr val="accent1"/>
          </a:solidFill>
          <a:ln w="19050">
            <a:solidFill>
              <a:schemeClr val="lt1"/>
            </a:solidFill>
          </a:ln>
          <a:effectLst/>
        </c:spPr>
      </c:pivotFmt>
      <c:pivotFmt>
        <c:idx val="3181"/>
        <c:spPr>
          <a:solidFill>
            <a:schemeClr val="accent1"/>
          </a:solidFill>
          <a:ln w="19050">
            <a:solidFill>
              <a:schemeClr val="lt1"/>
            </a:solidFill>
          </a:ln>
          <a:effectLst/>
        </c:spPr>
      </c:pivotFmt>
      <c:pivotFmt>
        <c:idx val="3182"/>
        <c:spPr>
          <a:solidFill>
            <a:schemeClr val="accent1"/>
          </a:solidFill>
          <a:ln w="19050">
            <a:solidFill>
              <a:schemeClr val="lt1"/>
            </a:solidFill>
          </a:ln>
          <a:effectLst/>
        </c:spPr>
      </c:pivotFmt>
      <c:pivotFmt>
        <c:idx val="3183"/>
        <c:spPr>
          <a:solidFill>
            <a:schemeClr val="accent1"/>
          </a:solidFill>
          <a:ln w="19050">
            <a:solidFill>
              <a:schemeClr val="lt1"/>
            </a:solidFill>
          </a:ln>
          <a:effectLst/>
        </c:spPr>
      </c:pivotFmt>
      <c:pivotFmt>
        <c:idx val="3184"/>
        <c:spPr>
          <a:solidFill>
            <a:schemeClr val="accent1"/>
          </a:solidFill>
          <a:ln w="19050">
            <a:solidFill>
              <a:schemeClr val="lt1"/>
            </a:solidFill>
          </a:ln>
          <a:effectLst/>
        </c:spPr>
      </c:pivotFmt>
      <c:pivotFmt>
        <c:idx val="3185"/>
        <c:spPr>
          <a:solidFill>
            <a:schemeClr val="accent1"/>
          </a:solidFill>
          <a:ln w="19050">
            <a:solidFill>
              <a:schemeClr val="lt1"/>
            </a:solidFill>
          </a:ln>
          <a:effectLst/>
        </c:spPr>
      </c:pivotFmt>
      <c:pivotFmt>
        <c:idx val="3186"/>
        <c:spPr>
          <a:solidFill>
            <a:schemeClr val="accent1"/>
          </a:solidFill>
          <a:ln w="19050">
            <a:solidFill>
              <a:schemeClr val="lt1"/>
            </a:solidFill>
          </a:ln>
          <a:effectLst/>
        </c:spPr>
      </c:pivotFmt>
      <c:pivotFmt>
        <c:idx val="3187"/>
        <c:spPr>
          <a:solidFill>
            <a:schemeClr val="accent1"/>
          </a:solidFill>
          <a:ln w="19050">
            <a:solidFill>
              <a:schemeClr val="lt1"/>
            </a:solidFill>
          </a:ln>
          <a:effectLst/>
        </c:spPr>
      </c:pivotFmt>
      <c:pivotFmt>
        <c:idx val="3188"/>
        <c:spPr>
          <a:solidFill>
            <a:schemeClr val="accent1"/>
          </a:solidFill>
          <a:ln w="19050">
            <a:solidFill>
              <a:schemeClr val="lt1"/>
            </a:solidFill>
          </a:ln>
          <a:effectLst/>
        </c:spPr>
      </c:pivotFmt>
      <c:pivotFmt>
        <c:idx val="3189"/>
        <c:spPr>
          <a:solidFill>
            <a:schemeClr val="accent1"/>
          </a:solidFill>
          <a:ln w="19050">
            <a:solidFill>
              <a:schemeClr val="lt1"/>
            </a:solidFill>
          </a:ln>
          <a:effectLst/>
        </c:spPr>
      </c:pivotFmt>
      <c:pivotFmt>
        <c:idx val="3190"/>
        <c:spPr>
          <a:solidFill>
            <a:schemeClr val="accent1"/>
          </a:solidFill>
          <a:ln w="19050">
            <a:solidFill>
              <a:schemeClr val="lt1"/>
            </a:solidFill>
          </a:ln>
          <a:effectLst/>
        </c:spPr>
      </c:pivotFmt>
      <c:pivotFmt>
        <c:idx val="3191"/>
        <c:spPr>
          <a:solidFill>
            <a:schemeClr val="accent1"/>
          </a:solidFill>
          <a:ln w="19050">
            <a:solidFill>
              <a:schemeClr val="lt1"/>
            </a:solidFill>
          </a:ln>
          <a:effectLst/>
        </c:spPr>
      </c:pivotFmt>
      <c:pivotFmt>
        <c:idx val="3192"/>
        <c:spPr>
          <a:solidFill>
            <a:schemeClr val="accent1"/>
          </a:solidFill>
          <a:ln w="19050">
            <a:solidFill>
              <a:schemeClr val="lt1"/>
            </a:solidFill>
          </a:ln>
          <a:effectLst/>
        </c:spPr>
      </c:pivotFmt>
      <c:pivotFmt>
        <c:idx val="3193"/>
        <c:spPr>
          <a:solidFill>
            <a:schemeClr val="accent1"/>
          </a:solidFill>
          <a:ln w="19050">
            <a:solidFill>
              <a:schemeClr val="lt1"/>
            </a:solidFill>
          </a:ln>
          <a:effectLst/>
        </c:spPr>
      </c:pivotFmt>
      <c:pivotFmt>
        <c:idx val="3194"/>
        <c:spPr>
          <a:solidFill>
            <a:schemeClr val="accent1"/>
          </a:solidFill>
          <a:ln w="19050">
            <a:solidFill>
              <a:schemeClr val="lt1"/>
            </a:solidFill>
          </a:ln>
          <a:effectLst/>
        </c:spPr>
      </c:pivotFmt>
      <c:pivotFmt>
        <c:idx val="3195"/>
        <c:spPr>
          <a:solidFill>
            <a:schemeClr val="accent1"/>
          </a:solidFill>
          <a:ln w="19050">
            <a:solidFill>
              <a:schemeClr val="lt1"/>
            </a:solidFill>
          </a:ln>
          <a:effectLst/>
        </c:spPr>
      </c:pivotFmt>
      <c:pivotFmt>
        <c:idx val="319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97"/>
        <c:spPr>
          <a:solidFill>
            <a:schemeClr val="accent1"/>
          </a:solidFill>
          <a:ln w="19050">
            <a:solidFill>
              <a:schemeClr val="lt1"/>
            </a:solidFill>
          </a:ln>
          <a:effectLst/>
        </c:spPr>
      </c:pivotFmt>
      <c:pivotFmt>
        <c:idx val="3198"/>
        <c:spPr>
          <a:solidFill>
            <a:schemeClr val="accent1"/>
          </a:solidFill>
          <a:ln w="19050">
            <a:solidFill>
              <a:schemeClr val="lt1"/>
            </a:solidFill>
          </a:ln>
          <a:effectLst/>
        </c:spPr>
      </c:pivotFmt>
      <c:pivotFmt>
        <c:idx val="3199"/>
        <c:spPr>
          <a:solidFill>
            <a:schemeClr val="accent1"/>
          </a:solidFill>
          <a:ln w="19050">
            <a:solidFill>
              <a:schemeClr val="lt1"/>
            </a:solidFill>
          </a:ln>
          <a:effectLst/>
        </c:spPr>
      </c:pivotFmt>
      <c:pivotFmt>
        <c:idx val="3200"/>
        <c:spPr>
          <a:solidFill>
            <a:schemeClr val="accent1"/>
          </a:solidFill>
          <a:ln w="19050">
            <a:solidFill>
              <a:schemeClr val="lt1"/>
            </a:solidFill>
          </a:ln>
          <a:effectLst/>
        </c:spPr>
      </c:pivotFmt>
      <c:pivotFmt>
        <c:idx val="3201"/>
        <c:spPr>
          <a:solidFill>
            <a:schemeClr val="accent1"/>
          </a:solidFill>
          <a:ln w="19050">
            <a:solidFill>
              <a:schemeClr val="lt1"/>
            </a:solidFill>
          </a:ln>
          <a:effectLst/>
        </c:spPr>
      </c:pivotFmt>
      <c:pivotFmt>
        <c:idx val="3202"/>
        <c:spPr>
          <a:solidFill>
            <a:schemeClr val="accent1"/>
          </a:solidFill>
          <a:ln w="19050">
            <a:solidFill>
              <a:schemeClr val="lt1"/>
            </a:solidFill>
          </a:ln>
          <a:effectLst/>
        </c:spPr>
      </c:pivotFmt>
      <c:pivotFmt>
        <c:idx val="3203"/>
        <c:spPr>
          <a:solidFill>
            <a:schemeClr val="accent1"/>
          </a:solidFill>
          <a:ln w="19050">
            <a:solidFill>
              <a:schemeClr val="lt1"/>
            </a:solidFill>
          </a:ln>
          <a:effectLst/>
        </c:spPr>
      </c:pivotFmt>
      <c:pivotFmt>
        <c:idx val="3204"/>
        <c:spPr>
          <a:solidFill>
            <a:schemeClr val="accent1"/>
          </a:solidFill>
          <a:ln w="19050">
            <a:solidFill>
              <a:schemeClr val="lt1"/>
            </a:solidFill>
          </a:ln>
          <a:effectLst/>
        </c:spPr>
      </c:pivotFmt>
      <c:pivotFmt>
        <c:idx val="3205"/>
        <c:spPr>
          <a:solidFill>
            <a:schemeClr val="accent1"/>
          </a:solidFill>
          <a:ln w="19050">
            <a:solidFill>
              <a:schemeClr val="lt1"/>
            </a:solidFill>
          </a:ln>
          <a:effectLst/>
        </c:spPr>
      </c:pivotFmt>
      <c:pivotFmt>
        <c:idx val="3206"/>
        <c:spPr>
          <a:solidFill>
            <a:schemeClr val="accent1"/>
          </a:solidFill>
          <a:ln w="19050">
            <a:solidFill>
              <a:schemeClr val="lt1"/>
            </a:solidFill>
          </a:ln>
          <a:effectLst/>
        </c:spPr>
      </c:pivotFmt>
      <c:pivotFmt>
        <c:idx val="3207"/>
        <c:spPr>
          <a:solidFill>
            <a:schemeClr val="accent1"/>
          </a:solidFill>
          <a:ln w="19050">
            <a:solidFill>
              <a:schemeClr val="lt1"/>
            </a:solidFill>
          </a:ln>
          <a:effectLst/>
        </c:spPr>
      </c:pivotFmt>
      <c:pivotFmt>
        <c:idx val="3208"/>
        <c:spPr>
          <a:solidFill>
            <a:schemeClr val="accent1"/>
          </a:solidFill>
          <a:ln w="19050">
            <a:solidFill>
              <a:schemeClr val="lt1"/>
            </a:solidFill>
          </a:ln>
          <a:effectLst/>
        </c:spPr>
      </c:pivotFmt>
      <c:pivotFmt>
        <c:idx val="3209"/>
        <c:spPr>
          <a:solidFill>
            <a:schemeClr val="accent1"/>
          </a:solidFill>
          <a:ln w="19050">
            <a:solidFill>
              <a:schemeClr val="lt1"/>
            </a:solidFill>
          </a:ln>
          <a:effectLst/>
        </c:spPr>
      </c:pivotFmt>
      <c:pivotFmt>
        <c:idx val="3210"/>
        <c:spPr>
          <a:solidFill>
            <a:schemeClr val="accent1"/>
          </a:solidFill>
          <a:ln w="19050">
            <a:solidFill>
              <a:schemeClr val="lt1"/>
            </a:solidFill>
          </a:ln>
          <a:effectLst/>
        </c:spPr>
      </c:pivotFmt>
      <c:pivotFmt>
        <c:idx val="3211"/>
        <c:spPr>
          <a:solidFill>
            <a:schemeClr val="accent1"/>
          </a:solidFill>
          <a:ln w="19050">
            <a:solidFill>
              <a:schemeClr val="lt1"/>
            </a:solidFill>
          </a:ln>
          <a:effectLst/>
        </c:spPr>
      </c:pivotFmt>
      <c:pivotFmt>
        <c:idx val="3212"/>
        <c:spPr>
          <a:solidFill>
            <a:schemeClr val="accent1"/>
          </a:solidFill>
          <a:ln w="19050">
            <a:solidFill>
              <a:schemeClr val="lt1"/>
            </a:solidFill>
          </a:ln>
          <a:effectLst/>
        </c:spPr>
      </c:pivotFmt>
      <c:pivotFmt>
        <c:idx val="321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14"/>
        <c:spPr>
          <a:solidFill>
            <a:schemeClr val="accent1"/>
          </a:solidFill>
          <a:ln w="19050">
            <a:solidFill>
              <a:schemeClr val="lt1"/>
            </a:solidFill>
          </a:ln>
          <a:effectLst/>
        </c:spPr>
      </c:pivotFmt>
      <c:pivotFmt>
        <c:idx val="3215"/>
        <c:spPr>
          <a:solidFill>
            <a:schemeClr val="accent1"/>
          </a:solidFill>
          <a:ln w="19050">
            <a:solidFill>
              <a:schemeClr val="lt1"/>
            </a:solidFill>
          </a:ln>
          <a:effectLst/>
        </c:spPr>
      </c:pivotFmt>
      <c:pivotFmt>
        <c:idx val="3216"/>
        <c:spPr>
          <a:solidFill>
            <a:schemeClr val="accent1"/>
          </a:solidFill>
          <a:ln w="19050">
            <a:solidFill>
              <a:schemeClr val="lt1"/>
            </a:solidFill>
          </a:ln>
          <a:effectLst/>
        </c:spPr>
      </c:pivotFmt>
      <c:pivotFmt>
        <c:idx val="3217"/>
        <c:spPr>
          <a:solidFill>
            <a:schemeClr val="accent1"/>
          </a:solidFill>
          <a:ln w="19050">
            <a:solidFill>
              <a:schemeClr val="lt1"/>
            </a:solidFill>
          </a:ln>
          <a:effectLst/>
        </c:spPr>
      </c:pivotFmt>
      <c:pivotFmt>
        <c:idx val="3218"/>
        <c:spPr>
          <a:solidFill>
            <a:schemeClr val="accent1"/>
          </a:solidFill>
          <a:ln w="19050">
            <a:solidFill>
              <a:schemeClr val="lt1"/>
            </a:solidFill>
          </a:ln>
          <a:effectLst/>
        </c:spPr>
      </c:pivotFmt>
      <c:pivotFmt>
        <c:idx val="3219"/>
        <c:spPr>
          <a:solidFill>
            <a:schemeClr val="accent1"/>
          </a:solidFill>
          <a:ln w="19050">
            <a:solidFill>
              <a:schemeClr val="lt1"/>
            </a:solidFill>
          </a:ln>
          <a:effectLst/>
        </c:spPr>
      </c:pivotFmt>
      <c:pivotFmt>
        <c:idx val="3220"/>
        <c:spPr>
          <a:solidFill>
            <a:schemeClr val="accent1"/>
          </a:solidFill>
          <a:ln w="19050">
            <a:solidFill>
              <a:schemeClr val="lt1"/>
            </a:solidFill>
          </a:ln>
          <a:effectLst/>
        </c:spPr>
      </c:pivotFmt>
      <c:pivotFmt>
        <c:idx val="3221"/>
        <c:spPr>
          <a:solidFill>
            <a:schemeClr val="accent1"/>
          </a:solidFill>
          <a:ln w="19050">
            <a:solidFill>
              <a:schemeClr val="lt1"/>
            </a:solidFill>
          </a:ln>
          <a:effectLst/>
        </c:spPr>
      </c:pivotFmt>
      <c:pivotFmt>
        <c:idx val="3222"/>
        <c:spPr>
          <a:solidFill>
            <a:schemeClr val="accent1"/>
          </a:solidFill>
          <a:ln w="19050">
            <a:solidFill>
              <a:schemeClr val="lt1"/>
            </a:solidFill>
          </a:ln>
          <a:effectLst/>
        </c:spPr>
      </c:pivotFmt>
      <c:pivotFmt>
        <c:idx val="3223"/>
        <c:spPr>
          <a:solidFill>
            <a:schemeClr val="accent1"/>
          </a:solidFill>
          <a:ln w="19050">
            <a:solidFill>
              <a:schemeClr val="lt1"/>
            </a:solidFill>
          </a:ln>
          <a:effectLst/>
        </c:spPr>
      </c:pivotFmt>
      <c:pivotFmt>
        <c:idx val="3224"/>
        <c:spPr>
          <a:solidFill>
            <a:schemeClr val="accent1"/>
          </a:solidFill>
          <a:ln w="19050">
            <a:solidFill>
              <a:schemeClr val="lt1"/>
            </a:solidFill>
          </a:ln>
          <a:effectLst/>
        </c:spPr>
      </c:pivotFmt>
      <c:pivotFmt>
        <c:idx val="3225"/>
        <c:spPr>
          <a:solidFill>
            <a:schemeClr val="accent1"/>
          </a:solidFill>
          <a:ln w="19050">
            <a:solidFill>
              <a:schemeClr val="lt1"/>
            </a:solidFill>
          </a:ln>
          <a:effectLst/>
        </c:spPr>
      </c:pivotFmt>
      <c:pivotFmt>
        <c:idx val="3226"/>
        <c:spPr>
          <a:solidFill>
            <a:schemeClr val="accent1"/>
          </a:solidFill>
          <a:ln w="19050">
            <a:solidFill>
              <a:schemeClr val="lt1"/>
            </a:solidFill>
          </a:ln>
          <a:effectLst/>
        </c:spPr>
      </c:pivotFmt>
      <c:pivotFmt>
        <c:idx val="3227"/>
        <c:spPr>
          <a:solidFill>
            <a:schemeClr val="accent1"/>
          </a:solidFill>
          <a:ln w="19050">
            <a:solidFill>
              <a:schemeClr val="lt1"/>
            </a:solidFill>
          </a:ln>
          <a:effectLst/>
        </c:spPr>
      </c:pivotFmt>
      <c:pivotFmt>
        <c:idx val="3228"/>
        <c:spPr>
          <a:solidFill>
            <a:schemeClr val="accent1"/>
          </a:solidFill>
          <a:ln w="19050">
            <a:solidFill>
              <a:schemeClr val="lt1"/>
            </a:solidFill>
          </a:ln>
          <a:effectLst/>
        </c:spPr>
      </c:pivotFmt>
      <c:pivotFmt>
        <c:idx val="3229"/>
        <c:spPr>
          <a:solidFill>
            <a:schemeClr val="accent1"/>
          </a:solidFill>
          <a:ln w="19050">
            <a:solidFill>
              <a:schemeClr val="lt1"/>
            </a:solidFill>
          </a:ln>
          <a:effectLst/>
        </c:spPr>
      </c:pivotFmt>
      <c:pivotFmt>
        <c:idx val="323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31"/>
        <c:spPr>
          <a:solidFill>
            <a:schemeClr val="accent1"/>
          </a:solidFill>
          <a:ln w="19050">
            <a:solidFill>
              <a:schemeClr val="lt1"/>
            </a:solidFill>
          </a:ln>
          <a:effectLst/>
        </c:spPr>
      </c:pivotFmt>
      <c:pivotFmt>
        <c:idx val="3232"/>
        <c:spPr>
          <a:solidFill>
            <a:schemeClr val="accent1"/>
          </a:solidFill>
          <a:ln w="19050">
            <a:solidFill>
              <a:schemeClr val="lt1"/>
            </a:solidFill>
          </a:ln>
          <a:effectLst/>
        </c:spPr>
      </c:pivotFmt>
      <c:pivotFmt>
        <c:idx val="3233"/>
        <c:spPr>
          <a:solidFill>
            <a:schemeClr val="accent1"/>
          </a:solidFill>
          <a:ln w="19050">
            <a:solidFill>
              <a:schemeClr val="lt1"/>
            </a:solidFill>
          </a:ln>
          <a:effectLst/>
        </c:spPr>
      </c:pivotFmt>
      <c:pivotFmt>
        <c:idx val="3234"/>
        <c:spPr>
          <a:solidFill>
            <a:schemeClr val="accent1"/>
          </a:solidFill>
          <a:ln w="19050">
            <a:solidFill>
              <a:schemeClr val="lt1"/>
            </a:solidFill>
          </a:ln>
          <a:effectLst/>
        </c:spPr>
      </c:pivotFmt>
      <c:pivotFmt>
        <c:idx val="3235"/>
        <c:spPr>
          <a:solidFill>
            <a:schemeClr val="accent1"/>
          </a:solidFill>
          <a:ln w="19050">
            <a:solidFill>
              <a:schemeClr val="lt1"/>
            </a:solidFill>
          </a:ln>
          <a:effectLst/>
        </c:spPr>
      </c:pivotFmt>
      <c:pivotFmt>
        <c:idx val="3236"/>
        <c:spPr>
          <a:solidFill>
            <a:schemeClr val="accent1"/>
          </a:solidFill>
          <a:ln w="19050">
            <a:solidFill>
              <a:schemeClr val="lt1"/>
            </a:solidFill>
          </a:ln>
          <a:effectLst/>
        </c:spPr>
      </c:pivotFmt>
      <c:pivotFmt>
        <c:idx val="3237"/>
        <c:spPr>
          <a:solidFill>
            <a:schemeClr val="accent1"/>
          </a:solidFill>
          <a:ln w="19050">
            <a:solidFill>
              <a:schemeClr val="lt1"/>
            </a:solidFill>
          </a:ln>
          <a:effectLst/>
        </c:spPr>
      </c:pivotFmt>
      <c:pivotFmt>
        <c:idx val="3238"/>
        <c:spPr>
          <a:solidFill>
            <a:schemeClr val="accent1"/>
          </a:solidFill>
          <a:ln w="19050">
            <a:solidFill>
              <a:schemeClr val="lt1"/>
            </a:solidFill>
          </a:ln>
          <a:effectLst/>
        </c:spPr>
      </c:pivotFmt>
      <c:pivotFmt>
        <c:idx val="3239"/>
        <c:spPr>
          <a:solidFill>
            <a:schemeClr val="accent1"/>
          </a:solidFill>
          <a:ln w="19050">
            <a:solidFill>
              <a:schemeClr val="lt1"/>
            </a:solidFill>
          </a:ln>
          <a:effectLst/>
        </c:spPr>
      </c:pivotFmt>
      <c:pivotFmt>
        <c:idx val="3240"/>
        <c:spPr>
          <a:solidFill>
            <a:schemeClr val="accent1"/>
          </a:solidFill>
          <a:ln w="19050">
            <a:solidFill>
              <a:schemeClr val="lt1"/>
            </a:solidFill>
          </a:ln>
          <a:effectLst/>
        </c:spPr>
      </c:pivotFmt>
      <c:pivotFmt>
        <c:idx val="3241"/>
        <c:spPr>
          <a:solidFill>
            <a:schemeClr val="accent1"/>
          </a:solidFill>
          <a:ln w="19050">
            <a:solidFill>
              <a:schemeClr val="lt1"/>
            </a:solidFill>
          </a:ln>
          <a:effectLst/>
        </c:spPr>
      </c:pivotFmt>
      <c:pivotFmt>
        <c:idx val="3242"/>
        <c:spPr>
          <a:solidFill>
            <a:schemeClr val="accent1"/>
          </a:solidFill>
          <a:ln w="19050">
            <a:solidFill>
              <a:schemeClr val="lt1"/>
            </a:solidFill>
          </a:ln>
          <a:effectLst/>
        </c:spPr>
      </c:pivotFmt>
      <c:pivotFmt>
        <c:idx val="3243"/>
        <c:spPr>
          <a:solidFill>
            <a:schemeClr val="accent1"/>
          </a:solidFill>
          <a:ln w="19050">
            <a:solidFill>
              <a:schemeClr val="lt1"/>
            </a:solidFill>
          </a:ln>
          <a:effectLst/>
        </c:spPr>
      </c:pivotFmt>
      <c:pivotFmt>
        <c:idx val="3244"/>
        <c:spPr>
          <a:solidFill>
            <a:schemeClr val="accent1"/>
          </a:solidFill>
          <a:ln w="19050">
            <a:solidFill>
              <a:schemeClr val="lt1"/>
            </a:solidFill>
          </a:ln>
          <a:effectLst/>
        </c:spPr>
      </c:pivotFmt>
      <c:pivotFmt>
        <c:idx val="3245"/>
        <c:spPr>
          <a:solidFill>
            <a:schemeClr val="accent1"/>
          </a:solidFill>
          <a:ln w="19050">
            <a:solidFill>
              <a:schemeClr val="lt1"/>
            </a:solidFill>
          </a:ln>
          <a:effectLst/>
        </c:spPr>
      </c:pivotFmt>
      <c:pivotFmt>
        <c:idx val="3246"/>
        <c:spPr>
          <a:solidFill>
            <a:schemeClr val="accent1"/>
          </a:solidFill>
          <a:ln w="19050">
            <a:solidFill>
              <a:schemeClr val="lt1"/>
            </a:solidFill>
          </a:ln>
          <a:effectLst/>
        </c:spPr>
      </c:pivotFmt>
      <c:pivotFmt>
        <c:idx val="324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48"/>
        <c:spPr>
          <a:solidFill>
            <a:schemeClr val="accent1"/>
          </a:solidFill>
          <a:ln w="19050">
            <a:solidFill>
              <a:schemeClr val="lt1"/>
            </a:solidFill>
          </a:ln>
          <a:effectLst/>
        </c:spPr>
      </c:pivotFmt>
      <c:pivotFmt>
        <c:idx val="3249"/>
        <c:spPr>
          <a:solidFill>
            <a:schemeClr val="accent1"/>
          </a:solidFill>
          <a:ln w="19050">
            <a:solidFill>
              <a:schemeClr val="lt1"/>
            </a:solidFill>
          </a:ln>
          <a:effectLst/>
        </c:spPr>
      </c:pivotFmt>
      <c:pivotFmt>
        <c:idx val="3250"/>
        <c:spPr>
          <a:solidFill>
            <a:schemeClr val="accent1"/>
          </a:solidFill>
          <a:ln w="19050">
            <a:solidFill>
              <a:schemeClr val="lt1"/>
            </a:solidFill>
          </a:ln>
          <a:effectLst/>
        </c:spPr>
      </c:pivotFmt>
      <c:pivotFmt>
        <c:idx val="3251"/>
        <c:spPr>
          <a:solidFill>
            <a:schemeClr val="accent1"/>
          </a:solidFill>
          <a:ln w="19050">
            <a:solidFill>
              <a:schemeClr val="lt1"/>
            </a:solidFill>
          </a:ln>
          <a:effectLst/>
        </c:spPr>
      </c:pivotFmt>
      <c:pivotFmt>
        <c:idx val="3252"/>
        <c:spPr>
          <a:solidFill>
            <a:schemeClr val="accent1"/>
          </a:solidFill>
          <a:ln w="19050">
            <a:solidFill>
              <a:schemeClr val="lt1"/>
            </a:solidFill>
          </a:ln>
          <a:effectLst/>
        </c:spPr>
      </c:pivotFmt>
      <c:pivotFmt>
        <c:idx val="3253"/>
        <c:spPr>
          <a:solidFill>
            <a:schemeClr val="accent1"/>
          </a:solidFill>
          <a:ln w="19050">
            <a:solidFill>
              <a:schemeClr val="lt1"/>
            </a:solidFill>
          </a:ln>
          <a:effectLst/>
        </c:spPr>
      </c:pivotFmt>
      <c:pivotFmt>
        <c:idx val="3254"/>
        <c:spPr>
          <a:solidFill>
            <a:schemeClr val="accent1"/>
          </a:solidFill>
          <a:ln w="19050">
            <a:solidFill>
              <a:schemeClr val="lt1"/>
            </a:solidFill>
          </a:ln>
          <a:effectLst/>
        </c:spPr>
      </c:pivotFmt>
      <c:pivotFmt>
        <c:idx val="3255"/>
        <c:spPr>
          <a:solidFill>
            <a:schemeClr val="accent1"/>
          </a:solidFill>
          <a:ln w="19050">
            <a:solidFill>
              <a:schemeClr val="lt1"/>
            </a:solidFill>
          </a:ln>
          <a:effectLst/>
        </c:spPr>
      </c:pivotFmt>
      <c:pivotFmt>
        <c:idx val="3256"/>
        <c:spPr>
          <a:solidFill>
            <a:schemeClr val="accent1"/>
          </a:solidFill>
          <a:ln w="19050">
            <a:solidFill>
              <a:schemeClr val="lt1"/>
            </a:solidFill>
          </a:ln>
          <a:effectLst/>
        </c:spPr>
      </c:pivotFmt>
      <c:pivotFmt>
        <c:idx val="3257"/>
        <c:spPr>
          <a:solidFill>
            <a:schemeClr val="accent1"/>
          </a:solidFill>
          <a:ln w="19050">
            <a:solidFill>
              <a:schemeClr val="lt1"/>
            </a:solidFill>
          </a:ln>
          <a:effectLst/>
        </c:spPr>
      </c:pivotFmt>
      <c:pivotFmt>
        <c:idx val="3258"/>
        <c:spPr>
          <a:solidFill>
            <a:schemeClr val="accent1"/>
          </a:solidFill>
          <a:ln w="19050">
            <a:solidFill>
              <a:schemeClr val="lt1"/>
            </a:solidFill>
          </a:ln>
          <a:effectLst/>
        </c:spPr>
      </c:pivotFmt>
      <c:pivotFmt>
        <c:idx val="3259"/>
        <c:spPr>
          <a:solidFill>
            <a:schemeClr val="accent1"/>
          </a:solidFill>
          <a:ln w="19050">
            <a:solidFill>
              <a:schemeClr val="lt1"/>
            </a:solidFill>
          </a:ln>
          <a:effectLst/>
        </c:spPr>
      </c:pivotFmt>
      <c:pivotFmt>
        <c:idx val="3260"/>
        <c:spPr>
          <a:solidFill>
            <a:schemeClr val="accent1"/>
          </a:solidFill>
          <a:ln w="19050">
            <a:solidFill>
              <a:schemeClr val="lt1"/>
            </a:solidFill>
          </a:ln>
          <a:effectLst/>
        </c:spPr>
      </c:pivotFmt>
      <c:pivotFmt>
        <c:idx val="3261"/>
        <c:spPr>
          <a:solidFill>
            <a:schemeClr val="accent1"/>
          </a:solidFill>
          <a:ln w="19050">
            <a:solidFill>
              <a:schemeClr val="lt1"/>
            </a:solidFill>
          </a:ln>
          <a:effectLst/>
        </c:spPr>
      </c:pivotFmt>
      <c:pivotFmt>
        <c:idx val="3262"/>
        <c:spPr>
          <a:solidFill>
            <a:schemeClr val="accent1"/>
          </a:solidFill>
          <a:ln w="19050">
            <a:solidFill>
              <a:schemeClr val="lt1"/>
            </a:solidFill>
          </a:ln>
          <a:effectLst/>
        </c:spPr>
      </c:pivotFmt>
      <c:pivotFmt>
        <c:idx val="3263"/>
        <c:spPr>
          <a:solidFill>
            <a:schemeClr val="accent1"/>
          </a:solidFill>
          <a:ln w="19050">
            <a:solidFill>
              <a:schemeClr val="lt1"/>
            </a:solidFill>
          </a:ln>
          <a:effectLst/>
        </c:spPr>
      </c:pivotFmt>
      <c:pivotFmt>
        <c:idx val="326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65"/>
        <c:spPr>
          <a:solidFill>
            <a:schemeClr val="accent1"/>
          </a:solidFill>
          <a:ln w="19050">
            <a:solidFill>
              <a:schemeClr val="lt1"/>
            </a:solidFill>
          </a:ln>
          <a:effectLst/>
        </c:spPr>
      </c:pivotFmt>
      <c:pivotFmt>
        <c:idx val="3266"/>
        <c:spPr>
          <a:solidFill>
            <a:schemeClr val="accent1"/>
          </a:solidFill>
          <a:ln w="19050">
            <a:solidFill>
              <a:schemeClr val="lt1"/>
            </a:solidFill>
          </a:ln>
          <a:effectLst/>
        </c:spPr>
      </c:pivotFmt>
      <c:pivotFmt>
        <c:idx val="3267"/>
        <c:spPr>
          <a:solidFill>
            <a:schemeClr val="accent1"/>
          </a:solidFill>
          <a:ln w="19050">
            <a:solidFill>
              <a:schemeClr val="lt1"/>
            </a:solidFill>
          </a:ln>
          <a:effectLst/>
        </c:spPr>
      </c:pivotFmt>
      <c:pivotFmt>
        <c:idx val="3268"/>
        <c:spPr>
          <a:solidFill>
            <a:schemeClr val="accent1"/>
          </a:solidFill>
          <a:ln w="19050">
            <a:solidFill>
              <a:schemeClr val="lt1"/>
            </a:solidFill>
          </a:ln>
          <a:effectLst/>
        </c:spPr>
      </c:pivotFmt>
      <c:pivotFmt>
        <c:idx val="3269"/>
        <c:spPr>
          <a:solidFill>
            <a:schemeClr val="accent1"/>
          </a:solidFill>
          <a:ln w="19050">
            <a:solidFill>
              <a:schemeClr val="lt1"/>
            </a:solidFill>
          </a:ln>
          <a:effectLst/>
        </c:spPr>
      </c:pivotFmt>
      <c:pivotFmt>
        <c:idx val="3270"/>
        <c:spPr>
          <a:solidFill>
            <a:schemeClr val="accent1"/>
          </a:solidFill>
          <a:ln w="19050">
            <a:solidFill>
              <a:schemeClr val="lt1"/>
            </a:solidFill>
          </a:ln>
          <a:effectLst/>
        </c:spPr>
      </c:pivotFmt>
      <c:pivotFmt>
        <c:idx val="3271"/>
        <c:spPr>
          <a:solidFill>
            <a:schemeClr val="accent1"/>
          </a:solidFill>
          <a:ln w="19050">
            <a:solidFill>
              <a:schemeClr val="lt1"/>
            </a:solidFill>
          </a:ln>
          <a:effectLst/>
        </c:spPr>
      </c:pivotFmt>
      <c:pivotFmt>
        <c:idx val="3272"/>
        <c:spPr>
          <a:solidFill>
            <a:schemeClr val="accent1"/>
          </a:solidFill>
          <a:ln w="19050">
            <a:solidFill>
              <a:schemeClr val="lt1"/>
            </a:solidFill>
          </a:ln>
          <a:effectLst/>
        </c:spPr>
      </c:pivotFmt>
      <c:pivotFmt>
        <c:idx val="3273"/>
        <c:spPr>
          <a:solidFill>
            <a:schemeClr val="accent1"/>
          </a:solidFill>
          <a:ln w="19050">
            <a:solidFill>
              <a:schemeClr val="lt1"/>
            </a:solidFill>
          </a:ln>
          <a:effectLst/>
        </c:spPr>
      </c:pivotFmt>
      <c:pivotFmt>
        <c:idx val="3274"/>
        <c:spPr>
          <a:solidFill>
            <a:schemeClr val="accent1"/>
          </a:solidFill>
          <a:ln w="19050">
            <a:solidFill>
              <a:schemeClr val="lt1"/>
            </a:solidFill>
          </a:ln>
          <a:effectLst/>
        </c:spPr>
      </c:pivotFmt>
      <c:pivotFmt>
        <c:idx val="3275"/>
        <c:spPr>
          <a:solidFill>
            <a:schemeClr val="accent1"/>
          </a:solidFill>
          <a:ln w="19050">
            <a:solidFill>
              <a:schemeClr val="lt1"/>
            </a:solidFill>
          </a:ln>
          <a:effectLst/>
        </c:spPr>
      </c:pivotFmt>
      <c:pivotFmt>
        <c:idx val="3276"/>
        <c:spPr>
          <a:solidFill>
            <a:schemeClr val="accent1"/>
          </a:solidFill>
          <a:ln w="19050">
            <a:solidFill>
              <a:schemeClr val="lt1"/>
            </a:solidFill>
          </a:ln>
          <a:effectLst/>
        </c:spPr>
      </c:pivotFmt>
      <c:pivotFmt>
        <c:idx val="3277"/>
        <c:spPr>
          <a:solidFill>
            <a:schemeClr val="accent1"/>
          </a:solidFill>
          <a:ln w="19050">
            <a:solidFill>
              <a:schemeClr val="lt1"/>
            </a:solidFill>
          </a:ln>
          <a:effectLst/>
        </c:spPr>
      </c:pivotFmt>
      <c:pivotFmt>
        <c:idx val="3278"/>
        <c:spPr>
          <a:solidFill>
            <a:schemeClr val="accent1"/>
          </a:solidFill>
          <a:ln w="19050">
            <a:solidFill>
              <a:schemeClr val="lt1"/>
            </a:solidFill>
          </a:ln>
          <a:effectLst/>
        </c:spPr>
      </c:pivotFmt>
      <c:pivotFmt>
        <c:idx val="3279"/>
        <c:spPr>
          <a:solidFill>
            <a:schemeClr val="accent1"/>
          </a:solidFill>
          <a:ln w="19050">
            <a:solidFill>
              <a:schemeClr val="lt1"/>
            </a:solidFill>
          </a:ln>
          <a:effectLst/>
        </c:spPr>
      </c:pivotFmt>
      <c:pivotFmt>
        <c:idx val="3280"/>
        <c:spPr>
          <a:solidFill>
            <a:schemeClr val="accent1"/>
          </a:solidFill>
          <a:ln w="19050">
            <a:solidFill>
              <a:schemeClr val="lt1"/>
            </a:solidFill>
          </a:ln>
          <a:effectLst/>
        </c:spPr>
      </c:pivotFmt>
      <c:pivotFmt>
        <c:idx val="328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82"/>
        <c:spPr>
          <a:solidFill>
            <a:schemeClr val="accent1"/>
          </a:solidFill>
          <a:ln w="19050">
            <a:solidFill>
              <a:schemeClr val="lt1"/>
            </a:solidFill>
          </a:ln>
          <a:effectLst/>
        </c:spPr>
      </c:pivotFmt>
      <c:pivotFmt>
        <c:idx val="3283"/>
        <c:spPr>
          <a:solidFill>
            <a:schemeClr val="accent1"/>
          </a:solidFill>
          <a:ln w="19050">
            <a:solidFill>
              <a:schemeClr val="lt1"/>
            </a:solidFill>
          </a:ln>
          <a:effectLst/>
        </c:spPr>
      </c:pivotFmt>
      <c:pivotFmt>
        <c:idx val="3284"/>
        <c:spPr>
          <a:solidFill>
            <a:schemeClr val="accent1"/>
          </a:solidFill>
          <a:ln w="19050">
            <a:solidFill>
              <a:schemeClr val="lt1"/>
            </a:solidFill>
          </a:ln>
          <a:effectLst/>
        </c:spPr>
      </c:pivotFmt>
      <c:pivotFmt>
        <c:idx val="3285"/>
        <c:spPr>
          <a:solidFill>
            <a:schemeClr val="accent1"/>
          </a:solidFill>
          <a:ln w="19050">
            <a:solidFill>
              <a:schemeClr val="lt1"/>
            </a:solidFill>
          </a:ln>
          <a:effectLst/>
        </c:spPr>
      </c:pivotFmt>
      <c:pivotFmt>
        <c:idx val="3286"/>
        <c:spPr>
          <a:solidFill>
            <a:schemeClr val="accent1"/>
          </a:solidFill>
          <a:ln w="19050">
            <a:solidFill>
              <a:schemeClr val="lt1"/>
            </a:solidFill>
          </a:ln>
          <a:effectLst/>
        </c:spPr>
      </c:pivotFmt>
      <c:pivotFmt>
        <c:idx val="3287"/>
        <c:spPr>
          <a:solidFill>
            <a:schemeClr val="accent1"/>
          </a:solidFill>
          <a:ln w="19050">
            <a:solidFill>
              <a:schemeClr val="lt1"/>
            </a:solidFill>
          </a:ln>
          <a:effectLst/>
        </c:spPr>
      </c:pivotFmt>
      <c:pivotFmt>
        <c:idx val="3288"/>
        <c:spPr>
          <a:solidFill>
            <a:schemeClr val="accent1"/>
          </a:solidFill>
          <a:ln w="19050">
            <a:solidFill>
              <a:schemeClr val="lt1"/>
            </a:solidFill>
          </a:ln>
          <a:effectLst/>
        </c:spPr>
      </c:pivotFmt>
      <c:pivotFmt>
        <c:idx val="3289"/>
        <c:spPr>
          <a:solidFill>
            <a:schemeClr val="accent1"/>
          </a:solidFill>
          <a:ln w="19050">
            <a:solidFill>
              <a:schemeClr val="lt1"/>
            </a:solidFill>
          </a:ln>
          <a:effectLst/>
        </c:spPr>
      </c:pivotFmt>
      <c:pivotFmt>
        <c:idx val="3290"/>
        <c:spPr>
          <a:solidFill>
            <a:schemeClr val="accent1"/>
          </a:solidFill>
          <a:ln w="19050">
            <a:solidFill>
              <a:schemeClr val="lt1"/>
            </a:solidFill>
          </a:ln>
          <a:effectLst/>
        </c:spPr>
      </c:pivotFmt>
      <c:pivotFmt>
        <c:idx val="3291"/>
        <c:spPr>
          <a:solidFill>
            <a:schemeClr val="accent1"/>
          </a:solidFill>
          <a:ln w="19050">
            <a:solidFill>
              <a:schemeClr val="lt1"/>
            </a:solidFill>
          </a:ln>
          <a:effectLst/>
        </c:spPr>
      </c:pivotFmt>
      <c:pivotFmt>
        <c:idx val="3292"/>
        <c:spPr>
          <a:solidFill>
            <a:schemeClr val="accent1"/>
          </a:solidFill>
          <a:ln w="19050">
            <a:solidFill>
              <a:schemeClr val="lt1"/>
            </a:solidFill>
          </a:ln>
          <a:effectLst/>
        </c:spPr>
      </c:pivotFmt>
      <c:pivotFmt>
        <c:idx val="3293"/>
        <c:spPr>
          <a:solidFill>
            <a:schemeClr val="accent1"/>
          </a:solidFill>
          <a:ln w="19050">
            <a:solidFill>
              <a:schemeClr val="lt1"/>
            </a:solidFill>
          </a:ln>
          <a:effectLst/>
        </c:spPr>
      </c:pivotFmt>
      <c:pivotFmt>
        <c:idx val="3294"/>
        <c:spPr>
          <a:solidFill>
            <a:schemeClr val="accent1"/>
          </a:solidFill>
          <a:ln w="19050">
            <a:solidFill>
              <a:schemeClr val="lt1"/>
            </a:solidFill>
          </a:ln>
          <a:effectLst/>
        </c:spPr>
      </c:pivotFmt>
      <c:pivotFmt>
        <c:idx val="3295"/>
        <c:spPr>
          <a:solidFill>
            <a:schemeClr val="accent1"/>
          </a:solidFill>
          <a:ln w="19050">
            <a:solidFill>
              <a:schemeClr val="lt1"/>
            </a:solidFill>
          </a:ln>
          <a:effectLst/>
        </c:spPr>
      </c:pivotFmt>
      <c:pivotFmt>
        <c:idx val="3296"/>
        <c:spPr>
          <a:solidFill>
            <a:schemeClr val="accent1"/>
          </a:solidFill>
          <a:ln w="19050">
            <a:solidFill>
              <a:schemeClr val="lt1"/>
            </a:solidFill>
          </a:ln>
          <a:effectLst/>
        </c:spPr>
      </c:pivotFmt>
      <c:pivotFmt>
        <c:idx val="3297"/>
        <c:spPr>
          <a:solidFill>
            <a:schemeClr val="accent1"/>
          </a:solidFill>
          <a:ln w="19050">
            <a:solidFill>
              <a:schemeClr val="lt1"/>
            </a:solidFill>
          </a:ln>
          <a:effectLst/>
        </c:spPr>
      </c:pivotFmt>
      <c:pivotFmt>
        <c:idx val="329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99"/>
        <c:spPr>
          <a:solidFill>
            <a:schemeClr val="accent1"/>
          </a:solidFill>
          <a:ln w="19050">
            <a:solidFill>
              <a:schemeClr val="lt1"/>
            </a:solidFill>
          </a:ln>
          <a:effectLst/>
        </c:spPr>
      </c:pivotFmt>
      <c:pivotFmt>
        <c:idx val="3300"/>
        <c:spPr>
          <a:solidFill>
            <a:schemeClr val="accent1"/>
          </a:solidFill>
          <a:ln w="19050">
            <a:solidFill>
              <a:schemeClr val="lt1"/>
            </a:solidFill>
          </a:ln>
          <a:effectLst/>
        </c:spPr>
      </c:pivotFmt>
      <c:pivotFmt>
        <c:idx val="3301"/>
        <c:spPr>
          <a:solidFill>
            <a:schemeClr val="accent1"/>
          </a:solidFill>
          <a:ln w="19050">
            <a:solidFill>
              <a:schemeClr val="lt1"/>
            </a:solidFill>
          </a:ln>
          <a:effectLst/>
        </c:spPr>
      </c:pivotFmt>
      <c:pivotFmt>
        <c:idx val="3302"/>
        <c:spPr>
          <a:solidFill>
            <a:schemeClr val="accent1"/>
          </a:solidFill>
          <a:ln w="19050">
            <a:solidFill>
              <a:schemeClr val="lt1"/>
            </a:solidFill>
          </a:ln>
          <a:effectLst/>
        </c:spPr>
      </c:pivotFmt>
      <c:pivotFmt>
        <c:idx val="3303"/>
        <c:spPr>
          <a:solidFill>
            <a:schemeClr val="accent1"/>
          </a:solidFill>
          <a:ln w="19050">
            <a:solidFill>
              <a:schemeClr val="lt1"/>
            </a:solidFill>
          </a:ln>
          <a:effectLst/>
        </c:spPr>
      </c:pivotFmt>
      <c:pivotFmt>
        <c:idx val="3304"/>
        <c:spPr>
          <a:solidFill>
            <a:schemeClr val="accent1"/>
          </a:solidFill>
          <a:ln w="19050">
            <a:solidFill>
              <a:schemeClr val="lt1"/>
            </a:solidFill>
          </a:ln>
          <a:effectLst/>
        </c:spPr>
      </c:pivotFmt>
      <c:pivotFmt>
        <c:idx val="3305"/>
        <c:spPr>
          <a:solidFill>
            <a:schemeClr val="accent1"/>
          </a:solidFill>
          <a:ln w="19050">
            <a:solidFill>
              <a:schemeClr val="lt1"/>
            </a:solidFill>
          </a:ln>
          <a:effectLst/>
        </c:spPr>
      </c:pivotFmt>
      <c:pivotFmt>
        <c:idx val="3306"/>
        <c:spPr>
          <a:solidFill>
            <a:schemeClr val="accent1"/>
          </a:solidFill>
          <a:ln w="19050">
            <a:solidFill>
              <a:schemeClr val="lt1"/>
            </a:solidFill>
          </a:ln>
          <a:effectLst/>
        </c:spPr>
      </c:pivotFmt>
      <c:pivotFmt>
        <c:idx val="3307"/>
        <c:spPr>
          <a:solidFill>
            <a:schemeClr val="accent1"/>
          </a:solidFill>
          <a:ln w="19050">
            <a:solidFill>
              <a:schemeClr val="lt1"/>
            </a:solidFill>
          </a:ln>
          <a:effectLst/>
        </c:spPr>
      </c:pivotFmt>
      <c:pivotFmt>
        <c:idx val="3308"/>
        <c:spPr>
          <a:solidFill>
            <a:schemeClr val="accent1"/>
          </a:solidFill>
          <a:ln w="19050">
            <a:solidFill>
              <a:schemeClr val="lt1"/>
            </a:solidFill>
          </a:ln>
          <a:effectLst/>
        </c:spPr>
      </c:pivotFmt>
      <c:pivotFmt>
        <c:idx val="3309"/>
        <c:spPr>
          <a:solidFill>
            <a:schemeClr val="accent1"/>
          </a:solidFill>
          <a:ln w="19050">
            <a:solidFill>
              <a:schemeClr val="lt1"/>
            </a:solidFill>
          </a:ln>
          <a:effectLst/>
        </c:spPr>
      </c:pivotFmt>
      <c:pivotFmt>
        <c:idx val="3310"/>
        <c:spPr>
          <a:solidFill>
            <a:schemeClr val="accent1"/>
          </a:solidFill>
          <a:ln w="19050">
            <a:solidFill>
              <a:schemeClr val="lt1"/>
            </a:solidFill>
          </a:ln>
          <a:effectLst/>
        </c:spPr>
      </c:pivotFmt>
      <c:pivotFmt>
        <c:idx val="3311"/>
        <c:spPr>
          <a:solidFill>
            <a:schemeClr val="accent1"/>
          </a:solidFill>
          <a:ln w="19050">
            <a:solidFill>
              <a:schemeClr val="lt1"/>
            </a:solidFill>
          </a:ln>
          <a:effectLst/>
        </c:spPr>
      </c:pivotFmt>
      <c:pivotFmt>
        <c:idx val="3312"/>
        <c:spPr>
          <a:solidFill>
            <a:schemeClr val="accent1"/>
          </a:solidFill>
          <a:ln w="19050">
            <a:solidFill>
              <a:schemeClr val="lt1"/>
            </a:solidFill>
          </a:ln>
          <a:effectLst/>
        </c:spPr>
      </c:pivotFmt>
      <c:pivotFmt>
        <c:idx val="3313"/>
        <c:spPr>
          <a:solidFill>
            <a:schemeClr val="accent1"/>
          </a:solidFill>
          <a:ln w="19050">
            <a:solidFill>
              <a:schemeClr val="lt1"/>
            </a:solidFill>
          </a:ln>
          <a:effectLst/>
        </c:spPr>
      </c:pivotFmt>
      <c:pivotFmt>
        <c:idx val="3314"/>
        <c:spPr>
          <a:solidFill>
            <a:schemeClr val="accent1"/>
          </a:solidFill>
          <a:ln w="19050">
            <a:solidFill>
              <a:schemeClr val="lt1"/>
            </a:solidFill>
          </a:ln>
          <a:effectLst/>
        </c:spPr>
      </c:pivotFmt>
      <c:pivotFmt>
        <c:idx val="331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316"/>
        <c:spPr>
          <a:solidFill>
            <a:schemeClr val="accent1"/>
          </a:solidFill>
          <a:ln w="19050">
            <a:solidFill>
              <a:schemeClr val="lt1"/>
            </a:solidFill>
          </a:ln>
          <a:effectLst/>
        </c:spPr>
      </c:pivotFmt>
      <c:pivotFmt>
        <c:idx val="3317"/>
        <c:spPr>
          <a:solidFill>
            <a:schemeClr val="accent1"/>
          </a:solidFill>
          <a:ln w="19050">
            <a:solidFill>
              <a:schemeClr val="lt1"/>
            </a:solidFill>
          </a:ln>
          <a:effectLst/>
        </c:spPr>
      </c:pivotFmt>
      <c:pivotFmt>
        <c:idx val="3318"/>
        <c:spPr>
          <a:solidFill>
            <a:schemeClr val="accent1"/>
          </a:solidFill>
          <a:ln w="19050">
            <a:solidFill>
              <a:schemeClr val="lt1"/>
            </a:solidFill>
          </a:ln>
          <a:effectLst/>
        </c:spPr>
      </c:pivotFmt>
      <c:pivotFmt>
        <c:idx val="3319"/>
        <c:spPr>
          <a:solidFill>
            <a:schemeClr val="accent1"/>
          </a:solidFill>
          <a:ln w="19050">
            <a:solidFill>
              <a:schemeClr val="lt1"/>
            </a:solidFill>
          </a:ln>
          <a:effectLst/>
        </c:spPr>
      </c:pivotFmt>
      <c:pivotFmt>
        <c:idx val="3320"/>
        <c:spPr>
          <a:solidFill>
            <a:schemeClr val="accent1"/>
          </a:solidFill>
          <a:ln w="19050">
            <a:solidFill>
              <a:schemeClr val="lt1"/>
            </a:solidFill>
          </a:ln>
          <a:effectLst/>
        </c:spPr>
      </c:pivotFmt>
      <c:pivotFmt>
        <c:idx val="3321"/>
        <c:spPr>
          <a:solidFill>
            <a:schemeClr val="accent1"/>
          </a:solidFill>
          <a:ln w="19050">
            <a:solidFill>
              <a:schemeClr val="lt1"/>
            </a:solidFill>
          </a:ln>
          <a:effectLst/>
        </c:spPr>
      </c:pivotFmt>
      <c:pivotFmt>
        <c:idx val="3322"/>
        <c:spPr>
          <a:solidFill>
            <a:schemeClr val="accent1"/>
          </a:solidFill>
          <a:ln w="19050">
            <a:solidFill>
              <a:schemeClr val="lt1"/>
            </a:solidFill>
          </a:ln>
          <a:effectLst/>
        </c:spPr>
      </c:pivotFmt>
      <c:pivotFmt>
        <c:idx val="3323"/>
        <c:spPr>
          <a:solidFill>
            <a:schemeClr val="accent1"/>
          </a:solidFill>
          <a:ln w="19050">
            <a:solidFill>
              <a:schemeClr val="lt1"/>
            </a:solidFill>
          </a:ln>
          <a:effectLst/>
        </c:spPr>
      </c:pivotFmt>
      <c:pivotFmt>
        <c:idx val="3324"/>
        <c:spPr>
          <a:solidFill>
            <a:schemeClr val="accent1"/>
          </a:solidFill>
          <a:ln w="19050">
            <a:solidFill>
              <a:schemeClr val="lt1"/>
            </a:solidFill>
          </a:ln>
          <a:effectLst/>
        </c:spPr>
      </c:pivotFmt>
      <c:pivotFmt>
        <c:idx val="3325"/>
        <c:spPr>
          <a:solidFill>
            <a:schemeClr val="accent1"/>
          </a:solidFill>
          <a:ln w="19050">
            <a:solidFill>
              <a:schemeClr val="lt1"/>
            </a:solidFill>
          </a:ln>
          <a:effectLst/>
        </c:spPr>
      </c:pivotFmt>
      <c:pivotFmt>
        <c:idx val="3326"/>
        <c:spPr>
          <a:solidFill>
            <a:schemeClr val="accent1"/>
          </a:solidFill>
          <a:ln w="19050">
            <a:solidFill>
              <a:schemeClr val="lt1"/>
            </a:solidFill>
          </a:ln>
          <a:effectLst/>
        </c:spPr>
      </c:pivotFmt>
      <c:pivotFmt>
        <c:idx val="3327"/>
        <c:spPr>
          <a:solidFill>
            <a:schemeClr val="accent1"/>
          </a:solidFill>
          <a:ln w="19050">
            <a:solidFill>
              <a:schemeClr val="lt1"/>
            </a:solidFill>
          </a:ln>
          <a:effectLst/>
        </c:spPr>
      </c:pivotFmt>
      <c:pivotFmt>
        <c:idx val="3328"/>
        <c:spPr>
          <a:solidFill>
            <a:schemeClr val="accent1"/>
          </a:solidFill>
          <a:ln w="19050">
            <a:solidFill>
              <a:schemeClr val="lt1"/>
            </a:solidFill>
          </a:ln>
          <a:effectLst/>
        </c:spPr>
      </c:pivotFmt>
      <c:pivotFmt>
        <c:idx val="3329"/>
        <c:spPr>
          <a:solidFill>
            <a:schemeClr val="accent1"/>
          </a:solidFill>
          <a:ln w="19050">
            <a:solidFill>
              <a:schemeClr val="lt1"/>
            </a:solidFill>
          </a:ln>
          <a:effectLst/>
        </c:spPr>
      </c:pivotFmt>
      <c:pivotFmt>
        <c:idx val="3330"/>
        <c:spPr>
          <a:solidFill>
            <a:schemeClr val="accent1"/>
          </a:solidFill>
          <a:ln w="19050">
            <a:solidFill>
              <a:schemeClr val="lt1"/>
            </a:solidFill>
          </a:ln>
          <a:effectLst/>
        </c:spPr>
      </c:pivotFmt>
      <c:pivotFmt>
        <c:idx val="3331"/>
        <c:spPr>
          <a:solidFill>
            <a:schemeClr val="accent1"/>
          </a:solidFill>
          <a:ln w="19050">
            <a:solidFill>
              <a:schemeClr val="lt1"/>
            </a:solidFill>
          </a:ln>
          <a:effectLst/>
        </c:spPr>
      </c:pivotFmt>
      <c:pivotFmt>
        <c:idx val="333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333"/>
        <c:spPr>
          <a:solidFill>
            <a:schemeClr val="accent1"/>
          </a:solidFill>
          <a:ln w="19050">
            <a:solidFill>
              <a:schemeClr val="lt1"/>
            </a:solidFill>
          </a:ln>
          <a:effectLst/>
        </c:spPr>
      </c:pivotFmt>
      <c:pivotFmt>
        <c:idx val="3334"/>
        <c:spPr>
          <a:solidFill>
            <a:schemeClr val="accent1"/>
          </a:solidFill>
          <a:ln w="19050">
            <a:solidFill>
              <a:schemeClr val="lt1"/>
            </a:solidFill>
          </a:ln>
          <a:effectLst/>
        </c:spPr>
      </c:pivotFmt>
      <c:pivotFmt>
        <c:idx val="3335"/>
        <c:spPr>
          <a:solidFill>
            <a:schemeClr val="accent1"/>
          </a:solidFill>
          <a:ln w="19050">
            <a:solidFill>
              <a:schemeClr val="lt1"/>
            </a:solidFill>
          </a:ln>
          <a:effectLst/>
        </c:spPr>
      </c:pivotFmt>
      <c:pivotFmt>
        <c:idx val="3336"/>
        <c:spPr>
          <a:solidFill>
            <a:schemeClr val="accent1"/>
          </a:solidFill>
          <a:ln w="19050">
            <a:solidFill>
              <a:schemeClr val="lt1"/>
            </a:solidFill>
          </a:ln>
          <a:effectLst/>
        </c:spPr>
      </c:pivotFmt>
      <c:pivotFmt>
        <c:idx val="3337"/>
        <c:spPr>
          <a:solidFill>
            <a:schemeClr val="accent1"/>
          </a:solidFill>
          <a:ln w="19050">
            <a:solidFill>
              <a:schemeClr val="lt1"/>
            </a:solidFill>
          </a:ln>
          <a:effectLst/>
        </c:spPr>
      </c:pivotFmt>
      <c:pivotFmt>
        <c:idx val="3338"/>
        <c:spPr>
          <a:solidFill>
            <a:schemeClr val="accent1"/>
          </a:solidFill>
          <a:ln w="19050">
            <a:solidFill>
              <a:schemeClr val="lt1"/>
            </a:solidFill>
          </a:ln>
          <a:effectLst/>
        </c:spPr>
      </c:pivotFmt>
      <c:pivotFmt>
        <c:idx val="3339"/>
        <c:spPr>
          <a:solidFill>
            <a:schemeClr val="accent1"/>
          </a:solidFill>
          <a:ln w="19050">
            <a:solidFill>
              <a:schemeClr val="lt1"/>
            </a:solidFill>
          </a:ln>
          <a:effectLst/>
        </c:spPr>
      </c:pivotFmt>
      <c:pivotFmt>
        <c:idx val="3340"/>
        <c:spPr>
          <a:solidFill>
            <a:schemeClr val="accent1"/>
          </a:solidFill>
          <a:ln w="19050">
            <a:solidFill>
              <a:schemeClr val="lt1"/>
            </a:solidFill>
          </a:ln>
          <a:effectLst/>
        </c:spPr>
      </c:pivotFmt>
      <c:pivotFmt>
        <c:idx val="3341"/>
        <c:spPr>
          <a:solidFill>
            <a:schemeClr val="accent1"/>
          </a:solidFill>
          <a:ln w="19050">
            <a:solidFill>
              <a:schemeClr val="lt1"/>
            </a:solidFill>
          </a:ln>
          <a:effectLst/>
        </c:spPr>
      </c:pivotFmt>
      <c:pivotFmt>
        <c:idx val="3342"/>
        <c:spPr>
          <a:solidFill>
            <a:schemeClr val="accent1"/>
          </a:solidFill>
          <a:ln w="19050">
            <a:solidFill>
              <a:schemeClr val="lt1"/>
            </a:solidFill>
          </a:ln>
          <a:effectLst/>
        </c:spPr>
      </c:pivotFmt>
      <c:pivotFmt>
        <c:idx val="3343"/>
        <c:spPr>
          <a:solidFill>
            <a:schemeClr val="accent1"/>
          </a:solidFill>
          <a:ln w="19050">
            <a:solidFill>
              <a:schemeClr val="lt1"/>
            </a:solidFill>
          </a:ln>
          <a:effectLst/>
        </c:spPr>
      </c:pivotFmt>
      <c:pivotFmt>
        <c:idx val="3344"/>
        <c:spPr>
          <a:solidFill>
            <a:schemeClr val="accent1"/>
          </a:solidFill>
          <a:ln w="19050">
            <a:solidFill>
              <a:schemeClr val="lt1"/>
            </a:solidFill>
          </a:ln>
          <a:effectLst/>
        </c:spPr>
      </c:pivotFmt>
      <c:pivotFmt>
        <c:idx val="3345"/>
        <c:spPr>
          <a:solidFill>
            <a:schemeClr val="accent1"/>
          </a:solidFill>
          <a:ln w="19050">
            <a:solidFill>
              <a:schemeClr val="lt1"/>
            </a:solidFill>
          </a:ln>
          <a:effectLst/>
        </c:spPr>
      </c:pivotFmt>
      <c:pivotFmt>
        <c:idx val="3346"/>
        <c:spPr>
          <a:solidFill>
            <a:schemeClr val="accent1"/>
          </a:solidFill>
          <a:ln w="19050">
            <a:solidFill>
              <a:schemeClr val="lt1"/>
            </a:solidFill>
          </a:ln>
          <a:effectLst/>
        </c:spPr>
      </c:pivotFmt>
      <c:pivotFmt>
        <c:idx val="3347"/>
        <c:spPr>
          <a:solidFill>
            <a:schemeClr val="accent1"/>
          </a:solidFill>
          <a:ln w="19050">
            <a:solidFill>
              <a:schemeClr val="lt1"/>
            </a:solidFill>
          </a:ln>
          <a:effectLst/>
        </c:spPr>
      </c:pivotFmt>
      <c:pivotFmt>
        <c:idx val="3348"/>
        <c:spPr>
          <a:solidFill>
            <a:schemeClr val="accent1"/>
          </a:solidFill>
          <a:ln w="19050">
            <a:solidFill>
              <a:schemeClr val="lt1"/>
            </a:solidFill>
          </a:ln>
          <a:effectLst/>
        </c:spPr>
      </c:pivotFmt>
      <c:pivotFmt>
        <c:idx val="334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350"/>
        <c:spPr>
          <a:solidFill>
            <a:schemeClr val="accent1"/>
          </a:solidFill>
          <a:ln w="19050">
            <a:solidFill>
              <a:schemeClr val="lt1"/>
            </a:solidFill>
          </a:ln>
          <a:effectLst/>
        </c:spPr>
      </c:pivotFmt>
      <c:pivotFmt>
        <c:idx val="3351"/>
        <c:spPr>
          <a:solidFill>
            <a:schemeClr val="accent1"/>
          </a:solidFill>
          <a:ln w="19050">
            <a:solidFill>
              <a:schemeClr val="lt1"/>
            </a:solidFill>
          </a:ln>
          <a:effectLst/>
        </c:spPr>
      </c:pivotFmt>
      <c:pivotFmt>
        <c:idx val="3352"/>
        <c:spPr>
          <a:solidFill>
            <a:schemeClr val="accent1"/>
          </a:solidFill>
          <a:ln w="19050">
            <a:solidFill>
              <a:schemeClr val="lt1"/>
            </a:solidFill>
          </a:ln>
          <a:effectLst/>
        </c:spPr>
      </c:pivotFmt>
      <c:pivotFmt>
        <c:idx val="3353"/>
        <c:spPr>
          <a:solidFill>
            <a:schemeClr val="accent1"/>
          </a:solidFill>
          <a:ln w="19050">
            <a:solidFill>
              <a:schemeClr val="lt1"/>
            </a:solidFill>
          </a:ln>
          <a:effectLst/>
        </c:spPr>
      </c:pivotFmt>
      <c:pivotFmt>
        <c:idx val="3354"/>
        <c:spPr>
          <a:solidFill>
            <a:schemeClr val="accent1"/>
          </a:solidFill>
          <a:ln w="19050">
            <a:solidFill>
              <a:schemeClr val="lt1"/>
            </a:solidFill>
          </a:ln>
          <a:effectLst/>
        </c:spPr>
      </c:pivotFmt>
      <c:pivotFmt>
        <c:idx val="3355"/>
        <c:spPr>
          <a:solidFill>
            <a:schemeClr val="accent1"/>
          </a:solidFill>
          <a:ln w="19050">
            <a:solidFill>
              <a:schemeClr val="lt1"/>
            </a:solidFill>
          </a:ln>
          <a:effectLst/>
        </c:spPr>
      </c:pivotFmt>
      <c:pivotFmt>
        <c:idx val="3356"/>
        <c:spPr>
          <a:solidFill>
            <a:schemeClr val="accent1"/>
          </a:solidFill>
          <a:ln w="19050">
            <a:solidFill>
              <a:schemeClr val="lt1"/>
            </a:solidFill>
          </a:ln>
          <a:effectLst/>
        </c:spPr>
      </c:pivotFmt>
      <c:pivotFmt>
        <c:idx val="3357"/>
        <c:spPr>
          <a:solidFill>
            <a:schemeClr val="accent1"/>
          </a:solidFill>
          <a:ln w="19050">
            <a:solidFill>
              <a:schemeClr val="lt1"/>
            </a:solidFill>
          </a:ln>
          <a:effectLst/>
        </c:spPr>
      </c:pivotFmt>
      <c:pivotFmt>
        <c:idx val="3358"/>
        <c:spPr>
          <a:solidFill>
            <a:schemeClr val="accent1"/>
          </a:solidFill>
          <a:ln w="19050">
            <a:solidFill>
              <a:schemeClr val="lt1"/>
            </a:solidFill>
          </a:ln>
          <a:effectLst/>
        </c:spPr>
      </c:pivotFmt>
      <c:pivotFmt>
        <c:idx val="3359"/>
        <c:spPr>
          <a:solidFill>
            <a:schemeClr val="accent1"/>
          </a:solidFill>
          <a:ln w="19050">
            <a:solidFill>
              <a:schemeClr val="lt1"/>
            </a:solidFill>
          </a:ln>
          <a:effectLst/>
        </c:spPr>
      </c:pivotFmt>
      <c:pivotFmt>
        <c:idx val="3360"/>
        <c:spPr>
          <a:solidFill>
            <a:schemeClr val="accent1"/>
          </a:solidFill>
          <a:ln w="19050">
            <a:solidFill>
              <a:schemeClr val="lt1"/>
            </a:solidFill>
          </a:ln>
          <a:effectLst/>
        </c:spPr>
      </c:pivotFmt>
      <c:pivotFmt>
        <c:idx val="3361"/>
        <c:spPr>
          <a:solidFill>
            <a:schemeClr val="accent1"/>
          </a:solidFill>
          <a:ln w="19050">
            <a:solidFill>
              <a:schemeClr val="lt1"/>
            </a:solidFill>
          </a:ln>
          <a:effectLst/>
        </c:spPr>
      </c:pivotFmt>
      <c:pivotFmt>
        <c:idx val="3362"/>
        <c:spPr>
          <a:solidFill>
            <a:schemeClr val="accent1"/>
          </a:solidFill>
          <a:ln w="19050">
            <a:solidFill>
              <a:schemeClr val="lt1"/>
            </a:solidFill>
          </a:ln>
          <a:effectLst/>
        </c:spPr>
      </c:pivotFmt>
      <c:pivotFmt>
        <c:idx val="3363"/>
        <c:spPr>
          <a:solidFill>
            <a:schemeClr val="accent1"/>
          </a:solidFill>
          <a:ln w="19050">
            <a:solidFill>
              <a:schemeClr val="lt1"/>
            </a:solidFill>
          </a:ln>
          <a:effectLst/>
        </c:spPr>
      </c:pivotFmt>
      <c:pivotFmt>
        <c:idx val="3364"/>
        <c:spPr>
          <a:solidFill>
            <a:schemeClr val="accent1"/>
          </a:solidFill>
          <a:ln w="19050">
            <a:solidFill>
              <a:schemeClr val="lt1"/>
            </a:solidFill>
          </a:ln>
          <a:effectLst/>
        </c:spPr>
      </c:pivotFmt>
      <c:pivotFmt>
        <c:idx val="3365"/>
        <c:spPr>
          <a:solidFill>
            <a:schemeClr val="accent1"/>
          </a:solidFill>
          <a:ln w="19050">
            <a:solidFill>
              <a:schemeClr val="lt1"/>
            </a:solidFill>
          </a:ln>
          <a:effectLst/>
        </c:spPr>
      </c:pivotFmt>
      <c:pivotFmt>
        <c:idx val="336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367"/>
        <c:spPr>
          <a:solidFill>
            <a:schemeClr val="accent1"/>
          </a:solidFill>
          <a:ln w="19050">
            <a:solidFill>
              <a:schemeClr val="lt1"/>
            </a:solidFill>
          </a:ln>
          <a:effectLst/>
        </c:spPr>
      </c:pivotFmt>
      <c:pivotFmt>
        <c:idx val="3368"/>
        <c:spPr>
          <a:solidFill>
            <a:schemeClr val="accent1"/>
          </a:solidFill>
          <a:ln w="19050">
            <a:solidFill>
              <a:schemeClr val="lt1"/>
            </a:solidFill>
          </a:ln>
          <a:effectLst/>
        </c:spPr>
      </c:pivotFmt>
      <c:pivotFmt>
        <c:idx val="3369"/>
        <c:spPr>
          <a:solidFill>
            <a:schemeClr val="accent1"/>
          </a:solidFill>
          <a:ln w="19050">
            <a:solidFill>
              <a:schemeClr val="lt1"/>
            </a:solidFill>
          </a:ln>
          <a:effectLst/>
        </c:spPr>
      </c:pivotFmt>
      <c:pivotFmt>
        <c:idx val="3370"/>
        <c:spPr>
          <a:solidFill>
            <a:schemeClr val="accent1"/>
          </a:solidFill>
          <a:ln w="19050">
            <a:solidFill>
              <a:schemeClr val="lt1"/>
            </a:solidFill>
          </a:ln>
          <a:effectLst/>
        </c:spPr>
      </c:pivotFmt>
      <c:pivotFmt>
        <c:idx val="3371"/>
        <c:spPr>
          <a:solidFill>
            <a:schemeClr val="accent1"/>
          </a:solidFill>
          <a:ln w="19050">
            <a:solidFill>
              <a:schemeClr val="lt1"/>
            </a:solidFill>
          </a:ln>
          <a:effectLst/>
        </c:spPr>
      </c:pivotFmt>
      <c:pivotFmt>
        <c:idx val="3372"/>
        <c:spPr>
          <a:solidFill>
            <a:schemeClr val="accent1"/>
          </a:solidFill>
          <a:ln w="19050">
            <a:solidFill>
              <a:schemeClr val="lt1"/>
            </a:solidFill>
          </a:ln>
          <a:effectLst/>
        </c:spPr>
      </c:pivotFmt>
      <c:pivotFmt>
        <c:idx val="3373"/>
        <c:spPr>
          <a:solidFill>
            <a:schemeClr val="accent1"/>
          </a:solidFill>
          <a:ln w="19050">
            <a:solidFill>
              <a:schemeClr val="lt1"/>
            </a:solidFill>
          </a:ln>
          <a:effectLst/>
        </c:spPr>
      </c:pivotFmt>
      <c:pivotFmt>
        <c:idx val="3374"/>
        <c:spPr>
          <a:solidFill>
            <a:schemeClr val="accent1"/>
          </a:solidFill>
          <a:ln w="19050">
            <a:solidFill>
              <a:schemeClr val="lt1"/>
            </a:solidFill>
          </a:ln>
          <a:effectLst/>
        </c:spPr>
      </c:pivotFmt>
      <c:pivotFmt>
        <c:idx val="3375"/>
        <c:spPr>
          <a:solidFill>
            <a:schemeClr val="accent1"/>
          </a:solidFill>
          <a:ln w="19050">
            <a:solidFill>
              <a:schemeClr val="lt1"/>
            </a:solidFill>
          </a:ln>
          <a:effectLst/>
        </c:spPr>
      </c:pivotFmt>
      <c:pivotFmt>
        <c:idx val="3376"/>
        <c:spPr>
          <a:solidFill>
            <a:schemeClr val="accent1"/>
          </a:solidFill>
          <a:ln w="19050">
            <a:solidFill>
              <a:schemeClr val="lt1"/>
            </a:solidFill>
          </a:ln>
          <a:effectLst/>
        </c:spPr>
      </c:pivotFmt>
      <c:pivotFmt>
        <c:idx val="3377"/>
        <c:spPr>
          <a:solidFill>
            <a:schemeClr val="accent1"/>
          </a:solidFill>
          <a:ln w="19050">
            <a:solidFill>
              <a:schemeClr val="lt1"/>
            </a:solidFill>
          </a:ln>
          <a:effectLst/>
        </c:spPr>
      </c:pivotFmt>
      <c:pivotFmt>
        <c:idx val="3378"/>
        <c:spPr>
          <a:solidFill>
            <a:schemeClr val="accent1"/>
          </a:solidFill>
          <a:ln w="19050">
            <a:solidFill>
              <a:schemeClr val="lt1"/>
            </a:solidFill>
          </a:ln>
          <a:effectLst/>
        </c:spPr>
      </c:pivotFmt>
      <c:pivotFmt>
        <c:idx val="3379"/>
        <c:spPr>
          <a:solidFill>
            <a:schemeClr val="accent1"/>
          </a:solidFill>
          <a:ln w="19050">
            <a:solidFill>
              <a:schemeClr val="lt1"/>
            </a:solidFill>
          </a:ln>
          <a:effectLst/>
        </c:spPr>
      </c:pivotFmt>
      <c:pivotFmt>
        <c:idx val="3380"/>
        <c:spPr>
          <a:solidFill>
            <a:schemeClr val="accent1"/>
          </a:solidFill>
          <a:ln w="19050">
            <a:solidFill>
              <a:schemeClr val="lt1"/>
            </a:solidFill>
          </a:ln>
          <a:effectLst/>
        </c:spPr>
      </c:pivotFmt>
      <c:pivotFmt>
        <c:idx val="3381"/>
        <c:spPr>
          <a:solidFill>
            <a:schemeClr val="accent1"/>
          </a:solidFill>
          <a:ln w="19050">
            <a:solidFill>
              <a:schemeClr val="lt1"/>
            </a:solidFill>
          </a:ln>
          <a:effectLst/>
        </c:spPr>
      </c:pivotFmt>
      <c:pivotFmt>
        <c:idx val="3382"/>
        <c:spPr>
          <a:solidFill>
            <a:schemeClr val="accent1"/>
          </a:solidFill>
          <a:ln w="19050">
            <a:solidFill>
              <a:schemeClr val="lt1"/>
            </a:solidFill>
          </a:ln>
          <a:effectLst/>
        </c:spPr>
      </c:pivotFmt>
      <c:pivotFmt>
        <c:idx val="338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384"/>
        <c:spPr>
          <a:solidFill>
            <a:schemeClr val="accent1"/>
          </a:solidFill>
          <a:ln w="19050">
            <a:solidFill>
              <a:schemeClr val="lt1"/>
            </a:solidFill>
          </a:ln>
          <a:effectLst/>
        </c:spPr>
      </c:pivotFmt>
      <c:pivotFmt>
        <c:idx val="3385"/>
        <c:spPr>
          <a:solidFill>
            <a:schemeClr val="accent1"/>
          </a:solidFill>
          <a:ln w="19050">
            <a:solidFill>
              <a:schemeClr val="lt1"/>
            </a:solidFill>
          </a:ln>
          <a:effectLst/>
        </c:spPr>
      </c:pivotFmt>
      <c:pivotFmt>
        <c:idx val="3386"/>
        <c:spPr>
          <a:solidFill>
            <a:schemeClr val="accent1"/>
          </a:solidFill>
          <a:ln w="19050">
            <a:solidFill>
              <a:schemeClr val="lt1"/>
            </a:solidFill>
          </a:ln>
          <a:effectLst/>
        </c:spPr>
      </c:pivotFmt>
      <c:pivotFmt>
        <c:idx val="3387"/>
        <c:spPr>
          <a:solidFill>
            <a:schemeClr val="accent1"/>
          </a:solidFill>
          <a:ln w="19050">
            <a:solidFill>
              <a:schemeClr val="lt1"/>
            </a:solidFill>
          </a:ln>
          <a:effectLst/>
        </c:spPr>
      </c:pivotFmt>
      <c:pivotFmt>
        <c:idx val="3388"/>
        <c:spPr>
          <a:solidFill>
            <a:schemeClr val="accent1"/>
          </a:solidFill>
          <a:ln w="19050">
            <a:solidFill>
              <a:schemeClr val="lt1"/>
            </a:solidFill>
          </a:ln>
          <a:effectLst/>
        </c:spPr>
      </c:pivotFmt>
      <c:pivotFmt>
        <c:idx val="3389"/>
        <c:spPr>
          <a:solidFill>
            <a:schemeClr val="accent1"/>
          </a:solidFill>
          <a:ln w="19050">
            <a:solidFill>
              <a:schemeClr val="lt1"/>
            </a:solidFill>
          </a:ln>
          <a:effectLst/>
        </c:spPr>
      </c:pivotFmt>
      <c:pivotFmt>
        <c:idx val="3390"/>
        <c:spPr>
          <a:solidFill>
            <a:schemeClr val="accent1"/>
          </a:solidFill>
          <a:ln w="19050">
            <a:solidFill>
              <a:schemeClr val="lt1"/>
            </a:solidFill>
          </a:ln>
          <a:effectLst/>
        </c:spPr>
      </c:pivotFmt>
      <c:pivotFmt>
        <c:idx val="3391"/>
        <c:spPr>
          <a:solidFill>
            <a:schemeClr val="accent1"/>
          </a:solidFill>
          <a:ln w="19050">
            <a:solidFill>
              <a:schemeClr val="lt1"/>
            </a:solidFill>
          </a:ln>
          <a:effectLst/>
        </c:spPr>
      </c:pivotFmt>
      <c:pivotFmt>
        <c:idx val="3392"/>
        <c:spPr>
          <a:solidFill>
            <a:schemeClr val="accent1"/>
          </a:solidFill>
          <a:ln w="19050">
            <a:solidFill>
              <a:schemeClr val="lt1"/>
            </a:solidFill>
          </a:ln>
          <a:effectLst/>
        </c:spPr>
      </c:pivotFmt>
      <c:pivotFmt>
        <c:idx val="3393"/>
        <c:spPr>
          <a:solidFill>
            <a:schemeClr val="accent1"/>
          </a:solidFill>
          <a:ln w="19050">
            <a:solidFill>
              <a:schemeClr val="lt1"/>
            </a:solidFill>
          </a:ln>
          <a:effectLst/>
        </c:spPr>
      </c:pivotFmt>
      <c:pivotFmt>
        <c:idx val="3394"/>
        <c:spPr>
          <a:solidFill>
            <a:schemeClr val="accent1"/>
          </a:solidFill>
          <a:ln w="19050">
            <a:solidFill>
              <a:schemeClr val="lt1"/>
            </a:solidFill>
          </a:ln>
          <a:effectLst/>
        </c:spPr>
      </c:pivotFmt>
      <c:pivotFmt>
        <c:idx val="3395"/>
        <c:spPr>
          <a:solidFill>
            <a:schemeClr val="accent1"/>
          </a:solidFill>
          <a:ln w="19050">
            <a:solidFill>
              <a:schemeClr val="lt1"/>
            </a:solidFill>
          </a:ln>
          <a:effectLst/>
        </c:spPr>
      </c:pivotFmt>
      <c:pivotFmt>
        <c:idx val="3396"/>
        <c:spPr>
          <a:solidFill>
            <a:schemeClr val="accent1"/>
          </a:solidFill>
          <a:ln w="19050">
            <a:solidFill>
              <a:schemeClr val="lt1"/>
            </a:solidFill>
          </a:ln>
          <a:effectLst/>
        </c:spPr>
      </c:pivotFmt>
      <c:pivotFmt>
        <c:idx val="3397"/>
        <c:spPr>
          <a:solidFill>
            <a:schemeClr val="accent1"/>
          </a:solidFill>
          <a:ln w="19050">
            <a:solidFill>
              <a:schemeClr val="lt1"/>
            </a:solidFill>
          </a:ln>
          <a:effectLst/>
        </c:spPr>
      </c:pivotFmt>
      <c:pivotFmt>
        <c:idx val="3398"/>
        <c:spPr>
          <a:solidFill>
            <a:schemeClr val="accent1"/>
          </a:solidFill>
          <a:ln w="19050">
            <a:solidFill>
              <a:schemeClr val="lt1"/>
            </a:solidFill>
          </a:ln>
          <a:effectLst/>
        </c:spPr>
      </c:pivotFmt>
      <c:pivotFmt>
        <c:idx val="3399"/>
        <c:spPr>
          <a:solidFill>
            <a:schemeClr val="accent1"/>
          </a:solidFill>
          <a:ln w="19050">
            <a:solidFill>
              <a:schemeClr val="lt1"/>
            </a:solidFill>
          </a:ln>
          <a:effectLst/>
        </c:spPr>
      </c:pivotFmt>
      <c:pivotFmt>
        <c:idx val="340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401"/>
        <c:spPr>
          <a:solidFill>
            <a:schemeClr val="accent1"/>
          </a:solidFill>
          <a:ln w="19050">
            <a:solidFill>
              <a:schemeClr val="lt1"/>
            </a:solidFill>
          </a:ln>
          <a:effectLst/>
        </c:spPr>
      </c:pivotFmt>
      <c:pivotFmt>
        <c:idx val="3402"/>
        <c:spPr>
          <a:solidFill>
            <a:schemeClr val="accent1"/>
          </a:solidFill>
          <a:ln w="19050">
            <a:solidFill>
              <a:schemeClr val="lt1"/>
            </a:solidFill>
          </a:ln>
          <a:effectLst/>
        </c:spPr>
      </c:pivotFmt>
      <c:pivotFmt>
        <c:idx val="3403"/>
        <c:spPr>
          <a:solidFill>
            <a:schemeClr val="accent1"/>
          </a:solidFill>
          <a:ln w="19050">
            <a:solidFill>
              <a:schemeClr val="lt1"/>
            </a:solidFill>
          </a:ln>
          <a:effectLst/>
        </c:spPr>
      </c:pivotFmt>
      <c:pivotFmt>
        <c:idx val="3404"/>
        <c:spPr>
          <a:solidFill>
            <a:schemeClr val="accent1"/>
          </a:solidFill>
          <a:ln w="19050">
            <a:solidFill>
              <a:schemeClr val="lt1"/>
            </a:solidFill>
          </a:ln>
          <a:effectLst/>
        </c:spPr>
      </c:pivotFmt>
      <c:pivotFmt>
        <c:idx val="3405"/>
        <c:spPr>
          <a:solidFill>
            <a:schemeClr val="accent1"/>
          </a:solidFill>
          <a:ln w="19050">
            <a:solidFill>
              <a:schemeClr val="lt1"/>
            </a:solidFill>
          </a:ln>
          <a:effectLst/>
        </c:spPr>
      </c:pivotFmt>
      <c:pivotFmt>
        <c:idx val="3406"/>
        <c:spPr>
          <a:solidFill>
            <a:schemeClr val="accent1"/>
          </a:solidFill>
          <a:ln w="19050">
            <a:solidFill>
              <a:schemeClr val="lt1"/>
            </a:solidFill>
          </a:ln>
          <a:effectLst/>
        </c:spPr>
      </c:pivotFmt>
      <c:pivotFmt>
        <c:idx val="3407"/>
        <c:spPr>
          <a:solidFill>
            <a:schemeClr val="accent1"/>
          </a:solidFill>
          <a:ln w="19050">
            <a:solidFill>
              <a:schemeClr val="lt1"/>
            </a:solidFill>
          </a:ln>
          <a:effectLst/>
        </c:spPr>
      </c:pivotFmt>
      <c:pivotFmt>
        <c:idx val="3408"/>
        <c:spPr>
          <a:solidFill>
            <a:schemeClr val="accent1"/>
          </a:solidFill>
          <a:ln w="19050">
            <a:solidFill>
              <a:schemeClr val="lt1"/>
            </a:solidFill>
          </a:ln>
          <a:effectLst/>
        </c:spPr>
      </c:pivotFmt>
      <c:pivotFmt>
        <c:idx val="3409"/>
        <c:spPr>
          <a:solidFill>
            <a:schemeClr val="accent1"/>
          </a:solidFill>
          <a:ln w="19050">
            <a:solidFill>
              <a:schemeClr val="lt1"/>
            </a:solidFill>
          </a:ln>
          <a:effectLst/>
        </c:spPr>
      </c:pivotFmt>
      <c:pivotFmt>
        <c:idx val="3410"/>
        <c:spPr>
          <a:solidFill>
            <a:schemeClr val="accent1"/>
          </a:solidFill>
          <a:ln w="19050">
            <a:solidFill>
              <a:schemeClr val="lt1"/>
            </a:solidFill>
          </a:ln>
          <a:effectLst/>
        </c:spPr>
      </c:pivotFmt>
      <c:pivotFmt>
        <c:idx val="3411"/>
        <c:spPr>
          <a:solidFill>
            <a:schemeClr val="accent1"/>
          </a:solidFill>
          <a:ln w="19050">
            <a:solidFill>
              <a:schemeClr val="lt1"/>
            </a:solidFill>
          </a:ln>
          <a:effectLst/>
        </c:spPr>
      </c:pivotFmt>
      <c:pivotFmt>
        <c:idx val="3412"/>
        <c:spPr>
          <a:solidFill>
            <a:schemeClr val="accent1"/>
          </a:solidFill>
          <a:ln w="19050">
            <a:solidFill>
              <a:schemeClr val="lt1"/>
            </a:solidFill>
          </a:ln>
          <a:effectLst/>
        </c:spPr>
      </c:pivotFmt>
      <c:pivotFmt>
        <c:idx val="3413"/>
        <c:spPr>
          <a:solidFill>
            <a:schemeClr val="accent1"/>
          </a:solidFill>
          <a:ln w="19050">
            <a:solidFill>
              <a:schemeClr val="lt1"/>
            </a:solidFill>
          </a:ln>
          <a:effectLst/>
        </c:spPr>
      </c:pivotFmt>
      <c:pivotFmt>
        <c:idx val="3414"/>
        <c:spPr>
          <a:solidFill>
            <a:schemeClr val="accent1"/>
          </a:solidFill>
          <a:ln w="19050">
            <a:solidFill>
              <a:schemeClr val="lt1"/>
            </a:solidFill>
          </a:ln>
          <a:effectLst/>
        </c:spPr>
      </c:pivotFmt>
      <c:pivotFmt>
        <c:idx val="3415"/>
        <c:spPr>
          <a:solidFill>
            <a:schemeClr val="accent1"/>
          </a:solidFill>
          <a:ln w="19050">
            <a:solidFill>
              <a:schemeClr val="lt1"/>
            </a:solidFill>
          </a:ln>
          <a:effectLst/>
        </c:spPr>
      </c:pivotFmt>
      <c:pivotFmt>
        <c:idx val="3416"/>
        <c:spPr>
          <a:solidFill>
            <a:schemeClr val="accent1"/>
          </a:solidFill>
          <a:ln w="19050">
            <a:solidFill>
              <a:schemeClr val="lt1"/>
            </a:solidFill>
          </a:ln>
          <a:effectLst/>
        </c:spPr>
      </c:pivotFmt>
      <c:pivotFmt>
        <c:idx val="341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418"/>
        <c:spPr>
          <a:solidFill>
            <a:schemeClr val="accent1"/>
          </a:solidFill>
          <a:ln w="19050">
            <a:solidFill>
              <a:schemeClr val="lt1"/>
            </a:solidFill>
          </a:ln>
          <a:effectLst/>
        </c:spPr>
      </c:pivotFmt>
      <c:pivotFmt>
        <c:idx val="3419"/>
        <c:spPr>
          <a:solidFill>
            <a:schemeClr val="accent1"/>
          </a:solidFill>
          <a:ln w="19050">
            <a:solidFill>
              <a:schemeClr val="lt1"/>
            </a:solidFill>
          </a:ln>
          <a:effectLst/>
        </c:spPr>
      </c:pivotFmt>
      <c:pivotFmt>
        <c:idx val="3420"/>
        <c:spPr>
          <a:solidFill>
            <a:schemeClr val="accent1"/>
          </a:solidFill>
          <a:ln w="19050">
            <a:solidFill>
              <a:schemeClr val="lt1"/>
            </a:solidFill>
          </a:ln>
          <a:effectLst/>
        </c:spPr>
      </c:pivotFmt>
      <c:pivotFmt>
        <c:idx val="3421"/>
        <c:spPr>
          <a:solidFill>
            <a:schemeClr val="accent1"/>
          </a:solidFill>
          <a:ln w="19050">
            <a:solidFill>
              <a:schemeClr val="lt1"/>
            </a:solidFill>
          </a:ln>
          <a:effectLst/>
        </c:spPr>
      </c:pivotFmt>
      <c:pivotFmt>
        <c:idx val="3422"/>
        <c:spPr>
          <a:solidFill>
            <a:schemeClr val="accent1"/>
          </a:solidFill>
          <a:ln w="19050">
            <a:solidFill>
              <a:schemeClr val="lt1"/>
            </a:solidFill>
          </a:ln>
          <a:effectLst/>
        </c:spPr>
      </c:pivotFmt>
      <c:pivotFmt>
        <c:idx val="3423"/>
        <c:spPr>
          <a:solidFill>
            <a:schemeClr val="accent1"/>
          </a:solidFill>
          <a:ln w="19050">
            <a:solidFill>
              <a:schemeClr val="lt1"/>
            </a:solidFill>
          </a:ln>
          <a:effectLst/>
        </c:spPr>
      </c:pivotFmt>
      <c:pivotFmt>
        <c:idx val="3424"/>
        <c:spPr>
          <a:solidFill>
            <a:schemeClr val="accent1"/>
          </a:solidFill>
          <a:ln w="19050">
            <a:solidFill>
              <a:schemeClr val="lt1"/>
            </a:solidFill>
          </a:ln>
          <a:effectLst/>
        </c:spPr>
      </c:pivotFmt>
      <c:pivotFmt>
        <c:idx val="3425"/>
        <c:spPr>
          <a:solidFill>
            <a:schemeClr val="accent1"/>
          </a:solidFill>
          <a:ln w="19050">
            <a:solidFill>
              <a:schemeClr val="lt1"/>
            </a:solidFill>
          </a:ln>
          <a:effectLst/>
        </c:spPr>
      </c:pivotFmt>
      <c:pivotFmt>
        <c:idx val="3426"/>
        <c:spPr>
          <a:solidFill>
            <a:schemeClr val="accent1"/>
          </a:solidFill>
          <a:ln w="19050">
            <a:solidFill>
              <a:schemeClr val="lt1"/>
            </a:solidFill>
          </a:ln>
          <a:effectLst/>
        </c:spPr>
      </c:pivotFmt>
      <c:pivotFmt>
        <c:idx val="3427"/>
        <c:spPr>
          <a:solidFill>
            <a:schemeClr val="accent1"/>
          </a:solidFill>
          <a:ln w="19050">
            <a:solidFill>
              <a:schemeClr val="lt1"/>
            </a:solidFill>
          </a:ln>
          <a:effectLst/>
        </c:spPr>
      </c:pivotFmt>
      <c:pivotFmt>
        <c:idx val="3428"/>
        <c:spPr>
          <a:solidFill>
            <a:schemeClr val="accent1"/>
          </a:solidFill>
          <a:ln w="19050">
            <a:solidFill>
              <a:schemeClr val="lt1"/>
            </a:solidFill>
          </a:ln>
          <a:effectLst/>
        </c:spPr>
      </c:pivotFmt>
      <c:pivotFmt>
        <c:idx val="3429"/>
        <c:spPr>
          <a:solidFill>
            <a:schemeClr val="accent1"/>
          </a:solidFill>
          <a:ln w="19050">
            <a:solidFill>
              <a:schemeClr val="lt1"/>
            </a:solidFill>
          </a:ln>
          <a:effectLst/>
        </c:spPr>
      </c:pivotFmt>
      <c:pivotFmt>
        <c:idx val="3430"/>
        <c:spPr>
          <a:solidFill>
            <a:schemeClr val="accent1"/>
          </a:solidFill>
          <a:ln w="19050">
            <a:solidFill>
              <a:schemeClr val="lt1"/>
            </a:solidFill>
          </a:ln>
          <a:effectLst/>
        </c:spPr>
      </c:pivotFmt>
      <c:pivotFmt>
        <c:idx val="3431"/>
        <c:spPr>
          <a:solidFill>
            <a:schemeClr val="accent1"/>
          </a:solidFill>
          <a:ln w="19050">
            <a:solidFill>
              <a:schemeClr val="lt1"/>
            </a:solidFill>
          </a:ln>
          <a:effectLst/>
        </c:spPr>
      </c:pivotFmt>
      <c:pivotFmt>
        <c:idx val="3432"/>
        <c:spPr>
          <a:solidFill>
            <a:schemeClr val="accent1"/>
          </a:solidFill>
          <a:ln w="19050">
            <a:solidFill>
              <a:schemeClr val="lt1"/>
            </a:solidFill>
          </a:ln>
          <a:effectLst/>
        </c:spPr>
      </c:pivotFmt>
      <c:pivotFmt>
        <c:idx val="3433"/>
        <c:spPr>
          <a:solidFill>
            <a:schemeClr val="accent1"/>
          </a:solidFill>
          <a:ln w="19050">
            <a:solidFill>
              <a:schemeClr val="lt1"/>
            </a:solidFill>
          </a:ln>
          <a:effectLst/>
        </c:spPr>
      </c:pivotFmt>
      <c:pivotFmt>
        <c:idx val="343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435"/>
        <c:spPr>
          <a:solidFill>
            <a:schemeClr val="accent1"/>
          </a:solidFill>
          <a:ln w="19050">
            <a:solidFill>
              <a:schemeClr val="lt1"/>
            </a:solidFill>
          </a:ln>
          <a:effectLst/>
        </c:spPr>
      </c:pivotFmt>
      <c:pivotFmt>
        <c:idx val="3436"/>
        <c:spPr>
          <a:solidFill>
            <a:schemeClr val="accent1"/>
          </a:solidFill>
          <a:ln w="19050">
            <a:solidFill>
              <a:schemeClr val="lt1"/>
            </a:solidFill>
          </a:ln>
          <a:effectLst/>
        </c:spPr>
      </c:pivotFmt>
      <c:pivotFmt>
        <c:idx val="3437"/>
        <c:spPr>
          <a:solidFill>
            <a:schemeClr val="accent1"/>
          </a:solidFill>
          <a:ln w="19050">
            <a:solidFill>
              <a:schemeClr val="lt1"/>
            </a:solidFill>
          </a:ln>
          <a:effectLst/>
        </c:spPr>
      </c:pivotFmt>
      <c:pivotFmt>
        <c:idx val="3438"/>
        <c:spPr>
          <a:solidFill>
            <a:schemeClr val="accent1"/>
          </a:solidFill>
          <a:ln w="19050">
            <a:solidFill>
              <a:schemeClr val="lt1"/>
            </a:solidFill>
          </a:ln>
          <a:effectLst/>
        </c:spPr>
      </c:pivotFmt>
      <c:pivotFmt>
        <c:idx val="3439"/>
        <c:spPr>
          <a:solidFill>
            <a:schemeClr val="accent1"/>
          </a:solidFill>
          <a:ln w="19050">
            <a:solidFill>
              <a:schemeClr val="lt1"/>
            </a:solidFill>
          </a:ln>
          <a:effectLst/>
        </c:spPr>
      </c:pivotFmt>
      <c:pivotFmt>
        <c:idx val="3440"/>
        <c:spPr>
          <a:solidFill>
            <a:schemeClr val="accent1"/>
          </a:solidFill>
          <a:ln w="19050">
            <a:solidFill>
              <a:schemeClr val="lt1"/>
            </a:solidFill>
          </a:ln>
          <a:effectLst/>
        </c:spPr>
      </c:pivotFmt>
      <c:pivotFmt>
        <c:idx val="3441"/>
        <c:spPr>
          <a:solidFill>
            <a:schemeClr val="accent1"/>
          </a:solidFill>
          <a:ln w="19050">
            <a:solidFill>
              <a:schemeClr val="lt1"/>
            </a:solidFill>
          </a:ln>
          <a:effectLst/>
        </c:spPr>
      </c:pivotFmt>
      <c:pivotFmt>
        <c:idx val="3442"/>
        <c:spPr>
          <a:solidFill>
            <a:schemeClr val="accent1"/>
          </a:solidFill>
          <a:ln w="19050">
            <a:solidFill>
              <a:schemeClr val="lt1"/>
            </a:solidFill>
          </a:ln>
          <a:effectLst/>
        </c:spPr>
      </c:pivotFmt>
      <c:pivotFmt>
        <c:idx val="3443"/>
        <c:spPr>
          <a:solidFill>
            <a:schemeClr val="accent1"/>
          </a:solidFill>
          <a:ln w="19050">
            <a:solidFill>
              <a:schemeClr val="lt1"/>
            </a:solidFill>
          </a:ln>
          <a:effectLst/>
        </c:spPr>
      </c:pivotFmt>
      <c:pivotFmt>
        <c:idx val="3444"/>
        <c:spPr>
          <a:solidFill>
            <a:schemeClr val="accent1"/>
          </a:solidFill>
          <a:ln w="19050">
            <a:solidFill>
              <a:schemeClr val="lt1"/>
            </a:solidFill>
          </a:ln>
          <a:effectLst/>
        </c:spPr>
      </c:pivotFmt>
      <c:pivotFmt>
        <c:idx val="3445"/>
        <c:spPr>
          <a:solidFill>
            <a:schemeClr val="accent1"/>
          </a:solidFill>
          <a:ln w="19050">
            <a:solidFill>
              <a:schemeClr val="lt1"/>
            </a:solidFill>
          </a:ln>
          <a:effectLst/>
        </c:spPr>
      </c:pivotFmt>
      <c:pivotFmt>
        <c:idx val="3446"/>
        <c:spPr>
          <a:solidFill>
            <a:schemeClr val="accent1"/>
          </a:solidFill>
          <a:ln w="19050">
            <a:solidFill>
              <a:schemeClr val="lt1"/>
            </a:solidFill>
          </a:ln>
          <a:effectLst/>
        </c:spPr>
      </c:pivotFmt>
      <c:pivotFmt>
        <c:idx val="3447"/>
        <c:spPr>
          <a:solidFill>
            <a:schemeClr val="accent1"/>
          </a:solidFill>
          <a:ln w="19050">
            <a:solidFill>
              <a:schemeClr val="lt1"/>
            </a:solidFill>
          </a:ln>
          <a:effectLst/>
        </c:spPr>
      </c:pivotFmt>
      <c:pivotFmt>
        <c:idx val="3448"/>
        <c:spPr>
          <a:solidFill>
            <a:schemeClr val="accent1"/>
          </a:solidFill>
          <a:ln w="19050">
            <a:solidFill>
              <a:schemeClr val="lt1"/>
            </a:solidFill>
          </a:ln>
          <a:effectLst/>
        </c:spPr>
      </c:pivotFmt>
      <c:pivotFmt>
        <c:idx val="3449"/>
        <c:spPr>
          <a:solidFill>
            <a:schemeClr val="accent1"/>
          </a:solidFill>
          <a:ln w="19050">
            <a:solidFill>
              <a:schemeClr val="lt1"/>
            </a:solidFill>
          </a:ln>
          <a:effectLst/>
        </c:spPr>
      </c:pivotFmt>
      <c:pivotFmt>
        <c:idx val="3450"/>
        <c:spPr>
          <a:solidFill>
            <a:schemeClr val="accent1"/>
          </a:solidFill>
          <a:ln w="19050">
            <a:solidFill>
              <a:schemeClr val="lt1"/>
            </a:solidFill>
          </a:ln>
          <a:effectLst/>
        </c:spPr>
      </c:pivotFmt>
      <c:pivotFmt>
        <c:idx val="345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452"/>
        <c:spPr>
          <a:solidFill>
            <a:schemeClr val="accent1"/>
          </a:solidFill>
          <a:ln w="19050">
            <a:solidFill>
              <a:schemeClr val="lt1"/>
            </a:solidFill>
          </a:ln>
          <a:effectLst/>
        </c:spPr>
      </c:pivotFmt>
      <c:pivotFmt>
        <c:idx val="3453"/>
        <c:spPr>
          <a:solidFill>
            <a:schemeClr val="accent1"/>
          </a:solidFill>
          <a:ln w="19050">
            <a:solidFill>
              <a:schemeClr val="lt1"/>
            </a:solidFill>
          </a:ln>
          <a:effectLst/>
        </c:spPr>
      </c:pivotFmt>
      <c:pivotFmt>
        <c:idx val="3454"/>
        <c:spPr>
          <a:solidFill>
            <a:schemeClr val="accent1"/>
          </a:solidFill>
          <a:ln w="19050">
            <a:solidFill>
              <a:schemeClr val="lt1"/>
            </a:solidFill>
          </a:ln>
          <a:effectLst/>
        </c:spPr>
      </c:pivotFmt>
      <c:pivotFmt>
        <c:idx val="3455"/>
        <c:spPr>
          <a:solidFill>
            <a:schemeClr val="accent1"/>
          </a:solidFill>
          <a:ln w="19050">
            <a:solidFill>
              <a:schemeClr val="lt1"/>
            </a:solidFill>
          </a:ln>
          <a:effectLst/>
        </c:spPr>
      </c:pivotFmt>
      <c:pivotFmt>
        <c:idx val="3456"/>
        <c:spPr>
          <a:solidFill>
            <a:schemeClr val="accent1"/>
          </a:solidFill>
          <a:ln w="19050">
            <a:solidFill>
              <a:schemeClr val="lt1"/>
            </a:solidFill>
          </a:ln>
          <a:effectLst/>
        </c:spPr>
      </c:pivotFmt>
      <c:pivotFmt>
        <c:idx val="3457"/>
        <c:spPr>
          <a:solidFill>
            <a:schemeClr val="accent1"/>
          </a:solidFill>
          <a:ln w="19050">
            <a:solidFill>
              <a:schemeClr val="lt1"/>
            </a:solidFill>
          </a:ln>
          <a:effectLst/>
        </c:spPr>
      </c:pivotFmt>
      <c:pivotFmt>
        <c:idx val="3458"/>
        <c:spPr>
          <a:solidFill>
            <a:schemeClr val="accent1"/>
          </a:solidFill>
          <a:ln w="19050">
            <a:solidFill>
              <a:schemeClr val="lt1"/>
            </a:solidFill>
          </a:ln>
          <a:effectLst/>
        </c:spPr>
      </c:pivotFmt>
      <c:pivotFmt>
        <c:idx val="3459"/>
        <c:spPr>
          <a:solidFill>
            <a:schemeClr val="accent1"/>
          </a:solidFill>
          <a:ln w="19050">
            <a:solidFill>
              <a:schemeClr val="lt1"/>
            </a:solidFill>
          </a:ln>
          <a:effectLst/>
        </c:spPr>
      </c:pivotFmt>
      <c:pivotFmt>
        <c:idx val="3460"/>
        <c:spPr>
          <a:solidFill>
            <a:schemeClr val="accent1"/>
          </a:solidFill>
          <a:ln w="19050">
            <a:solidFill>
              <a:schemeClr val="lt1"/>
            </a:solidFill>
          </a:ln>
          <a:effectLst/>
        </c:spPr>
      </c:pivotFmt>
      <c:pivotFmt>
        <c:idx val="3461"/>
        <c:spPr>
          <a:solidFill>
            <a:schemeClr val="accent1"/>
          </a:solidFill>
          <a:ln w="19050">
            <a:solidFill>
              <a:schemeClr val="lt1"/>
            </a:solidFill>
          </a:ln>
          <a:effectLst/>
        </c:spPr>
      </c:pivotFmt>
      <c:pivotFmt>
        <c:idx val="3462"/>
        <c:spPr>
          <a:solidFill>
            <a:schemeClr val="accent1"/>
          </a:solidFill>
          <a:ln w="19050">
            <a:solidFill>
              <a:schemeClr val="lt1"/>
            </a:solidFill>
          </a:ln>
          <a:effectLst/>
        </c:spPr>
      </c:pivotFmt>
      <c:pivotFmt>
        <c:idx val="3463"/>
        <c:spPr>
          <a:solidFill>
            <a:schemeClr val="accent1"/>
          </a:solidFill>
          <a:ln w="19050">
            <a:solidFill>
              <a:schemeClr val="lt1"/>
            </a:solidFill>
          </a:ln>
          <a:effectLst/>
        </c:spPr>
      </c:pivotFmt>
      <c:pivotFmt>
        <c:idx val="3464"/>
        <c:spPr>
          <a:solidFill>
            <a:schemeClr val="accent1"/>
          </a:solidFill>
          <a:ln w="19050">
            <a:solidFill>
              <a:schemeClr val="lt1"/>
            </a:solidFill>
          </a:ln>
          <a:effectLst/>
        </c:spPr>
      </c:pivotFmt>
      <c:pivotFmt>
        <c:idx val="3465"/>
        <c:spPr>
          <a:solidFill>
            <a:schemeClr val="accent1"/>
          </a:solidFill>
          <a:ln w="19050">
            <a:solidFill>
              <a:schemeClr val="lt1"/>
            </a:solidFill>
          </a:ln>
          <a:effectLst/>
        </c:spPr>
      </c:pivotFmt>
      <c:pivotFmt>
        <c:idx val="3466"/>
        <c:spPr>
          <a:solidFill>
            <a:schemeClr val="accent1"/>
          </a:solidFill>
          <a:ln w="19050">
            <a:solidFill>
              <a:schemeClr val="lt1"/>
            </a:solidFill>
          </a:ln>
          <a:effectLst/>
        </c:spPr>
      </c:pivotFmt>
      <c:pivotFmt>
        <c:idx val="3467"/>
        <c:spPr>
          <a:solidFill>
            <a:schemeClr val="accent1"/>
          </a:solidFill>
          <a:ln w="19050">
            <a:solidFill>
              <a:schemeClr val="lt1"/>
            </a:solidFill>
          </a:ln>
          <a:effectLst/>
        </c:spPr>
      </c:pivotFmt>
      <c:pivotFmt>
        <c:idx val="346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469"/>
        <c:spPr>
          <a:solidFill>
            <a:schemeClr val="accent1"/>
          </a:solidFill>
          <a:ln w="19050">
            <a:solidFill>
              <a:schemeClr val="lt1"/>
            </a:solidFill>
          </a:ln>
          <a:effectLst/>
        </c:spPr>
      </c:pivotFmt>
      <c:pivotFmt>
        <c:idx val="3470"/>
        <c:spPr>
          <a:solidFill>
            <a:schemeClr val="accent1"/>
          </a:solidFill>
          <a:ln w="19050">
            <a:solidFill>
              <a:schemeClr val="lt1"/>
            </a:solidFill>
          </a:ln>
          <a:effectLst/>
        </c:spPr>
      </c:pivotFmt>
      <c:pivotFmt>
        <c:idx val="3471"/>
        <c:spPr>
          <a:solidFill>
            <a:schemeClr val="accent1"/>
          </a:solidFill>
          <a:ln w="19050">
            <a:solidFill>
              <a:schemeClr val="lt1"/>
            </a:solidFill>
          </a:ln>
          <a:effectLst/>
        </c:spPr>
      </c:pivotFmt>
      <c:pivotFmt>
        <c:idx val="3472"/>
        <c:spPr>
          <a:solidFill>
            <a:schemeClr val="accent1"/>
          </a:solidFill>
          <a:ln w="19050">
            <a:solidFill>
              <a:schemeClr val="lt1"/>
            </a:solidFill>
          </a:ln>
          <a:effectLst/>
        </c:spPr>
      </c:pivotFmt>
      <c:pivotFmt>
        <c:idx val="3473"/>
        <c:spPr>
          <a:solidFill>
            <a:schemeClr val="accent1"/>
          </a:solidFill>
          <a:ln w="19050">
            <a:solidFill>
              <a:schemeClr val="lt1"/>
            </a:solidFill>
          </a:ln>
          <a:effectLst/>
        </c:spPr>
      </c:pivotFmt>
      <c:pivotFmt>
        <c:idx val="3474"/>
        <c:spPr>
          <a:solidFill>
            <a:schemeClr val="accent1"/>
          </a:solidFill>
          <a:ln w="19050">
            <a:solidFill>
              <a:schemeClr val="lt1"/>
            </a:solidFill>
          </a:ln>
          <a:effectLst/>
        </c:spPr>
      </c:pivotFmt>
      <c:pivotFmt>
        <c:idx val="3475"/>
        <c:spPr>
          <a:solidFill>
            <a:schemeClr val="accent1"/>
          </a:solidFill>
          <a:ln w="19050">
            <a:solidFill>
              <a:schemeClr val="lt1"/>
            </a:solidFill>
          </a:ln>
          <a:effectLst/>
        </c:spPr>
      </c:pivotFmt>
      <c:pivotFmt>
        <c:idx val="3476"/>
        <c:spPr>
          <a:solidFill>
            <a:schemeClr val="accent1"/>
          </a:solidFill>
          <a:ln w="19050">
            <a:solidFill>
              <a:schemeClr val="lt1"/>
            </a:solidFill>
          </a:ln>
          <a:effectLst/>
        </c:spPr>
      </c:pivotFmt>
      <c:pivotFmt>
        <c:idx val="3477"/>
        <c:spPr>
          <a:solidFill>
            <a:schemeClr val="accent1"/>
          </a:solidFill>
          <a:ln w="19050">
            <a:solidFill>
              <a:schemeClr val="lt1"/>
            </a:solidFill>
          </a:ln>
          <a:effectLst/>
        </c:spPr>
      </c:pivotFmt>
      <c:pivotFmt>
        <c:idx val="3478"/>
        <c:spPr>
          <a:solidFill>
            <a:schemeClr val="accent1"/>
          </a:solidFill>
          <a:ln w="19050">
            <a:solidFill>
              <a:schemeClr val="lt1"/>
            </a:solidFill>
          </a:ln>
          <a:effectLst/>
        </c:spPr>
      </c:pivotFmt>
      <c:pivotFmt>
        <c:idx val="3479"/>
        <c:spPr>
          <a:solidFill>
            <a:schemeClr val="accent1"/>
          </a:solidFill>
          <a:ln w="19050">
            <a:solidFill>
              <a:schemeClr val="lt1"/>
            </a:solidFill>
          </a:ln>
          <a:effectLst/>
        </c:spPr>
      </c:pivotFmt>
      <c:pivotFmt>
        <c:idx val="3480"/>
        <c:spPr>
          <a:solidFill>
            <a:schemeClr val="accent1"/>
          </a:solidFill>
          <a:ln w="19050">
            <a:solidFill>
              <a:schemeClr val="lt1"/>
            </a:solidFill>
          </a:ln>
          <a:effectLst/>
        </c:spPr>
      </c:pivotFmt>
      <c:pivotFmt>
        <c:idx val="3481"/>
        <c:spPr>
          <a:solidFill>
            <a:schemeClr val="accent1"/>
          </a:solidFill>
          <a:ln w="19050">
            <a:solidFill>
              <a:schemeClr val="lt1"/>
            </a:solidFill>
          </a:ln>
          <a:effectLst/>
        </c:spPr>
      </c:pivotFmt>
      <c:pivotFmt>
        <c:idx val="3482"/>
        <c:spPr>
          <a:solidFill>
            <a:schemeClr val="accent1"/>
          </a:solidFill>
          <a:ln w="19050">
            <a:solidFill>
              <a:schemeClr val="lt1"/>
            </a:solidFill>
          </a:ln>
          <a:effectLst/>
        </c:spPr>
      </c:pivotFmt>
      <c:pivotFmt>
        <c:idx val="3483"/>
        <c:spPr>
          <a:solidFill>
            <a:schemeClr val="accent1"/>
          </a:solidFill>
          <a:ln w="19050">
            <a:solidFill>
              <a:schemeClr val="lt1"/>
            </a:solidFill>
          </a:ln>
          <a:effectLst/>
        </c:spPr>
      </c:pivotFmt>
      <c:pivotFmt>
        <c:idx val="3484"/>
        <c:spPr>
          <a:solidFill>
            <a:schemeClr val="accent1"/>
          </a:solidFill>
          <a:ln w="19050">
            <a:solidFill>
              <a:schemeClr val="lt1"/>
            </a:solidFill>
          </a:ln>
          <a:effectLst/>
        </c:spPr>
      </c:pivotFmt>
      <c:pivotFmt>
        <c:idx val="348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486"/>
        <c:spPr>
          <a:solidFill>
            <a:schemeClr val="accent1"/>
          </a:solidFill>
          <a:ln w="19050">
            <a:solidFill>
              <a:schemeClr val="lt1"/>
            </a:solidFill>
          </a:ln>
          <a:effectLst/>
        </c:spPr>
      </c:pivotFmt>
      <c:pivotFmt>
        <c:idx val="3487"/>
        <c:spPr>
          <a:solidFill>
            <a:schemeClr val="accent1"/>
          </a:solidFill>
          <a:ln w="19050">
            <a:solidFill>
              <a:schemeClr val="lt1"/>
            </a:solidFill>
          </a:ln>
          <a:effectLst/>
        </c:spPr>
      </c:pivotFmt>
      <c:pivotFmt>
        <c:idx val="3488"/>
        <c:spPr>
          <a:solidFill>
            <a:schemeClr val="accent1"/>
          </a:solidFill>
          <a:ln w="19050">
            <a:solidFill>
              <a:schemeClr val="lt1"/>
            </a:solidFill>
          </a:ln>
          <a:effectLst/>
        </c:spPr>
      </c:pivotFmt>
      <c:pivotFmt>
        <c:idx val="3489"/>
        <c:spPr>
          <a:solidFill>
            <a:schemeClr val="accent1"/>
          </a:solidFill>
          <a:ln w="19050">
            <a:solidFill>
              <a:schemeClr val="lt1"/>
            </a:solidFill>
          </a:ln>
          <a:effectLst/>
        </c:spPr>
      </c:pivotFmt>
      <c:pivotFmt>
        <c:idx val="3490"/>
        <c:spPr>
          <a:solidFill>
            <a:schemeClr val="accent1"/>
          </a:solidFill>
          <a:ln w="19050">
            <a:solidFill>
              <a:schemeClr val="lt1"/>
            </a:solidFill>
          </a:ln>
          <a:effectLst/>
        </c:spPr>
      </c:pivotFmt>
      <c:pivotFmt>
        <c:idx val="3491"/>
        <c:spPr>
          <a:solidFill>
            <a:schemeClr val="accent1"/>
          </a:solidFill>
          <a:ln w="19050">
            <a:solidFill>
              <a:schemeClr val="lt1"/>
            </a:solidFill>
          </a:ln>
          <a:effectLst/>
        </c:spPr>
      </c:pivotFmt>
      <c:pivotFmt>
        <c:idx val="3492"/>
        <c:spPr>
          <a:solidFill>
            <a:schemeClr val="accent1"/>
          </a:solidFill>
          <a:ln w="19050">
            <a:solidFill>
              <a:schemeClr val="lt1"/>
            </a:solidFill>
          </a:ln>
          <a:effectLst/>
        </c:spPr>
      </c:pivotFmt>
      <c:pivotFmt>
        <c:idx val="3493"/>
        <c:spPr>
          <a:solidFill>
            <a:schemeClr val="accent1"/>
          </a:solidFill>
          <a:ln w="19050">
            <a:solidFill>
              <a:schemeClr val="lt1"/>
            </a:solidFill>
          </a:ln>
          <a:effectLst/>
        </c:spPr>
      </c:pivotFmt>
      <c:pivotFmt>
        <c:idx val="3494"/>
        <c:spPr>
          <a:solidFill>
            <a:schemeClr val="accent1"/>
          </a:solidFill>
          <a:ln w="19050">
            <a:solidFill>
              <a:schemeClr val="lt1"/>
            </a:solidFill>
          </a:ln>
          <a:effectLst/>
        </c:spPr>
      </c:pivotFmt>
      <c:pivotFmt>
        <c:idx val="3495"/>
        <c:spPr>
          <a:solidFill>
            <a:schemeClr val="accent1"/>
          </a:solidFill>
          <a:ln w="19050">
            <a:solidFill>
              <a:schemeClr val="lt1"/>
            </a:solidFill>
          </a:ln>
          <a:effectLst/>
        </c:spPr>
      </c:pivotFmt>
      <c:pivotFmt>
        <c:idx val="3496"/>
        <c:spPr>
          <a:solidFill>
            <a:schemeClr val="accent1"/>
          </a:solidFill>
          <a:ln w="19050">
            <a:solidFill>
              <a:schemeClr val="lt1"/>
            </a:solidFill>
          </a:ln>
          <a:effectLst/>
        </c:spPr>
      </c:pivotFmt>
      <c:pivotFmt>
        <c:idx val="3497"/>
        <c:spPr>
          <a:solidFill>
            <a:schemeClr val="accent1"/>
          </a:solidFill>
          <a:ln w="19050">
            <a:solidFill>
              <a:schemeClr val="lt1"/>
            </a:solidFill>
          </a:ln>
          <a:effectLst/>
        </c:spPr>
      </c:pivotFmt>
      <c:pivotFmt>
        <c:idx val="3498"/>
        <c:spPr>
          <a:solidFill>
            <a:schemeClr val="accent1"/>
          </a:solidFill>
          <a:ln w="19050">
            <a:solidFill>
              <a:schemeClr val="lt1"/>
            </a:solidFill>
          </a:ln>
          <a:effectLst/>
        </c:spPr>
      </c:pivotFmt>
      <c:pivotFmt>
        <c:idx val="3499"/>
        <c:spPr>
          <a:solidFill>
            <a:schemeClr val="accent1"/>
          </a:solidFill>
          <a:ln w="19050">
            <a:solidFill>
              <a:schemeClr val="lt1"/>
            </a:solidFill>
          </a:ln>
          <a:effectLst/>
        </c:spPr>
      </c:pivotFmt>
      <c:pivotFmt>
        <c:idx val="3500"/>
        <c:spPr>
          <a:solidFill>
            <a:schemeClr val="accent1"/>
          </a:solidFill>
          <a:ln w="19050">
            <a:solidFill>
              <a:schemeClr val="lt1"/>
            </a:solidFill>
          </a:ln>
          <a:effectLst/>
        </c:spPr>
      </c:pivotFmt>
      <c:pivotFmt>
        <c:idx val="3501"/>
        <c:spPr>
          <a:solidFill>
            <a:schemeClr val="accent1"/>
          </a:solidFill>
          <a:ln w="19050">
            <a:solidFill>
              <a:schemeClr val="lt1"/>
            </a:solidFill>
          </a:ln>
          <a:effectLst/>
        </c:spPr>
      </c:pivotFmt>
      <c:pivotFmt>
        <c:idx val="350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503"/>
        <c:spPr>
          <a:solidFill>
            <a:schemeClr val="accent1"/>
          </a:solidFill>
          <a:ln w="19050">
            <a:solidFill>
              <a:schemeClr val="lt1"/>
            </a:solidFill>
          </a:ln>
          <a:effectLst/>
        </c:spPr>
      </c:pivotFmt>
      <c:pivotFmt>
        <c:idx val="3504"/>
        <c:spPr>
          <a:solidFill>
            <a:schemeClr val="accent1"/>
          </a:solidFill>
          <a:ln w="19050">
            <a:solidFill>
              <a:schemeClr val="lt1"/>
            </a:solidFill>
          </a:ln>
          <a:effectLst/>
        </c:spPr>
      </c:pivotFmt>
      <c:pivotFmt>
        <c:idx val="3505"/>
        <c:spPr>
          <a:solidFill>
            <a:schemeClr val="accent1"/>
          </a:solidFill>
          <a:ln w="19050">
            <a:solidFill>
              <a:schemeClr val="lt1"/>
            </a:solidFill>
          </a:ln>
          <a:effectLst/>
        </c:spPr>
      </c:pivotFmt>
      <c:pivotFmt>
        <c:idx val="3506"/>
        <c:spPr>
          <a:solidFill>
            <a:schemeClr val="accent1"/>
          </a:solidFill>
          <a:ln w="19050">
            <a:solidFill>
              <a:schemeClr val="lt1"/>
            </a:solidFill>
          </a:ln>
          <a:effectLst/>
        </c:spPr>
      </c:pivotFmt>
      <c:pivotFmt>
        <c:idx val="3507"/>
        <c:spPr>
          <a:solidFill>
            <a:schemeClr val="accent1"/>
          </a:solidFill>
          <a:ln w="19050">
            <a:solidFill>
              <a:schemeClr val="lt1"/>
            </a:solidFill>
          </a:ln>
          <a:effectLst/>
        </c:spPr>
      </c:pivotFmt>
      <c:pivotFmt>
        <c:idx val="3508"/>
        <c:spPr>
          <a:solidFill>
            <a:schemeClr val="accent1"/>
          </a:solidFill>
          <a:ln w="19050">
            <a:solidFill>
              <a:schemeClr val="lt1"/>
            </a:solidFill>
          </a:ln>
          <a:effectLst/>
        </c:spPr>
      </c:pivotFmt>
      <c:pivotFmt>
        <c:idx val="3509"/>
        <c:spPr>
          <a:solidFill>
            <a:schemeClr val="accent1"/>
          </a:solidFill>
          <a:ln w="19050">
            <a:solidFill>
              <a:schemeClr val="lt1"/>
            </a:solidFill>
          </a:ln>
          <a:effectLst/>
        </c:spPr>
      </c:pivotFmt>
      <c:pivotFmt>
        <c:idx val="3510"/>
        <c:spPr>
          <a:solidFill>
            <a:schemeClr val="accent1"/>
          </a:solidFill>
          <a:ln w="19050">
            <a:solidFill>
              <a:schemeClr val="lt1"/>
            </a:solidFill>
          </a:ln>
          <a:effectLst/>
        </c:spPr>
      </c:pivotFmt>
      <c:pivotFmt>
        <c:idx val="3511"/>
        <c:spPr>
          <a:solidFill>
            <a:schemeClr val="accent1"/>
          </a:solidFill>
          <a:ln w="19050">
            <a:solidFill>
              <a:schemeClr val="lt1"/>
            </a:solidFill>
          </a:ln>
          <a:effectLst/>
        </c:spPr>
      </c:pivotFmt>
      <c:pivotFmt>
        <c:idx val="3512"/>
        <c:spPr>
          <a:solidFill>
            <a:schemeClr val="accent1"/>
          </a:solidFill>
          <a:ln w="19050">
            <a:solidFill>
              <a:schemeClr val="lt1"/>
            </a:solidFill>
          </a:ln>
          <a:effectLst/>
        </c:spPr>
      </c:pivotFmt>
      <c:pivotFmt>
        <c:idx val="3513"/>
        <c:spPr>
          <a:solidFill>
            <a:schemeClr val="accent1"/>
          </a:solidFill>
          <a:ln w="19050">
            <a:solidFill>
              <a:schemeClr val="lt1"/>
            </a:solidFill>
          </a:ln>
          <a:effectLst/>
        </c:spPr>
      </c:pivotFmt>
      <c:pivotFmt>
        <c:idx val="3514"/>
        <c:spPr>
          <a:solidFill>
            <a:schemeClr val="accent1"/>
          </a:solidFill>
          <a:ln w="19050">
            <a:solidFill>
              <a:schemeClr val="lt1"/>
            </a:solidFill>
          </a:ln>
          <a:effectLst/>
        </c:spPr>
      </c:pivotFmt>
      <c:pivotFmt>
        <c:idx val="3515"/>
        <c:spPr>
          <a:solidFill>
            <a:schemeClr val="accent1"/>
          </a:solidFill>
          <a:ln w="19050">
            <a:solidFill>
              <a:schemeClr val="lt1"/>
            </a:solidFill>
          </a:ln>
          <a:effectLst/>
        </c:spPr>
      </c:pivotFmt>
      <c:pivotFmt>
        <c:idx val="3516"/>
        <c:spPr>
          <a:solidFill>
            <a:schemeClr val="accent1"/>
          </a:solidFill>
          <a:ln w="19050">
            <a:solidFill>
              <a:schemeClr val="lt1"/>
            </a:solidFill>
          </a:ln>
          <a:effectLst/>
        </c:spPr>
      </c:pivotFmt>
      <c:pivotFmt>
        <c:idx val="3517"/>
        <c:spPr>
          <a:solidFill>
            <a:schemeClr val="accent1"/>
          </a:solidFill>
          <a:ln w="19050">
            <a:solidFill>
              <a:schemeClr val="lt1"/>
            </a:solidFill>
          </a:ln>
          <a:effectLst/>
        </c:spPr>
      </c:pivotFmt>
      <c:pivotFmt>
        <c:idx val="3518"/>
        <c:spPr>
          <a:solidFill>
            <a:schemeClr val="accent1"/>
          </a:solidFill>
          <a:ln w="19050">
            <a:solidFill>
              <a:schemeClr val="lt1"/>
            </a:solidFill>
          </a:ln>
          <a:effectLst/>
        </c:spPr>
      </c:pivotFmt>
      <c:pivotFmt>
        <c:idx val="351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520"/>
        <c:spPr>
          <a:solidFill>
            <a:schemeClr val="accent1"/>
          </a:solidFill>
          <a:ln w="19050">
            <a:solidFill>
              <a:schemeClr val="lt1"/>
            </a:solidFill>
          </a:ln>
          <a:effectLst/>
        </c:spPr>
      </c:pivotFmt>
      <c:pivotFmt>
        <c:idx val="3521"/>
        <c:spPr>
          <a:solidFill>
            <a:schemeClr val="accent1"/>
          </a:solidFill>
          <a:ln w="19050">
            <a:solidFill>
              <a:schemeClr val="lt1"/>
            </a:solidFill>
          </a:ln>
          <a:effectLst/>
        </c:spPr>
      </c:pivotFmt>
      <c:pivotFmt>
        <c:idx val="3522"/>
        <c:spPr>
          <a:solidFill>
            <a:schemeClr val="accent1"/>
          </a:solidFill>
          <a:ln w="19050">
            <a:solidFill>
              <a:schemeClr val="lt1"/>
            </a:solidFill>
          </a:ln>
          <a:effectLst/>
        </c:spPr>
      </c:pivotFmt>
      <c:pivotFmt>
        <c:idx val="3523"/>
        <c:spPr>
          <a:solidFill>
            <a:schemeClr val="accent1"/>
          </a:solidFill>
          <a:ln w="19050">
            <a:solidFill>
              <a:schemeClr val="lt1"/>
            </a:solidFill>
          </a:ln>
          <a:effectLst/>
        </c:spPr>
      </c:pivotFmt>
      <c:pivotFmt>
        <c:idx val="3524"/>
        <c:spPr>
          <a:solidFill>
            <a:schemeClr val="accent1"/>
          </a:solidFill>
          <a:ln w="19050">
            <a:solidFill>
              <a:schemeClr val="lt1"/>
            </a:solidFill>
          </a:ln>
          <a:effectLst/>
        </c:spPr>
      </c:pivotFmt>
      <c:pivotFmt>
        <c:idx val="3525"/>
        <c:spPr>
          <a:solidFill>
            <a:schemeClr val="accent1"/>
          </a:solidFill>
          <a:ln w="19050">
            <a:solidFill>
              <a:schemeClr val="lt1"/>
            </a:solidFill>
          </a:ln>
          <a:effectLst/>
        </c:spPr>
      </c:pivotFmt>
      <c:pivotFmt>
        <c:idx val="3526"/>
        <c:spPr>
          <a:solidFill>
            <a:schemeClr val="accent1"/>
          </a:solidFill>
          <a:ln w="19050">
            <a:solidFill>
              <a:schemeClr val="lt1"/>
            </a:solidFill>
          </a:ln>
          <a:effectLst/>
        </c:spPr>
      </c:pivotFmt>
      <c:pivotFmt>
        <c:idx val="3527"/>
        <c:spPr>
          <a:solidFill>
            <a:schemeClr val="accent1"/>
          </a:solidFill>
          <a:ln w="19050">
            <a:solidFill>
              <a:schemeClr val="lt1"/>
            </a:solidFill>
          </a:ln>
          <a:effectLst/>
        </c:spPr>
      </c:pivotFmt>
      <c:pivotFmt>
        <c:idx val="3528"/>
        <c:spPr>
          <a:solidFill>
            <a:schemeClr val="accent1"/>
          </a:solidFill>
          <a:ln w="19050">
            <a:solidFill>
              <a:schemeClr val="lt1"/>
            </a:solidFill>
          </a:ln>
          <a:effectLst/>
        </c:spPr>
      </c:pivotFmt>
      <c:pivotFmt>
        <c:idx val="3529"/>
        <c:spPr>
          <a:solidFill>
            <a:schemeClr val="accent1"/>
          </a:solidFill>
          <a:ln w="19050">
            <a:solidFill>
              <a:schemeClr val="lt1"/>
            </a:solidFill>
          </a:ln>
          <a:effectLst/>
        </c:spPr>
      </c:pivotFmt>
      <c:pivotFmt>
        <c:idx val="3530"/>
        <c:spPr>
          <a:solidFill>
            <a:schemeClr val="accent1"/>
          </a:solidFill>
          <a:ln w="19050">
            <a:solidFill>
              <a:schemeClr val="lt1"/>
            </a:solidFill>
          </a:ln>
          <a:effectLst/>
        </c:spPr>
      </c:pivotFmt>
      <c:pivotFmt>
        <c:idx val="3531"/>
        <c:spPr>
          <a:solidFill>
            <a:schemeClr val="accent1"/>
          </a:solidFill>
          <a:ln w="19050">
            <a:solidFill>
              <a:schemeClr val="lt1"/>
            </a:solidFill>
          </a:ln>
          <a:effectLst/>
        </c:spPr>
      </c:pivotFmt>
      <c:pivotFmt>
        <c:idx val="3532"/>
        <c:spPr>
          <a:solidFill>
            <a:schemeClr val="accent1"/>
          </a:solidFill>
          <a:ln w="19050">
            <a:solidFill>
              <a:schemeClr val="lt1"/>
            </a:solidFill>
          </a:ln>
          <a:effectLst/>
        </c:spPr>
      </c:pivotFmt>
      <c:pivotFmt>
        <c:idx val="3533"/>
        <c:spPr>
          <a:solidFill>
            <a:schemeClr val="accent1"/>
          </a:solidFill>
          <a:ln w="19050">
            <a:solidFill>
              <a:schemeClr val="lt1"/>
            </a:solidFill>
          </a:ln>
          <a:effectLst/>
        </c:spPr>
      </c:pivotFmt>
      <c:pivotFmt>
        <c:idx val="3534"/>
        <c:spPr>
          <a:solidFill>
            <a:schemeClr val="accent1"/>
          </a:solidFill>
          <a:ln w="19050">
            <a:solidFill>
              <a:schemeClr val="lt1"/>
            </a:solidFill>
          </a:ln>
          <a:effectLst/>
        </c:spPr>
      </c:pivotFmt>
      <c:pivotFmt>
        <c:idx val="3535"/>
        <c:spPr>
          <a:solidFill>
            <a:schemeClr val="accent1"/>
          </a:solidFill>
          <a:ln w="19050">
            <a:solidFill>
              <a:schemeClr val="lt1"/>
            </a:solidFill>
          </a:ln>
          <a:effectLst/>
        </c:spPr>
      </c:pivotFmt>
      <c:pivotFmt>
        <c:idx val="353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537"/>
        <c:spPr>
          <a:solidFill>
            <a:schemeClr val="accent1"/>
          </a:solidFill>
          <a:ln w="19050">
            <a:solidFill>
              <a:schemeClr val="lt1"/>
            </a:solidFill>
          </a:ln>
          <a:effectLst/>
        </c:spPr>
      </c:pivotFmt>
      <c:pivotFmt>
        <c:idx val="3538"/>
        <c:spPr>
          <a:solidFill>
            <a:schemeClr val="accent1"/>
          </a:solidFill>
          <a:ln w="19050">
            <a:solidFill>
              <a:schemeClr val="lt1"/>
            </a:solidFill>
          </a:ln>
          <a:effectLst/>
        </c:spPr>
      </c:pivotFmt>
      <c:pivotFmt>
        <c:idx val="3539"/>
        <c:spPr>
          <a:solidFill>
            <a:schemeClr val="accent1"/>
          </a:solidFill>
          <a:ln w="19050">
            <a:solidFill>
              <a:schemeClr val="lt1"/>
            </a:solidFill>
          </a:ln>
          <a:effectLst/>
        </c:spPr>
      </c:pivotFmt>
      <c:pivotFmt>
        <c:idx val="3540"/>
        <c:spPr>
          <a:solidFill>
            <a:schemeClr val="accent1"/>
          </a:solidFill>
          <a:ln w="19050">
            <a:solidFill>
              <a:schemeClr val="lt1"/>
            </a:solidFill>
          </a:ln>
          <a:effectLst/>
        </c:spPr>
      </c:pivotFmt>
      <c:pivotFmt>
        <c:idx val="3541"/>
        <c:spPr>
          <a:solidFill>
            <a:schemeClr val="accent1"/>
          </a:solidFill>
          <a:ln w="19050">
            <a:solidFill>
              <a:schemeClr val="lt1"/>
            </a:solidFill>
          </a:ln>
          <a:effectLst/>
        </c:spPr>
      </c:pivotFmt>
      <c:pivotFmt>
        <c:idx val="3542"/>
        <c:spPr>
          <a:solidFill>
            <a:schemeClr val="accent1"/>
          </a:solidFill>
          <a:ln w="19050">
            <a:solidFill>
              <a:schemeClr val="lt1"/>
            </a:solidFill>
          </a:ln>
          <a:effectLst/>
        </c:spPr>
      </c:pivotFmt>
      <c:pivotFmt>
        <c:idx val="3543"/>
        <c:spPr>
          <a:solidFill>
            <a:schemeClr val="accent1"/>
          </a:solidFill>
          <a:ln w="19050">
            <a:solidFill>
              <a:schemeClr val="lt1"/>
            </a:solidFill>
          </a:ln>
          <a:effectLst/>
        </c:spPr>
      </c:pivotFmt>
      <c:pivotFmt>
        <c:idx val="3544"/>
        <c:spPr>
          <a:solidFill>
            <a:schemeClr val="accent1"/>
          </a:solidFill>
          <a:ln w="19050">
            <a:solidFill>
              <a:schemeClr val="lt1"/>
            </a:solidFill>
          </a:ln>
          <a:effectLst/>
        </c:spPr>
      </c:pivotFmt>
      <c:pivotFmt>
        <c:idx val="3545"/>
        <c:spPr>
          <a:solidFill>
            <a:schemeClr val="accent1"/>
          </a:solidFill>
          <a:ln w="19050">
            <a:solidFill>
              <a:schemeClr val="lt1"/>
            </a:solidFill>
          </a:ln>
          <a:effectLst/>
        </c:spPr>
      </c:pivotFmt>
      <c:pivotFmt>
        <c:idx val="3546"/>
        <c:spPr>
          <a:solidFill>
            <a:schemeClr val="accent1"/>
          </a:solidFill>
          <a:ln w="19050">
            <a:solidFill>
              <a:schemeClr val="lt1"/>
            </a:solidFill>
          </a:ln>
          <a:effectLst/>
        </c:spPr>
      </c:pivotFmt>
      <c:pivotFmt>
        <c:idx val="3547"/>
        <c:spPr>
          <a:solidFill>
            <a:schemeClr val="accent1"/>
          </a:solidFill>
          <a:ln w="19050">
            <a:solidFill>
              <a:schemeClr val="lt1"/>
            </a:solidFill>
          </a:ln>
          <a:effectLst/>
        </c:spPr>
      </c:pivotFmt>
      <c:pivotFmt>
        <c:idx val="3548"/>
        <c:spPr>
          <a:solidFill>
            <a:schemeClr val="accent1"/>
          </a:solidFill>
          <a:ln w="19050">
            <a:solidFill>
              <a:schemeClr val="lt1"/>
            </a:solidFill>
          </a:ln>
          <a:effectLst/>
        </c:spPr>
      </c:pivotFmt>
      <c:pivotFmt>
        <c:idx val="3549"/>
        <c:spPr>
          <a:solidFill>
            <a:schemeClr val="accent1"/>
          </a:solidFill>
          <a:ln w="19050">
            <a:solidFill>
              <a:schemeClr val="lt1"/>
            </a:solidFill>
          </a:ln>
          <a:effectLst/>
        </c:spPr>
      </c:pivotFmt>
      <c:pivotFmt>
        <c:idx val="3550"/>
        <c:spPr>
          <a:solidFill>
            <a:schemeClr val="accent1"/>
          </a:solidFill>
          <a:ln w="19050">
            <a:solidFill>
              <a:schemeClr val="lt1"/>
            </a:solidFill>
          </a:ln>
          <a:effectLst/>
        </c:spPr>
      </c:pivotFmt>
      <c:pivotFmt>
        <c:idx val="3551"/>
        <c:spPr>
          <a:solidFill>
            <a:schemeClr val="accent1"/>
          </a:solidFill>
          <a:ln w="19050">
            <a:solidFill>
              <a:schemeClr val="lt1"/>
            </a:solidFill>
          </a:ln>
          <a:effectLst/>
        </c:spPr>
      </c:pivotFmt>
      <c:pivotFmt>
        <c:idx val="3552"/>
        <c:spPr>
          <a:solidFill>
            <a:schemeClr val="accent1"/>
          </a:solidFill>
          <a:ln w="19050">
            <a:solidFill>
              <a:schemeClr val="lt1"/>
            </a:solidFill>
          </a:ln>
          <a:effectLst/>
        </c:spPr>
      </c:pivotFmt>
      <c:pivotFmt>
        <c:idx val="355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554"/>
        <c:spPr>
          <a:solidFill>
            <a:schemeClr val="accent1"/>
          </a:solidFill>
          <a:ln w="19050">
            <a:solidFill>
              <a:schemeClr val="lt1"/>
            </a:solidFill>
          </a:ln>
          <a:effectLst/>
        </c:spPr>
      </c:pivotFmt>
      <c:pivotFmt>
        <c:idx val="3555"/>
        <c:spPr>
          <a:solidFill>
            <a:schemeClr val="accent1"/>
          </a:solidFill>
          <a:ln w="19050">
            <a:solidFill>
              <a:schemeClr val="lt1"/>
            </a:solidFill>
          </a:ln>
          <a:effectLst/>
        </c:spPr>
      </c:pivotFmt>
      <c:pivotFmt>
        <c:idx val="3556"/>
        <c:spPr>
          <a:solidFill>
            <a:schemeClr val="accent1"/>
          </a:solidFill>
          <a:ln w="19050">
            <a:solidFill>
              <a:schemeClr val="lt1"/>
            </a:solidFill>
          </a:ln>
          <a:effectLst/>
        </c:spPr>
      </c:pivotFmt>
      <c:pivotFmt>
        <c:idx val="3557"/>
        <c:spPr>
          <a:solidFill>
            <a:schemeClr val="accent1"/>
          </a:solidFill>
          <a:ln w="19050">
            <a:solidFill>
              <a:schemeClr val="lt1"/>
            </a:solidFill>
          </a:ln>
          <a:effectLst/>
        </c:spPr>
      </c:pivotFmt>
      <c:pivotFmt>
        <c:idx val="3558"/>
        <c:spPr>
          <a:solidFill>
            <a:schemeClr val="accent1"/>
          </a:solidFill>
          <a:ln w="19050">
            <a:solidFill>
              <a:schemeClr val="lt1"/>
            </a:solidFill>
          </a:ln>
          <a:effectLst/>
        </c:spPr>
      </c:pivotFmt>
      <c:pivotFmt>
        <c:idx val="3559"/>
        <c:spPr>
          <a:solidFill>
            <a:schemeClr val="accent1"/>
          </a:solidFill>
          <a:ln w="19050">
            <a:solidFill>
              <a:schemeClr val="lt1"/>
            </a:solidFill>
          </a:ln>
          <a:effectLst/>
        </c:spPr>
      </c:pivotFmt>
      <c:pivotFmt>
        <c:idx val="3560"/>
        <c:spPr>
          <a:solidFill>
            <a:schemeClr val="accent1"/>
          </a:solidFill>
          <a:ln w="19050">
            <a:solidFill>
              <a:schemeClr val="lt1"/>
            </a:solidFill>
          </a:ln>
          <a:effectLst/>
        </c:spPr>
      </c:pivotFmt>
      <c:pivotFmt>
        <c:idx val="3561"/>
        <c:spPr>
          <a:solidFill>
            <a:schemeClr val="accent1"/>
          </a:solidFill>
          <a:ln w="19050">
            <a:solidFill>
              <a:schemeClr val="lt1"/>
            </a:solidFill>
          </a:ln>
          <a:effectLst/>
        </c:spPr>
      </c:pivotFmt>
      <c:pivotFmt>
        <c:idx val="3562"/>
        <c:spPr>
          <a:solidFill>
            <a:schemeClr val="accent1"/>
          </a:solidFill>
          <a:ln w="19050">
            <a:solidFill>
              <a:schemeClr val="lt1"/>
            </a:solidFill>
          </a:ln>
          <a:effectLst/>
        </c:spPr>
      </c:pivotFmt>
      <c:pivotFmt>
        <c:idx val="3563"/>
        <c:spPr>
          <a:solidFill>
            <a:schemeClr val="accent1"/>
          </a:solidFill>
          <a:ln w="19050">
            <a:solidFill>
              <a:schemeClr val="lt1"/>
            </a:solidFill>
          </a:ln>
          <a:effectLst/>
        </c:spPr>
      </c:pivotFmt>
      <c:pivotFmt>
        <c:idx val="3564"/>
        <c:spPr>
          <a:solidFill>
            <a:schemeClr val="accent1"/>
          </a:solidFill>
          <a:ln w="19050">
            <a:solidFill>
              <a:schemeClr val="lt1"/>
            </a:solidFill>
          </a:ln>
          <a:effectLst/>
        </c:spPr>
      </c:pivotFmt>
      <c:pivotFmt>
        <c:idx val="3565"/>
        <c:spPr>
          <a:solidFill>
            <a:schemeClr val="accent1"/>
          </a:solidFill>
          <a:ln w="19050">
            <a:solidFill>
              <a:schemeClr val="lt1"/>
            </a:solidFill>
          </a:ln>
          <a:effectLst/>
        </c:spPr>
      </c:pivotFmt>
      <c:pivotFmt>
        <c:idx val="3566"/>
        <c:spPr>
          <a:solidFill>
            <a:schemeClr val="accent1"/>
          </a:solidFill>
          <a:ln w="19050">
            <a:solidFill>
              <a:schemeClr val="lt1"/>
            </a:solidFill>
          </a:ln>
          <a:effectLst/>
        </c:spPr>
      </c:pivotFmt>
      <c:pivotFmt>
        <c:idx val="3567"/>
        <c:spPr>
          <a:solidFill>
            <a:schemeClr val="accent1"/>
          </a:solidFill>
          <a:ln w="19050">
            <a:solidFill>
              <a:schemeClr val="lt1"/>
            </a:solidFill>
          </a:ln>
          <a:effectLst/>
        </c:spPr>
      </c:pivotFmt>
      <c:pivotFmt>
        <c:idx val="3568"/>
        <c:spPr>
          <a:solidFill>
            <a:schemeClr val="accent1"/>
          </a:solidFill>
          <a:ln w="19050">
            <a:solidFill>
              <a:schemeClr val="lt1"/>
            </a:solidFill>
          </a:ln>
          <a:effectLst/>
        </c:spPr>
      </c:pivotFmt>
      <c:pivotFmt>
        <c:idx val="3569"/>
        <c:spPr>
          <a:solidFill>
            <a:schemeClr val="accent1"/>
          </a:solidFill>
          <a:ln w="19050">
            <a:solidFill>
              <a:schemeClr val="lt1"/>
            </a:solidFill>
          </a:ln>
          <a:effectLst/>
        </c:spPr>
      </c:pivotFmt>
      <c:pivotFmt>
        <c:idx val="357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571"/>
        <c:spPr>
          <a:solidFill>
            <a:schemeClr val="accent1"/>
          </a:solidFill>
          <a:ln w="19050">
            <a:solidFill>
              <a:schemeClr val="lt1"/>
            </a:solidFill>
          </a:ln>
          <a:effectLst/>
        </c:spPr>
      </c:pivotFmt>
      <c:pivotFmt>
        <c:idx val="3572"/>
        <c:spPr>
          <a:solidFill>
            <a:schemeClr val="accent1"/>
          </a:solidFill>
          <a:ln w="19050">
            <a:solidFill>
              <a:schemeClr val="lt1"/>
            </a:solidFill>
          </a:ln>
          <a:effectLst/>
        </c:spPr>
      </c:pivotFmt>
      <c:pivotFmt>
        <c:idx val="3573"/>
        <c:spPr>
          <a:solidFill>
            <a:schemeClr val="accent1"/>
          </a:solidFill>
          <a:ln w="19050">
            <a:solidFill>
              <a:schemeClr val="lt1"/>
            </a:solidFill>
          </a:ln>
          <a:effectLst/>
        </c:spPr>
      </c:pivotFmt>
      <c:pivotFmt>
        <c:idx val="3574"/>
        <c:spPr>
          <a:solidFill>
            <a:schemeClr val="accent1"/>
          </a:solidFill>
          <a:ln w="19050">
            <a:solidFill>
              <a:schemeClr val="lt1"/>
            </a:solidFill>
          </a:ln>
          <a:effectLst/>
        </c:spPr>
      </c:pivotFmt>
      <c:pivotFmt>
        <c:idx val="3575"/>
        <c:spPr>
          <a:solidFill>
            <a:schemeClr val="accent1"/>
          </a:solidFill>
          <a:ln w="19050">
            <a:solidFill>
              <a:schemeClr val="lt1"/>
            </a:solidFill>
          </a:ln>
          <a:effectLst/>
        </c:spPr>
      </c:pivotFmt>
      <c:pivotFmt>
        <c:idx val="3576"/>
        <c:spPr>
          <a:solidFill>
            <a:schemeClr val="accent1"/>
          </a:solidFill>
          <a:ln w="19050">
            <a:solidFill>
              <a:schemeClr val="lt1"/>
            </a:solidFill>
          </a:ln>
          <a:effectLst/>
        </c:spPr>
      </c:pivotFmt>
      <c:pivotFmt>
        <c:idx val="3577"/>
        <c:spPr>
          <a:solidFill>
            <a:schemeClr val="accent1"/>
          </a:solidFill>
          <a:ln w="19050">
            <a:solidFill>
              <a:schemeClr val="lt1"/>
            </a:solidFill>
          </a:ln>
          <a:effectLst/>
        </c:spPr>
      </c:pivotFmt>
      <c:pivotFmt>
        <c:idx val="3578"/>
        <c:spPr>
          <a:solidFill>
            <a:schemeClr val="accent1"/>
          </a:solidFill>
          <a:ln w="19050">
            <a:solidFill>
              <a:schemeClr val="lt1"/>
            </a:solidFill>
          </a:ln>
          <a:effectLst/>
        </c:spPr>
      </c:pivotFmt>
      <c:pivotFmt>
        <c:idx val="3579"/>
        <c:spPr>
          <a:solidFill>
            <a:schemeClr val="accent1"/>
          </a:solidFill>
          <a:ln w="19050">
            <a:solidFill>
              <a:schemeClr val="lt1"/>
            </a:solidFill>
          </a:ln>
          <a:effectLst/>
        </c:spPr>
      </c:pivotFmt>
      <c:pivotFmt>
        <c:idx val="3580"/>
        <c:spPr>
          <a:solidFill>
            <a:schemeClr val="accent1"/>
          </a:solidFill>
          <a:ln w="19050">
            <a:solidFill>
              <a:schemeClr val="lt1"/>
            </a:solidFill>
          </a:ln>
          <a:effectLst/>
        </c:spPr>
      </c:pivotFmt>
      <c:pivotFmt>
        <c:idx val="3581"/>
        <c:spPr>
          <a:solidFill>
            <a:schemeClr val="accent1"/>
          </a:solidFill>
          <a:ln w="19050">
            <a:solidFill>
              <a:schemeClr val="lt1"/>
            </a:solidFill>
          </a:ln>
          <a:effectLst/>
        </c:spPr>
      </c:pivotFmt>
      <c:pivotFmt>
        <c:idx val="3582"/>
        <c:spPr>
          <a:solidFill>
            <a:schemeClr val="accent1"/>
          </a:solidFill>
          <a:ln w="19050">
            <a:solidFill>
              <a:schemeClr val="lt1"/>
            </a:solidFill>
          </a:ln>
          <a:effectLst/>
        </c:spPr>
      </c:pivotFmt>
      <c:pivotFmt>
        <c:idx val="3583"/>
        <c:spPr>
          <a:solidFill>
            <a:schemeClr val="accent1"/>
          </a:solidFill>
          <a:ln w="19050">
            <a:solidFill>
              <a:schemeClr val="lt1"/>
            </a:solidFill>
          </a:ln>
          <a:effectLst/>
        </c:spPr>
      </c:pivotFmt>
      <c:pivotFmt>
        <c:idx val="3584"/>
        <c:spPr>
          <a:solidFill>
            <a:schemeClr val="accent1"/>
          </a:solidFill>
          <a:ln w="19050">
            <a:solidFill>
              <a:schemeClr val="lt1"/>
            </a:solidFill>
          </a:ln>
          <a:effectLst/>
        </c:spPr>
      </c:pivotFmt>
      <c:pivotFmt>
        <c:idx val="3585"/>
        <c:spPr>
          <a:solidFill>
            <a:schemeClr val="accent1"/>
          </a:solidFill>
          <a:ln w="19050">
            <a:solidFill>
              <a:schemeClr val="lt1"/>
            </a:solidFill>
          </a:ln>
          <a:effectLst/>
        </c:spPr>
      </c:pivotFmt>
      <c:pivotFmt>
        <c:idx val="3586"/>
        <c:spPr>
          <a:solidFill>
            <a:schemeClr val="accent1"/>
          </a:solidFill>
          <a:ln w="19050">
            <a:solidFill>
              <a:schemeClr val="lt1"/>
            </a:solidFill>
          </a:ln>
          <a:effectLst/>
        </c:spPr>
      </c:pivotFmt>
      <c:pivotFmt>
        <c:idx val="358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588"/>
        <c:spPr>
          <a:solidFill>
            <a:schemeClr val="accent1"/>
          </a:solidFill>
          <a:ln w="19050">
            <a:solidFill>
              <a:schemeClr val="lt1"/>
            </a:solidFill>
          </a:ln>
          <a:effectLst/>
        </c:spPr>
      </c:pivotFmt>
      <c:pivotFmt>
        <c:idx val="3589"/>
        <c:spPr>
          <a:solidFill>
            <a:schemeClr val="accent1"/>
          </a:solidFill>
          <a:ln w="19050">
            <a:solidFill>
              <a:schemeClr val="lt1"/>
            </a:solidFill>
          </a:ln>
          <a:effectLst/>
        </c:spPr>
      </c:pivotFmt>
      <c:pivotFmt>
        <c:idx val="3590"/>
        <c:spPr>
          <a:solidFill>
            <a:schemeClr val="accent1"/>
          </a:solidFill>
          <a:ln w="19050">
            <a:solidFill>
              <a:schemeClr val="lt1"/>
            </a:solidFill>
          </a:ln>
          <a:effectLst/>
        </c:spPr>
      </c:pivotFmt>
      <c:pivotFmt>
        <c:idx val="3591"/>
        <c:spPr>
          <a:solidFill>
            <a:schemeClr val="accent1"/>
          </a:solidFill>
          <a:ln w="19050">
            <a:solidFill>
              <a:schemeClr val="lt1"/>
            </a:solidFill>
          </a:ln>
          <a:effectLst/>
        </c:spPr>
      </c:pivotFmt>
      <c:pivotFmt>
        <c:idx val="3592"/>
        <c:spPr>
          <a:solidFill>
            <a:schemeClr val="accent1"/>
          </a:solidFill>
          <a:ln w="19050">
            <a:solidFill>
              <a:schemeClr val="lt1"/>
            </a:solidFill>
          </a:ln>
          <a:effectLst/>
        </c:spPr>
      </c:pivotFmt>
      <c:pivotFmt>
        <c:idx val="3593"/>
        <c:spPr>
          <a:solidFill>
            <a:schemeClr val="accent1"/>
          </a:solidFill>
          <a:ln w="19050">
            <a:solidFill>
              <a:schemeClr val="lt1"/>
            </a:solidFill>
          </a:ln>
          <a:effectLst/>
        </c:spPr>
      </c:pivotFmt>
      <c:pivotFmt>
        <c:idx val="3594"/>
        <c:spPr>
          <a:solidFill>
            <a:schemeClr val="accent1"/>
          </a:solidFill>
          <a:ln w="19050">
            <a:solidFill>
              <a:schemeClr val="lt1"/>
            </a:solidFill>
          </a:ln>
          <a:effectLst/>
        </c:spPr>
      </c:pivotFmt>
      <c:pivotFmt>
        <c:idx val="3595"/>
        <c:spPr>
          <a:solidFill>
            <a:schemeClr val="accent1"/>
          </a:solidFill>
          <a:ln w="19050">
            <a:solidFill>
              <a:schemeClr val="lt1"/>
            </a:solidFill>
          </a:ln>
          <a:effectLst/>
        </c:spPr>
      </c:pivotFmt>
      <c:pivotFmt>
        <c:idx val="3596"/>
        <c:spPr>
          <a:solidFill>
            <a:schemeClr val="accent1"/>
          </a:solidFill>
          <a:ln w="19050">
            <a:solidFill>
              <a:schemeClr val="lt1"/>
            </a:solidFill>
          </a:ln>
          <a:effectLst/>
        </c:spPr>
      </c:pivotFmt>
      <c:pivotFmt>
        <c:idx val="3597"/>
        <c:spPr>
          <a:solidFill>
            <a:schemeClr val="accent1"/>
          </a:solidFill>
          <a:ln w="19050">
            <a:solidFill>
              <a:schemeClr val="lt1"/>
            </a:solidFill>
          </a:ln>
          <a:effectLst/>
        </c:spPr>
      </c:pivotFmt>
      <c:pivotFmt>
        <c:idx val="3598"/>
        <c:spPr>
          <a:solidFill>
            <a:schemeClr val="accent1"/>
          </a:solidFill>
          <a:ln w="19050">
            <a:solidFill>
              <a:schemeClr val="lt1"/>
            </a:solidFill>
          </a:ln>
          <a:effectLst/>
        </c:spPr>
      </c:pivotFmt>
      <c:pivotFmt>
        <c:idx val="3599"/>
        <c:spPr>
          <a:solidFill>
            <a:schemeClr val="accent1"/>
          </a:solidFill>
          <a:ln w="19050">
            <a:solidFill>
              <a:schemeClr val="lt1"/>
            </a:solidFill>
          </a:ln>
          <a:effectLst/>
        </c:spPr>
      </c:pivotFmt>
      <c:pivotFmt>
        <c:idx val="3600"/>
        <c:spPr>
          <a:solidFill>
            <a:schemeClr val="accent1"/>
          </a:solidFill>
          <a:ln w="19050">
            <a:solidFill>
              <a:schemeClr val="lt1"/>
            </a:solidFill>
          </a:ln>
          <a:effectLst/>
        </c:spPr>
      </c:pivotFmt>
      <c:pivotFmt>
        <c:idx val="3601"/>
        <c:spPr>
          <a:solidFill>
            <a:schemeClr val="accent1"/>
          </a:solidFill>
          <a:ln w="19050">
            <a:solidFill>
              <a:schemeClr val="lt1"/>
            </a:solidFill>
          </a:ln>
          <a:effectLst/>
        </c:spPr>
      </c:pivotFmt>
      <c:pivotFmt>
        <c:idx val="3602"/>
        <c:spPr>
          <a:solidFill>
            <a:schemeClr val="accent1"/>
          </a:solidFill>
          <a:ln w="19050">
            <a:solidFill>
              <a:schemeClr val="lt1"/>
            </a:solidFill>
          </a:ln>
          <a:effectLst/>
        </c:spPr>
      </c:pivotFmt>
      <c:pivotFmt>
        <c:idx val="3603"/>
        <c:spPr>
          <a:solidFill>
            <a:schemeClr val="accent1"/>
          </a:solidFill>
          <a:ln w="19050">
            <a:solidFill>
              <a:schemeClr val="lt1"/>
            </a:solidFill>
          </a:ln>
          <a:effectLst/>
        </c:spPr>
      </c:pivotFmt>
      <c:pivotFmt>
        <c:idx val="360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605"/>
        <c:spPr>
          <a:solidFill>
            <a:schemeClr val="accent1"/>
          </a:solidFill>
          <a:ln w="19050">
            <a:solidFill>
              <a:schemeClr val="lt1"/>
            </a:solidFill>
          </a:ln>
          <a:effectLst/>
        </c:spPr>
      </c:pivotFmt>
      <c:pivotFmt>
        <c:idx val="3606"/>
        <c:spPr>
          <a:solidFill>
            <a:schemeClr val="accent1"/>
          </a:solidFill>
          <a:ln w="19050">
            <a:solidFill>
              <a:schemeClr val="lt1"/>
            </a:solidFill>
          </a:ln>
          <a:effectLst/>
        </c:spPr>
      </c:pivotFmt>
      <c:pivotFmt>
        <c:idx val="3607"/>
        <c:spPr>
          <a:solidFill>
            <a:schemeClr val="accent1"/>
          </a:solidFill>
          <a:ln w="19050">
            <a:solidFill>
              <a:schemeClr val="lt1"/>
            </a:solidFill>
          </a:ln>
          <a:effectLst/>
        </c:spPr>
      </c:pivotFmt>
      <c:pivotFmt>
        <c:idx val="3608"/>
        <c:spPr>
          <a:solidFill>
            <a:schemeClr val="accent1"/>
          </a:solidFill>
          <a:ln w="19050">
            <a:solidFill>
              <a:schemeClr val="lt1"/>
            </a:solidFill>
          </a:ln>
          <a:effectLst/>
        </c:spPr>
      </c:pivotFmt>
      <c:pivotFmt>
        <c:idx val="3609"/>
        <c:spPr>
          <a:solidFill>
            <a:schemeClr val="accent1"/>
          </a:solidFill>
          <a:ln w="19050">
            <a:solidFill>
              <a:schemeClr val="lt1"/>
            </a:solidFill>
          </a:ln>
          <a:effectLst/>
        </c:spPr>
      </c:pivotFmt>
      <c:pivotFmt>
        <c:idx val="3610"/>
        <c:spPr>
          <a:solidFill>
            <a:schemeClr val="accent1"/>
          </a:solidFill>
          <a:ln w="19050">
            <a:solidFill>
              <a:schemeClr val="lt1"/>
            </a:solidFill>
          </a:ln>
          <a:effectLst/>
        </c:spPr>
      </c:pivotFmt>
      <c:pivotFmt>
        <c:idx val="3611"/>
        <c:spPr>
          <a:solidFill>
            <a:schemeClr val="accent1"/>
          </a:solidFill>
          <a:ln w="19050">
            <a:solidFill>
              <a:schemeClr val="lt1"/>
            </a:solidFill>
          </a:ln>
          <a:effectLst/>
        </c:spPr>
      </c:pivotFmt>
      <c:pivotFmt>
        <c:idx val="3612"/>
        <c:spPr>
          <a:solidFill>
            <a:schemeClr val="accent1"/>
          </a:solidFill>
          <a:ln w="19050">
            <a:solidFill>
              <a:schemeClr val="lt1"/>
            </a:solidFill>
          </a:ln>
          <a:effectLst/>
        </c:spPr>
      </c:pivotFmt>
      <c:pivotFmt>
        <c:idx val="3613"/>
        <c:spPr>
          <a:solidFill>
            <a:schemeClr val="accent1"/>
          </a:solidFill>
          <a:ln w="19050">
            <a:solidFill>
              <a:schemeClr val="lt1"/>
            </a:solidFill>
          </a:ln>
          <a:effectLst/>
        </c:spPr>
      </c:pivotFmt>
      <c:pivotFmt>
        <c:idx val="3614"/>
        <c:spPr>
          <a:solidFill>
            <a:schemeClr val="accent1"/>
          </a:solidFill>
          <a:ln w="19050">
            <a:solidFill>
              <a:schemeClr val="lt1"/>
            </a:solidFill>
          </a:ln>
          <a:effectLst/>
        </c:spPr>
      </c:pivotFmt>
      <c:pivotFmt>
        <c:idx val="3615"/>
        <c:spPr>
          <a:solidFill>
            <a:schemeClr val="accent1"/>
          </a:solidFill>
          <a:ln w="19050">
            <a:solidFill>
              <a:schemeClr val="lt1"/>
            </a:solidFill>
          </a:ln>
          <a:effectLst/>
        </c:spPr>
      </c:pivotFmt>
      <c:pivotFmt>
        <c:idx val="3616"/>
        <c:spPr>
          <a:solidFill>
            <a:schemeClr val="accent1"/>
          </a:solidFill>
          <a:ln w="19050">
            <a:solidFill>
              <a:schemeClr val="lt1"/>
            </a:solidFill>
          </a:ln>
          <a:effectLst/>
        </c:spPr>
      </c:pivotFmt>
      <c:pivotFmt>
        <c:idx val="3617"/>
        <c:spPr>
          <a:solidFill>
            <a:schemeClr val="accent1"/>
          </a:solidFill>
          <a:ln w="19050">
            <a:solidFill>
              <a:schemeClr val="lt1"/>
            </a:solidFill>
          </a:ln>
          <a:effectLst/>
        </c:spPr>
      </c:pivotFmt>
      <c:pivotFmt>
        <c:idx val="3618"/>
        <c:spPr>
          <a:solidFill>
            <a:schemeClr val="accent1"/>
          </a:solidFill>
          <a:ln w="19050">
            <a:solidFill>
              <a:schemeClr val="lt1"/>
            </a:solidFill>
          </a:ln>
          <a:effectLst/>
        </c:spPr>
      </c:pivotFmt>
      <c:pivotFmt>
        <c:idx val="3619"/>
        <c:spPr>
          <a:solidFill>
            <a:schemeClr val="accent1"/>
          </a:solidFill>
          <a:ln w="19050">
            <a:solidFill>
              <a:schemeClr val="lt1"/>
            </a:solidFill>
          </a:ln>
          <a:effectLst/>
        </c:spPr>
      </c:pivotFmt>
      <c:pivotFmt>
        <c:idx val="3620"/>
        <c:spPr>
          <a:solidFill>
            <a:schemeClr val="accent1"/>
          </a:solidFill>
          <a:ln w="19050">
            <a:solidFill>
              <a:schemeClr val="lt1"/>
            </a:solidFill>
          </a:ln>
          <a:effectLst/>
        </c:spPr>
      </c:pivotFmt>
      <c:pivotFmt>
        <c:idx val="362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622"/>
        <c:spPr>
          <a:solidFill>
            <a:schemeClr val="accent1"/>
          </a:solidFill>
          <a:ln w="19050">
            <a:solidFill>
              <a:schemeClr val="lt1"/>
            </a:solidFill>
          </a:ln>
          <a:effectLst/>
        </c:spPr>
      </c:pivotFmt>
      <c:pivotFmt>
        <c:idx val="3623"/>
        <c:spPr>
          <a:solidFill>
            <a:schemeClr val="accent1"/>
          </a:solidFill>
          <a:ln w="19050">
            <a:solidFill>
              <a:schemeClr val="lt1"/>
            </a:solidFill>
          </a:ln>
          <a:effectLst/>
        </c:spPr>
      </c:pivotFmt>
      <c:pivotFmt>
        <c:idx val="3624"/>
        <c:spPr>
          <a:solidFill>
            <a:schemeClr val="accent1"/>
          </a:solidFill>
          <a:ln w="19050">
            <a:solidFill>
              <a:schemeClr val="lt1"/>
            </a:solidFill>
          </a:ln>
          <a:effectLst/>
        </c:spPr>
      </c:pivotFmt>
      <c:pivotFmt>
        <c:idx val="3625"/>
        <c:spPr>
          <a:solidFill>
            <a:schemeClr val="accent1"/>
          </a:solidFill>
          <a:ln w="19050">
            <a:solidFill>
              <a:schemeClr val="lt1"/>
            </a:solidFill>
          </a:ln>
          <a:effectLst/>
        </c:spPr>
      </c:pivotFmt>
      <c:pivotFmt>
        <c:idx val="3626"/>
        <c:spPr>
          <a:solidFill>
            <a:schemeClr val="accent1"/>
          </a:solidFill>
          <a:ln w="19050">
            <a:solidFill>
              <a:schemeClr val="lt1"/>
            </a:solidFill>
          </a:ln>
          <a:effectLst/>
        </c:spPr>
      </c:pivotFmt>
      <c:pivotFmt>
        <c:idx val="3627"/>
        <c:spPr>
          <a:solidFill>
            <a:schemeClr val="accent1"/>
          </a:solidFill>
          <a:ln w="19050">
            <a:solidFill>
              <a:schemeClr val="lt1"/>
            </a:solidFill>
          </a:ln>
          <a:effectLst/>
        </c:spPr>
      </c:pivotFmt>
      <c:pivotFmt>
        <c:idx val="3628"/>
        <c:spPr>
          <a:solidFill>
            <a:schemeClr val="accent1"/>
          </a:solidFill>
          <a:ln w="19050">
            <a:solidFill>
              <a:schemeClr val="lt1"/>
            </a:solidFill>
          </a:ln>
          <a:effectLst/>
        </c:spPr>
      </c:pivotFmt>
      <c:pivotFmt>
        <c:idx val="3629"/>
        <c:spPr>
          <a:solidFill>
            <a:schemeClr val="accent1"/>
          </a:solidFill>
          <a:ln w="19050">
            <a:solidFill>
              <a:schemeClr val="lt1"/>
            </a:solidFill>
          </a:ln>
          <a:effectLst/>
        </c:spPr>
      </c:pivotFmt>
      <c:pivotFmt>
        <c:idx val="3630"/>
        <c:spPr>
          <a:solidFill>
            <a:schemeClr val="accent1"/>
          </a:solidFill>
          <a:ln w="19050">
            <a:solidFill>
              <a:schemeClr val="lt1"/>
            </a:solidFill>
          </a:ln>
          <a:effectLst/>
        </c:spPr>
      </c:pivotFmt>
      <c:pivotFmt>
        <c:idx val="3631"/>
        <c:spPr>
          <a:solidFill>
            <a:schemeClr val="accent1"/>
          </a:solidFill>
          <a:ln w="19050">
            <a:solidFill>
              <a:schemeClr val="lt1"/>
            </a:solidFill>
          </a:ln>
          <a:effectLst/>
        </c:spPr>
      </c:pivotFmt>
      <c:pivotFmt>
        <c:idx val="3632"/>
        <c:spPr>
          <a:solidFill>
            <a:schemeClr val="accent1"/>
          </a:solidFill>
          <a:ln w="19050">
            <a:solidFill>
              <a:schemeClr val="lt1"/>
            </a:solidFill>
          </a:ln>
          <a:effectLst/>
        </c:spPr>
      </c:pivotFmt>
      <c:pivotFmt>
        <c:idx val="3633"/>
        <c:spPr>
          <a:solidFill>
            <a:schemeClr val="accent1"/>
          </a:solidFill>
          <a:ln w="19050">
            <a:solidFill>
              <a:schemeClr val="lt1"/>
            </a:solidFill>
          </a:ln>
          <a:effectLst/>
        </c:spPr>
      </c:pivotFmt>
      <c:pivotFmt>
        <c:idx val="3634"/>
        <c:spPr>
          <a:solidFill>
            <a:schemeClr val="accent1"/>
          </a:solidFill>
          <a:ln w="19050">
            <a:solidFill>
              <a:schemeClr val="lt1"/>
            </a:solidFill>
          </a:ln>
          <a:effectLst/>
        </c:spPr>
      </c:pivotFmt>
      <c:pivotFmt>
        <c:idx val="3635"/>
        <c:spPr>
          <a:solidFill>
            <a:schemeClr val="accent1"/>
          </a:solidFill>
          <a:ln w="19050">
            <a:solidFill>
              <a:schemeClr val="lt1"/>
            </a:solidFill>
          </a:ln>
          <a:effectLst/>
        </c:spPr>
      </c:pivotFmt>
      <c:pivotFmt>
        <c:idx val="3636"/>
        <c:spPr>
          <a:solidFill>
            <a:schemeClr val="accent1"/>
          </a:solidFill>
          <a:ln w="19050">
            <a:solidFill>
              <a:schemeClr val="lt1"/>
            </a:solidFill>
          </a:ln>
          <a:effectLst/>
        </c:spPr>
      </c:pivotFmt>
      <c:pivotFmt>
        <c:idx val="3637"/>
        <c:spPr>
          <a:solidFill>
            <a:schemeClr val="accent1"/>
          </a:solidFill>
          <a:ln w="19050">
            <a:solidFill>
              <a:schemeClr val="lt1"/>
            </a:solidFill>
          </a:ln>
          <a:effectLst/>
        </c:spPr>
      </c:pivotFmt>
      <c:pivotFmt>
        <c:idx val="363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639"/>
        <c:spPr>
          <a:solidFill>
            <a:schemeClr val="accent1"/>
          </a:solidFill>
          <a:ln w="19050">
            <a:solidFill>
              <a:schemeClr val="lt1"/>
            </a:solidFill>
          </a:ln>
          <a:effectLst/>
        </c:spPr>
      </c:pivotFmt>
      <c:pivotFmt>
        <c:idx val="3640"/>
        <c:spPr>
          <a:solidFill>
            <a:schemeClr val="accent1"/>
          </a:solidFill>
          <a:ln w="19050">
            <a:solidFill>
              <a:schemeClr val="lt1"/>
            </a:solidFill>
          </a:ln>
          <a:effectLst/>
        </c:spPr>
      </c:pivotFmt>
      <c:pivotFmt>
        <c:idx val="3641"/>
        <c:spPr>
          <a:solidFill>
            <a:schemeClr val="accent1"/>
          </a:solidFill>
          <a:ln w="19050">
            <a:solidFill>
              <a:schemeClr val="lt1"/>
            </a:solidFill>
          </a:ln>
          <a:effectLst/>
        </c:spPr>
      </c:pivotFmt>
      <c:pivotFmt>
        <c:idx val="3642"/>
        <c:spPr>
          <a:solidFill>
            <a:schemeClr val="accent1"/>
          </a:solidFill>
          <a:ln w="19050">
            <a:solidFill>
              <a:schemeClr val="lt1"/>
            </a:solidFill>
          </a:ln>
          <a:effectLst/>
        </c:spPr>
      </c:pivotFmt>
      <c:pivotFmt>
        <c:idx val="3643"/>
        <c:spPr>
          <a:solidFill>
            <a:schemeClr val="accent1"/>
          </a:solidFill>
          <a:ln w="19050">
            <a:solidFill>
              <a:schemeClr val="lt1"/>
            </a:solidFill>
          </a:ln>
          <a:effectLst/>
        </c:spPr>
      </c:pivotFmt>
      <c:pivotFmt>
        <c:idx val="3644"/>
        <c:spPr>
          <a:solidFill>
            <a:schemeClr val="accent1"/>
          </a:solidFill>
          <a:ln w="19050">
            <a:solidFill>
              <a:schemeClr val="lt1"/>
            </a:solidFill>
          </a:ln>
          <a:effectLst/>
        </c:spPr>
      </c:pivotFmt>
      <c:pivotFmt>
        <c:idx val="3645"/>
        <c:spPr>
          <a:solidFill>
            <a:schemeClr val="accent1"/>
          </a:solidFill>
          <a:ln w="19050">
            <a:solidFill>
              <a:schemeClr val="lt1"/>
            </a:solidFill>
          </a:ln>
          <a:effectLst/>
        </c:spPr>
      </c:pivotFmt>
      <c:pivotFmt>
        <c:idx val="3646"/>
        <c:spPr>
          <a:solidFill>
            <a:schemeClr val="accent1"/>
          </a:solidFill>
          <a:ln w="19050">
            <a:solidFill>
              <a:schemeClr val="lt1"/>
            </a:solidFill>
          </a:ln>
          <a:effectLst/>
        </c:spPr>
      </c:pivotFmt>
      <c:pivotFmt>
        <c:idx val="3647"/>
        <c:spPr>
          <a:solidFill>
            <a:schemeClr val="accent1"/>
          </a:solidFill>
          <a:ln w="19050">
            <a:solidFill>
              <a:schemeClr val="lt1"/>
            </a:solidFill>
          </a:ln>
          <a:effectLst/>
        </c:spPr>
      </c:pivotFmt>
      <c:pivotFmt>
        <c:idx val="3648"/>
        <c:spPr>
          <a:solidFill>
            <a:schemeClr val="accent1"/>
          </a:solidFill>
          <a:ln w="19050">
            <a:solidFill>
              <a:schemeClr val="lt1"/>
            </a:solidFill>
          </a:ln>
          <a:effectLst/>
        </c:spPr>
      </c:pivotFmt>
      <c:pivotFmt>
        <c:idx val="3649"/>
        <c:spPr>
          <a:solidFill>
            <a:schemeClr val="accent1"/>
          </a:solidFill>
          <a:ln w="19050">
            <a:solidFill>
              <a:schemeClr val="lt1"/>
            </a:solidFill>
          </a:ln>
          <a:effectLst/>
        </c:spPr>
      </c:pivotFmt>
      <c:pivotFmt>
        <c:idx val="3650"/>
        <c:spPr>
          <a:solidFill>
            <a:schemeClr val="accent1"/>
          </a:solidFill>
          <a:ln w="19050">
            <a:solidFill>
              <a:schemeClr val="lt1"/>
            </a:solidFill>
          </a:ln>
          <a:effectLst/>
        </c:spPr>
      </c:pivotFmt>
      <c:pivotFmt>
        <c:idx val="3651"/>
        <c:spPr>
          <a:solidFill>
            <a:schemeClr val="accent1"/>
          </a:solidFill>
          <a:ln w="19050">
            <a:solidFill>
              <a:schemeClr val="lt1"/>
            </a:solidFill>
          </a:ln>
          <a:effectLst/>
        </c:spPr>
      </c:pivotFmt>
      <c:pivotFmt>
        <c:idx val="3652"/>
        <c:spPr>
          <a:solidFill>
            <a:schemeClr val="accent1"/>
          </a:solidFill>
          <a:ln w="19050">
            <a:solidFill>
              <a:schemeClr val="lt1"/>
            </a:solidFill>
          </a:ln>
          <a:effectLst/>
        </c:spPr>
      </c:pivotFmt>
      <c:pivotFmt>
        <c:idx val="3653"/>
        <c:spPr>
          <a:solidFill>
            <a:schemeClr val="accent1"/>
          </a:solidFill>
          <a:ln w="19050">
            <a:solidFill>
              <a:schemeClr val="lt1"/>
            </a:solidFill>
          </a:ln>
          <a:effectLst/>
        </c:spPr>
      </c:pivotFmt>
      <c:pivotFmt>
        <c:idx val="3654"/>
        <c:spPr>
          <a:solidFill>
            <a:schemeClr val="accent1"/>
          </a:solidFill>
          <a:ln w="19050">
            <a:solidFill>
              <a:schemeClr val="lt1"/>
            </a:solidFill>
          </a:ln>
          <a:effectLst/>
        </c:spPr>
      </c:pivotFmt>
      <c:pivotFmt>
        <c:idx val="365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656"/>
        <c:spPr>
          <a:solidFill>
            <a:schemeClr val="accent1"/>
          </a:solidFill>
          <a:ln w="19050">
            <a:solidFill>
              <a:schemeClr val="lt1"/>
            </a:solidFill>
          </a:ln>
          <a:effectLst/>
        </c:spPr>
      </c:pivotFmt>
      <c:pivotFmt>
        <c:idx val="3657"/>
        <c:spPr>
          <a:solidFill>
            <a:schemeClr val="accent1"/>
          </a:solidFill>
          <a:ln w="19050">
            <a:solidFill>
              <a:schemeClr val="lt1"/>
            </a:solidFill>
          </a:ln>
          <a:effectLst/>
        </c:spPr>
      </c:pivotFmt>
      <c:pivotFmt>
        <c:idx val="3658"/>
        <c:spPr>
          <a:solidFill>
            <a:schemeClr val="accent1"/>
          </a:solidFill>
          <a:ln w="19050">
            <a:solidFill>
              <a:schemeClr val="lt1"/>
            </a:solidFill>
          </a:ln>
          <a:effectLst/>
        </c:spPr>
      </c:pivotFmt>
      <c:pivotFmt>
        <c:idx val="3659"/>
        <c:spPr>
          <a:solidFill>
            <a:schemeClr val="accent1"/>
          </a:solidFill>
          <a:ln w="19050">
            <a:solidFill>
              <a:schemeClr val="lt1"/>
            </a:solidFill>
          </a:ln>
          <a:effectLst/>
        </c:spPr>
      </c:pivotFmt>
      <c:pivotFmt>
        <c:idx val="3660"/>
        <c:spPr>
          <a:solidFill>
            <a:schemeClr val="accent1"/>
          </a:solidFill>
          <a:ln w="19050">
            <a:solidFill>
              <a:schemeClr val="lt1"/>
            </a:solidFill>
          </a:ln>
          <a:effectLst/>
        </c:spPr>
      </c:pivotFmt>
      <c:pivotFmt>
        <c:idx val="3661"/>
        <c:spPr>
          <a:solidFill>
            <a:schemeClr val="accent1"/>
          </a:solidFill>
          <a:ln w="19050">
            <a:solidFill>
              <a:schemeClr val="lt1"/>
            </a:solidFill>
          </a:ln>
          <a:effectLst/>
        </c:spPr>
      </c:pivotFmt>
      <c:pivotFmt>
        <c:idx val="3662"/>
        <c:spPr>
          <a:solidFill>
            <a:schemeClr val="accent1"/>
          </a:solidFill>
          <a:ln w="19050">
            <a:solidFill>
              <a:schemeClr val="lt1"/>
            </a:solidFill>
          </a:ln>
          <a:effectLst/>
        </c:spPr>
      </c:pivotFmt>
      <c:pivotFmt>
        <c:idx val="3663"/>
        <c:spPr>
          <a:solidFill>
            <a:schemeClr val="accent1"/>
          </a:solidFill>
          <a:ln w="19050">
            <a:solidFill>
              <a:schemeClr val="lt1"/>
            </a:solidFill>
          </a:ln>
          <a:effectLst/>
        </c:spPr>
      </c:pivotFmt>
      <c:pivotFmt>
        <c:idx val="3664"/>
        <c:spPr>
          <a:solidFill>
            <a:schemeClr val="accent1"/>
          </a:solidFill>
          <a:ln w="19050">
            <a:solidFill>
              <a:schemeClr val="lt1"/>
            </a:solidFill>
          </a:ln>
          <a:effectLst/>
        </c:spPr>
      </c:pivotFmt>
      <c:pivotFmt>
        <c:idx val="3665"/>
        <c:spPr>
          <a:solidFill>
            <a:schemeClr val="accent1"/>
          </a:solidFill>
          <a:ln w="19050">
            <a:solidFill>
              <a:schemeClr val="lt1"/>
            </a:solidFill>
          </a:ln>
          <a:effectLst/>
        </c:spPr>
      </c:pivotFmt>
      <c:pivotFmt>
        <c:idx val="3666"/>
        <c:spPr>
          <a:solidFill>
            <a:schemeClr val="accent1"/>
          </a:solidFill>
          <a:ln w="19050">
            <a:solidFill>
              <a:schemeClr val="lt1"/>
            </a:solidFill>
          </a:ln>
          <a:effectLst/>
        </c:spPr>
      </c:pivotFmt>
      <c:pivotFmt>
        <c:idx val="3667"/>
        <c:spPr>
          <a:solidFill>
            <a:schemeClr val="accent1"/>
          </a:solidFill>
          <a:ln w="19050">
            <a:solidFill>
              <a:schemeClr val="lt1"/>
            </a:solidFill>
          </a:ln>
          <a:effectLst/>
        </c:spPr>
      </c:pivotFmt>
      <c:pivotFmt>
        <c:idx val="3668"/>
        <c:spPr>
          <a:solidFill>
            <a:schemeClr val="accent1"/>
          </a:solidFill>
          <a:ln w="19050">
            <a:solidFill>
              <a:schemeClr val="lt1"/>
            </a:solidFill>
          </a:ln>
          <a:effectLst/>
        </c:spPr>
      </c:pivotFmt>
      <c:pivotFmt>
        <c:idx val="3669"/>
        <c:spPr>
          <a:solidFill>
            <a:schemeClr val="accent1"/>
          </a:solidFill>
          <a:ln w="19050">
            <a:solidFill>
              <a:schemeClr val="lt1"/>
            </a:solidFill>
          </a:ln>
          <a:effectLst/>
        </c:spPr>
      </c:pivotFmt>
      <c:pivotFmt>
        <c:idx val="3670"/>
        <c:spPr>
          <a:solidFill>
            <a:schemeClr val="accent1"/>
          </a:solidFill>
          <a:ln w="19050">
            <a:solidFill>
              <a:schemeClr val="lt1"/>
            </a:solidFill>
          </a:ln>
          <a:effectLst/>
        </c:spPr>
      </c:pivotFmt>
      <c:pivotFmt>
        <c:idx val="3671"/>
        <c:spPr>
          <a:solidFill>
            <a:schemeClr val="accent1"/>
          </a:solidFill>
          <a:ln w="19050">
            <a:solidFill>
              <a:schemeClr val="lt1"/>
            </a:solidFill>
          </a:ln>
          <a:effectLst/>
        </c:spPr>
      </c:pivotFmt>
      <c:pivotFmt>
        <c:idx val="367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673"/>
        <c:spPr>
          <a:solidFill>
            <a:schemeClr val="accent1"/>
          </a:solidFill>
          <a:ln w="19050">
            <a:solidFill>
              <a:schemeClr val="lt1"/>
            </a:solidFill>
          </a:ln>
          <a:effectLst/>
        </c:spPr>
      </c:pivotFmt>
      <c:pivotFmt>
        <c:idx val="3674"/>
        <c:spPr>
          <a:solidFill>
            <a:schemeClr val="accent1"/>
          </a:solidFill>
          <a:ln w="19050">
            <a:solidFill>
              <a:schemeClr val="lt1"/>
            </a:solidFill>
          </a:ln>
          <a:effectLst/>
        </c:spPr>
      </c:pivotFmt>
      <c:pivotFmt>
        <c:idx val="3675"/>
        <c:spPr>
          <a:solidFill>
            <a:schemeClr val="accent1"/>
          </a:solidFill>
          <a:ln w="19050">
            <a:solidFill>
              <a:schemeClr val="lt1"/>
            </a:solidFill>
          </a:ln>
          <a:effectLst/>
        </c:spPr>
      </c:pivotFmt>
      <c:pivotFmt>
        <c:idx val="3676"/>
        <c:spPr>
          <a:solidFill>
            <a:schemeClr val="accent1"/>
          </a:solidFill>
          <a:ln w="19050">
            <a:solidFill>
              <a:schemeClr val="lt1"/>
            </a:solidFill>
          </a:ln>
          <a:effectLst/>
        </c:spPr>
      </c:pivotFmt>
      <c:pivotFmt>
        <c:idx val="3677"/>
        <c:spPr>
          <a:solidFill>
            <a:schemeClr val="accent1"/>
          </a:solidFill>
          <a:ln w="19050">
            <a:solidFill>
              <a:schemeClr val="lt1"/>
            </a:solidFill>
          </a:ln>
          <a:effectLst/>
        </c:spPr>
      </c:pivotFmt>
      <c:pivotFmt>
        <c:idx val="3678"/>
        <c:spPr>
          <a:solidFill>
            <a:schemeClr val="accent1"/>
          </a:solidFill>
          <a:ln w="19050">
            <a:solidFill>
              <a:schemeClr val="lt1"/>
            </a:solidFill>
          </a:ln>
          <a:effectLst/>
        </c:spPr>
      </c:pivotFmt>
      <c:pivotFmt>
        <c:idx val="3679"/>
        <c:spPr>
          <a:solidFill>
            <a:schemeClr val="accent1"/>
          </a:solidFill>
          <a:ln w="19050">
            <a:solidFill>
              <a:schemeClr val="lt1"/>
            </a:solidFill>
          </a:ln>
          <a:effectLst/>
        </c:spPr>
      </c:pivotFmt>
      <c:pivotFmt>
        <c:idx val="3680"/>
        <c:spPr>
          <a:solidFill>
            <a:schemeClr val="accent1"/>
          </a:solidFill>
          <a:ln w="19050">
            <a:solidFill>
              <a:schemeClr val="lt1"/>
            </a:solidFill>
          </a:ln>
          <a:effectLst/>
        </c:spPr>
      </c:pivotFmt>
      <c:pivotFmt>
        <c:idx val="3681"/>
        <c:spPr>
          <a:solidFill>
            <a:schemeClr val="accent1"/>
          </a:solidFill>
          <a:ln w="19050">
            <a:solidFill>
              <a:schemeClr val="lt1"/>
            </a:solidFill>
          </a:ln>
          <a:effectLst/>
        </c:spPr>
      </c:pivotFmt>
      <c:pivotFmt>
        <c:idx val="3682"/>
        <c:spPr>
          <a:solidFill>
            <a:schemeClr val="accent1"/>
          </a:solidFill>
          <a:ln w="19050">
            <a:solidFill>
              <a:schemeClr val="lt1"/>
            </a:solidFill>
          </a:ln>
          <a:effectLst/>
        </c:spPr>
      </c:pivotFmt>
      <c:pivotFmt>
        <c:idx val="3683"/>
        <c:spPr>
          <a:solidFill>
            <a:schemeClr val="accent1"/>
          </a:solidFill>
          <a:ln w="19050">
            <a:solidFill>
              <a:schemeClr val="lt1"/>
            </a:solidFill>
          </a:ln>
          <a:effectLst/>
        </c:spPr>
      </c:pivotFmt>
      <c:pivotFmt>
        <c:idx val="3684"/>
        <c:spPr>
          <a:solidFill>
            <a:schemeClr val="accent1"/>
          </a:solidFill>
          <a:ln w="19050">
            <a:solidFill>
              <a:schemeClr val="lt1"/>
            </a:solidFill>
          </a:ln>
          <a:effectLst/>
        </c:spPr>
      </c:pivotFmt>
      <c:pivotFmt>
        <c:idx val="3685"/>
        <c:spPr>
          <a:solidFill>
            <a:schemeClr val="accent1"/>
          </a:solidFill>
          <a:ln w="19050">
            <a:solidFill>
              <a:schemeClr val="lt1"/>
            </a:solidFill>
          </a:ln>
          <a:effectLst/>
        </c:spPr>
      </c:pivotFmt>
      <c:pivotFmt>
        <c:idx val="3686"/>
        <c:spPr>
          <a:solidFill>
            <a:schemeClr val="accent1"/>
          </a:solidFill>
          <a:ln w="19050">
            <a:solidFill>
              <a:schemeClr val="lt1"/>
            </a:solidFill>
          </a:ln>
          <a:effectLst/>
        </c:spPr>
      </c:pivotFmt>
      <c:pivotFmt>
        <c:idx val="3687"/>
        <c:spPr>
          <a:solidFill>
            <a:schemeClr val="accent1"/>
          </a:solidFill>
          <a:ln w="19050">
            <a:solidFill>
              <a:schemeClr val="lt1"/>
            </a:solidFill>
          </a:ln>
          <a:effectLst/>
        </c:spPr>
      </c:pivotFmt>
      <c:pivotFmt>
        <c:idx val="3688"/>
        <c:spPr>
          <a:solidFill>
            <a:schemeClr val="accent1"/>
          </a:solidFill>
          <a:ln w="19050">
            <a:solidFill>
              <a:schemeClr val="lt1"/>
            </a:solidFill>
          </a:ln>
          <a:effectLst/>
        </c:spPr>
      </c:pivotFmt>
      <c:pivotFmt>
        <c:idx val="368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690"/>
        <c:spPr>
          <a:solidFill>
            <a:schemeClr val="accent1"/>
          </a:solidFill>
          <a:ln w="19050">
            <a:solidFill>
              <a:schemeClr val="lt1"/>
            </a:solidFill>
          </a:ln>
          <a:effectLst/>
        </c:spPr>
      </c:pivotFmt>
      <c:pivotFmt>
        <c:idx val="3691"/>
        <c:spPr>
          <a:solidFill>
            <a:schemeClr val="accent1"/>
          </a:solidFill>
          <a:ln w="19050">
            <a:solidFill>
              <a:schemeClr val="lt1"/>
            </a:solidFill>
          </a:ln>
          <a:effectLst/>
        </c:spPr>
      </c:pivotFmt>
      <c:pivotFmt>
        <c:idx val="3692"/>
        <c:spPr>
          <a:solidFill>
            <a:schemeClr val="accent1"/>
          </a:solidFill>
          <a:ln w="19050">
            <a:solidFill>
              <a:schemeClr val="lt1"/>
            </a:solidFill>
          </a:ln>
          <a:effectLst/>
        </c:spPr>
      </c:pivotFmt>
      <c:pivotFmt>
        <c:idx val="3693"/>
        <c:spPr>
          <a:solidFill>
            <a:schemeClr val="accent1"/>
          </a:solidFill>
          <a:ln w="19050">
            <a:solidFill>
              <a:schemeClr val="lt1"/>
            </a:solidFill>
          </a:ln>
          <a:effectLst/>
        </c:spPr>
      </c:pivotFmt>
      <c:pivotFmt>
        <c:idx val="3694"/>
        <c:spPr>
          <a:solidFill>
            <a:schemeClr val="accent1"/>
          </a:solidFill>
          <a:ln w="19050">
            <a:solidFill>
              <a:schemeClr val="lt1"/>
            </a:solidFill>
          </a:ln>
          <a:effectLst/>
        </c:spPr>
      </c:pivotFmt>
      <c:pivotFmt>
        <c:idx val="3695"/>
        <c:spPr>
          <a:solidFill>
            <a:schemeClr val="accent1"/>
          </a:solidFill>
          <a:ln w="19050">
            <a:solidFill>
              <a:schemeClr val="lt1"/>
            </a:solidFill>
          </a:ln>
          <a:effectLst/>
        </c:spPr>
      </c:pivotFmt>
      <c:pivotFmt>
        <c:idx val="3696"/>
        <c:spPr>
          <a:solidFill>
            <a:schemeClr val="accent1"/>
          </a:solidFill>
          <a:ln w="19050">
            <a:solidFill>
              <a:schemeClr val="lt1"/>
            </a:solidFill>
          </a:ln>
          <a:effectLst/>
        </c:spPr>
      </c:pivotFmt>
      <c:pivotFmt>
        <c:idx val="3697"/>
        <c:spPr>
          <a:solidFill>
            <a:schemeClr val="accent1"/>
          </a:solidFill>
          <a:ln w="19050">
            <a:solidFill>
              <a:schemeClr val="lt1"/>
            </a:solidFill>
          </a:ln>
          <a:effectLst/>
        </c:spPr>
      </c:pivotFmt>
      <c:pivotFmt>
        <c:idx val="3698"/>
        <c:spPr>
          <a:solidFill>
            <a:schemeClr val="accent1"/>
          </a:solidFill>
          <a:ln w="19050">
            <a:solidFill>
              <a:schemeClr val="lt1"/>
            </a:solidFill>
          </a:ln>
          <a:effectLst/>
        </c:spPr>
      </c:pivotFmt>
      <c:pivotFmt>
        <c:idx val="3699"/>
        <c:spPr>
          <a:solidFill>
            <a:schemeClr val="accent1"/>
          </a:solidFill>
          <a:ln w="19050">
            <a:solidFill>
              <a:schemeClr val="lt1"/>
            </a:solidFill>
          </a:ln>
          <a:effectLst/>
        </c:spPr>
      </c:pivotFmt>
      <c:pivotFmt>
        <c:idx val="3700"/>
        <c:spPr>
          <a:solidFill>
            <a:schemeClr val="accent1"/>
          </a:solidFill>
          <a:ln w="19050">
            <a:solidFill>
              <a:schemeClr val="lt1"/>
            </a:solidFill>
          </a:ln>
          <a:effectLst/>
        </c:spPr>
      </c:pivotFmt>
      <c:pivotFmt>
        <c:idx val="3701"/>
        <c:spPr>
          <a:solidFill>
            <a:schemeClr val="accent1"/>
          </a:solidFill>
          <a:ln w="19050">
            <a:solidFill>
              <a:schemeClr val="lt1"/>
            </a:solidFill>
          </a:ln>
          <a:effectLst/>
        </c:spPr>
      </c:pivotFmt>
      <c:pivotFmt>
        <c:idx val="3702"/>
        <c:spPr>
          <a:solidFill>
            <a:schemeClr val="accent1"/>
          </a:solidFill>
          <a:ln w="19050">
            <a:solidFill>
              <a:schemeClr val="lt1"/>
            </a:solidFill>
          </a:ln>
          <a:effectLst/>
        </c:spPr>
      </c:pivotFmt>
      <c:pivotFmt>
        <c:idx val="3703"/>
        <c:spPr>
          <a:solidFill>
            <a:schemeClr val="accent1"/>
          </a:solidFill>
          <a:ln w="19050">
            <a:solidFill>
              <a:schemeClr val="lt1"/>
            </a:solidFill>
          </a:ln>
          <a:effectLst/>
        </c:spPr>
      </c:pivotFmt>
      <c:pivotFmt>
        <c:idx val="3704"/>
        <c:spPr>
          <a:solidFill>
            <a:schemeClr val="accent1"/>
          </a:solidFill>
          <a:ln w="19050">
            <a:solidFill>
              <a:schemeClr val="lt1"/>
            </a:solidFill>
          </a:ln>
          <a:effectLst/>
        </c:spPr>
      </c:pivotFmt>
      <c:pivotFmt>
        <c:idx val="3705"/>
        <c:spPr>
          <a:solidFill>
            <a:schemeClr val="accent1"/>
          </a:solidFill>
          <a:ln w="19050">
            <a:solidFill>
              <a:schemeClr val="lt1"/>
            </a:solidFill>
          </a:ln>
          <a:effectLst/>
        </c:spPr>
      </c:pivotFmt>
      <c:pivotFmt>
        <c:idx val="370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07"/>
        <c:spPr>
          <a:solidFill>
            <a:schemeClr val="accent1"/>
          </a:solidFill>
          <a:ln w="19050">
            <a:solidFill>
              <a:schemeClr val="lt1"/>
            </a:solidFill>
          </a:ln>
          <a:effectLst/>
        </c:spPr>
      </c:pivotFmt>
      <c:pivotFmt>
        <c:idx val="3708"/>
        <c:spPr>
          <a:solidFill>
            <a:schemeClr val="accent1"/>
          </a:solidFill>
          <a:ln w="19050">
            <a:solidFill>
              <a:schemeClr val="lt1"/>
            </a:solidFill>
          </a:ln>
          <a:effectLst/>
        </c:spPr>
      </c:pivotFmt>
      <c:pivotFmt>
        <c:idx val="3709"/>
        <c:spPr>
          <a:solidFill>
            <a:schemeClr val="accent1"/>
          </a:solidFill>
          <a:ln w="19050">
            <a:solidFill>
              <a:schemeClr val="lt1"/>
            </a:solidFill>
          </a:ln>
          <a:effectLst/>
        </c:spPr>
      </c:pivotFmt>
      <c:pivotFmt>
        <c:idx val="3710"/>
        <c:spPr>
          <a:solidFill>
            <a:schemeClr val="accent1"/>
          </a:solidFill>
          <a:ln w="19050">
            <a:solidFill>
              <a:schemeClr val="lt1"/>
            </a:solidFill>
          </a:ln>
          <a:effectLst/>
        </c:spPr>
      </c:pivotFmt>
      <c:pivotFmt>
        <c:idx val="3711"/>
        <c:spPr>
          <a:solidFill>
            <a:schemeClr val="accent1"/>
          </a:solidFill>
          <a:ln w="19050">
            <a:solidFill>
              <a:schemeClr val="lt1"/>
            </a:solidFill>
          </a:ln>
          <a:effectLst/>
        </c:spPr>
      </c:pivotFmt>
      <c:pivotFmt>
        <c:idx val="3712"/>
        <c:spPr>
          <a:solidFill>
            <a:schemeClr val="accent1"/>
          </a:solidFill>
          <a:ln w="19050">
            <a:solidFill>
              <a:schemeClr val="lt1"/>
            </a:solidFill>
          </a:ln>
          <a:effectLst/>
        </c:spPr>
      </c:pivotFmt>
      <c:pivotFmt>
        <c:idx val="3713"/>
        <c:spPr>
          <a:solidFill>
            <a:schemeClr val="accent1"/>
          </a:solidFill>
          <a:ln w="19050">
            <a:solidFill>
              <a:schemeClr val="lt1"/>
            </a:solidFill>
          </a:ln>
          <a:effectLst/>
        </c:spPr>
      </c:pivotFmt>
      <c:pivotFmt>
        <c:idx val="3714"/>
        <c:spPr>
          <a:solidFill>
            <a:schemeClr val="accent1"/>
          </a:solidFill>
          <a:ln w="19050">
            <a:solidFill>
              <a:schemeClr val="lt1"/>
            </a:solidFill>
          </a:ln>
          <a:effectLst/>
        </c:spPr>
      </c:pivotFmt>
      <c:pivotFmt>
        <c:idx val="3715"/>
        <c:spPr>
          <a:solidFill>
            <a:schemeClr val="accent1"/>
          </a:solidFill>
          <a:ln w="19050">
            <a:solidFill>
              <a:schemeClr val="lt1"/>
            </a:solidFill>
          </a:ln>
          <a:effectLst/>
        </c:spPr>
      </c:pivotFmt>
      <c:pivotFmt>
        <c:idx val="3716"/>
        <c:spPr>
          <a:solidFill>
            <a:schemeClr val="accent1"/>
          </a:solidFill>
          <a:ln w="19050">
            <a:solidFill>
              <a:schemeClr val="lt1"/>
            </a:solidFill>
          </a:ln>
          <a:effectLst/>
        </c:spPr>
      </c:pivotFmt>
      <c:pivotFmt>
        <c:idx val="3717"/>
        <c:spPr>
          <a:solidFill>
            <a:schemeClr val="accent1"/>
          </a:solidFill>
          <a:ln w="19050">
            <a:solidFill>
              <a:schemeClr val="lt1"/>
            </a:solidFill>
          </a:ln>
          <a:effectLst/>
        </c:spPr>
      </c:pivotFmt>
      <c:pivotFmt>
        <c:idx val="3718"/>
        <c:spPr>
          <a:solidFill>
            <a:schemeClr val="accent1"/>
          </a:solidFill>
          <a:ln w="19050">
            <a:solidFill>
              <a:schemeClr val="lt1"/>
            </a:solidFill>
          </a:ln>
          <a:effectLst/>
        </c:spPr>
      </c:pivotFmt>
      <c:pivotFmt>
        <c:idx val="3719"/>
        <c:spPr>
          <a:solidFill>
            <a:schemeClr val="accent1"/>
          </a:solidFill>
          <a:ln w="19050">
            <a:solidFill>
              <a:schemeClr val="lt1"/>
            </a:solidFill>
          </a:ln>
          <a:effectLst/>
        </c:spPr>
      </c:pivotFmt>
      <c:pivotFmt>
        <c:idx val="3720"/>
        <c:spPr>
          <a:solidFill>
            <a:schemeClr val="accent1"/>
          </a:solidFill>
          <a:ln w="19050">
            <a:solidFill>
              <a:schemeClr val="lt1"/>
            </a:solidFill>
          </a:ln>
          <a:effectLst/>
        </c:spPr>
      </c:pivotFmt>
      <c:pivotFmt>
        <c:idx val="3721"/>
        <c:spPr>
          <a:solidFill>
            <a:schemeClr val="accent1"/>
          </a:solidFill>
          <a:ln w="19050">
            <a:solidFill>
              <a:schemeClr val="lt1"/>
            </a:solidFill>
          </a:ln>
          <a:effectLst/>
        </c:spPr>
      </c:pivotFmt>
      <c:pivotFmt>
        <c:idx val="3722"/>
        <c:spPr>
          <a:solidFill>
            <a:schemeClr val="accent1"/>
          </a:solidFill>
          <a:ln w="19050">
            <a:solidFill>
              <a:schemeClr val="lt1"/>
            </a:solidFill>
          </a:ln>
          <a:effectLst/>
        </c:spPr>
      </c:pivotFmt>
      <c:pivotFmt>
        <c:idx val="372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24"/>
        <c:spPr>
          <a:solidFill>
            <a:schemeClr val="accent1"/>
          </a:solidFill>
          <a:ln w="19050">
            <a:solidFill>
              <a:schemeClr val="lt1"/>
            </a:solidFill>
          </a:ln>
          <a:effectLst/>
        </c:spPr>
      </c:pivotFmt>
      <c:pivotFmt>
        <c:idx val="3725"/>
        <c:spPr>
          <a:solidFill>
            <a:schemeClr val="accent1"/>
          </a:solidFill>
          <a:ln w="19050">
            <a:solidFill>
              <a:schemeClr val="lt1"/>
            </a:solidFill>
          </a:ln>
          <a:effectLst/>
        </c:spPr>
      </c:pivotFmt>
      <c:pivotFmt>
        <c:idx val="3726"/>
        <c:spPr>
          <a:solidFill>
            <a:schemeClr val="accent1"/>
          </a:solidFill>
          <a:ln w="19050">
            <a:solidFill>
              <a:schemeClr val="lt1"/>
            </a:solidFill>
          </a:ln>
          <a:effectLst/>
        </c:spPr>
      </c:pivotFmt>
      <c:pivotFmt>
        <c:idx val="3727"/>
        <c:spPr>
          <a:solidFill>
            <a:schemeClr val="accent1"/>
          </a:solidFill>
          <a:ln w="19050">
            <a:solidFill>
              <a:schemeClr val="lt1"/>
            </a:solidFill>
          </a:ln>
          <a:effectLst/>
        </c:spPr>
      </c:pivotFmt>
      <c:pivotFmt>
        <c:idx val="3728"/>
        <c:spPr>
          <a:solidFill>
            <a:schemeClr val="accent1"/>
          </a:solidFill>
          <a:ln w="19050">
            <a:solidFill>
              <a:schemeClr val="lt1"/>
            </a:solidFill>
          </a:ln>
          <a:effectLst/>
        </c:spPr>
      </c:pivotFmt>
      <c:pivotFmt>
        <c:idx val="3729"/>
        <c:spPr>
          <a:solidFill>
            <a:schemeClr val="accent1"/>
          </a:solidFill>
          <a:ln w="19050">
            <a:solidFill>
              <a:schemeClr val="lt1"/>
            </a:solidFill>
          </a:ln>
          <a:effectLst/>
        </c:spPr>
      </c:pivotFmt>
      <c:pivotFmt>
        <c:idx val="3730"/>
        <c:spPr>
          <a:solidFill>
            <a:schemeClr val="accent1"/>
          </a:solidFill>
          <a:ln w="19050">
            <a:solidFill>
              <a:schemeClr val="lt1"/>
            </a:solidFill>
          </a:ln>
          <a:effectLst/>
        </c:spPr>
      </c:pivotFmt>
      <c:pivotFmt>
        <c:idx val="3731"/>
        <c:spPr>
          <a:solidFill>
            <a:schemeClr val="accent1"/>
          </a:solidFill>
          <a:ln w="19050">
            <a:solidFill>
              <a:schemeClr val="lt1"/>
            </a:solidFill>
          </a:ln>
          <a:effectLst/>
        </c:spPr>
      </c:pivotFmt>
      <c:pivotFmt>
        <c:idx val="3732"/>
        <c:spPr>
          <a:solidFill>
            <a:schemeClr val="accent1"/>
          </a:solidFill>
          <a:ln w="19050">
            <a:solidFill>
              <a:schemeClr val="lt1"/>
            </a:solidFill>
          </a:ln>
          <a:effectLst/>
        </c:spPr>
      </c:pivotFmt>
      <c:pivotFmt>
        <c:idx val="3733"/>
        <c:spPr>
          <a:solidFill>
            <a:schemeClr val="accent1"/>
          </a:solidFill>
          <a:ln w="19050">
            <a:solidFill>
              <a:schemeClr val="lt1"/>
            </a:solidFill>
          </a:ln>
          <a:effectLst/>
        </c:spPr>
      </c:pivotFmt>
      <c:pivotFmt>
        <c:idx val="3734"/>
        <c:spPr>
          <a:solidFill>
            <a:schemeClr val="accent1"/>
          </a:solidFill>
          <a:ln w="19050">
            <a:solidFill>
              <a:schemeClr val="lt1"/>
            </a:solidFill>
          </a:ln>
          <a:effectLst/>
        </c:spPr>
      </c:pivotFmt>
      <c:pivotFmt>
        <c:idx val="3735"/>
        <c:spPr>
          <a:solidFill>
            <a:schemeClr val="accent1"/>
          </a:solidFill>
          <a:ln w="19050">
            <a:solidFill>
              <a:schemeClr val="lt1"/>
            </a:solidFill>
          </a:ln>
          <a:effectLst/>
        </c:spPr>
      </c:pivotFmt>
      <c:pivotFmt>
        <c:idx val="3736"/>
        <c:spPr>
          <a:solidFill>
            <a:schemeClr val="accent1"/>
          </a:solidFill>
          <a:ln w="19050">
            <a:solidFill>
              <a:schemeClr val="lt1"/>
            </a:solidFill>
          </a:ln>
          <a:effectLst/>
        </c:spPr>
      </c:pivotFmt>
      <c:pivotFmt>
        <c:idx val="3737"/>
        <c:spPr>
          <a:solidFill>
            <a:schemeClr val="accent1"/>
          </a:solidFill>
          <a:ln w="19050">
            <a:solidFill>
              <a:schemeClr val="lt1"/>
            </a:solidFill>
          </a:ln>
          <a:effectLst/>
        </c:spPr>
      </c:pivotFmt>
      <c:pivotFmt>
        <c:idx val="3738"/>
        <c:spPr>
          <a:solidFill>
            <a:schemeClr val="accent1"/>
          </a:solidFill>
          <a:ln w="19050">
            <a:solidFill>
              <a:schemeClr val="lt1"/>
            </a:solidFill>
          </a:ln>
          <a:effectLst/>
        </c:spPr>
      </c:pivotFmt>
      <c:pivotFmt>
        <c:idx val="3739"/>
        <c:spPr>
          <a:solidFill>
            <a:schemeClr val="accent1"/>
          </a:solidFill>
          <a:ln w="19050">
            <a:solidFill>
              <a:schemeClr val="lt1"/>
            </a:solidFill>
          </a:ln>
          <a:effectLst/>
        </c:spPr>
      </c:pivotFmt>
      <c:pivotFmt>
        <c:idx val="374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41"/>
        <c:spPr>
          <a:solidFill>
            <a:schemeClr val="accent1"/>
          </a:solidFill>
          <a:ln w="19050">
            <a:solidFill>
              <a:schemeClr val="lt1"/>
            </a:solidFill>
          </a:ln>
          <a:effectLst/>
        </c:spPr>
      </c:pivotFmt>
      <c:pivotFmt>
        <c:idx val="3742"/>
        <c:spPr>
          <a:solidFill>
            <a:schemeClr val="accent1"/>
          </a:solidFill>
          <a:ln w="19050">
            <a:solidFill>
              <a:schemeClr val="lt1"/>
            </a:solidFill>
          </a:ln>
          <a:effectLst/>
        </c:spPr>
      </c:pivotFmt>
      <c:pivotFmt>
        <c:idx val="3743"/>
        <c:spPr>
          <a:solidFill>
            <a:schemeClr val="accent1"/>
          </a:solidFill>
          <a:ln w="19050">
            <a:solidFill>
              <a:schemeClr val="lt1"/>
            </a:solidFill>
          </a:ln>
          <a:effectLst/>
        </c:spPr>
      </c:pivotFmt>
      <c:pivotFmt>
        <c:idx val="3744"/>
        <c:spPr>
          <a:solidFill>
            <a:schemeClr val="accent1"/>
          </a:solidFill>
          <a:ln w="19050">
            <a:solidFill>
              <a:schemeClr val="lt1"/>
            </a:solidFill>
          </a:ln>
          <a:effectLst/>
        </c:spPr>
      </c:pivotFmt>
      <c:pivotFmt>
        <c:idx val="3745"/>
        <c:spPr>
          <a:solidFill>
            <a:schemeClr val="accent1"/>
          </a:solidFill>
          <a:ln w="19050">
            <a:solidFill>
              <a:schemeClr val="lt1"/>
            </a:solidFill>
          </a:ln>
          <a:effectLst/>
        </c:spPr>
      </c:pivotFmt>
      <c:pivotFmt>
        <c:idx val="3746"/>
        <c:spPr>
          <a:solidFill>
            <a:schemeClr val="accent1"/>
          </a:solidFill>
          <a:ln w="19050">
            <a:solidFill>
              <a:schemeClr val="lt1"/>
            </a:solidFill>
          </a:ln>
          <a:effectLst/>
        </c:spPr>
      </c:pivotFmt>
      <c:pivotFmt>
        <c:idx val="3747"/>
        <c:spPr>
          <a:solidFill>
            <a:schemeClr val="accent1"/>
          </a:solidFill>
          <a:ln w="19050">
            <a:solidFill>
              <a:schemeClr val="lt1"/>
            </a:solidFill>
          </a:ln>
          <a:effectLst/>
        </c:spPr>
      </c:pivotFmt>
      <c:pivotFmt>
        <c:idx val="3748"/>
        <c:spPr>
          <a:solidFill>
            <a:schemeClr val="accent1"/>
          </a:solidFill>
          <a:ln w="19050">
            <a:solidFill>
              <a:schemeClr val="lt1"/>
            </a:solidFill>
          </a:ln>
          <a:effectLst/>
        </c:spPr>
      </c:pivotFmt>
      <c:pivotFmt>
        <c:idx val="3749"/>
        <c:spPr>
          <a:solidFill>
            <a:schemeClr val="accent1"/>
          </a:solidFill>
          <a:ln w="19050">
            <a:solidFill>
              <a:schemeClr val="lt1"/>
            </a:solidFill>
          </a:ln>
          <a:effectLst/>
        </c:spPr>
      </c:pivotFmt>
      <c:pivotFmt>
        <c:idx val="3750"/>
        <c:spPr>
          <a:solidFill>
            <a:schemeClr val="accent1"/>
          </a:solidFill>
          <a:ln w="19050">
            <a:solidFill>
              <a:schemeClr val="lt1"/>
            </a:solidFill>
          </a:ln>
          <a:effectLst/>
        </c:spPr>
      </c:pivotFmt>
      <c:pivotFmt>
        <c:idx val="3751"/>
        <c:spPr>
          <a:solidFill>
            <a:schemeClr val="accent1"/>
          </a:solidFill>
          <a:ln w="19050">
            <a:solidFill>
              <a:schemeClr val="lt1"/>
            </a:solidFill>
          </a:ln>
          <a:effectLst/>
        </c:spPr>
      </c:pivotFmt>
      <c:pivotFmt>
        <c:idx val="3752"/>
        <c:spPr>
          <a:solidFill>
            <a:schemeClr val="accent1"/>
          </a:solidFill>
          <a:ln w="19050">
            <a:solidFill>
              <a:schemeClr val="lt1"/>
            </a:solidFill>
          </a:ln>
          <a:effectLst/>
        </c:spPr>
      </c:pivotFmt>
      <c:pivotFmt>
        <c:idx val="3753"/>
        <c:spPr>
          <a:solidFill>
            <a:schemeClr val="accent1"/>
          </a:solidFill>
          <a:ln w="19050">
            <a:solidFill>
              <a:schemeClr val="lt1"/>
            </a:solidFill>
          </a:ln>
          <a:effectLst/>
        </c:spPr>
      </c:pivotFmt>
      <c:pivotFmt>
        <c:idx val="3754"/>
        <c:spPr>
          <a:solidFill>
            <a:schemeClr val="accent1"/>
          </a:solidFill>
          <a:ln w="19050">
            <a:solidFill>
              <a:schemeClr val="lt1"/>
            </a:solidFill>
          </a:ln>
          <a:effectLst/>
        </c:spPr>
      </c:pivotFmt>
      <c:pivotFmt>
        <c:idx val="3755"/>
        <c:spPr>
          <a:solidFill>
            <a:schemeClr val="accent1"/>
          </a:solidFill>
          <a:ln w="19050">
            <a:solidFill>
              <a:schemeClr val="lt1"/>
            </a:solidFill>
          </a:ln>
          <a:effectLst/>
        </c:spPr>
      </c:pivotFmt>
      <c:pivotFmt>
        <c:idx val="3756"/>
        <c:spPr>
          <a:solidFill>
            <a:schemeClr val="accent1"/>
          </a:solidFill>
          <a:ln w="19050">
            <a:solidFill>
              <a:schemeClr val="lt1"/>
            </a:solidFill>
          </a:ln>
          <a:effectLst/>
        </c:spPr>
      </c:pivotFmt>
      <c:pivotFmt>
        <c:idx val="375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58"/>
        <c:spPr>
          <a:solidFill>
            <a:schemeClr val="accent1"/>
          </a:solidFill>
          <a:ln w="19050">
            <a:solidFill>
              <a:schemeClr val="lt1"/>
            </a:solidFill>
          </a:ln>
          <a:effectLst/>
        </c:spPr>
      </c:pivotFmt>
      <c:pivotFmt>
        <c:idx val="3759"/>
        <c:spPr>
          <a:solidFill>
            <a:schemeClr val="accent1"/>
          </a:solidFill>
          <a:ln w="19050">
            <a:solidFill>
              <a:schemeClr val="lt1"/>
            </a:solidFill>
          </a:ln>
          <a:effectLst/>
        </c:spPr>
      </c:pivotFmt>
      <c:pivotFmt>
        <c:idx val="3760"/>
        <c:spPr>
          <a:solidFill>
            <a:schemeClr val="accent1"/>
          </a:solidFill>
          <a:ln w="19050">
            <a:solidFill>
              <a:schemeClr val="lt1"/>
            </a:solidFill>
          </a:ln>
          <a:effectLst/>
        </c:spPr>
      </c:pivotFmt>
      <c:pivotFmt>
        <c:idx val="3761"/>
        <c:spPr>
          <a:solidFill>
            <a:schemeClr val="accent1"/>
          </a:solidFill>
          <a:ln w="19050">
            <a:solidFill>
              <a:schemeClr val="lt1"/>
            </a:solidFill>
          </a:ln>
          <a:effectLst/>
        </c:spPr>
      </c:pivotFmt>
      <c:pivotFmt>
        <c:idx val="3762"/>
        <c:spPr>
          <a:solidFill>
            <a:schemeClr val="accent1"/>
          </a:solidFill>
          <a:ln w="19050">
            <a:solidFill>
              <a:schemeClr val="lt1"/>
            </a:solidFill>
          </a:ln>
          <a:effectLst/>
        </c:spPr>
      </c:pivotFmt>
      <c:pivotFmt>
        <c:idx val="3763"/>
        <c:spPr>
          <a:solidFill>
            <a:schemeClr val="accent1"/>
          </a:solidFill>
          <a:ln w="19050">
            <a:solidFill>
              <a:schemeClr val="lt1"/>
            </a:solidFill>
          </a:ln>
          <a:effectLst/>
        </c:spPr>
      </c:pivotFmt>
      <c:pivotFmt>
        <c:idx val="3764"/>
        <c:spPr>
          <a:solidFill>
            <a:schemeClr val="accent1"/>
          </a:solidFill>
          <a:ln w="19050">
            <a:solidFill>
              <a:schemeClr val="lt1"/>
            </a:solidFill>
          </a:ln>
          <a:effectLst/>
        </c:spPr>
      </c:pivotFmt>
      <c:pivotFmt>
        <c:idx val="3765"/>
        <c:spPr>
          <a:solidFill>
            <a:schemeClr val="accent1"/>
          </a:solidFill>
          <a:ln w="19050">
            <a:solidFill>
              <a:schemeClr val="lt1"/>
            </a:solidFill>
          </a:ln>
          <a:effectLst/>
        </c:spPr>
      </c:pivotFmt>
      <c:pivotFmt>
        <c:idx val="3766"/>
        <c:spPr>
          <a:solidFill>
            <a:schemeClr val="accent1"/>
          </a:solidFill>
          <a:ln w="19050">
            <a:solidFill>
              <a:schemeClr val="lt1"/>
            </a:solidFill>
          </a:ln>
          <a:effectLst/>
        </c:spPr>
      </c:pivotFmt>
      <c:pivotFmt>
        <c:idx val="3767"/>
        <c:spPr>
          <a:solidFill>
            <a:schemeClr val="accent1"/>
          </a:solidFill>
          <a:ln w="19050">
            <a:solidFill>
              <a:schemeClr val="lt1"/>
            </a:solidFill>
          </a:ln>
          <a:effectLst/>
        </c:spPr>
      </c:pivotFmt>
      <c:pivotFmt>
        <c:idx val="3768"/>
        <c:spPr>
          <a:solidFill>
            <a:schemeClr val="accent1"/>
          </a:solidFill>
          <a:ln w="19050">
            <a:solidFill>
              <a:schemeClr val="lt1"/>
            </a:solidFill>
          </a:ln>
          <a:effectLst/>
        </c:spPr>
      </c:pivotFmt>
      <c:pivotFmt>
        <c:idx val="3769"/>
        <c:spPr>
          <a:solidFill>
            <a:schemeClr val="accent1"/>
          </a:solidFill>
          <a:ln w="19050">
            <a:solidFill>
              <a:schemeClr val="lt1"/>
            </a:solidFill>
          </a:ln>
          <a:effectLst/>
        </c:spPr>
      </c:pivotFmt>
      <c:pivotFmt>
        <c:idx val="3770"/>
        <c:spPr>
          <a:solidFill>
            <a:schemeClr val="accent1"/>
          </a:solidFill>
          <a:ln w="19050">
            <a:solidFill>
              <a:schemeClr val="lt1"/>
            </a:solidFill>
          </a:ln>
          <a:effectLst/>
        </c:spPr>
      </c:pivotFmt>
      <c:pivotFmt>
        <c:idx val="3771"/>
        <c:spPr>
          <a:solidFill>
            <a:schemeClr val="accent1"/>
          </a:solidFill>
          <a:ln w="19050">
            <a:solidFill>
              <a:schemeClr val="lt1"/>
            </a:solidFill>
          </a:ln>
          <a:effectLst/>
        </c:spPr>
      </c:pivotFmt>
      <c:pivotFmt>
        <c:idx val="3772"/>
        <c:spPr>
          <a:solidFill>
            <a:schemeClr val="accent1"/>
          </a:solidFill>
          <a:ln w="19050">
            <a:solidFill>
              <a:schemeClr val="lt1"/>
            </a:solidFill>
          </a:ln>
          <a:effectLst/>
        </c:spPr>
      </c:pivotFmt>
      <c:pivotFmt>
        <c:idx val="3773"/>
        <c:spPr>
          <a:solidFill>
            <a:schemeClr val="accent1"/>
          </a:solidFill>
          <a:ln w="19050">
            <a:solidFill>
              <a:schemeClr val="lt1"/>
            </a:solidFill>
          </a:ln>
          <a:effectLst/>
        </c:spPr>
      </c:pivotFmt>
      <c:pivotFmt>
        <c:idx val="377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75"/>
        <c:spPr>
          <a:solidFill>
            <a:schemeClr val="accent1"/>
          </a:solidFill>
          <a:ln w="19050">
            <a:solidFill>
              <a:schemeClr val="lt1"/>
            </a:solidFill>
          </a:ln>
          <a:effectLst/>
        </c:spPr>
      </c:pivotFmt>
      <c:pivotFmt>
        <c:idx val="3776"/>
        <c:spPr>
          <a:solidFill>
            <a:schemeClr val="accent1"/>
          </a:solidFill>
          <a:ln w="19050">
            <a:solidFill>
              <a:schemeClr val="lt1"/>
            </a:solidFill>
          </a:ln>
          <a:effectLst/>
        </c:spPr>
      </c:pivotFmt>
      <c:pivotFmt>
        <c:idx val="3777"/>
        <c:spPr>
          <a:solidFill>
            <a:schemeClr val="accent1"/>
          </a:solidFill>
          <a:ln w="19050">
            <a:solidFill>
              <a:schemeClr val="lt1"/>
            </a:solidFill>
          </a:ln>
          <a:effectLst/>
        </c:spPr>
      </c:pivotFmt>
      <c:pivotFmt>
        <c:idx val="3778"/>
        <c:spPr>
          <a:solidFill>
            <a:schemeClr val="accent1"/>
          </a:solidFill>
          <a:ln w="19050">
            <a:solidFill>
              <a:schemeClr val="lt1"/>
            </a:solidFill>
          </a:ln>
          <a:effectLst/>
        </c:spPr>
      </c:pivotFmt>
      <c:pivotFmt>
        <c:idx val="3779"/>
        <c:spPr>
          <a:solidFill>
            <a:schemeClr val="accent1"/>
          </a:solidFill>
          <a:ln w="19050">
            <a:solidFill>
              <a:schemeClr val="lt1"/>
            </a:solidFill>
          </a:ln>
          <a:effectLst/>
        </c:spPr>
      </c:pivotFmt>
      <c:pivotFmt>
        <c:idx val="3780"/>
        <c:spPr>
          <a:solidFill>
            <a:schemeClr val="accent1"/>
          </a:solidFill>
          <a:ln w="19050">
            <a:solidFill>
              <a:schemeClr val="lt1"/>
            </a:solidFill>
          </a:ln>
          <a:effectLst/>
        </c:spPr>
      </c:pivotFmt>
      <c:pivotFmt>
        <c:idx val="3781"/>
        <c:spPr>
          <a:solidFill>
            <a:schemeClr val="accent1"/>
          </a:solidFill>
          <a:ln w="19050">
            <a:solidFill>
              <a:schemeClr val="lt1"/>
            </a:solidFill>
          </a:ln>
          <a:effectLst/>
        </c:spPr>
      </c:pivotFmt>
      <c:pivotFmt>
        <c:idx val="3782"/>
        <c:spPr>
          <a:solidFill>
            <a:schemeClr val="accent1"/>
          </a:solidFill>
          <a:ln w="19050">
            <a:solidFill>
              <a:schemeClr val="lt1"/>
            </a:solidFill>
          </a:ln>
          <a:effectLst/>
        </c:spPr>
      </c:pivotFmt>
      <c:pivotFmt>
        <c:idx val="3783"/>
        <c:spPr>
          <a:solidFill>
            <a:schemeClr val="accent1"/>
          </a:solidFill>
          <a:ln w="19050">
            <a:solidFill>
              <a:schemeClr val="lt1"/>
            </a:solidFill>
          </a:ln>
          <a:effectLst/>
        </c:spPr>
      </c:pivotFmt>
      <c:pivotFmt>
        <c:idx val="3784"/>
        <c:spPr>
          <a:solidFill>
            <a:schemeClr val="accent1"/>
          </a:solidFill>
          <a:ln w="19050">
            <a:solidFill>
              <a:schemeClr val="lt1"/>
            </a:solidFill>
          </a:ln>
          <a:effectLst/>
        </c:spPr>
      </c:pivotFmt>
      <c:pivotFmt>
        <c:idx val="3785"/>
        <c:spPr>
          <a:solidFill>
            <a:schemeClr val="accent1"/>
          </a:solidFill>
          <a:ln w="19050">
            <a:solidFill>
              <a:schemeClr val="lt1"/>
            </a:solidFill>
          </a:ln>
          <a:effectLst/>
        </c:spPr>
      </c:pivotFmt>
      <c:pivotFmt>
        <c:idx val="3786"/>
        <c:spPr>
          <a:solidFill>
            <a:schemeClr val="accent1"/>
          </a:solidFill>
          <a:ln w="19050">
            <a:solidFill>
              <a:schemeClr val="lt1"/>
            </a:solidFill>
          </a:ln>
          <a:effectLst/>
        </c:spPr>
      </c:pivotFmt>
      <c:pivotFmt>
        <c:idx val="3787"/>
        <c:spPr>
          <a:solidFill>
            <a:schemeClr val="accent1"/>
          </a:solidFill>
          <a:ln w="19050">
            <a:solidFill>
              <a:schemeClr val="lt1"/>
            </a:solidFill>
          </a:ln>
          <a:effectLst/>
        </c:spPr>
      </c:pivotFmt>
      <c:pivotFmt>
        <c:idx val="3788"/>
        <c:spPr>
          <a:solidFill>
            <a:schemeClr val="accent1"/>
          </a:solidFill>
          <a:ln w="19050">
            <a:solidFill>
              <a:schemeClr val="lt1"/>
            </a:solidFill>
          </a:ln>
          <a:effectLst/>
        </c:spPr>
      </c:pivotFmt>
      <c:pivotFmt>
        <c:idx val="3789"/>
        <c:spPr>
          <a:solidFill>
            <a:schemeClr val="accent1"/>
          </a:solidFill>
          <a:ln w="19050">
            <a:solidFill>
              <a:schemeClr val="lt1"/>
            </a:solidFill>
          </a:ln>
          <a:effectLst/>
        </c:spPr>
      </c:pivotFmt>
      <c:pivotFmt>
        <c:idx val="3790"/>
        <c:spPr>
          <a:solidFill>
            <a:schemeClr val="accent1"/>
          </a:solidFill>
          <a:ln w="19050">
            <a:solidFill>
              <a:schemeClr val="lt1"/>
            </a:solidFill>
          </a:ln>
          <a:effectLst/>
        </c:spPr>
      </c:pivotFmt>
      <c:pivotFmt>
        <c:idx val="379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92"/>
        <c:spPr>
          <a:solidFill>
            <a:schemeClr val="accent1"/>
          </a:solidFill>
          <a:ln w="19050">
            <a:solidFill>
              <a:schemeClr val="lt1"/>
            </a:solidFill>
          </a:ln>
          <a:effectLst/>
        </c:spPr>
      </c:pivotFmt>
      <c:pivotFmt>
        <c:idx val="3793"/>
        <c:spPr>
          <a:solidFill>
            <a:schemeClr val="accent1"/>
          </a:solidFill>
          <a:ln w="19050">
            <a:solidFill>
              <a:schemeClr val="lt1"/>
            </a:solidFill>
          </a:ln>
          <a:effectLst/>
        </c:spPr>
      </c:pivotFmt>
      <c:pivotFmt>
        <c:idx val="3794"/>
        <c:spPr>
          <a:solidFill>
            <a:schemeClr val="accent1"/>
          </a:solidFill>
          <a:ln w="19050">
            <a:solidFill>
              <a:schemeClr val="lt1"/>
            </a:solidFill>
          </a:ln>
          <a:effectLst/>
        </c:spPr>
      </c:pivotFmt>
      <c:pivotFmt>
        <c:idx val="3795"/>
        <c:spPr>
          <a:solidFill>
            <a:schemeClr val="accent1"/>
          </a:solidFill>
          <a:ln w="19050">
            <a:solidFill>
              <a:schemeClr val="lt1"/>
            </a:solidFill>
          </a:ln>
          <a:effectLst/>
        </c:spPr>
      </c:pivotFmt>
      <c:pivotFmt>
        <c:idx val="3796"/>
        <c:spPr>
          <a:solidFill>
            <a:schemeClr val="accent1"/>
          </a:solidFill>
          <a:ln w="19050">
            <a:solidFill>
              <a:schemeClr val="lt1"/>
            </a:solidFill>
          </a:ln>
          <a:effectLst/>
        </c:spPr>
      </c:pivotFmt>
      <c:pivotFmt>
        <c:idx val="3797"/>
        <c:spPr>
          <a:solidFill>
            <a:schemeClr val="accent1"/>
          </a:solidFill>
          <a:ln w="19050">
            <a:solidFill>
              <a:schemeClr val="lt1"/>
            </a:solidFill>
          </a:ln>
          <a:effectLst/>
        </c:spPr>
      </c:pivotFmt>
      <c:pivotFmt>
        <c:idx val="3798"/>
        <c:spPr>
          <a:solidFill>
            <a:schemeClr val="accent1"/>
          </a:solidFill>
          <a:ln w="19050">
            <a:solidFill>
              <a:schemeClr val="lt1"/>
            </a:solidFill>
          </a:ln>
          <a:effectLst/>
        </c:spPr>
      </c:pivotFmt>
      <c:pivotFmt>
        <c:idx val="3799"/>
        <c:spPr>
          <a:solidFill>
            <a:schemeClr val="accent1"/>
          </a:solidFill>
          <a:ln w="19050">
            <a:solidFill>
              <a:schemeClr val="lt1"/>
            </a:solidFill>
          </a:ln>
          <a:effectLst/>
        </c:spPr>
      </c:pivotFmt>
      <c:pivotFmt>
        <c:idx val="3800"/>
        <c:spPr>
          <a:solidFill>
            <a:schemeClr val="accent1"/>
          </a:solidFill>
          <a:ln w="19050">
            <a:solidFill>
              <a:schemeClr val="lt1"/>
            </a:solidFill>
          </a:ln>
          <a:effectLst/>
        </c:spPr>
      </c:pivotFmt>
      <c:pivotFmt>
        <c:idx val="3801"/>
        <c:spPr>
          <a:solidFill>
            <a:schemeClr val="accent1"/>
          </a:solidFill>
          <a:ln w="19050">
            <a:solidFill>
              <a:schemeClr val="lt1"/>
            </a:solidFill>
          </a:ln>
          <a:effectLst/>
        </c:spPr>
      </c:pivotFmt>
      <c:pivotFmt>
        <c:idx val="3802"/>
        <c:spPr>
          <a:solidFill>
            <a:schemeClr val="accent1"/>
          </a:solidFill>
          <a:ln w="19050">
            <a:solidFill>
              <a:schemeClr val="lt1"/>
            </a:solidFill>
          </a:ln>
          <a:effectLst/>
        </c:spPr>
      </c:pivotFmt>
      <c:pivotFmt>
        <c:idx val="3803"/>
        <c:spPr>
          <a:solidFill>
            <a:schemeClr val="accent1"/>
          </a:solidFill>
          <a:ln w="19050">
            <a:solidFill>
              <a:schemeClr val="lt1"/>
            </a:solidFill>
          </a:ln>
          <a:effectLst/>
        </c:spPr>
      </c:pivotFmt>
      <c:pivotFmt>
        <c:idx val="3804"/>
        <c:spPr>
          <a:solidFill>
            <a:schemeClr val="accent1"/>
          </a:solidFill>
          <a:ln w="19050">
            <a:solidFill>
              <a:schemeClr val="lt1"/>
            </a:solidFill>
          </a:ln>
          <a:effectLst/>
        </c:spPr>
      </c:pivotFmt>
      <c:pivotFmt>
        <c:idx val="3805"/>
        <c:spPr>
          <a:solidFill>
            <a:schemeClr val="accent1"/>
          </a:solidFill>
          <a:ln w="19050">
            <a:solidFill>
              <a:schemeClr val="lt1"/>
            </a:solidFill>
          </a:ln>
          <a:effectLst/>
        </c:spPr>
      </c:pivotFmt>
      <c:pivotFmt>
        <c:idx val="3806"/>
        <c:spPr>
          <a:solidFill>
            <a:schemeClr val="accent1"/>
          </a:solidFill>
          <a:ln w="19050">
            <a:solidFill>
              <a:schemeClr val="lt1"/>
            </a:solidFill>
          </a:ln>
          <a:effectLst/>
        </c:spPr>
      </c:pivotFmt>
      <c:pivotFmt>
        <c:idx val="3807"/>
        <c:spPr>
          <a:solidFill>
            <a:schemeClr val="accent1"/>
          </a:solidFill>
          <a:ln w="19050">
            <a:solidFill>
              <a:schemeClr val="lt1"/>
            </a:solidFill>
          </a:ln>
          <a:effectLst/>
        </c:spPr>
      </c:pivotFmt>
      <c:pivotFmt>
        <c:idx val="380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809"/>
        <c:spPr>
          <a:solidFill>
            <a:schemeClr val="accent1"/>
          </a:solidFill>
          <a:ln w="19050">
            <a:solidFill>
              <a:schemeClr val="lt1"/>
            </a:solidFill>
          </a:ln>
          <a:effectLst/>
        </c:spPr>
      </c:pivotFmt>
      <c:pivotFmt>
        <c:idx val="3810"/>
        <c:spPr>
          <a:solidFill>
            <a:schemeClr val="accent1"/>
          </a:solidFill>
          <a:ln w="19050">
            <a:solidFill>
              <a:schemeClr val="lt1"/>
            </a:solidFill>
          </a:ln>
          <a:effectLst/>
        </c:spPr>
      </c:pivotFmt>
      <c:pivotFmt>
        <c:idx val="3811"/>
        <c:spPr>
          <a:solidFill>
            <a:schemeClr val="accent1"/>
          </a:solidFill>
          <a:ln w="19050">
            <a:solidFill>
              <a:schemeClr val="lt1"/>
            </a:solidFill>
          </a:ln>
          <a:effectLst/>
        </c:spPr>
      </c:pivotFmt>
      <c:pivotFmt>
        <c:idx val="3812"/>
        <c:spPr>
          <a:solidFill>
            <a:schemeClr val="accent1"/>
          </a:solidFill>
          <a:ln w="19050">
            <a:solidFill>
              <a:schemeClr val="lt1"/>
            </a:solidFill>
          </a:ln>
          <a:effectLst/>
        </c:spPr>
      </c:pivotFmt>
      <c:pivotFmt>
        <c:idx val="3813"/>
        <c:spPr>
          <a:solidFill>
            <a:schemeClr val="accent1"/>
          </a:solidFill>
          <a:ln w="19050">
            <a:solidFill>
              <a:schemeClr val="lt1"/>
            </a:solidFill>
          </a:ln>
          <a:effectLst/>
        </c:spPr>
      </c:pivotFmt>
      <c:pivotFmt>
        <c:idx val="3814"/>
        <c:spPr>
          <a:solidFill>
            <a:schemeClr val="accent1"/>
          </a:solidFill>
          <a:ln w="19050">
            <a:solidFill>
              <a:schemeClr val="lt1"/>
            </a:solidFill>
          </a:ln>
          <a:effectLst/>
        </c:spPr>
      </c:pivotFmt>
      <c:pivotFmt>
        <c:idx val="3815"/>
        <c:spPr>
          <a:solidFill>
            <a:schemeClr val="accent1"/>
          </a:solidFill>
          <a:ln w="19050">
            <a:solidFill>
              <a:schemeClr val="lt1"/>
            </a:solidFill>
          </a:ln>
          <a:effectLst/>
        </c:spPr>
      </c:pivotFmt>
      <c:pivotFmt>
        <c:idx val="3816"/>
        <c:spPr>
          <a:solidFill>
            <a:schemeClr val="accent1"/>
          </a:solidFill>
          <a:ln w="19050">
            <a:solidFill>
              <a:schemeClr val="lt1"/>
            </a:solidFill>
          </a:ln>
          <a:effectLst/>
        </c:spPr>
      </c:pivotFmt>
      <c:pivotFmt>
        <c:idx val="3817"/>
        <c:spPr>
          <a:solidFill>
            <a:schemeClr val="accent1"/>
          </a:solidFill>
          <a:ln w="19050">
            <a:solidFill>
              <a:schemeClr val="lt1"/>
            </a:solidFill>
          </a:ln>
          <a:effectLst/>
        </c:spPr>
      </c:pivotFmt>
      <c:pivotFmt>
        <c:idx val="3818"/>
        <c:spPr>
          <a:solidFill>
            <a:schemeClr val="accent1"/>
          </a:solidFill>
          <a:ln w="19050">
            <a:solidFill>
              <a:schemeClr val="lt1"/>
            </a:solidFill>
          </a:ln>
          <a:effectLst/>
        </c:spPr>
      </c:pivotFmt>
      <c:pivotFmt>
        <c:idx val="3819"/>
        <c:spPr>
          <a:solidFill>
            <a:schemeClr val="accent1"/>
          </a:solidFill>
          <a:ln w="19050">
            <a:solidFill>
              <a:schemeClr val="lt1"/>
            </a:solidFill>
          </a:ln>
          <a:effectLst/>
        </c:spPr>
      </c:pivotFmt>
      <c:pivotFmt>
        <c:idx val="3820"/>
        <c:spPr>
          <a:solidFill>
            <a:schemeClr val="accent1"/>
          </a:solidFill>
          <a:ln w="19050">
            <a:solidFill>
              <a:schemeClr val="lt1"/>
            </a:solidFill>
          </a:ln>
          <a:effectLst/>
        </c:spPr>
      </c:pivotFmt>
      <c:pivotFmt>
        <c:idx val="3821"/>
        <c:spPr>
          <a:solidFill>
            <a:schemeClr val="accent1"/>
          </a:solidFill>
          <a:ln w="19050">
            <a:solidFill>
              <a:schemeClr val="lt1"/>
            </a:solidFill>
          </a:ln>
          <a:effectLst/>
        </c:spPr>
      </c:pivotFmt>
      <c:pivotFmt>
        <c:idx val="3822"/>
        <c:spPr>
          <a:solidFill>
            <a:schemeClr val="accent1"/>
          </a:solidFill>
          <a:ln w="19050">
            <a:solidFill>
              <a:schemeClr val="lt1"/>
            </a:solidFill>
          </a:ln>
          <a:effectLst/>
        </c:spPr>
      </c:pivotFmt>
      <c:pivotFmt>
        <c:idx val="3823"/>
        <c:spPr>
          <a:solidFill>
            <a:schemeClr val="accent1"/>
          </a:solidFill>
          <a:ln w="19050">
            <a:solidFill>
              <a:schemeClr val="lt1"/>
            </a:solidFill>
          </a:ln>
          <a:effectLst/>
        </c:spPr>
      </c:pivotFmt>
      <c:pivotFmt>
        <c:idx val="3824"/>
        <c:spPr>
          <a:solidFill>
            <a:schemeClr val="accent1"/>
          </a:solidFill>
          <a:ln w="19050">
            <a:solidFill>
              <a:schemeClr val="lt1"/>
            </a:solidFill>
          </a:ln>
          <a:effectLst/>
        </c:spPr>
      </c:pivotFmt>
      <c:pivotFmt>
        <c:idx val="382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826"/>
        <c:spPr>
          <a:solidFill>
            <a:schemeClr val="accent1"/>
          </a:solidFill>
          <a:ln w="19050">
            <a:solidFill>
              <a:schemeClr val="lt1"/>
            </a:solidFill>
          </a:ln>
          <a:effectLst/>
        </c:spPr>
      </c:pivotFmt>
      <c:pivotFmt>
        <c:idx val="3827"/>
        <c:spPr>
          <a:solidFill>
            <a:schemeClr val="accent1"/>
          </a:solidFill>
          <a:ln w="19050">
            <a:solidFill>
              <a:schemeClr val="lt1"/>
            </a:solidFill>
          </a:ln>
          <a:effectLst/>
        </c:spPr>
      </c:pivotFmt>
      <c:pivotFmt>
        <c:idx val="3828"/>
        <c:spPr>
          <a:solidFill>
            <a:schemeClr val="accent1"/>
          </a:solidFill>
          <a:ln w="19050">
            <a:solidFill>
              <a:schemeClr val="lt1"/>
            </a:solidFill>
          </a:ln>
          <a:effectLst/>
        </c:spPr>
      </c:pivotFmt>
      <c:pivotFmt>
        <c:idx val="3829"/>
        <c:spPr>
          <a:solidFill>
            <a:schemeClr val="accent1"/>
          </a:solidFill>
          <a:ln w="19050">
            <a:solidFill>
              <a:schemeClr val="lt1"/>
            </a:solidFill>
          </a:ln>
          <a:effectLst/>
        </c:spPr>
      </c:pivotFmt>
      <c:pivotFmt>
        <c:idx val="3830"/>
        <c:spPr>
          <a:solidFill>
            <a:schemeClr val="accent1"/>
          </a:solidFill>
          <a:ln w="19050">
            <a:solidFill>
              <a:schemeClr val="lt1"/>
            </a:solidFill>
          </a:ln>
          <a:effectLst/>
        </c:spPr>
      </c:pivotFmt>
      <c:pivotFmt>
        <c:idx val="3831"/>
        <c:spPr>
          <a:solidFill>
            <a:schemeClr val="accent1"/>
          </a:solidFill>
          <a:ln w="19050">
            <a:solidFill>
              <a:schemeClr val="lt1"/>
            </a:solidFill>
          </a:ln>
          <a:effectLst/>
        </c:spPr>
      </c:pivotFmt>
      <c:pivotFmt>
        <c:idx val="3832"/>
        <c:spPr>
          <a:solidFill>
            <a:schemeClr val="accent1"/>
          </a:solidFill>
          <a:ln w="19050">
            <a:solidFill>
              <a:schemeClr val="lt1"/>
            </a:solidFill>
          </a:ln>
          <a:effectLst/>
        </c:spPr>
      </c:pivotFmt>
      <c:pivotFmt>
        <c:idx val="3833"/>
        <c:spPr>
          <a:solidFill>
            <a:schemeClr val="accent1"/>
          </a:solidFill>
          <a:ln w="19050">
            <a:solidFill>
              <a:schemeClr val="lt1"/>
            </a:solidFill>
          </a:ln>
          <a:effectLst/>
        </c:spPr>
      </c:pivotFmt>
      <c:pivotFmt>
        <c:idx val="3834"/>
        <c:spPr>
          <a:solidFill>
            <a:schemeClr val="accent1"/>
          </a:solidFill>
          <a:ln w="19050">
            <a:solidFill>
              <a:schemeClr val="lt1"/>
            </a:solidFill>
          </a:ln>
          <a:effectLst/>
        </c:spPr>
      </c:pivotFmt>
      <c:pivotFmt>
        <c:idx val="3835"/>
        <c:spPr>
          <a:solidFill>
            <a:schemeClr val="accent1"/>
          </a:solidFill>
          <a:ln w="19050">
            <a:solidFill>
              <a:schemeClr val="lt1"/>
            </a:solidFill>
          </a:ln>
          <a:effectLst/>
        </c:spPr>
      </c:pivotFmt>
      <c:pivotFmt>
        <c:idx val="3836"/>
        <c:spPr>
          <a:solidFill>
            <a:schemeClr val="accent1"/>
          </a:solidFill>
          <a:ln w="19050">
            <a:solidFill>
              <a:schemeClr val="lt1"/>
            </a:solidFill>
          </a:ln>
          <a:effectLst/>
        </c:spPr>
      </c:pivotFmt>
      <c:pivotFmt>
        <c:idx val="3837"/>
        <c:spPr>
          <a:solidFill>
            <a:schemeClr val="accent1"/>
          </a:solidFill>
          <a:ln w="19050">
            <a:solidFill>
              <a:schemeClr val="lt1"/>
            </a:solidFill>
          </a:ln>
          <a:effectLst/>
        </c:spPr>
      </c:pivotFmt>
      <c:pivotFmt>
        <c:idx val="3838"/>
        <c:spPr>
          <a:solidFill>
            <a:schemeClr val="accent1"/>
          </a:solidFill>
          <a:ln w="19050">
            <a:solidFill>
              <a:schemeClr val="lt1"/>
            </a:solidFill>
          </a:ln>
          <a:effectLst/>
        </c:spPr>
      </c:pivotFmt>
      <c:pivotFmt>
        <c:idx val="3839"/>
        <c:spPr>
          <a:solidFill>
            <a:schemeClr val="accent1"/>
          </a:solidFill>
          <a:ln w="19050">
            <a:solidFill>
              <a:schemeClr val="lt1"/>
            </a:solidFill>
          </a:ln>
          <a:effectLst/>
        </c:spPr>
      </c:pivotFmt>
      <c:pivotFmt>
        <c:idx val="3840"/>
        <c:spPr>
          <a:solidFill>
            <a:schemeClr val="accent1"/>
          </a:solidFill>
          <a:ln w="19050">
            <a:solidFill>
              <a:schemeClr val="lt1"/>
            </a:solidFill>
          </a:ln>
          <a:effectLst/>
        </c:spPr>
      </c:pivotFmt>
      <c:pivotFmt>
        <c:idx val="3841"/>
        <c:spPr>
          <a:solidFill>
            <a:schemeClr val="accent1"/>
          </a:solidFill>
          <a:ln w="19050">
            <a:solidFill>
              <a:schemeClr val="lt1"/>
            </a:solidFill>
          </a:ln>
          <a:effectLst/>
        </c:spPr>
      </c:pivotFmt>
      <c:pivotFmt>
        <c:idx val="384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843"/>
        <c:spPr>
          <a:solidFill>
            <a:schemeClr val="accent1"/>
          </a:solidFill>
          <a:ln w="19050">
            <a:solidFill>
              <a:schemeClr val="lt1"/>
            </a:solidFill>
          </a:ln>
          <a:effectLst/>
        </c:spPr>
      </c:pivotFmt>
      <c:pivotFmt>
        <c:idx val="3844"/>
        <c:spPr>
          <a:solidFill>
            <a:schemeClr val="accent1"/>
          </a:solidFill>
          <a:ln w="19050">
            <a:solidFill>
              <a:schemeClr val="lt1"/>
            </a:solidFill>
          </a:ln>
          <a:effectLst/>
        </c:spPr>
      </c:pivotFmt>
      <c:pivotFmt>
        <c:idx val="3845"/>
        <c:spPr>
          <a:solidFill>
            <a:schemeClr val="accent1"/>
          </a:solidFill>
          <a:ln w="19050">
            <a:solidFill>
              <a:schemeClr val="lt1"/>
            </a:solidFill>
          </a:ln>
          <a:effectLst/>
        </c:spPr>
      </c:pivotFmt>
      <c:pivotFmt>
        <c:idx val="3846"/>
        <c:spPr>
          <a:solidFill>
            <a:schemeClr val="accent1"/>
          </a:solidFill>
          <a:ln w="19050">
            <a:solidFill>
              <a:schemeClr val="lt1"/>
            </a:solidFill>
          </a:ln>
          <a:effectLst/>
        </c:spPr>
      </c:pivotFmt>
      <c:pivotFmt>
        <c:idx val="3847"/>
        <c:spPr>
          <a:solidFill>
            <a:schemeClr val="accent1"/>
          </a:solidFill>
          <a:ln w="19050">
            <a:solidFill>
              <a:schemeClr val="lt1"/>
            </a:solidFill>
          </a:ln>
          <a:effectLst/>
        </c:spPr>
      </c:pivotFmt>
      <c:pivotFmt>
        <c:idx val="3848"/>
        <c:spPr>
          <a:solidFill>
            <a:schemeClr val="accent1"/>
          </a:solidFill>
          <a:ln w="19050">
            <a:solidFill>
              <a:schemeClr val="lt1"/>
            </a:solidFill>
          </a:ln>
          <a:effectLst/>
        </c:spPr>
      </c:pivotFmt>
      <c:pivotFmt>
        <c:idx val="3849"/>
        <c:spPr>
          <a:solidFill>
            <a:schemeClr val="accent1"/>
          </a:solidFill>
          <a:ln w="19050">
            <a:solidFill>
              <a:schemeClr val="lt1"/>
            </a:solidFill>
          </a:ln>
          <a:effectLst/>
        </c:spPr>
      </c:pivotFmt>
      <c:pivotFmt>
        <c:idx val="3850"/>
        <c:spPr>
          <a:solidFill>
            <a:schemeClr val="accent1"/>
          </a:solidFill>
          <a:ln w="19050">
            <a:solidFill>
              <a:schemeClr val="lt1"/>
            </a:solidFill>
          </a:ln>
          <a:effectLst/>
        </c:spPr>
      </c:pivotFmt>
      <c:pivotFmt>
        <c:idx val="3851"/>
        <c:spPr>
          <a:solidFill>
            <a:schemeClr val="accent1"/>
          </a:solidFill>
          <a:ln w="19050">
            <a:solidFill>
              <a:schemeClr val="lt1"/>
            </a:solidFill>
          </a:ln>
          <a:effectLst/>
        </c:spPr>
      </c:pivotFmt>
      <c:pivotFmt>
        <c:idx val="3852"/>
        <c:spPr>
          <a:solidFill>
            <a:schemeClr val="accent1"/>
          </a:solidFill>
          <a:ln w="19050">
            <a:solidFill>
              <a:schemeClr val="lt1"/>
            </a:solidFill>
          </a:ln>
          <a:effectLst/>
        </c:spPr>
      </c:pivotFmt>
      <c:pivotFmt>
        <c:idx val="3853"/>
        <c:spPr>
          <a:solidFill>
            <a:schemeClr val="accent1"/>
          </a:solidFill>
          <a:ln w="19050">
            <a:solidFill>
              <a:schemeClr val="lt1"/>
            </a:solidFill>
          </a:ln>
          <a:effectLst/>
        </c:spPr>
      </c:pivotFmt>
      <c:pivotFmt>
        <c:idx val="3854"/>
        <c:spPr>
          <a:solidFill>
            <a:schemeClr val="accent1"/>
          </a:solidFill>
          <a:ln w="19050">
            <a:solidFill>
              <a:schemeClr val="lt1"/>
            </a:solidFill>
          </a:ln>
          <a:effectLst/>
        </c:spPr>
      </c:pivotFmt>
      <c:pivotFmt>
        <c:idx val="3855"/>
        <c:spPr>
          <a:solidFill>
            <a:schemeClr val="accent1"/>
          </a:solidFill>
          <a:ln w="19050">
            <a:solidFill>
              <a:schemeClr val="lt1"/>
            </a:solidFill>
          </a:ln>
          <a:effectLst/>
        </c:spPr>
      </c:pivotFmt>
      <c:pivotFmt>
        <c:idx val="3856"/>
        <c:spPr>
          <a:solidFill>
            <a:schemeClr val="accent1"/>
          </a:solidFill>
          <a:ln w="19050">
            <a:solidFill>
              <a:schemeClr val="lt1"/>
            </a:solidFill>
          </a:ln>
          <a:effectLst/>
        </c:spPr>
      </c:pivotFmt>
      <c:pivotFmt>
        <c:idx val="3857"/>
        <c:spPr>
          <a:solidFill>
            <a:schemeClr val="accent1"/>
          </a:solidFill>
          <a:ln w="19050">
            <a:solidFill>
              <a:schemeClr val="lt1"/>
            </a:solidFill>
          </a:ln>
          <a:effectLst/>
        </c:spPr>
      </c:pivotFmt>
      <c:pivotFmt>
        <c:idx val="3858"/>
        <c:spPr>
          <a:solidFill>
            <a:schemeClr val="accent1"/>
          </a:solidFill>
          <a:ln w="19050">
            <a:solidFill>
              <a:schemeClr val="lt1"/>
            </a:solidFill>
          </a:ln>
          <a:effectLst/>
        </c:spPr>
      </c:pivotFmt>
      <c:pivotFmt>
        <c:idx val="385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860"/>
        <c:spPr>
          <a:solidFill>
            <a:schemeClr val="accent1"/>
          </a:solidFill>
          <a:ln w="19050">
            <a:solidFill>
              <a:schemeClr val="lt1"/>
            </a:solidFill>
          </a:ln>
          <a:effectLst/>
        </c:spPr>
      </c:pivotFmt>
      <c:pivotFmt>
        <c:idx val="3861"/>
        <c:spPr>
          <a:solidFill>
            <a:schemeClr val="accent1"/>
          </a:solidFill>
          <a:ln w="19050">
            <a:solidFill>
              <a:schemeClr val="lt1"/>
            </a:solidFill>
          </a:ln>
          <a:effectLst/>
        </c:spPr>
      </c:pivotFmt>
      <c:pivotFmt>
        <c:idx val="3862"/>
        <c:spPr>
          <a:solidFill>
            <a:schemeClr val="accent1"/>
          </a:solidFill>
          <a:ln w="19050">
            <a:solidFill>
              <a:schemeClr val="lt1"/>
            </a:solidFill>
          </a:ln>
          <a:effectLst/>
        </c:spPr>
      </c:pivotFmt>
      <c:pivotFmt>
        <c:idx val="3863"/>
        <c:spPr>
          <a:solidFill>
            <a:schemeClr val="accent1"/>
          </a:solidFill>
          <a:ln w="19050">
            <a:solidFill>
              <a:schemeClr val="lt1"/>
            </a:solidFill>
          </a:ln>
          <a:effectLst/>
        </c:spPr>
      </c:pivotFmt>
      <c:pivotFmt>
        <c:idx val="3864"/>
        <c:spPr>
          <a:solidFill>
            <a:schemeClr val="accent1"/>
          </a:solidFill>
          <a:ln w="19050">
            <a:solidFill>
              <a:schemeClr val="lt1"/>
            </a:solidFill>
          </a:ln>
          <a:effectLst/>
        </c:spPr>
      </c:pivotFmt>
      <c:pivotFmt>
        <c:idx val="3865"/>
        <c:spPr>
          <a:solidFill>
            <a:schemeClr val="accent1"/>
          </a:solidFill>
          <a:ln w="19050">
            <a:solidFill>
              <a:schemeClr val="lt1"/>
            </a:solidFill>
          </a:ln>
          <a:effectLst/>
        </c:spPr>
      </c:pivotFmt>
      <c:pivotFmt>
        <c:idx val="3866"/>
        <c:spPr>
          <a:solidFill>
            <a:schemeClr val="accent1"/>
          </a:solidFill>
          <a:ln w="19050">
            <a:solidFill>
              <a:schemeClr val="lt1"/>
            </a:solidFill>
          </a:ln>
          <a:effectLst/>
        </c:spPr>
      </c:pivotFmt>
      <c:pivotFmt>
        <c:idx val="3867"/>
        <c:spPr>
          <a:solidFill>
            <a:schemeClr val="accent1"/>
          </a:solidFill>
          <a:ln w="19050">
            <a:solidFill>
              <a:schemeClr val="lt1"/>
            </a:solidFill>
          </a:ln>
          <a:effectLst/>
        </c:spPr>
      </c:pivotFmt>
      <c:pivotFmt>
        <c:idx val="3868"/>
        <c:spPr>
          <a:solidFill>
            <a:schemeClr val="accent1"/>
          </a:solidFill>
          <a:ln w="19050">
            <a:solidFill>
              <a:schemeClr val="lt1"/>
            </a:solidFill>
          </a:ln>
          <a:effectLst/>
        </c:spPr>
      </c:pivotFmt>
      <c:pivotFmt>
        <c:idx val="3869"/>
        <c:spPr>
          <a:solidFill>
            <a:schemeClr val="accent1"/>
          </a:solidFill>
          <a:ln w="19050">
            <a:solidFill>
              <a:schemeClr val="lt1"/>
            </a:solidFill>
          </a:ln>
          <a:effectLst/>
        </c:spPr>
      </c:pivotFmt>
      <c:pivotFmt>
        <c:idx val="3870"/>
        <c:spPr>
          <a:solidFill>
            <a:schemeClr val="accent1"/>
          </a:solidFill>
          <a:ln w="19050">
            <a:solidFill>
              <a:schemeClr val="lt1"/>
            </a:solidFill>
          </a:ln>
          <a:effectLst/>
        </c:spPr>
      </c:pivotFmt>
      <c:pivotFmt>
        <c:idx val="3871"/>
        <c:spPr>
          <a:solidFill>
            <a:schemeClr val="accent1"/>
          </a:solidFill>
          <a:ln w="19050">
            <a:solidFill>
              <a:schemeClr val="lt1"/>
            </a:solidFill>
          </a:ln>
          <a:effectLst/>
        </c:spPr>
      </c:pivotFmt>
      <c:pivotFmt>
        <c:idx val="3872"/>
        <c:spPr>
          <a:solidFill>
            <a:schemeClr val="accent1"/>
          </a:solidFill>
          <a:ln w="19050">
            <a:solidFill>
              <a:schemeClr val="lt1"/>
            </a:solidFill>
          </a:ln>
          <a:effectLst/>
        </c:spPr>
      </c:pivotFmt>
      <c:pivotFmt>
        <c:idx val="3873"/>
        <c:spPr>
          <a:solidFill>
            <a:schemeClr val="accent1"/>
          </a:solidFill>
          <a:ln w="19050">
            <a:solidFill>
              <a:schemeClr val="lt1"/>
            </a:solidFill>
          </a:ln>
          <a:effectLst/>
        </c:spPr>
      </c:pivotFmt>
      <c:pivotFmt>
        <c:idx val="3874"/>
        <c:spPr>
          <a:solidFill>
            <a:schemeClr val="accent1"/>
          </a:solidFill>
          <a:ln w="19050">
            <a:solidFill>
              <a:schemeClr val="lt1"/>
            </a:solidFill>
          </a:ln>
          <a:effectLst/>
        </c:spPr>
      </c:pivotFmt>
      <c:pivotFmt>
        <c:idx val="3875"/>
        <c:spPr>
          <a:solidFill>
            <a:schemeClr val="accent1"/>
          </a:solidFill>
          <a:ln w="19050">
            <a:solidFill>
              <a:schemeClr val="lt1"/>
            </a:solidFill>
          </a:ln>
          <a:effectLst/>
        </c:spPr>
      </c:pivotFmt>
      <c:pivotFmt>
        <c:idx val="387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877"/>
        <c:spPr>
          <a:solidFill>
            <a:schemeClr val="accent1"/>
          </a:solidFill>
          <a:ln w="19050">
            <a:solidFill>
              <a:schemeClr val="lt1"/>
            </a:solidFill>
          </a:ln>
          <a:effectLst/>
        </c:spPr>
      </c:pivotFmt>
      <c:pivotFmt>
        <c:idx val="3878"/>
        <c:spPr>
          <a:solidFill>
            <a:schemeClr val="accent1"/>
          </a:solidFill>
          <a:ln w="19050">
            <a:solidFill>
              <a:schemeClr val="lt1"/>
            </a:solidFill>
          </a:ln>
          <a:effectLst/>
        </c:spPr>
      </c:pivotFmt>
      <c:pivotFmt>
        <c:idx val="3879"/>
        <c:spPr>
          <a:solidFill>
            <a:schemeClr val="accent1"/>
          </a:solidFill>
          <a:ln w="19050">
            <a:solidFill>
              <a:schemeClr val="lt1"/>
            </a:solidFill>
          </a:ln>
          <a:effectLst/>
        </c:spPr>
      </c:pivotFmt>
      <c:pivotFmt>
        <c:idx val="3880"/>
        <c:spPr>
          <a:solidFill>
            <a:schemeClr val="accent1"/>
          </a:solidFill>
          <a:ln w="19050">
            <a:solidFill>
              <a:schemeClr val="lt1"/>
            </a:solidFill>
          </a:ln>
          <a:effectLst/>
        </c:spPr>
      </c:pivotFmt>
      <c:pivotFmt>
        <c:idx val="3881"/>
        <c:spPr>
          <a:solidFill>
            <a:schemeClr val="accent1"/>
          </a:solidFill>
          <a:ln w="19050">
            <a:solidFill>
              <a:schemeClr val="lt1"/>
            </a:solidFill>
          </a:ln>
          <a:effectLst/>
        </c:spPr>
      </c:pivotFmt>
      <c:pivotFmt>
        <c:idx val="3882"/>
        <c:spPr>
          <a:solidFill>
            <a:schemeClr val="accent1"/>
          </a:solidFill>
          <a:ln w="19050">
            <a:solidFill>
              <a:schemeClr val="lt1"/>
            </a:solidFill>
          </a:ln>
          <a:effectLst/>
        </c:spPr>
      </c:pivotFmt>
      <c:pivotFmt>
        <c:idx val="3883"/>
        <c:spPr>
          <a:solidFill>
            <a:schemeClr val="accent1"/>
          </a:solidFill>
          <a:ln w="19050">
            <a:solidFill>
              <a:schemeClr val="lt1"/>
            </a:solidFill>
          </a:ln>
          <a:effectLst/>
        </c:spPr>
      </c:pivotFmt>
      <c:pivotFmt>
        <c:idx val="3884"/>
        <c:spPr>
          <a:solidFill>
            <a:schemeClr val="accent1"/>
          </a:solidFill>
          <a:ln w="19050">
            <a:solidFill>
              <a:schemeClr val="lt1"/>
            </a:solidFill>
          </a:ln>
          <a:effectLst/>
        </c:spPr>
      </c:pivotFmt>
      <c:pivotFmt>
        <c:idx val="3885"/>
        <c:spPr>
          <a:solidFill>
            <a:schemeClr val="accent1"/>
          </a:solidFill>
          <a:ln w="19050">
            <a:solidFill>
              <a:schemeClr val="lt1"/>
            </a:solidFill>
          </a:ln>
          <a:effectLst/>
        </c:spPr>
      </c:pivotFmt>
      <c:pivotFmt>
        <c:idx val="3886"/>
        <c:spPr>
          <a:solidFill>
            <a:schemeClr val="accent1"/>
          </a:solidFill>
          <a:ln w="19050">
            <a:solidFill>
              <a:schemeClr val="lt1"/>
            </a:solidFill>
          </a:ln>
          <a:effectLst/>
        </c:spPr>
      </c:pivotFmt>
      <c:pivotFmt>
        <c:idx val="3887"/>
        <c:spPr>
          <a:solidFill>
            <a:schemeClr val="accent1"/>
          </a:solidFill>
          <a:ln w="19050">
            <a:solidFill>
              <a:schemeClr val="lt1"/>
            </a:solidFill>
          </a:ln>
          <a:effectLst/>
        </c:spPr>
      </c:pivotFmt>
      <c:pivotFmt>
        <c:idx val="3888"/>
        <c:spPr>
          <a:solidFill>
            <a:schemeClr val="accent1"/>
          </a:solidFill>
          <a:ln w="19050">
            <a:solidFill>
              <a:schemeClr val="lt1"/>
            </a:solidFill>
          </a:ln>
          <a:effectLst/>
        </c:spPr>
      </c:pivotFmt>
      <c:pivotFmt>
        <c:idx val="3889"/>
        <c:spPr>
          <a:solidFill>
            <a:schemeClr val="accent1"/>
          </a:solidFill>
          <a:ln w="19050">
            <a:solidFill>
              <a:schemeClr val="lt1"/>
            </a:solidFill>
          </a:ln>
          <a:effectLst/>
        </c:spPr>
      </c:pivotFmt>
      <c:pivotFmt>
        <c:idx val="3890"/>
        <c:spPr>
          <a:solidFill>
            <a:schemeClr val="accent1"/>
          </a:solidFill>
          <a:ln w="19050">
            <a:solidFill>
              <a:schemeClr val="lt1"/>
            </a:solidFill>
          </a:ln>
          <a:effectLst/>
        </c:spPr>
      </c:pivotFmt>
      <c:pivotFmt>
        <c:idx val="3891"/>
        <c:spPr>
          <a:solidFill>
            <a:schemeClr val="accent1"/>
          </a:solidFill>
          <a:ln w="19050">
            <a:solidFill>
              <a:schemeClr val="lt1"/>
            </a:solidFill>
          </a:ln>
          <a:effectLst/>
        </c:spPr>
      </c:pivotFmt>
      <c:pivotFmt>
        <c:idx val="3892"/>
        <c:spPr>
          <a:solidFill>
            <a:schemeClr val="accent1"/>
          </a:solidFill>
          <a:ln w="19050">
            <a:solidFill>
              <a:schemeClr val="lt1"/>
            </a:solidFill>
          </a:ln>
          <a:effectLst/>
        </c:spPr>
      </c:pivotFmt>
      <c:pivotFmt>
        <c:idx val="389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894"/>
        <c:spPr>
          <a:solidFill>
            <a:schemeClr val="accent1"/>
          </a:solidFill>
          <a:ln w="19050">
            <a:solidFill>
              <a:schemeClr val="lt1"/>
            </a:solidFill>
          </a:ln>
          <a:effectLst/>
        </c:spPr>
      </c:pivotFmt>
      <c:pivotFmt>
        <c:idx val="3895"/>
        <c:spPr>
          <a:solidFill>
            <a:schemeClr val="accent1"/>
          </a:solidFill>
          <a:ln w="19050">
            <a:solidFill>
              <a:schemeClr val="lt1"/>
            </a:solidFill>
          </a:ln>
          <a:effectLst/>
        </c:spPr>
      </c:pivotFmt>
      <c:pivotFmt>
        <c:idx val="3896"/>
        <c:spPr>
          <a:solidFill>
            <a:schemeClr val="accent1"/>
          </a:solidFill>
          <a:ln w="19050">
            <a:solidFill>
              <a:schemeClr val="lt1"/>
            </a:solidFill>
          </a:ln>
          <a:effectLst/>
        </c:spPr>
      </c:pivotFmt>
      <c:pivotFmt>
        <c:idx val="3897"/>
        <c:spPr>
          <a:solidFill>
            <a:schemeClr val="accent1"/>
          </a:solidFill>
          <a:ln w="19050">
            <a:solidFill>
              <a:schemeClr val="lt1"/>
            </a:solidFill>
          </a:ln>
          <a:effectLst/>
        </c:spPr>
      </c:pivotFmt>
      <c:pivotFmt>
        <c:idx val="3898"/>
        <c:spPr>
          <a:solidFill>
            <a:schemeClr val="accent1"/>
          </a:solidFill>
          <a:ln w="19050">
            <a:solidFill>
              <a:schemeClr val="lt1"/>
            </a:solidFill>
          </a:ln>
          <a:effectLst/>
        </c:spPr>
      </c:pivotFmt>
      <c:pivotFmt>
        <c:idx val="3899"/>
        <c:spPr>
          <a:solidFill>
            <a:schemeClr val="accent1"/>
          </a:solidFill>
          <a:ln w="19050">
            <a:solidFill>
              <a:schemeClr val="lt1"/>
            </a:solidFill>
          </a:ln>
          <a:effectLst/>
        </c:spPr>
      </c:pivotFmt>
      <c:pivotFmt>
        <c:idx val="3900"/>
        <c:spPr>
          <a:solidFill>
            <a:schemeClr val="accent1"/>
          </a:solidFill>
          <a:ln w="19050">
            <a:solidFill>
              <a:schemeClr val="lt1"/>
            </a:solidFill>
          </a:ln>
          <a:effectLst/>
        </c:spPr>
      </c:pivotFmt>
      <c:pivotFmt>
        <c:idx val="3901"/>
        <c:spPr>
          <a:solidFill>
            <a:schemeClr val="accent1"/>
          </a:solidFill>
          <a:ln w="19050">
            <a:solidFill>
              <a:schemeClr val="lt1"/>
            </a:solidFill>
          </a:ln>
          <a:effectLst/>
        </c:spPr>
      </c:pivotFmt>
      <c:pivotFmt>
        <c:idx val="3902"/>
        <c:spPr>
          <a:solidFill>
            <a:schemeClr val="accent1"/>
          </a:solidFill>
          <a:ln w="19050">
            <a:solidFill>
              <a:schemeClr val="lt1"/>
            </a:solidFill>
          </a:ln>
          <a:effectLst/>
        </c:spPr>
      </c:pivotFmt>
      <c:pivotFmt>
        <c:idx val="3903"/>
        <c:spPr>
          <a:solidFill>
            <a:schemeClr val="accent1"/>
          </a:solidFill>
          <a:ln w="19050">
            <a:solidFill>
              <a:schemeClr val="lt1"/>
            </a:solidFill>
          </a:ln>
          <a:effectLst/>
        </c:spPr>
      </c:pivotFmt>
      <c:pivotFmt>
        <c:idx val="3904"/>
        <c:spPr>
          <a:solidFill>
            <a:schemeClr val="accent1"/>
          </a:solidFill>
          <a:ln w="19050">
            <a:solidFill>
              <a:schemeClr val="lt1"/>
            </a:solidFill>
          </a:ln>
          <a:effectLst/>
        </c:spPr>
      </c:pivotFmt>
      <c:pivotFmt>
        <c:idx val="3905"/>
        <c:spPr>
          <a:solidFill>
            <a:schemeClr val="accent1"/>
          </a:solidFill>
          <a:ln w="19050">
            <a:solidFill>
              <a:schemeClr val="lt1"/>
            </a:solidFill>
          </a:ln>
          <a:effectLst/>
        </c:spPr>
      </c:pivotFmt>
      <c:pivotFmt>
        <c:idx val="3906"/>
        <c:spPr>
          <a:solidFill>
            <a:schemeClr val="accent1"/>
          </a:solidFill>
          <a:ln w="19050">
            <a:solidFill>
              <a:schemeClr val="lt1"/>
            </a:solidFill>
          </a:ln>
          <a:effectLst/>
        </c:spPr>
      </c:pivotFmt>
      <c:pivotFmt>
        <c:idx val="3907"/>
        <c:spPr>
          <a:solidFill>
            <a:schemeClr val="accent1"/>
          </a:solidFill>
          <a:ln w="19050">
            <a:solidFill>
              <a:schemeClr val="lt1"/>
            </a:solidFill>
          </a:ln>
          <a:effectLst/>
        </c:spPr>
      </c:pivotFmt>
      <c:pivotFmt>
        <c:idx val="3908"/>
        <c:spPr>
          <a:solidFill>
            <a:schemeClr val="accent1"/>
          </a:solidFill>
          <a:ln w="19050">
            <a:solidFill>
              <a:schemeClr val="lt1"/>
            </a:solidFill>
          </a:ln>
          <a:effectLst/>
        </c:spPr>
      </c:pivotFmt>
      <c:pivotFmt>
        <c:idx val="3909"/>
        <c:spPr>
          <a:solidFill>
            <a:schemeClr val="accent1"/>
          </a:solidFill>
          <a:ln w="19050">
            <a:solidFill>
              <a:schemeClr val="lt1"/>
            </a:solidFill>
          </a:ln>
          <a:effectLst/>
        </c:spPr>
      </c:pivotFmt>
      <c:pivotFmt>
        <c:idx val="391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911"/>
        <c:spPr>
          <a:solidFill>
            <a:schemeClr val="accent1"/>
          </a:solidFill>
          <a:ln w="19050">
            <a:solidFill>
              <a:schemeClr val="lt1"/>
            </a:solidFill>
          </a:ln>
          <a:effectLst/>
        </c:spPr>
      </c:pivotFmt>
      <c:pivotFmt>
        <c:idx val="3912"/>
        <c:spPr>
          <a:solidFill>
            <a:schemeClr val="accent1"/>
          </a:solidFill>
          <a:ln w="19050">
            <a:solidFill>
              <a:schemeClr val="lt1"/>
            </a:solidFill>
          </a:ln>
          <a:effectLst/>
        </c:spPr>
      </c:pivotFmt>
      <c:pivotFmt>
        <c:idx val="3913"/>
        <c:spPr>
          <a:solidFill>
            <a:schemeClr val="accent1"/>
          </a:solidFill>
          <a:ln w="19050">
            <a:solidFill>
              <a:schemeClr val="lt1"/>
            </a:solidFill>
          </a:ln>
          <a:effectLst/>
        </c:spPr>
      </c:pivotFmt>
      <c:pivotFmt>
        <c:idx val="3914"/>
        <c:spPr>
          <a:solidFill>
            <a:schemeClr val="accent1"/>
          </a:solidFill>
          <a:ln w="19050">
            <a:solidFill>
              <a:schemeClr val="lt1"/>
            </a:solidFill>
          </a:ln>
          <a:effectLst/>
        </c:spPr>
      </c:pivotFmt>
      <c:pivotFmt>
        <c:idx val="3915"/>
        <c:spPr>
          <a:solidFill>
            <a:schemeClr val="accent1"/>
          </a:solidFill>
          <a:ln w="19050">
            <a:solidFill>
              <a:schemeClr val="lt1"/>
            </a:solidFill>
          </a:ln>
          <a:effectLst/>
        </c:spPr>
      </c:pivotFmt>
      <c:pivotFmt>
        <c:idx val="3916"/>
        <c:spPr>
          <a:solidFill>
            <a:schemeClr val="accent1"/>
          </a:solidFill>
          <a:ln w="19050">
            <a:solidFill>
              <a:schemeClr val="lt1"/>
            </a:solidFill>
          </a:ln>
          <a:effectLst/>
        </c:spPr>
      </c:pivotFmt>
      <c:pivotFmt>
        <c:idx val="3917"/>
        <c:spPr>
          <a:solidFill>
            <a:schemeClr val="accent1"/>
          </a:solidFill>
          <a:ln w="19050">
            <a:solidFill>
              <a:schemeClr val="lt1"/>
            </a:solidFill>
          </a:ln>
          <a:effectLst/>
        </c:spPr>
      </c:pivotFmt>
      <c:pivotFmt>
        <c:idx val="3918"/>
        <c:spPr>
          <a:solidFill>
            <a:schemeClr val="accent1"/>
          </a:solidFill>
          <a:ln w="19050">
            <a:solidFill>
              <a:schemeClr val="lt1"/>
            </a:solidFill>
          </a:ln>
          <a:effectLst/>
        </c:spPr>
      </c:pivotFmt>
      <c:pivotFmt>
        <c:idx val="3919"/>
        <c:spPr>
          <a:solidFill>
            <a:schemeClr val="accent1"/>
          </a:solidFill>
          <a:ln w="19050">
            <a:solidFill>
              <a:schemeClr val="lt1"/>
            </a:solidFill>
          </a:ln>
          <a:effectLst/>
        </c:spPr>
      </c:pivotFmt>
      <c:pivotFmt>
        <c:idx val="3920"/>
        <c:spPr>
          <a:solidFill>
            <a:schemeClr val="accent1"/>
          </a:solidFill>
          <a:ln w="19050">
            <a:solidFill>
              <a:schemeClr val="lt1"/>
            </a:solidFill>
          </a:ln>
          <a:effectLst/>
        </c:spPr>
      </c:pivotFmt>
      <c:pivotFmt>
        <c:idx val="3921"/>
        <c:spPr>
          <a:solidFill>
            <a:schemeClr val="accent1"/>
          </a:solidFill>
          <a:ln w="19050">
            <a:solidFill>
              <a:schemeClr val="lt1"/>
            </a:solidFill>
          </a:ln>
          <a:effectLst/>
        </c:spPr>
      </c:pivotFmt>
      <c:pivotFmt>
        <c:idx val="3922"/>
        <c:spPr>
          <a:solidFill>
            <a:schemeClr val="accent1"/>
          </a:solidFill>
          <a:ln w="19050">
            <a:solidFill>
              <a:schemeClr val="lt1"/>
            </a:solidFill>
          </a:ln>
          <a:effectLst/>
        </c:spPr>
      </c:pivotFmt>
      <c:pivotFmt>
        <c:idx val="3923"/>
        <c:spPr>
          <a:solidFill>
            <a:schemeClr val="accent1"/>
          </a:solidFill>
          <a:ln w="19050">
            <a:solidFill>
              <a:schemeClr val="lt1"/>
            </a:solidFill>
          </a:ln>
          <a:effectLst/>
        </c:spPr>
      </c:pivotFmt>
      <c:pivotFmt>
        <c:idx val="3924"/>
        <c:spPr>
          <a:solidFill>
            <a:schemeClr val="accent1"/>
          </a:solidFill>
          <a:ln w="19050">
            <a:solidFill>
              <a:schemeClr val="lt1"/>
            </a:solidFill>
          </a:ln>
          <a:effectLst/>
        </c:spPr>
      </c:pivotFmt>
      <c:pivotFmt>
        <c:idx val="3925"/>
        <c:spPr>
          <a:solidFill>
            <a:schemeClr val="accent1"/>
          </a:solidFill>
          <a:ln w="19050">
            <a:solidFill>
              <a:schemeClr val="lt1"/>
            </a:solidFill>
          </a:ln>
          <a:effectLst/>
        </c:spPr>
      </c:pivotFmt>
      <c:pivotFmt>
        <c:idx val="3926"/>
        <c:spPr>
          <a:solidFill>
            <a:schemeClr val="accent1"/>
          </a:solidFill>
          <a:ln w="19050">
            <a:solidFill>
              <a:schemeClr val="lt1"/>
            </a:solidFill>
          </a:ln>
          <a:effectLst/>
        </c:spPr>
      </c:pivotFmt>
      <c:pivotFmt>
        <c:idx val="392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928"/>
        <c:spPr>
          <a:solidFill>
            <a:schemeClr val="accent1"/>
          </a:solidFill>
          <a:ln w="19050">
            <a:solidFill>
              <a:schemeClr val="lt1"/>
            </a:solidFill>
          </a:ln>
          <a:effectLst/>
        </c:spPr>
      </c:pivotFmt>
      <c:pivotFmt>
        <c:idx val="3929"/>
        <c:spPr>
          <a:solidFill>
            <a:schemeClr val="accent1"/>
          </a:solidFill>
          <a:ln w="19050">
            <a:solidFill>
              <a:schemeClr val="lt1"/>
            </a:solidFill>
          </a:ln>
          <a:effectLst/>
        </c:spPr>
      </c:pivotFmt>
      <c:pivotFmt>
        <c:idx val="3930"/>
        <c:spPr>
          <a:solidFill>
            <a:schemeClr val="accent1"/>
          </a:solidFill>
          <a:ln w="19050">
            <a:solidFill>
              <a:schemeClr val="lt1"/>
            </a:solidFill>
          </a:ln>
          <a:effectLst/>
        </c:spPr>
      </c:pivotFmt>
      <c:pivotFmt>
        <c:idx val="3931"/>
        <c:spPr>
          <a:solidFill>
            <a:schemeClr val="accent1"/>
          </a:solidFill>
          <a:ln w="19050">
            <a:solidFill>
              <a:schemeClr val="lt1"/>
            </a:solidFill>
          </a:ln>
          <a:effectLst/>
        </c:spPr>
      </c:pivotFmt>
      <c:pivotFmt>
        <c:idx val="3932"/>
        <c:spPr>
          <a:solidFill>
            <a:schemeClr val="accent1"/>
          </a:solidFill>
          <a:ln w="19050">
            <a:solidFill>
              <a:schemeClr val="lt1"/>
            </a:solidFill>
          </a:ln>
          <a:effectLst/>
        </c:spPr>
      </c:pivotFmt>
      <c:pivotFmt>
        <c:idx val="3933"/>
        <c:spPr>
          <a:solidFill>
            <a:schemeClr val="accent1"/>
          </a:solidFill>
          <a:ln w="19050">
            <a:solidFill>
              <a:schemeClr val="lt1"/>
            </a:solidFill>
          </a:ln>
          <a:effectLst/>
        </c:spPr>
      </c:pivotFmt>
      <c:pivotFmt>
        <c:idx val="3934"/>
        <c:spPr>
          <a:solidFill>
            <a:schemeClr val="accent1"/>
          </a:solidFill>
          <a:ln w="19050">
            <a:solidFill>
              <a:schemeClr val="lt1"/>
            </a:solidFill>
          </a:ln>
          <a:effectLst/>
        </c:spPr>
      </c:pivotFmt>
      <c:pivotFmt>
        <c:idx val="3935"/>
        <c:spPr>
          <a:solidFill>
            <a:schemeClr val="accent1"/>
          </a:solidFill>
          <a:ln w="19050">
            <a:solidFill>
              <a:schemeClr val="lt1"/>
            </a:solidFill>
          </a:ln>
          <a:effectLst/>
        </c:spPr>
      </c:pivotFmt>
      <c:pivotFmt>
        <c:idx val="3936"/>
        <c:spPr>
          <a:solidFill>
            <a:schemeClr val="accent1"/>
          </a:solidFill>
          <a:ln w="19050">
            <a:solidFill>
              <a:schemeClr val="lt1"/>
            </a:solidFill>
          </a:ln>
          <a:effectLst/>
        </c:spPr>
      </c:pivotFmt>
      <c:pivotFmt>
        <c:idx val="3937"/>
        <c:spPr>
          <a:solidFill>
            <a:schemeClr val="accent1"/>
          </a:solidFill>
          <a:ln w="19050">
            <a:solidFill>
              <a:schemeClr val="lt1"/>
            </a:solidFill>
          </a:ln>
          <a:effectLst/>
        </c:spPr>
      </c:pivotFmt>
      <c:pivotFmt>
        <c:idx val="3938"/>
        <c:spPr>
          <a:solidFill>
            <a:schemeClr val="accent1"/>
          </a:solidFill>
          <a:ln w="19050">
            <a:solidFill>
              <a:schemeClr val="lt1"/>
            </a:solidFill>
          </a:ln>
          <a:effectLst/>
        </c:spPr>
      </c:pivotFmt>
      <c:pivotFmt>
        <c:idx val="3939"/>
        <c:spPr>
          <a:solidFill>
            <a:schemeClr val="accent1"/>
          </a:solidFill>
          <a:ln w="19050">
            <a:solidFill>
              <a:schemeClr val="lt1"/>
            </a:solidFill>
          </a:ln>
          <a:effectLst/>
        </c:spPr>
      </c:pivotFmt>
      <c:pivotFmt>
        <c:idx val="3940"/>
        <c:spPr>
          <a:solidFill>
            <a:schemeClr val="accent1"/>
          </a:solidFill>
          <a:ln w="19050">
            <a:solidFill>
              <a:schemeClr val="lt1"/>
            </a:solidFill>
          </a:ln>
          <a:effectLst/>
        </c:spPr>
      </c:pivotFmt>
      <c:pivotFmt>
        <c:idx val="3941"/>
        <c:spPr>
          <a:solidFill>
            <a:schemeClr val="accent1"/>
          </a:solidFill>
          <a:ln w="19050">
            <a:solidFill>
              <a:schemeClr val="lt1"/>
            </a:solidFill>
          </a:ln>
          <a:effectLst/>
        </c:spPr>
      </c:pivotFmt>
      <c:pivotFmt>
        <c:idx val="3942"/>
        <c:spPr>
          <a:solidFill>
            <a:schemeClr val="accent1"/>
          </a:solidFill>
          <a:ln w="19050">
            <a:solidFill>
              <a:schemeClr val="lt1"/>
            </a:solidFill>
          </a:ln>
          <a:effectLst/>
        </c:spPr>
      </c:pivotFmt>
      <c:pivotFmt>
        <c:idx val="3943"/>
        <c:spPr>
          <a:solidFill>
            <a:schemeClr val="accent1"/>
          </a:solidFill>
          <a:ln w="19050">
            <a:solidFill>
              <a:schemeClr val="lt1"/>
            </a:solidFill>
          </a:ln>
          <a:effectLst/>
        </c:spPr>
      </c:pivotFmt>
      <c:pivotFmt>
        <c:idx val="394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945"/>
        <c:spPr>
          <a:solidFill>
            <a:schemeClr val="accent1"/>
          </a:solidFill>
          <a:ln w="19050">
            <a:solidFill>
              <a:schemeClr val="lt1"/>
            </a:solidFill>
          </a:ln>
          <a:effectLst/>
        </c:spPr>
      </c:pivotFmt>
      <c:pivotFmt>
        <c:idx val="3946"/>
        <c:spPr>
          <a:solidFill>
            <a:schemeClr val="accent1"/>
          </a:solidFill>
          <a:ln w="19050">
            <a:solidFill>
              <a:schemeClr val="lt1"/>
            </a:solidFill>
          </a:ln>
          <a:effectLst/>
        </c:spPr>
      </c:pivotFmt>
      <c:pivotFmt>
        <c:idx val="3947"/>
        <c:spPr>
          <a:solidFill>
            <a:schemeClr val="accent1"/>
          </a:solidFill>
          <a:ln w="19050">
            <a:solidFill>
              <a:schemeClr val="lt1"/>
            </a:solidFill>
          </a:ln>
          <a:effectLst/>
        </c:spPr>
      </c:pivotFmt>
      <c:pivotFmt>
        <c:idx val="3948"/>
        <c:spPr>
          <a:solidFill>
            <a:schemeClr val="accent1"/>
          </a:solidFill>
          <a:ln w="19050">
            <a:solidFill>
              <a:schemeClr val="lt1"/>
            </a:solidFill>
          </a:ln>
          <a:effectLst/>
        </c:spPr>
      </c:pivotFmt>
      <c:pivotFmt>
        <c:idx val="3949"/>
        <c:spPr>
          <a:solidFill>
            <a:schemeClr val="accent1"/>
          </a:solidFill>
          <a:ln w="19050">
            <a:solidFill>
              <a:schemeClr val="lt1"/>
            </a:solidFill>
          </a:ln>
          <a:effectLst/>
        </c:spPr>
      </c:pivotFmt>
      <c:pivotFmt>
        <c:idx val="3950"/>
        <c:spPr>
          <a:solidFill>
            <a:schemeClr val="accent1"/>
          </a:solidFill>
          <a:ln w="19050">
            <a:solidFill>
              <a:schemeClr val="lt1"/>
            </a:solidFill>
          </a:ln>
          <a:effectLst/>
        </c:spPr>
      </c:pivotFmt>
      <c:pivotFmt>
        <c:idx val="3951"/>
        <c:spPr>
          <a:solidFill>
            <a:schemeClr val="accent1"/>
          </a:solidFill>
          <a:ln w="19050">
            <a:solidFill>
              <a:schemeClr val="lt1"/>
            </a:solidFill>
          </a:ln>
          <a:effectLst/>
        </c:spPr>
      </c:pivotFmt>
      <c:pivotFmt>
        <c:idx val="3952"/>
        <c:spPr>
          <a:solidFill>
            <a:schemeClr val="accent1"/>
          </a:solidFill>
          <a:ln w="19050">
            <a:solidFill>
              <a:schemeClr val="lt1"/>
            </a:solidFill>
          </a:ln>
          <a:effectLst/>
        </c:spPr>
      </c:pivotFmt>
      <c:pivotFmt>
        <c:idx val="3953"/>
        <c:spPr>
          <a:solidFill>
            <a:schemeClr val="accent1"/>
          </a:solidFill>
          <a:ln w="19050">
            <a:solidFill>
              <a:schemeClr val="lt1"/>
            </a:solidFill>
          </a:ln>
          <a:effectLst/>
        </c:spPr>
      </c:pivotFmt>
      <c:pivotFmt>
        <c:idx val="3954"/>
        <c:spPr>
          <a:solidFill>
            <a:schemeClr val="accent1"/>
          </a:solidFill>
          <a:ln w="19050">
            <a:solidFill>
              <a:schemeClr val="lt1"/>
            </a:solidFill>
          </a:ln>
          <a:effectLst/>
        </c:spPr>
      </c:pivotFmt>
      <c:pivotFmt>
        <c:idx val="3955"/>
        <c:spPr>
          <a:solidFill>
            <a:schemeClr val="accent1"/>
          </a:solidFill>
          <a:ln w="19050">
            <a:solidFill>
              <a:schemeClr val="lt1"/>
            </a:solidFill>
          </a:ln>
          <a:effectLst/>
        </c:spPr>
      </c:pivotFmt>
      <c:pivotFmt>
        <c:idx val="3956"/>
        <c:spPr>
          <a:solidFill>
            <a:schemeClr val="accent1"/>
          </a:solidFill>
          <a:ln w="19050">
            <a:solidFill>
              <a:schemeClr val="lt1"/>
            </a:solidFill>
          </a:ln>
          <a:effectLst/>
        </c:spPr>
      </c:pivotFmt>
      <c:pivotFmt>
        <c:idx val="3957"/>
        <c:spPr>
          <a:solidFill>
            <a:schemeClr val="accent1"/>
          </a:solidFill>
          <a:ln w="19050">
            <a:solidFill>
              <a:schemeClr val="lt1"/>
            </a:solidFill>
          </a:ln>
          <a:effectLst/>
        </c:spPr>
      </c:pivotFmt>
      <c:pivotFmt>
        <c:idx val="3958"/>
        <c:spPr>
          <a:solidFill>
            <a:schemeClr val="accent1"/>
          </a:solidFill>
          <a:ln w="19050">
            <a:solidFill>
              <a:schemeClr val="lt1"/>
            </a:solidFill>
          </a:ln>
          <a:effectLst/>
        </c:spPr>
      </c:pivotFmt>
      <c:pivotFmt>
        <c:idx val="3959"/>
        <c:spPr>
          <a:solidFill>
            <a:schemeClr val="accent1"/>
          </a:solidFill>
          <a:ln w="19050">
            <a:solidFill>
              <a:schemeClr val="lt1"/>
            </a:solidFill>
          </a:ln>
          <a:effectLst/>
        </c:spPr>
      </c:pivotFmt>
      <c:pivotFmt>
        <c:idx val="3960"/>
        <c:spPr>
          <a:solidFill>
            <a:schemeClr val="accent1"/>
          </a:solidFill>
          <a:ln w="19050">
            <a:solidFill>
              <a:schemeClr val="lt1"/>
            </a:solidFill>
          </a:ln>
          <a:effectLst/>
        </c:spPr>
      </c:pivotFmt>
      <c:pivotFmt>
        <c:idx val="396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962"/>
        <c:spPr>
          <a:solidFill>
            <a:schemeClr val="accent1"/>
          </a:solidFill>
          <a:ln w="19050">
            <a:solidFill>
              <a:schemeClr val="lt1"/>
            </a:solidFill>
          </a:ln>
          <a:effectLst/>
        </c:spPr>
      </c:pivotFmt>
      <c:pivotFmt>
        <c:idx val="3963"/>
        <c:spPr>
          <a:solidFill>
            <a:schemeClr val="accent1"/>
          </a:solidFill>
          <a:ln w="19050">
            <a:solidFill>
              <a:schemeClr val="lt1"/>
            </a:solidFill>
          </a:ln>
          <a:effectLst/>
        </c:spPr>
      </c:pivotFmt>
      <c:pivotFmt>
        <c:idx val="3964"/>
        <c:spPr>
          <a:solidFill>
            <a:schemeClr val="accent1"/>
          </a:solidFill>
          <a:ln w="19050">
            <a:solidFill>
              <a:schemeClr val="lt1"/>
            </a:solidFill>
          </a:ln>
          <a:effectLst/>
        </c:spPr>
      </c:pivotFmt>
      <c:pivotFmt>
        <c:idx val="3965"/>
        <c:spPr>
          <a:solidFill>
            <a:schemeClr val="accent1"/>
          </a:solidFill>
          <a:ln w="19050">
            <a:solidFill>
              <a:schemeClr val="lt1"/>
            </a:solidFill>
          </a:ln>
          <a:effectLst/>
        </c:spPr>
      </c:pivotFmt>
      <c:pivotFmt>
        <c:idx val="3966"/>
        <c:spPr>
          <a:solidFill>
            <a:schemeClr val="accent1"/>
          </a:solidFill>
          <a:ln w="19050">
            <a:solidFill>
              <a:schemeClr val="lt1"/>
            </a:solidFill>
          </a:ln>
          <a:effectLst/>
        </c:spPr>
      </c:pivotFmt>
      <c:pivotFmt>
        <c:idx val="3967"/>
        <c:spPr>
          <a:solidFill>
            <a:schemeClr val="accent1"/>
          </a:solidFill>
          <a:ln w="19050">
            <a:solidFill>
              <a:schemeClr val="lt1"/>
            </a:solidFill>
          </a:ln>
          <a:effectLst/>
        </c:spPr>
      </c:pivotFmt>
      <c:pivotFmt>
        <c:idx val="3968"/>
        <c:spPr>
          <a:solidFill>
            <a:schemeClr val="accent1"/>
          </a:solidFill>
          <a:ln w="19050">
            <a:solidFill>
              <a:schemeClr val="lt1"/>
            </a:solidFill>
          </a:ln>
          <a:effectLst/>
        </c:spPr>
      </c:pivotFmt>
      <c:pivotFmt>
        <c:idx val="3969"/>
        <c:spPr>
          <a:solidFill>
            <a:schemeClr val="accent1"/>
          </a:solidFill>
          <a:ln w="19050">
            <a:solidFill>
              <a:schemeClr val="lt1"/>
            </a:solidFill>
          </a:ln>
          <a:effectLst/>
        </c:spPr>
      </c:pivotFmt>
      <c:pivotFmt>
        <c:idx val="3970"/>
        <c:spPr>
          <a:solidFill>
            <a:schemeClr val="accent1"/>
          </a:solidFill>
          <a:ln w="19050">
            <a:solidFill>
              <a:schemeClr val="lt1"/>
            </a:solidFill>
          </a:ln>
          <a:effectLst/>
        </c:spPr>
      </c:pivotFmt>
      <c:pivotFmt>
        <c:idx val="3971"/>
        <c:spPr>
          <a:solidFill>
            <a:schemeClr val="accent1"/>
          </a:solidFill>
          <a:ln w="19050">
            <a:solidFill>
              <a:schemeClr val="lt1"/>
            </a:solidFill>
          </a:ln>
          <a:effectLst/>
        </c:spPr>
      </c:pivotFmt>
      <c:pivotFmt>
        <c:idx val="3972"/>
        <c:spPr>
          <a:solidFill>
            <a:schemeClr val="accent1"/>
          </a:solidFill>
          <a:ln w="19050">
            <a:solidFill>
              <a:schemeClr val="lt1"/>
            </a:solidFill>
          </a:ln>
          <a:effectLst/>
        </c:spPr>
      </c:pivotFmt>
      <c:pivotFmt>
        <c:idx val="3973"/>
        <c:spPr>
          <a:solidFill>
            <a:schemeClr val="accent1"/>
          </a:solidFill>
          <a:ln w="19050">
            <a:solidFill>
              <a:schemeClr val="lt1"/>
            </a:solidFill>
          </a:ln>
          <a:effectLst/>
        </c:spPr>
      </c:pivotFmt>
      <c:pivotFmt>
        <c:idx val="3974"/>
        <c:spPr>
          <a:solidFill>
            <a:schemeClr val="accent1"/>
          </a:solidFill>
          <a:ln w="19050">
            <a:solidFill>
              <a:schemeClr val="lt1"/>
            </a:solidFill>
          </a:ln>
          <a:effectLst/>
        </c:spPr>
      </c:pivotFmt>
      <c:pivotFmt>
        <c:idx val="3975"/>
        <c:spPr>
          <a:solidFill>
            <a:schemeClr val="accent1"/>
          </a:solidFill>
          <a:ln w="19050">
            <a:solidFill>
              <a:schemeClr val="lt1"/>
            </a:solidFill>
          </a:ln>
          <a:effectLst/>
        </c:spPr>
      </c:pivotFmt>
      <c:pivotFmt>
        <c:idx val="3976"/>
        <c:spPr>
          <a:solidFill>
            <a:schemeClr val="accent1"/>
          </a:solidFill>
          <a:ln w="19050">
            <a:solidFill>
              <a:schemeClr val="lt1"/>
            </a:solidFill>
          </a:ln>
          <a:effectLst/>
        </c:spPr>
      </c:pivotFmt>
      <c:pivotFmt>
        <c:idx val="3977"/>
        <c:spPr>
          <a:solidFill>
            <a:schemeClr val="accent1"/>
          </a:solidFill>
          <a:ln w="19050">
            <a:solidFill>
              <a:schemeClr val="lt1"/>
            </a:solidFill>
          </a:ln>
          <a:effectLst/>
        </c:spPr>
      </c:pivotFmt>
      <c:pivotFmt>
        <c:idx val="397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979"/>
        <c:spPr>
          <a:solidFill>
            <a:schemeClr val="accent1"/>
          </a:solidFill>
          <a:ln w="19050">
            <a:solidFill>
              <a:schemeClr val="lt1"/>
            </a:solidFill>
          </a:ln>
          <a:effectLst/>
        </c:spPr>
      </c:pivotFmt>
      <c:pivotFmt>
        <c:idx val="3980"/>
        <c:spPr>
          <a:solidFill>
            <a:schemeClr val="accent1"/>
          </a:solidFill>
          <a:ln w="19050">
            <a:solidFill>
              <a:schemeClr val="lt1"/>
            </a:solidFill>
          </a:ln>
          <a:effectLst/>
        </c:spPr>
      </c:pivotFmt>
      <c:pivotFmt>
        <c:idx val="3981"/>
        <c:spPr>
          <a:solidFill>
            <a:schemeClr val="accent1"/>
          </a:solidFill>
          <a:ln w="19050">
            <a:solidFill>
              <a:schemeClr val="lt1"/>
            </a:solidFill>
          </a:ln>
          <a:effectLst/>
        </c:spPr>
      </c:pivotFmt>
      <c:pivotFmt>
        <c:idx val="3982"/>
        <c:spPr>
          <a:solidFill>
            <a:schemeClr val="accent1"/>
          </a:solidFill>
          <a:ln w="19050">
            <a:solidFill>
              <a:schemeClr val="lt1"/>
            </a:solidFill>
          </a:ln>
          <a:effectLst/>
        </c:spPr>
      </c:pivotFmt>
      <c:pivotFmt>
        <c:idx val="3983"/>
        <c:spPr>
          <a:solidFill>
            <a:schemeClr val="accent1"/>
          </a:solidFill>
          <a:ln w="19050">
            <a:solidFill>
              <a:schemeClr val="lt1"/>
            </a:solidFill>
          </a:ln>
          <a:effectLst/>
        </c:spPr>
      </c:pivotFmt>
      <c:pivotFmt>
        <c:idx val="3984"/>
        <c:spPr>
          <a:solidFill>
            <a:schemeClr val="accent1"/>
          </a:solidFill>
          <a:ln w="19050">
            <a:solidFill>
              <a:schemeClr val="lt1"/>
            </a:solidFill>
          </a:ln>
          <a:effectLst/>
        </c:spPr>
      </c:pivotFmt>
      <c:pivotFmt>
        <c:idx val="3985"/>
        <c:spPr>
          <a:solidFill>
            <a:schemeClr val="accent1"/>
          </a:solidFill>
          <a:ln w="19050">
            <a:solidFill>
              <a:schemeClr val="lt1"/>
            </a:solidFill>
          </a:ln>
          <a:effectLst/>
        </c:spPr>
      </c:pivotFmt>
      <c:pivotFmt>
        <c:idx val="3986"/>
        <c:spPr>
          <a:solidFill>
            <a:schemeClr val="accent1"/>
          </a:solidFill>
          <a:ln w="19050">
            <a:solidFill>
              <a:schemeClr val="lt1"/>
            </a:solidFill>
          </a:ln>
          <a:effectLst/>
        </c:spPr>
      </c:pivotFmt>
      <c:pivotFmt>
        <c:idx val="3987"/>
        <c:spPr>
          <a:solidFill>
            <a:schemeClr val="accent1"/>
          </a:solidFill>
          <a:ln w="19050">
            <a:solidFill>
              <a:schemeClr val="lt1"/>
            </a:solidFill>
          </a:ln>
          <a:effectLst/>
        </c:spPr>
      </c:pivotFmt>
      <c:pivotFmt>
        <c:idx val="3988"/>
        <c:spPr>
          <a:solidFill>
            <a:schemeClr val="accent1"/>
          </a:solidFill>
          <a:ln w="19050">
            <a:solidFill>
              <a:schemeClr val="lt1"/>
            </a:solidFill>
          </a:ln>
          <a:effectLst/>
        </c:spPr>
      </c:pivotFmt>
      <c:pivotFmt>
        <c:idx val="3989"/>
        <c:spPr>
          <a:solidFill>
            <a:schemeClr val="accent1"/>
          </a:solidFill>
          <a:ln w="19050">
            <a:solidFill>
              <a:schemeClr val="lt1"/>
            </a:solidFill>
          </a:ln>
          <a:effectLst/>
        </c:spPr>
      </c:pivotFmt>
      <c:pivotFmt>
        <c:idx val="3990"/>
        <c:spPr>
          <a:solidFill>
            <a:schemeClr val="accent1"/>
          </a:solidFill>
          <a:ln w="19050">
            <a:solidFill>
              <a:schemeClr val="lt1"/>
            </a:solidFill>
          </a:ln>
          <a:effectLst/>
        </c:spPr>
      </c:pivotFmt>
      <c:pivotFmt>
        <c:idx val="3991"/>
        <c:spPr>
          <a:solidFill>
            <a:schemeClr val="accent1"/>
          </a:solidFill>
          <a:ln w="19050">
            <a:solidFill>
              <a:schemeClr val="lt1"/>
            </a:solidFill>
          </a:ln>
          <a:effectLst/>
        </c:spPr>
      </c:pivotFmt>
      <c:pivotFmt>
        <c:idx val="3992"/>
        <c:spPr>
          <a:solidFill>
            <a:schemeClr val="accent1"/>
          </a:solidFill>
          <a:ln w="19050">
            <a:solidFill>
              <a:schemeClr val="lt1"/>
            </a:solidFill>
          </a:ln>
          <a:effectLst/>
        </c:spPr>
      </c:pivotFmt>
      <c:pivotFmt>
        <c:idx val="3993"/>
        <c:spPr>
          <a:solidFill>
            <a:schemeClr val="accent1"/>
          </a:solidFill>
          <a:ln w="19050">
            <a:solidFill>
              <a:schemeClr val="lt1"/>
            </a:solidFill>
          </a:ln>
          <a:effectLst/>
        </c:spPr>
      </c:pivotFmt>
      <c:pivotFmt>
        <c:idx val="3994"/>
        <c:spPr>
          <a:solidFill>
            <a:schemeClr val="accent1"/>
          </a:solidFill>
          <a:ln w="19050">
            <a:solidFill>
              <a:schemeClr val="lt1"/>
            </a:solidFill>
          </a:ln>
          <a:effectLst/>
        </c:spPr>
      </c:pivotFmt>
      <c:pivotFmt>
        <c:idx val="399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996"/>
        <c:spPr>
          <a:solidFill>
            <a:schemeClr val="accent1"/>
          </a:solidFill>
          <a:ln w="19050">
            <a:solidFill>
              <a:schemeClr val="lt1"/>
            </a:solidFill>
          </a:ln>
          <a:effectLst/>
        </c:spPr>
      </c:pivotFmt>
      <c:pivotFmt>
        <c:idx val="3997"/>
        <c:spPr>
          <a:solidFill>
            <a:schemeClr val="accent1"/>
          </a:solidFill>
          <a:ln w="19050">
            <a:solidFill>
              <a:schemeClr val="lt1"/>
            </a:solidFill>
          </a:ln>
          <a:effectLst/>
        </c:spPr>
      </c:pivotFmt>
      <c:pivotFmt>
        <c:idx val="3998"/>
        <c:spPr>
          <a:solidFill>
            <a:schemeClr val="accent1"/>
          </a:solidFill>
          <a:ln w="19050">
            <a:solidFill>
              <a:schemeClr val="lt1"/>
            </a:solidFill>
          </a:ln>
          <a:effectLst/>
        </c:spPr>
      </c:pivotFmt>
      <c:pivotFmt>
        <c:idx val="3999"/>
        <c:spPr>
          <a:solidFill>
            <a:schemeClr val="accent1"/>
          </a:solidFill>
          <a:ln w="19050">
            <a:solidFill>
              <a:schemeClr val="lt1"/>
            </a:solidFill>
          </a:ln>
          <a:effectLst/>
        </c:spPr>
      </c:pivotFmt>
      <c:pivotFmt>
        <c:idx val="4000"/>
        <c:spPr>
          <a:solidFill>
            <a:schemeClr val="accent1"/>
          </a:solidFill>
          <a:ln w="19050">
            <a:solidFill>
              <a:schemeClr val="lt1"/>
            </a:solidFill>
          </a:ln>
          <a:effectLst/>
        </c:spPr>
      </c:pivotFmt>
      <c:pivotFmt>
        <c:idx val="4001"/>
        <c:spPr>
          <a:solidFill>
            <a:schemeClr val="accent1"/>
          </a:solidFill>
          <a:ln w="19050">
            <a:solidFill>
              <a:schemeClr val="lt1"/>
            </a:solidFill>
          </a:ln>
          <a:effectLst/>
        </c:spPr>
      </c:pivotFmt>
      <c:pivotFmt>
        <c:idx val="4002"/>
        <c:spPr>
          <a:solidFill>
            <a:schemeClr val="accent1"/>
          </a:solidFill>
          <a:ln w="19050">
            <a:solidFill>
              <a:schemeClr val="lt1"/>
            </a:solidFill>
          </a:ln>
          <a:effectLst/>
        </c:spPr>
      </c:pivotFmt>
      <c:pivotFmt>
        <c:idx val="4003"/>
        <c:spPr>
          <a:solidFill>
            <a:schemeClr val="accent1"/>
          </a:solidFill>
          <a:ln w="19050">
            <a:solidFill>
              <a:schemeClr val="lt1"/>
            </a:solidFill>
          </a:ln>
          <a:effectLst/>
        </c:spPr>
      </c:pivotFmt>
      <c:pivotFmt>
        <c:idx val="4004"/>
        <c:spPr>
          <a:solidFill>
            <a:schemeClr val="accent1"/>
          </a:solidFill>
          <a:ln w="19050">
            <a:solidFill>
              <a:schemeClr val="lt1"/>
            </a:solidFill>
          </a:ln>
          <a:effectLst/>
        </c:spPr>
      </c:pivotFmt>
      <c:pivotFmt>
        <c:idx val="4005"/>
        <c:spPr>
          <a:solidFill>
            <a:schemeClr val="accent1"/>
          </a:solidFill>
          <a:ln w="19050">
            <a:solidFill>
              <a:schemeClr val="lt1"/>
            </a:solidFill>
          </a:ln>
          <a:effectLst/>
        </c:spPr>
      </c:pivotFmt>
      <c:pivotFmt>
        <c:idx val="4006"/>
        <c:spPr>
          <a:solidFill>
            <a:schemeClr val="accent1"/>
          </a:solidFill>
          <a:ln w="19050">
            <a:solidFill>
              <a:schemeClr val="lt1"/>
            </a:solidFill>
          </a:ln>
          <a:effectLst/>
        </c:spPr>
      </c:pivotFmt>
      <c:pivotFmt>
        <c:idx val="4007"/>
        <c:spPr>
          <a:solidFill>
            <a:schemeClr val="accent1"/>
          </a:solidFill>
          <a:ln w="19050">
            <a:solidFill>
              <a:schemeClr val="lt1"/>
            </a:solidFill>
          </a:ln>
          <a:effectLst/>
        </c:spPr>
      </c:pivotFmt>
      <c:pivotFmt>
        <c:idx val="4008"/>
        <c:spPr>
          <a:solidFill>
            <a:schemeClr val="accent1"/>
          </a:solidFill>
          <a:ln w="19050">
            <a:solidFill>
              <a:schemeClr val="lt1"/>
            </a:solidFill>
          </a:ln>
          <a:effectLst/>
        </c:spPr>
      </c:pivotFmt>
      <c:pivotFmt>
        <c:idx val="4009"/>
        <c:spPr>
          <a:solidFill>
            <a:schemeClr val="accent1"/>
          </a:solidFill>
          <a:ln w="19050">
            <a:solidFill>
              <a:schemeClr val="lt1"/>
            </a:solidFill>
          </a:ln>
          <a:effectLst/>
        </c:spPr>
      </c:pivotFmt>
      <c:pivotFmt>
        <c:idx val="4010"/>
        <c:spPr>
          <a:solidFill>
            <a:schemeClr val="accent1"/>
          </a:solidFill>
          <a:ln w="19050">
            <a:solidFill>
              <a:schemeClr val="lt1"/>
            </a:solidFill>
          </a:ln>
          <a:effectLst/>
        </c:spPr>
      </c:pivotFmt>
      <c:pivotFmt>
        <c:idx val="4011"/>
        <c:spPr>
          <a:solidFill>
            <a:schemeClr val="accent1"/>
          </a:solidFill>
          <a:ln w="19050">
            <a:solidFill>
              <a:schemeClr val="lt1"/>
            </a:solidFill>
          </a:ln>
          <a:effectLst/>
        </c:spPr>
      </c:pivotFmt>
      <c:pivotFmt>
        <c:idx val="401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013"/>
        <c:spPr>
          <a:solidFill>
            <a:schemeClr val="accent1"/>
          </a:solidFill>
          <a:ln w="19050">
            <a:solidFill>
              <a:schemeClr val="lt1"/>
            </a:solidFill>
          </a:ln>
          <a:effectLst/>
        </c:spPr>
      </c:pivotFmt>
      <c:pivotFmt>
        <c:idx val="4014"/>
        <c:spPr>
          <a:solidFill>
            <a:schemeClr val="accent1"/>
          </a:solidFill>
          <a:ln w="19050">
            <a:solidFill>
              <a:schemeClr val="lt1"/>
            </a:solidFill>
          </a:ln>
          <a:effectLst/>
        </c:spPr>
      </c:pivotFmt>
      <c:pivotFmt>
        <c:idx val="4015"/>
        <c:spPr>
          <a:solidFill>
            <a:schemeClr val="accent1"/>
          </a:solidFill>
          <a:ln w="19050">
            <a:solidFill>
              <a:schemeClr val="lt1"/>
            </a:solidFill>
          </a:ln>
          <a:effectLst/>
        </c:spPr>
      </c:pivotFmt>
      <c:pivotFmt>
        <c:idx val="4016"/>
        <c:spPr>
          <a:solidFill>
            <a:schemeClr val="accent1"/>
          </a:solidFill>
          <a:ln w="19050">
            <a:solidFill>
              <a:schemeClr val="lt1"/>
            </a:solidFill>
          </a:ln>
          <a:effectLst/>
        </c:spPr>
      </c:pivotFmt>
      <c:pivotFmt>
        <c:idx val="4017"/>
        <c:spPr>
          <a:solidFill>
            <a:schemeClr val="accent1"/>
          </a:solidFill>
          <a:ln w="19050">
            <a:solidFill>
              <a:schemeClr val="lt1"/>
            </a:solidFill>
          </a:ln>
          <a:effectLst/>
        </c:spPr>
      </c:pivotFmt>
      <c:pivotFmt>
        <c:idx val="4018"/>
        <c:spPr>
          <a:solidFill>
            <a:schemeClr val="accent1"/>
          </a:solidFill>
          <a:ln w="19050">
            <a:solidFill>
              <a:schemeClr val="lt1"/>
            </a:solidFill>
          </a:ln>
          <a:effectLst/>
        </c:spPr>
      </c:pivotFmt>
      <c:pivotFmt>
        <c:idx val="4019"/>
        <c:spPr>
          <a:solidFill>
            <a:schemeClr val="accent1"/>
          </a:solidFill>
          <a:ln w="19050">
            <a:solidFill>
              <a:schemeClr val="lt1"/>
            </a:solidFill>
          </a:ln>
          <a:effectLst/>
        </c:spPr>
      </c:pivotFmt>
      <c:pivotFmt>
        <c:idx val="4020"/>
        <c:spPr>
          <a:solidFill>
            <a:schemeClr val="accent1"/>
          </a:solidFill>
          <a:ln w="19050">
            <a:solidFill>
              <a:schemeClr val="lt1"/>
            </a:solidFill>
          </a:ln>
          <a:effectLst/>
        </c:spPr>
      </c:pivotFmt>
      <c:pivotFmt>
        <c:idx val="4021"/>
        <c:spPr>
          <a:solidFill>
            <a:schemeClr val="accent1"/>
          </a:solidFill>
          <a:ln w="19050">
            <a:solidFill>
              <a:schemeClr val="lt1"/>
            </a:solidFill>
          </a:ln>
          <a:effectLst/>
        </c:spPr>
      </c:pivotFmt>
      <c:pivotFmt>
        <c:idx val="4022"/>
        <c:spPr>
          <a:solidFill>
            <a:schemeClr val="accent1"/>
          </a:solidFill>
          <a:ln w="19050">
            <a:solidFill>
              <a:schemeClr val="lt1"/>
            </a:solidFill>
          </a:ln>
          <a:effectLst/>
        </c:spPr>
      </c:pivotFmt>
      <c:pivotFmt>
        <c:idx val="4023"/>
        <c:spPr>
          <a:solidFill>
            <a:schemeClr val="accent1"/>
          </a:solidFill>
          <a:ln w="19050">
            <a:solidFill>
              <a:schemeClr val="lt1"/>
            </a:solidFill>
          </a:ln>
          <a:effectLst/>
        </c:spPr>
      </c:pivotFmt>
      <c:pivotFmt>
        <c:idx val="4024"/>
        <c:spPr>
          <a:solidFill>
            <a:schemeClr val="accent1"/>
          </a:solidFill>
          <a:ln w="19050">
            <a:solidFill>
              <a:schemeClr val="lt1"/>
            </a:solidFill>
          </a:ln>
          <a:effectLst/>
        </c:spPr>
      </c:pivotFmt>
      <c:pivotFmt>
        <c:idx val="4025"/>
        <c:spPr>
          <a:solidFill>
            <a:schemeClr val="accent1"/>
          </a:solidFill>
          <a:ln w="19050">
            <a:solidFill>
              <a:schemeClr val="lt1"/>
            </a:solidFill>
          </a:ln>
          <a:effectLst/>
        </c:spPr>
      </c:pivotFmt>
      <c:pivotFmt>
        <c:idx val="4026"/>
        <c:spPr>
          <a:solidFill>
            <a:schemeClr val="accent1"/>
          </a:solidFill>
          <a:ln w="19050">
            <a:solidFill>
              <a:schemeClr val="lt1"/>
            </a:solidFill>
          </a:ln>
          <a:effectLst/>
        </c:spPr>
      </c:pivotFmt>
      <c:pivotFmt>
        <c:idx val="4027"/>
        <c:spPr>
          <a:solidFill>
            <a:schemeClr val="accent1"/>
          </a:solidFill>
          <a:ln w="19050">
            <a:solidFill>
              <a:schemeClr val="lt1"/>
            </a:solidFill>
          </a:ln>
          <a:effectLst/>
        </c:spPr>
      </c:pivotFmt>
      <c:pivotFmt>
        <c:idx val="4028"/>
        <c:spPr>
          <a:solidFill>
            <a:schemeClr val="accent1"/>
          </a:solidFill>
          <a:ln w="19050">
            <a:solidFill>
              <a:schemeClr val="lt1"/>
            </a:solidFill>
          </a:ln>
          <a:effectLst/>
        </c:spPr>
      </c:pivotFmt>
      <c:pivotFmt>
        <c:idx val="402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030"/>
        <c:spPr>
          <a:solidFill>
            <a:schemeClr val="accent1"/>
          </a:solidFill>
          <a:ln w="19050">
            <a:solidFill>
              <a:schemeClr val="lt1"/>
            </a:solidFill>
          </a:ln>
          <a:effectLst/>
        </c:spPr>
      </c:pivotFmt>
      <c:pivotFmt>
        <c:idx val="4031"/>
        <c:spPr>
          <a:solidFill>
            <a:schemeClr val="accent1"/>
          </a:solidFill>
          <a:ln w="19050">
            <a:solidFill>
              <a:schemeClr val="lt1"/>
            </a:solidFill>
          </a:ln>
          <a:effectLst/>
        </c:spPr>
      </c:pivotFmt>
      <c:pivotFmt>
        <c:idx val="4032"/>
        <c:spPr>
          <a:solidFill>
            <a:schemeClr val="accent1"/>
          </a:solidFill>
          <a:ln w="19050">
            <a:solidFill>
              <a:schemeClr val="lt1"/>
            </a:solidFill>
          </a:ln>
          <a:effectLst/>
        </c:spPr>
      </c:pivotFmt>
      <c:pivotFmt>
        <c:idx val="4033"/>
        <c:spPr>
          <a:solidFill>
            <a:schemeClr val="accent1"/>
          </a:solidFill>
          <a:ln w="19050">
            <a:solidFill>
              <a:schemeClr val="lt1"/>
            </a:solidFill>
          </a:ln>
          <a:effectLst/>
        </c:spPr>
      </c:pivotFmt>
      <c:pivotFmt>
        <c:idx val="4034"/>
        <c:spPr>
          <a:solidFill>
            <a:schemeClr val="accent1"/>
          </a:solidFill>
          <a:ln w="19050">
            <a:solidFill>
              <a:schemeClr val="lt1"/>
            </a:solidFill>
          </a:ln>
          <a:effectLst/>
        </c:spPr>
      </c:pivotFmt>
      <c:pivotFmt>
        <c:idx val="4035"/>
        <c:spPr>
          <a:solidFill>
            <a:schemeClr val="accent1"/>
          </a:solidFill>
          <a:ln w="19050">
            <a:solidFill>
              <a:schemeClr val="lt1"/>
            </a:solidFill>
          </a:ln>
          <a:effectLst/>
        </c:spPr>
      </c:pivotFmt>
      <c:pivotFmt>
        <c:idx val="4036"/>
        <c:spPr>
          <a:solidFill>
            <a:schemeClr val="accent1"/>
          </a:solidFill>
          <a:ln w="19050">
            <a:solidFill>
              <a:schemeClr val="lt1"/>
            </a:solidFill>
          </a:ln>
          <a:effectLst/>
        </c:spPr>
      </c:pivotFmt>
      <c:pivotFmt>
        <c:idx val="4037"/>
        <c:spPr>
          <a:solidFill>
            <a:schemeClr val="accent1"/>
          </a:solidFill>
          <a:ln w="19050">
            <a:solidFill>
              <a:schemeClr val="lt1"/>
            </a:solidFill>
          </a:ln>
          <a:effectLst/>
        </c:spPr>
      </c:pivotFmt>
      <c:pivotFmt>
        <c:idx val="4038"/>
        <c:spPr>
          <a:solidFill>
            <a:schemeClr val="accent1"/>
          </a:solidFill>
          <a:ln w="19050">
            <a:solidFill>
              <a:schemeClr val="lt1"/>
            </a:solidFill>
          </a:ln>
          <a:effectLst/>
        </c:spPr>
      </c:pivotFmt>
      <c:pivotFmt>
        <c:idx val="4039"/>
        <c:spPr>
          <a:solidFill>
            <a:schemeClr val="accent1"/>
          </a:solidFill>
          <a:ln w="19050">
            <a:solidFill>
              <a:schemeClr val="lt1"/>
            </a:solidFill>
          </a:ln>
          <a:effectLst/>
        </c:spPr>
      </c:pivotFmt>
      <c:pivotFmt>
        <c:idx val="4040"/>
        <c:spPr>
          <a:solidFill>
            <a:schemeClr val="accent1"/>
          </a:solidFill>
          <a:ln w="19050">
            <a:solidFill>
              <a:schemeClr val="lt1"/>
            </a:solidFill>
          </a:ln>
          <a:effectLst/>
        </c:spPr>
      </c:pivotFmt>
      <c:pivotFmt>
        <c:idx val="4041"/>
        <c:spPr>
          <a:solidFill>
            <a:schemeClr val="accent1"/>
          </a:solidFill>
          <a:ln w="19050">
            <a:solidFill>
              <a:schemeClr val="lt1"/>
            </a:solidFill>
          </a:ln>
          <a:effectLst/>
        </c:spPr>
      </c:pivotFmt>
      <c:pivotFmt>
        <c:idx val="4042"/>
        <c:spPr>
          <a:solidFill>
            <a:schemeClr val="accent1"/>
          </a:solidFill>
          <a:ln w="19050">
            <a:solidFill>
              <a:schemeClr val="lt1"/>
            </a:solidFill>
          </a:ln>
          <a:effectLst/>
        </c:spPr>
      </c:pivotFmt>
      <c:pivotFmt>
        <c:idx val="4043"/>
        <c:spPr>
          <a:solidFill>
            <a:schemeClr val="accent1"/>
          </a:solidFill>
          <a:ln w="19050">
            <a:solidFill>
              <a:schemeClr val="lt1"/>
            </a:solidFill>
          </a:ln>
          <a:effectLst/>
        </c:spPr>
      </c:pivotFmt>
      <c:pivotFmt>
        <c:idx val="4044"/>
        <c:spPr>
          <a:solidFill>
            <a:schemeClr val="accent1"/>
          </a:solidFill>
          <a:ln w="19050">
            <a:solidFill>
              <a:schemeClr val="lt1"/>
            </a:solidFill>
          </a:ln>
          <a:effectLst/>
        </c:spPr>
      </c:pivotFmt>
      <c:pivotFmt>
        <c:idx val="4045"/>
        <c:spPr>
          <a:solidFill>
            <a:schemeClr val="accent1"/>
          </a:solidFill>
          <a:ln w="19050">
            <a:solidFill>
              <a:schemeClr val="lt1"/>
            </a:solidFill>
          </a:ln>
          <a:effectLst/>
        </c:spPr>
      </c:pivotFmt>
      <c:pivotFmt>
        <c:idx val="404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047"/>
        <c:spPr>
          <a:solidFill>
            <a:schemeClr val="accent1"/>
          </a:solidFill>
          <a:ln w="19050">
            <a:solidFill>
              <a:schemeClr val="lt1"/>
            </a:solidFill>
          </a:ln>
          <a:effectLst/>
        </c:spPr>
      </c:pivotFmt>
      <c:pivotFmt>
        <c:idx val="4048"/>
        <c:spPr>
          <a:solidFill>
            <a:schemeClr val="accent1"/>
          </a:solidFill>
          <a:ln w="19050">
            <a:solidFill>
              <a:schemeClr val="lt1"/>
            </a:solidFill>
          </a:ln>
          <a:effectLst/>
        </c:spPr>
      </c:pivotFmt>
      <c:pivotFmt>
        <c:idx val="4049"/>
        <c:spPr>
          <a:solidFill>
            <a:schemeClr val="accent1"/>
          </a:solidFill>
          <a:ln w="19050">
            <a:solidFill>
              <a:schemeClr val="lt1"/>
            </a:solidFill>
          </a:ln>
          <a:effectLst/>
        </c:spPr>
      </c:pivotFmt>
      <c:pivotFmt>
        <c:idx val="4050"/>
        <c:spPr>
          <a:solidFill>
            <a:schemeClr val="accent1"/>
          </a:solidFill>
          <a:ln w="19050">
            <a:solidFill>
              <a:schemeClr val="lt1"/>
            </a:solidFill>
          </a:ln>
          <a:effectLst/>
        </c:spPr>
      </c:pivotFmt>
      <c:pivotFmt>
        <c:idx val="4051"/>
        <c:spPr>
          <a:solidFill>
            <a:schemeClr val="accent1"/>
          </a:solidFill>
          <a:ln w="19050">
            <a:solidFill>
              <a:schemeClr val="lt1"/>
            </a:solidFill>
          </a:ln>
          <a:effectLst/>
        </c:spPr>
      </c:pivotFmt>
      <c:pivotFmt>
        <c:idx val="4052"/>
        <c:spPr>
          <a:solidFill>
            <a:schemeClr val="accent1"/>
          </a:solidFill>
          <a:ln w="19050">
            <a:solidFill>
              <a:schemeClr val="lt1"/>
            </a:solidFill>
          </a:ln>
          <a:effectLst/>
        </c:spPr>
      </c:pivotFmt>
      <c:pivotFmt>
        <c:idx val="4053"/>
        <c:spPr>
          <a:solidFill>
            <a:schemeClr val="accent1"/>
          </a:solidFill>
          <a:ln w="19050">
            <a:solidFill>
              <a:schemeClr val="lt1"/>
            </a:solidFill>
          </a:ln>
          <a:effectLst/>
        </c:spPr>
      </c:pivotFmt>
      <c:pivotFmt>
        <c:idx val="4054"/>
        <c:spPr>
          <a:solidFill>
            <a:schemeClr val="accent1"/>
          </a:solidFill>
          <a:ln w="19050">
            <a:solidFill>
              <a:schemeClr val="lt1"/>
            </a:solidFill>
          </a:ln>
          <a:effectLst/>
        </c:spPr>
      </c:pivotFmt>
      <c:pivotFmt>
        <c:idx val="4055"/>
        <c:spPr>
          <a:solidFill>
            <a:schemeClr val="accent1"/>
          </a:solidFill>
          <a:ln w="19050">
            <a:solidFill>
              <a:schemeClr val="lt1"/>
            </a:solidFill>
          </a:ln>
          <a:effectLst/>
        </c:spPr>
      </c:pivotFmt>
      <c:pivotFmt>
        <c:idx val="4056"/>
        <c:spPr>
          <a:solidFill>
            <a:schemeClr val="accent1"/>
          </a:solidFill>
          <a:ln w="19050">
            <a:solidFill>
              <a:schemeClr val="lt1"/>
            </a:solidFill>
          </a:ln>
          <a:effectLst/>
        </c:spPr>
      </c:pivotFmt>
      <c:pivotFmt>
        <c:idx val="4057"/>
        <c:spPr>
          <a:solidFill>
            <a:schemeClr val="accent1"/>
          </a:solidFill>
          <a:ln w="19050">
            <a:solidFill>
              <a:schemeClr val="lt1"/>
            </a:solidFill>
          </a:ln>
          <a:effectLst/>
        </c:spPr>
      </c:pivotFmt>
      <c:pivotFmt>
        <c:idx val="4058"/>
        <c:spPr>
          <a:solidFill>
            <a:schemeClr val="accent1"/>
          </a:solidFill>
          <a:ln w="19050">
            <a:solidFill>
              <a:schemeClr val="lt1"/>
            </a:solidFill>
          </a:ln>
          <a:effectLst/>
        </c:spPr>
      </c:pivotFmt>
      <c:pivotFmt>
        <c:idx val="4059"/>
        <c:spPr>
          <a:solidFill>
            <a:schemeClr val="accent1"/>
          </a:solidFill>
          <a:ln w="19050">
            <a:solidFill>
              <a:schemeClr val="lt1"/>
            </a:solidFill>
          </a:ln>
          <a:effectLst/>
        </c:spPr>
      </c:pivotFmt>
      <c:pivotFmt>
        <c:idx val="4060"/>
        <c:spPr>
          <a:solidFill>
            <a:schemeClr val="accent1"/>
          </a:solidFill>
          <a:ln w="19050">
            <a:solidFill>
              <a:schemeClr val="lt1"/>
            </a:solidFill>
          </a:ln>
          <a:effectLst/>
        </c:spPr>
      </c:pivotFmt>
      <c:pivotFmt>
        <c:idx val="4061"/>
        <c:spPr>
          <a:solidFill>
            <a:schemeClr val="accent1"/>
          </a:solidFill>
          <a:ln w="19050">
            <a:solidFill>
              <a:schemeClr val="lt1"/>
            </a:solidFill>
          </a:ln>
          <a:effectLst/>
        </c:spPr>
      </c:pivotFmt>
      <c:pivotFmt>
        <c:idx val="4062"/>
        <c:spPr>
          <a:solidFill>
            <a:schemeClr val="accent1"/>
          </a:solidFill>
          <a:ln w="19050">
            <a:solidFill>
              <a:schemeClr val="lt1"/>
            </a:solidFill>
          </a:ln>
          <a:effectLst/>
        </c:spPr>
      </c:pivotFmt>
      <c:pivotFmt>
        <c:idx val="406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064"/>
        <c:spPr>
          <a:solidFill>
            <a:schemeClr val="accent1"/>
          </a:solidFill>
          <a:ln w="19050">
            <a:solidFill>
              <a:schemeClr val="lt1"/>
            </a:solidFill>
          </a:ln>
          <a:effectLst/>
        </c:spPr>
      </c:pivotFmt>
      <c:pivotFmt>
        <c:idx val="4065"/>
        <c:spPr>
          <a:solidFill>
            <a:schemeClr val="accent1"/>
          </a:solidFill>
          <a:ln w="19050">
            <a:solidFill>
              <a:schemeClr val="lt1"/>
            </a:solidFill>
          </a:ln>
          <a:effectLst/>
        </c:spPr>
      </c:pivotFmt>
      <c:pivotFmt>
        <c:idx val="4066"/>
        <c:spPr>
          <a:solidFill>
            <a:schemeClr val="accent1"/>
          </a:solidFill>
          <a:ln w="19050">
            <a:solidFill>
              <a:schemeClr val="lt1"/>
            </a:solidFill>
          </a:ln>
          <a:effectLst/>
        </c:spPr>
      </c:pivotFmt>
      <c:pivotFmt>
        <c:idx val="4067"/>
        <c:spPr>
          <a:solidFill>
            <a:schemeClr val="accent1"/>
          </a:solidFill>
          <a:ln w="19050">
            <a:solidFill>
              <a:schemeClr val="lt1"/>
            </a:solidFill>
          </a:ln>
          <a:effectLst/>
        </c:spPr>
      </c:pivotFmt>
      <c:pivotFmt>
        <c:idx val="4068"/>
        <c:spPr>
          <a:solidFill>
            <a:schemeClr val="accent1"/>
          </a:solidFill>
          <a:ln w="19050">
            <a:solidFill>
              <a:schemeClr val="lt1"/>
            </a:solidFill>
          </a:ln>
          <a:effectLst/>
        </c:spPr>
      </c:pivotFmt>
      <c:pivotFmt>
        <c:idx val="4069"/>
        <c:spPr>
          <a:solidFill>
            <a:schemeClr val="accent1"/>
          </a:solidFill>
          <a:ln w="19050">
            <a:solidFill>
              <a:schemeClr val="lt1"/>
            </a:solidFill>
          </a:ln>
          <a:effectLst/>
        </c:spPr>
      </c:pivotFmt>
      <c:pivotFmt>
        <c:idx val="4070"/>
        <c:spPr>
          <a:solidFill>
            <a:schemeClr val="accent1"/>
          </a:solidFill>
          <a:ln w="19050">
            <a:solidFill>
              <a:schemeClr val="lt1"/>
            </a:solidFill>
          </a:ln>
          <a:effectLst/>
        </c:spPr>
      </c:pivotFmt>
      <c:pivotFmt>
        <c:idx val="4071"/>
        <c:spPr>
          <a:solidFill>
            <a:schemeClr val="accent1"/>
          </a:solidFill>
          <a:ln w="19050">
            <a:solidFill>
              <a:schemeClr val="lt1"/>
            </a:solidFill>
          </a:ln>
          <a:effectLst/>
        </c:spPr>
      </c:pivotFmt>
      <c:pivotFmt>
        <c:idx val="4072"/>
        <c:spPr>
          <a:solidFill>
            <a:schemeClr val="accent1"/>
          </a:solidFill>
          <a:ln w="19050">
            <a:solidFill>
              <a:schemeClr val="lt1"/>
            </a:solidFill>
          </a:ln>
          <a:effectLst/>
        </c:spPr>
      </c:pivotFmt>
      <c:pivotFmt>
        <c:idx val="4073"/>
        <c:spPr>
          <a:solidFill>
            <a:schemeClr val="accent1"/>
          </a:solidFill>
          <a:ln w="19050">
            <a:solidFill>
              <a:schemeClr val="lt1"/>
            </a:solidFill>
          </a:ln>
          <a:effectLst/>
        </c:spPr>
      </c:pivotFmt>
      <c:pivotFmt>
        <c:idx val="4074"/>
        <c:spPr>
          <a:solidFill>
            <a:schemeClr val="accent1"/>
          </a:solidFill>
          <a:ln w="19050">
            <a:solidFill>
              <a:schemeClr val="lt1"/>
            </a:solidFill>
          </a:ln>
          <a:effectLst/>
        </c:spPr>
      </c:pivotFmt>
      <c:pivotFmt>
        <c:idx val="4075"/>
        <c:spPr>
          <a:solidFill>
            <a:schemeClr val="accent1"/>
          </a:solidFill>
          <a:ln w="19050">
            <a:solidFill>
              <a:schemeClr val="lt1"/>
            </a:solidFill>
          </a:ln>
          <a:effectLst/>
        </c:spPr>
      </c:pivotFmt>
      <c:pivotFmt>
        <c:idx val="4076"/>
        <c:spPr>
          <a:solidFill>
            <a:schemeClr val="accent1"/>
          </a:solidFill>
          <a:ln w="19050">
            <a:solidFill>
              <a:schemeClr val="lt1"/>
            </a:solidFill>
          </a:ln>
          <a:effectLst/>
        </c:spPr>
      </c:pivotFmt>
      <c:pivotFmt>
        <c:idx val="4077"/>
        <c:spPr>
          <a:solidFill>
            <a:schemeClr val="accent1"/>
          </a:solidFill>
          <a:ln w="19050">
            <a:solidFill>
              <a:schemeClr val="lt1"/>
            </a:solidFill>
          </a:ln>
          <a:effectLst/>
        </c:spPr>
      </c:pivotFmt>
      <c:pivotFmt>
        <c:idx val="4078"/>
        <c:spPr>
          <a:solidFill>
            <a:schemeClr val="accent1"/>
          </a:solidFill>
          <a:ln w="19050">
            <a:solidFill>
              <a:schemeClr val="lt1"/>
            </a:solidFill>
          </a:ln>
          <a:effectLst/>
        </c:spPr>
      </c:pivotFmt>
      <c:pivotFmt>
        <c:idx val="4079"/>
        <c:spPr>
          <a:solidFill>
            <a:schemeClr val="accent1"/>
          </a:solidFill>
          <a:ln w="19050">
            <a:solidFill>
              <a:schemeClr val="lt1"/>
            </a:solidFill>
          </a:ln>
          <a:effectLst/>
        </c:spPr>
      </c:pivotFmt>
      <c:pivotFmt>
        <c:idx val="408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081"/>
        <c:spPr>
          <a:solidFill>
            <a:schemeClr val="accent1"/>
          </a:solidFill>
          <a:ln w="19050">
            <a:solidFill>
              <a:schemeClr val="lt1"/>
            </a:solidFill>
          </a:ln>
          <a:effectLst/>
        </c:spPr>
      </c:pivotFmt>
      <c:pivotFmt>
        <c:idx val="4082"/>
        <c:spPr>
          <a:solidFill>
            <a:schemeClr val="accent1"/>
          </a:solidFill>
          <a:ln w="19050">
            <a:solidFill>
              <a:schemeClr val="lt1"/>
            </a:solidFill>
          </a:ln>
          <a:effectLst/>
        </c:spPr>
      </c:pivotFmt>
      <c:pivotFmt>
        <c:idx val="4083"/>
        <c:spPr>
          <a:solidFill>
            <a:schemeClr val="accent1"/>
          </a:solidFill>
          <a:ln w="19050">
            <a:solidFill>
              <a:schemeClr val="lt1"/>
            </a:solidFill>
          </a:ln>
          <a:effectLst/>
        </c:spPr>
      </c:pivotFmt>
      <c:pivotFmt>
        <c:idx val="4084"/>
        <c:spPr>
          <a:solidFill>
            <a:schemeClr val="accent1"/>
          </a:solidFill>
          <a:ln w="19050">
            <a:solidFill>
              <a:schemeClr val="lt1"/>
            </a:solidFill>
          </a:ln>
          <a:effectLst/>
        </c:spPr>
      </c:pivotFmt>
      <c:pivotFmt>
        <c:idx val="4085"/>
        <c:spPr>
          <a:solidFill>
            <a:schemeClr val="accent1"/>
          </a:solidFill>
          <a:ln w="19050">
            <a:solidFill>
              <a:schemeClr val="lt1"/>
            </a:solidFill>
          </a:ln>
          <a:effectLst/>
        </c:spPr>
      </c:pivotFmt>
      <c:pivotFmt>
        <c:idx val="4086"/>
        <c:spPr>
          <a:solidFill>
            <a:schemeClr val="accent1"/>
          </a:solidFill>
          <a:ln w="19050">
            <a:solidFill>
              <a:schemeClr val="lt1"/>
            </a:solidFill>
          </a:ln>
          <a:effectLst/>
        </c:spPr>
      </c:pivotFmt>
      <c:pivotFmt>
        <c:idx val="4087"/>
        <c:spPr>
          <a:solidFill>
            <a:schemeClr val="accent1"/>
          </a:solidFill>
          <a:ln w="19050">
            <a:solidFill>
              <a:schemeClr val="lt1"/>
            </a:solidFill>
          </a:ln>
          <a:effectLst/>
        </c:spPr>
      </c:pivotFmt>
      <c:pivotFmt>
        <c:idx val="4088"/>
        <c:spPr>
          <a:solidFill>
            <a:schemeClr val="accent1"/>
          </a:solidFill>
          <a:ln w="19050">
            <a:solidFill>
              <a:schemeClr val="lt1"/>
            </a:solidFill>
          </a:ln>
          <a:effectLst/>
        </c:spPr>
      </c:pivotFmt>
      <c:pivotFmt>
        <c:idx val="4089"/>
        <c:spPr>
          <a:solidFill>
            <a:schemeClr val="accent1"/>
          </a:solidFill>
          <a:ln w="19050">
            <a:solidFill>
              <a:schemeClr val="lt1"/>
            </a:solidFill>
          </a:ln>
          <a:effectLst/>
        </c:spPr>
      </c:pivotFmt>
      <c:pivotFmt>
        <c:idx val="4090"/>
        <c:spPr>
          <a:solidFill>
            <a:schemeClr val="accent1"/>
          </a:solidFill>
          <a:ln w="19050">
            <a:solidFill>
              <a:schemeClr val="lt1"/>
            </a:solidFill>
          </a:ln>
          <a:effectLst/>
        </c:spPr>
      </c:pivotFmt>
      <c:pivotFmt>
        <c:idx val="4091"/>
        <c:spPr>
          <a:solidFill>
            <a:schemeClr val="accent1"/>
          </a:solidFill>
          <a:ln w="19050">
            <a:solidFill>
              <a:schemeClr val="lt1"/>
            </a:solidFill>
          </a:ln>
          <a:effectLst/>
        </c:spPr>
      </c:pivotFmt>
      <c:pivotFmt>
        <c:idx val="4092"/>
        <c:spPr>
          <a:solidFill>
            <a:schemeClr val="accent1"/>
          </a:solidFill>
          <a:ln w="19050">
            <a:solidFill>
              <a:schemeClr val="lt1"/>
            </a:solidFill>
          </a:ln>
          <a:effectLst/>
        </c:spPr>
      </c:pivotFmt>
      <c:pivotFmt>
        <c:idx val="4093"/>
        <c:spPr>
          <a:solidFill>
            <a:schemeClr val="accent1"/>
          </a:solidFill>
          <a:ln w="19050">
            <a:solidFill>
              <a:schemeClr val="lt1"/>
            </a:solidFill>
          </a:ln>
          <a:effectLst/>
        </c:spPr>
      </c:pivotFmt>
      <c:pivotFmt>
        <c:idx val="4094"/>
        <c:spPr>
          <a:solidFill>
            <a:schemeClr val="accent1"/>
          </a:solidFill>
          <a:ln w="19050">
            <a:solidFill>
              <a:schemeClr val="lt1"/>
            </a:solidFill>
          </a:ln>
          <a:effectLst/>
        </c:spPr>
      </c:pivotFmt>
      <c:pivotFmt>
        <c:idx val="4095"/>
        <c:spPr>
          <a:solidFill>
            <a:schemeClr val="accent1"/>
          </a:solidFill>
          <a:ln w="19050">
            <a:solidFill>
              <a:schemeClr val="lt1"/>
            </a:solidFill>
          </a:ln>
          <a:effectLst/>
        </c:spPr>
      </c:pivotFmt>
      <c:pivotFmt>
        <c:idx val="4096"/>
        <c:spPr>
          <a:solidFill>
            <a:schemeClr val="accent1"/>
          </a:solidFill>
          <a:ln w="19050">
            <a:solidFill>
              <a:schemeClr val="lt1"/>
            </a:solidFill>
          </a:ln>
          <a:effectLst/>
        </c:spPr>
      </c:pivotFmt>
      <c:pivotFmt>
        <c:idx val="409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098"/>
        <c:spPr>
          <a:solidFill>
            <a:schemeClr val="accent1"/>
          </a:solidFill>
          <a:ln w="19050">
            <a:solidFill>
              <a:schemeClr val="lt1"/>
            </a:solidFill>
          </a:ln>
          <a:effectLst/>
        </c:spPr>
      </c:pivotFmt>
      <c:pivotFmt>
        <c:idx val="4099"/>
        <c:spPr>
          <a:solidFill>
            <a:schemeClr val="accent1"/>
          </a:solidFill>
          <a:ln w="19050">
            <a:solidFill>
              <a:schemeClr val="lt1"/>
            </a:solidFill>
          </a:ln>
          <a:effectLst/>
        </c:spPr>
      </c:pivotFmt>
      <c:pivotFmt>
        <c:idx val="4100"/>
        <c:spPr>
          <a:solidFill>
            <a:schemeClr val="accent1"/>
          </a:solidFill>
          <a:ln w="19050">
            <a:solidFill>
              <a:schemeClr val="lt1"/>
            </a:solidFill>
          </a:ln>
          <a:effectLst/>
        </c:spPr>
      </c:pivotFmt>
      <c:pivotFmt>
        <c:idx val="4101"/>
        <c:spPr>
          <a:solidFill>
            <a:schemeClr val="accent1"/>
          </a:solidFill>
          <a:ln w="19050">
            <a:solidFill>
              <a:schemeClr val="lt1"/>
            </a:solidFill>
          </a:ln>
          <a:effectLst/>
        </c:spPr>
      </c:pivotFmt>
      <c:pivotFmt>
        <c:idx val="4102"/>
        <c:spPr>
          <a:solidFill>
            <a:schemeClr val="accent1"/>
          </a:solidFill>
          <a:ln w="19050">
            <a:solidFill>
              <a:schemeClr val="lt1"/>
            </a:solidFill>
          </a:ln>
          <a:effectLst/>
        </c:spPr>
      </c:pivotFmt>
      <c:pivotFmt>
        <c:idx val="4103"/>
        <c:spPr>
          <a:solidFill>
            <a:schemeClr val="accent1"/>
          </a:solidFill>
          <a:ln w="19050">
            <a:solidFill>
              <a:schemeClr val="lt1"/>
            </a:solidFill>
          </a:ln>
          <a:effectLst/>
        </c:spPr>
      </c:pivotFmt>
      <c:pivotFmt>
        <c:idx val="4104"/>
        <c:spPr>
          <a:solidFill>
            <a:schemeClr val="accent1"/>
          </a:solidFill>
          <a:ln w="19050">
            <a:solidFill>
              <a:schemeClr val="lt1"/>
            </a:solidFill>
          </a:ln>
          <a:effectLst/>
        </c:spPr>
      </c:pivotFmt>
      <c:pivotFmt>
        <c:idx val="4105"/>
        <c:spPr>
          <a:solidFill>
            <a:schemeClr val="accent1"/>
          </a:solidFill>
          <a:ln w="19050">
            <a:solidFill>
              <a:schemeClr val="lt1"/>
            </a:solidFill>
          </a:ln>
          <a:effectLst/>
        </c:spPr>
      </c:pivotFmt>
      <c:pivotFmt>
        <c:idx val="4106"/>
        <c:spPr>
          <a:solidFill>
            <a:schemeClr val="accent1"/>
          </a:solidFill>
          <a:ln w="19050">
            <a:solidFill>
              <a:schemeClr val="lt1"/>
            </a:solidFill>
          </a:ln>
          <a:effectLst/>
        </c:spPr>
      </c:pivotFmt>
      <c:pivotFmt>
        <c:idx val="4107"/>
        <c:spPr>
          <a:solidFill>
            <a:schemeClr val="accent1"/>
          </a:solidFill>
          <a:ln w="19050">
            <a:solidFill>
              <a:schemeClr val="lt1"/>
            </a:solidFill>
          </a:ln>
          <a:effectLst/>
        </c:spPr>
      </c:pivotFmt>
      <c:pivotFmt>
        <c:idx val="4108"/>
        <c:spPr>
          <a:solidFill>
            <a:schemeClr val="accent1"/>
          </a:solidFill>
          <a:ln w="19050">
            <a:solidFill>
              <a:schemeClr val="lt1"/>
            </a:solidFill>
          </a:ln>
          <a:effectLst/>
        </c:spPr>
      </c:pivotFmt>
      <c:pivotFmt>
        <c:idx val="4109"/>
        <c:spPr>
          <a:solidFill>
            <a:schemeClr val="accent1"/>
          </a:solidFill>
          <a:ln w="19050">
            <a:solidFill>
              <a:schemeClr val="lt1"/>
            </a:solidFill>
          </a:ln>
          <a:effectLst/>
        </c:spPr>
      </c:pivotFmt>
      <c:pivotFmt>
        <c:idx val="4110"/>
        <c:spPr>
          <a:solidFill>
            <a:schemeClr val="accent1"/>
          </a:solidFill>
          <a:ln w="19050">
            <a:solidFill>
              <a:schemeClr val="lt1"/>
            </a:solidFill>
          </a:ln>
          <a:effectLst/>
        </c:spPr>
      </c:pivotFmt>
      <c:pivotFmt>
        <c:idx val="4111"/>
        <c:spPr>
          <a:solidFill>
            <a:schemeClr val="accent1"/>
          </a:solidFill>
          <a:ln w="19050">
            <a:solidFill>
              <a:schemeClr val="lt1"/>
            </a:solidFill>
          </a:ln>
          <a:effectLst/>
        </c:spPr>
      </c:pivotFmt>
      <c:pivotFmt>
        <c:idx val="4112"/>
        <c:spPr>
          <a:solidFill>
            <a:schemeClr val="accent1"/>
          </a:solidFill>
          <a:ln w="19050">
            <a:solidFill>
              <a:schemeClr val="lt1"/>
            </a:solidFill>
          </a:ln>
          <a:effectLst/>
        </c:spPr>
      </c:pivotFmt>
      <c:pivotFmt>
        <c:idx val="4113"/>
        <c:spPr>
          <a:solidFill>
            <a:schemeClr val="accent1"/>
          </a:solidFill>
          <a:ln w="19050">
            <a:solidFill>
              <a:schemeClr val="lt1"/>
            </a:solidFill>
          </a:ln>
          <a:effectLst/>
        </c:spPr>
      </c:pivotFmt>
      <c:pivotFmt>
        <c:idx val="411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15"/>
        <c:spPr>
          <a:solidFill>
            <a:schemeClr val="accent1"/>
          </a:solidFill>
          <a:ln w="19050">
            <a:solidFill>
              <a:schemeClr val="lt1"/>
            </a:solidFill>
          </a:ln>
          <a:effectLst/>
        </c:spPr>
      </c:pivotFmt>
      <c:pivotFmt>
        <c:idx val="4116"/>
        <c:spPr>
          <a:solidFill>
            <a:schemeClr val="accent1"/>
          </a:solidFill>
          <a:ln w="19050">
            <a:solidFill>
              <a:schemeClr val="lt1"/>
            </a:solidFill>
          </a:ln>
          <a:effectLst/>
        </c:spPr>
      </c:pivotFmt>
      <c:pivotFmt>
        <c:idx val="4117"/>
        <c:spPr>
          <a:solidFill>
            <a:schemeClr val="accent1"/>
          </a:solidFill>
          <a:ln w="19050">
            <a:solidFill>
              <a:schemeClr val="lt1"/>
            </a:solidFill>
          </a:ln>
          <a:effectLst/>
        </c:spPr>
      </c:pivotFmt>
      <c:pivotFmt>
        <c:idx val="4118"/>
        <c:spPr>
          <a:solidFill>
            <a:schemeClr val="accent1"/>
          </a:solidFill>
          <a:ln w="19050">
            <a:solidFill>
              <a:schemeClr val="lt1"/>
            </a:solidFill>
          </a:ln>
          <a:effectLst/>
        </c:spPr>
      </c:pivotFmt>
      <c:pivotFmt>
        <c:idx val="4119"/>
        <c:spPr>
          <a:solidFill>
            <a:schemeClr val="accent1"/>
          </a:solidFill>
          <a:ln w="19050">
            <a:solidFill>
              <a:schemeClr val="lt1"/>
            </a:solidFill>
          </a:ln>
          <a:effectLst/>
        </c:spPr>
      </c:pivotFmt>
      <c:pivotFmt>
        <c:idx val="4120"/>
        <c:spPr>
          <a:solidFill>
            <a:schemeClr val="accent1"/>
          </a:solidFill>
          <a:ln w="19050">
            <a:solidFill>
              <a:schemeClr val="lt1"/>
            </a:solidFill>
          </a:ln>
          <a:effectLst/>
        </c:spPr>
      </c:pivotFmt>
      <c:pivotFmt>
        <c:idx val="4121"/>
        <c:spPr>
          <a:solidFill>
            <a:schemeClr val="accent1"/>
          </a:solidFill>
          <a:ln w="19050">
            <a:solidFill>
              <a:schemeClr val="lt1"/>
            </a:solidFill>
          </a:ln>
          <a:effectLst/>
        </c:spPr>
      </c:pivotFmt>
      <c:pivotFmt>
        <c:idx val="4122"/>
        <c:spPr>
          <a:solidFill>
            <a:schemeClr val="accent1"/>
          </a:solidFill>
          <a:ln w="19050">
            <a:solidFill>
              <a:schemeClr val="lt1"/>
            </a:solidFill>
          </a:ln>
          <a:effectLst/>
        </c:spPr>
      </c:pivotFmt>
      <c:pivotFmt>
        <c:idx val="4123"/>
        <c:spPr>
          <a:solidFill>
            <a:schemeClr val="accent1"/>
          </a:solidFill>
          <a:ln w="19050">
            <a:solidFill>
              <a:schemeClr val="lt1"/>
            </a:solidFill>
          </a:ln>
          <a:effectLst/>
        </c:spPr>
      </c:pivotFmt>
      <c:pivotFmt>
        <c:idx val="4124"/>
        <c:spPr>
          <a:solidFill>
            <a:schemeClr val="accent1"/>
          </a:solidFill>
          <a:ln w="19050">
            <a:solidFill>
              <a:schemeClr val="lt1"/>
            </a:solidFill>
          </a:ln>
          <a:effectLst/>
        </c:spPr>
      </c:pivotFmt>
      <c:pivotFmt>
        <c:idx val="4125"/>
        <c:spPr>
          <a:solidFill>
            <a:schemeClr val="accent1"/>
          </a:solidFill>
          <a:ln w="19050">
            <a:solidFill>
              <a:schemeClr val="lt1"/>
            </a:solidFill>
          </a:ln>
          <a:effectLst/>
        </c:spPr>
      </c:pivotFmt>
      <c:pivotFmt>
        <c:idx val="4126"/>
        <c:spPr>
          <a:solidFill>
            <a:schemeClr val="accent1"/>
          </a:solidFill>
          <a:ln w="19050">
            <a:solidFill>
              <a:schemeClr val="lt1"/>
            </a:solidFill>
          </a:ln>
          <a:effectLst/>
        </c:spPr>
      </c:pivotFmt>
      <c:pivotFmt>
        <c:idx val="4127"/>
        <c:spPr>
          <a:solidFill>
            <a:schemeClr val="accent1"/>
          </a:solidFill>
          <a:ln w="19050">
            <a:solidFill>
              <a:schemeClr val="lt1"/>
            </a:solidFill>
          </a:ln>
          <a:effectLst/>
        </c:spPr>
      </c:pivotFmt>
      <c:pivotFmt>
        <c:idx val="4128"/>
        <c:spPr>
          <a:solidFill>
            <a:schemeClr val="accent1"/>
          </a:solidFill>
          <a:ln w="19050">
            <a:solidFill>
              <a:schemeClr val="lt1"/>
            </a:solidFill>
          </a:ln>
          <a:effectLst/>
        </c:spPr>
      </c:pivotFmt>
      <c:pivotFmt>
        <c:idx val="4129"/>
        <c:spPr>
          <a:solidFill>
            <a:schemeClr val="accent1"/>
          </a:solidFill>
          <a:ln w="19050">
            <a:solidFill>
              <a:schemeClr val="lt1"/>
            </a:solidFill>
          </a:ln>
          <a:effectLst/>
        </c:spPr>
      </c:pivotFmt>
      <c:pivotFmt>
        <c:idx val="4130"/>
        <c:spPr>
          <a:solidFill>
            <a:schemeClr val="accent1"/>
          </a:solidFill>
          <a:ln w="19050">
            <a:solidFill>
              <a:schemeClr val="lt1"/>
            </a:solidFill>
          </a:ln>
          <a:effectLst/>
        </c:spPr>
      </c:pivotFmt>
      <c:pivotFmt>
        <c:idx val="413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32"/>
        <c:spPr>
          <a:solidFill>
            <a:schemeClr val="accent1"/>
          </a:solidFill>
          <a:ln w="19050">
            <a:solidFill>
              <a:schemeClr val="lt1"/>
            </a:solidFill>
          </a:ln>
          <a:effectLst/>
        </c:spPr>
      </c:pivotFmt>
      <c:pivotFmt>
        <c:idx val="4133"/>
        <c:spPr>
          <a:solidFill>
            <a:schemeClr val="accent1"/>
          </a:solidFill>
          <a:ln w="19050">
            <a:solidFill>
              <a:schemeClr val="lt1"/>
            </a:solidFill>
          </a:ln>
          <a:effectLst/>
        </c:spPr>
      </c:pivotFmt>
      <c:pivotFmt>
        <c:idx val="4134"/>
        <c:spPr>
          <a:solidFill>
            <a:schemeClr val="accent1"/>
          </a:solidFill>
          <a:ln w="19050">
            <a:solidFill>
              <a:schemeClr val="lt1"/>
            </a:solidFill>
          </a:ln>
          <a:effectLst/>
        </c:spPr>
      </c:pivotFmt>
      <c:pivotFmt>
        <c:idx val="4135"/>
        <c:spPr>
          <a:solidFill>
            <a:schemeClr val="accent1"/>
          </a:solidFill>
          <a:ln w="19050">
            <a:solidFill>
              <a:schemeClr val="lt1"/>
            </a:solidFill>
          </a:ln>
          <a:effectLst/>
        </c:spPr>
      </c:pivotFmt>
      <c:pivotFmt>
        <c:idx val="4136"/>
        <c:spPr>
          <a:solidFill>
            <a:schemeClr val="accent1"/>
          </a:solidFill>
          <a:ln w="19050">
            <a:solidFill>
              <a:schemeClr val="lt1"/>
            </a:solidFill>
          </a:ln>
          <a:effectLst/>
        </c:spPr>
      </c:pivotFmt>
      <c:pivotFmt>
        <c:idx val="4137"/>
        <c:spPr>
          <a:solidFill>
            <a:schemeClr val="accent1"/>
          </a:solidFill>
          <a:ln w="19050">
            <a:solidFill>
              <a:schemeClr val="lt1"/>
            </a:solidFill>
          </a:ln>
          <a:effectLst/>
        </c:spPr>
      </c:pivotFmt>
      <c:pivotFmt>
        <c:idx val="4138"/>
        <c:spPr>
          <a:solidFill>
            <a:schemeClr val="accent1"/>
          </a:solidFill>
          <a:ln w="19050">
            <a:solidFill>
              <a:schemeClr val="lt1"/>
            </a:solidFill>
          </a:ln>
          <a:effectLst/>
        </c:spPr>
      </c:pivotFmt>
      <c:pivotFmt>
        <c:idx val="4139"/>
        <c:spPr>
          <a:solidFill>
            <a:schemeClr val="accent1"/>
          </a:solidFill>
          <a:ln w="19050">
            <a:solidFill>
              <a:schemeClr val="lt1"/>
            </a:solidFill>
          </a:ln>
          <a:effectLst/>
        </c:spPr>
      </c:pivotFmt>
      <c:pivotFmt>
        <c:idx val="4140"/>
        <c:spPr>
          <a:solidFill>
            <a:schemeClr val="accent1"/>
          </a:solidFill>
          <a:ln w="19050">
            <a:solidFill>
              <a:schemeClr val="lt1"/>
            </a:solidFill>
          </a:ln>
          <a:effectLst/>
        </c:spPr>
      </c:pivotFmt>
      <c:pivotFmt>
        <c:idx val="4141"/>
        <c:spPr>
          <a:solidFill>
            <a:schemeClr val="accent1"/>
          </a:solidFill>
          <a:ln w="19050">
            <a:solidFill>
              <a:schemeClr val="lt1"/>
            </a:solidFill>
          </a:ln>
          <a:effectLst/>
        </c:spPr>
      </c:pivotFmt>
      <c:pivotFmt>
        <c:idx val="4142"/>
        <c:spPr>
          <a:solidFill>
            <a:schemeClr val="accent1"/>
          </a:solidFill>
          <a:ln w="19050">
            <a:solidFill>
              <a:schemeClr val="lt1"/>
            </a:solidFill>
          </a:ln>
          <a:effectLst/>
        </c:spPr>
      </c:pivotFmt>
      <c:pivotFmt>
        <c:idx val="4143"/>
        <c:spPr>
          <a:solidFill>
            <a:schemeClr val="accent1"/>
          </a:solidFill>
          <a:ln w="19050">
            <a:solidFill>
              <a:schemeClr val="lt1"/>
            </a:solidFill>
          </a:ln>
          <a:effectLst/>
        </c:spPr>
      </c:pivotFmt>
      <c:pivotFmt>
        <c:idx val="4144"/>
        <c:spPr>
          <a:solidFill>
            <a:schemeClr val="accent1"/>
          </a:solidFill>
          <a:ln w="19050">
            <a:solidFill>
              <a:schemeClr val="lt1"/>
            </a:solidFill>
          </a:ln>
          <a:effectLst/>
        </c:spPr>
      </c:pivotFmt>
      <c:pivotFmt>
        <c:idx val="4145"/>
        <c:spPr>
          <a:solidFill>
            <a:schemeClr val="accent1"/>
          </a:solidFill>
          <a:ln w="19050">
            <a:solidFill>
              <a:schemeClr val="lt1"/>
            </a:solidFill>
          </a:ln>
          <a:effectLst/>
        </c:spPr>
      </c:pivotFmt>
      <c:pivotFmt>
        <c:idx val="4146"/>
        <c:spPr>
          <a:solidFill>
            <a:schemeClr val="accent1"/>
          </a:solidFill>
          <a:ln w="19050">
            <a:solidFill>
              <a:schemeClr val="lt1"/>
            </a:solidFill>
          </a:ln>
          <a:effectLst/>
        </c:spPr>
      </c:pivotFmt>
      <c:pivotFmt>
        <c:idx val="4147"/>
        <c:spPr>
          <a:solidFill>
            <a:schemeClr val="accent1"/>
          </a:solidFill>
          <a:ln w="19050">
            <a:solidFill>
              <a:schemeClr val="lt1"/>
            </a:solidFill>
          </a:ln>
          <a:effectLst/>
        </c:spPr>
      </c:pivotFmt>
      <c:pivotFmt>
        <c:idx val="414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49"/>
        <c:spPr>
          <a:solidFill>
            <a:schemeClr val="accent1"/>
          </a:solidFill>
          <a:ln w="19050">
            <a:solidFill>
              <a:schemeClr val="lt1"/>
            </a:solidFill>
          </a:ln>
          <a:effectLst/>
        </c:spPr>
      </c:pivotFmt>
      <c:pivotFmt>
        <c:idx val="4150"/>
        <c:spPr>
          <a:solidFill>
            <a:schemeClr val="accent1"/>
          </a:solidFill>
          <a:ln w="19050">
            <a:solidFill>
              <a:schemeClr val="lt1"/>
            </a:solidFill>
          </a:ln>
          <a:effectLst/>
        </c:spPr>
      </c:pivotFmt>
      <c:pivotFmt>
        <c:idx val="4151"/>
        <c:spPr>
          <a:solidFill>
            <a:schemeClr val="accent1"/>
          </a:solidFill>
          <a:ln w="19050">
            <a:solidFill>
              <a:schemeClr val="lt1"/>
            </a:solidFill>
          </a:ln>
          <a:effectLst/>
        </c:spPr>
      </c:pivotFmt>
      <c:pivotFmt>
        <c:idx val="4152"/>
        <c:spPr>
          <a:solidFill>
            <a:schemeClr val="accent1"/>
          </a:solidFill>
          <a:ln w="19050">
            <a:solidFill>
              <a:schemeClr val="lt1"/>
            </a:solidFill>
          </a:ln>
          <a:effectLst/>
        </c:spPr>
      </c:pivotFmt>
      <c:pivotFmt>
        <c:idx val="4153"/>
        <c:spPr>
          <a:solidFill>
            <a:schemeClr val="accent1"/>
          </a:solidFill>
          <a:ln w="19050">
            <a:solidFill>
              <a:schemeClr val="lt1"/>
            </a:solidFill>
          </a:ln>
          <a:effectLst/>
        </c:spPr>
      </c:pivotFmt>
      <c:pivotFmt>
        <c:idx val="4154"/>
        <c:spPr>
          <a:solidFill>
            <a:schemeClr val="accent1"/>
          </a:solidFill>
          <a:ln w="19050">
            <a:solidFill>
              <a:schemeClr val="lt1"/>
            </a:solidFill>
          </a:ln>
          <a:effectLst/>
        </c:spPr>
      </c:pivotFmt>
      <c:pivotFmt>
        <c:idx val="4155"/>
        <c:spPr>
          <a:solidFill>
            <a:schemeClr val="accent1"/>
          </a:solidFill>
          <a:ln w="19050">
            <a:solidFill>
              <a:schemeClr val="lt1"/>
            </a:solidFill>
          </a:ln>
          <a:effectLst/>
        </c:spPr>
      </c:pivotFmt>
      <c:pivotFmt>
        <c:idx val="4156"/>
        <c:spPr>
          <a:solidFill>
            <a:schemeClr val="accent1"/>
          </a:solidFill>
          <a:ln w="19050">
            <a:solidFill>
              <a:schemeClr val="lt1"/>
            </a:solidFill>
          </a:ln>
          <a:effectLst/>
        </c:spPr>
      </c:pivotFmt>
      <c:pivotFmt>
        <c:idx val="4157"/>
        <c:spPr>
          <a:solidFill>
            <a:schemeClr val="accent1"/>
          </a:solidFill>
          <a:ln w="19050">
            <a:solidFill>
              <a:schemeClr val="lt1"/>
            </a:solidFill>
          </a:ln>
          <a:effectLst/>
        </c:spPr>
      </c:pivotFmt>
      <c:pivotFmt>
        <c:idx val="4158"/>
        <c:spPr>
          <a:solidFill>
            <a:schemeClr val="accent1"/>
          </a:solidFill>
          <a:ln w="19050">
            <a:solidFill>
              <a:schemeClr val="lt1"/>
            </a:solidFill>
          </a:ln>
          <a:effectLst/>
        </c:spPr>
      </c:pivotFmt>
      <c:pivotFmt>
        <c:idx val="4159"/>
        <c:spPr>
          <a:solidFill>
            <a:schemeClr val="accent1"/>
          </a:solidFill>
          <a:ln w="19050">
            <a:solidFill>
              <a:schemeClr val="lt1"/>
            </a:solidFill>
          </a:ln>
          <a:effectLst/>
        </c:spPr>
      </c:pivotFmt>
      <c:pivotFmt>
        <c:idx val="4160"/>
        <c:spPr>
          <a:solidFill>
            <a:schemeClr val="accent1"/>
          </a:solidFill>
          <a:ln w="19050">
            <a:solidFill>
              <a:schemeClr val="lt1"/>
            </a:solidFill>
          </a:ln>
          <a:effectLst/>
        </c:spPr>
      </c:pivotFmt>
      <c:pivotFmt>
        <c:idx val="4161"/>
        <c:spPr>
          <a:solidFill>
            <a:schemeClr val="accent1"/>
          </a:solidFill>
          <a:ln w="19050">
            <a:solidFill>
              <a:schemeClr val="lt1"/>
            </a:solidFill>
          </a:ln>
          <a:effectLst/>
        </c:spPr>
      </c:pivotFmt>
      <c:pivotFmt>
        <c:idx val="4162"/>
        <c:spPr>
          <a:solidFill>
            <a:schemeClr val="accent1"/>
          </a:solidFill>
          <a:ln w="19050">
            <a:solidFill>
              <a:schemeClr val="lt1"/>
            </a:solidFill>
          </a:ln>
          <a:effectLst/>
        </c:spPr>
      </c:pivotFmt>
      <c:pivotFmt>
        <c:idx val="4163"/>
        <c:spPr>
          <a:solidFill>
            <a:schemeClr val="accent1"/>
          </a:solidFill>
          <a:ln w="19050">
            <a:solidFill>
              <a:schemeClr val="lt1"/>
            </a:solidFill>
          </a:ln>
          <a:effectLst/>
        </c:spPr>
      </c:pivotFmt>
      <c:pivotFmt>
        <c:idx val="4164"/>
        <c:spPr>
          <a:solidFill>
            <a:schemeClr val="accent1"/>
          </a:solidFill>
          <a:ln w="19050">
            <a:solidFill>
              <a:schemeClr val="lt1"/>
            </a:solidFill>
          </a:ln>
          <a:effectLst/>
        </c:spPr>
      </c:pivotFmt>
      <c:pivotFmt>
        <c:idx val="416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66"/>
        <c:spPr>
          <a:solidFill>
            <a:schemeClr val="accent1"/>
          </a:solidFill>
          <a:ln w="19050">
            <a:solidFill>
              <a:schemeClr val="lt1"/>
            </a:solidFill>
          </a:ln>
          <a:effectLst/>
        </c:spPr>
      </c:pivotFmt>
      <c:pivotFmt>
        <c:idx val="4167"/>
        <c:spPr>
          <a:solidFill>
            <a:schemeClr val="accent1"/>
          </a:solidFill>
          <a:ln w="19050">
            <a:solidFill>
              <a:schemeClr val="lt1"/>
            </a:solidFill>
          </a:ln>
          <a:effectLst/>
        </c:spPr>
      </c:pivotFmt>
      <c:pivotFmt>
        <c:idx val="4168"/>
        <c:spPr>
          <a:solidFill>
            <a:schemeClr val="accent1"/>
          </a:solidFill>
          <a:ln w="19050">
            <a:solidFill>
              <a:schemeClr val="lt1"/>
            </a:solidFill>
          </a:ln>
          <a:effectLst/>
        </c:spPr>
      </c:pivotFmt>
      <c:pivotFmt>
        <c:idx val="4169"/>
        <c:spPr>
          <a:solidFill>
            <a:schemeClr val="accent1"/>
          </a:solidFill>
          <a:ln w="19050">
            <a:solidFill>
              <a:schemeClr val="lt1"/>
            </a:solidFill>
          </a:ln>
          <a:effectLst/>
        </c:spPr>
      </c:pivotFmt>
      <c:pivotFmt>
        <c:idx val="4170"/>
        <c:spPr>
          <a:solidFill>
            <a:schemeClr val="accent1"/>
          </a:solidFill>
          <a:ln w="19050">
            <a:solidFill>
              <a:schemeClr val="lt1"/>
            </a:solidFill>
          </a:ln>
          <a:effectLst/>
        </c:spPr>
      </c:pivotFmt>
      <c:pivotFmt>
        <c:idx val="4171"/>
        <c:spPr>
          <a:solidFill>
            <a:schemeClr val="accent1"/>
          </a:solidFill>
          <a:ln w="19050">
            <a:solidFill>
              <a:schemeClr val="lt1"/>
            </a:solidFill>
          </a:ln>
          <a:effectLst/>
        </c:spPr>
      </c:pivotFmt>
      <c:pivotFmt>
        <c:idx val="4172"/>
        <c:spPr>
          <a:solidFill>
            <a:schemeClr val="accent1"/>
          </a:solidFill>
          <a:ln w="19050">
            <a:solidFill>
              <a:schemeClr val="lt1"/>
            </a:solidFill>
          </a:ln>
          <a:effectLst/>
        </c:spPr>
      </c:pivotFmt>
      <c:pivotFmt>
        <c:idx val="4173"/>
        <c:spPr>
          <a:solidFill>
            <a:schemeClr val="accent1"/>
          </a:solidFill>
          <a:ln w="19050">
            <a:solidFill>
              <a:schemeClr val="lt1"/>
            </a:solidFill>
          </a:ln>
          <a:effectLst/>
        </c:spPr>
      </c:pivotFmt>
      <c:pivotFmt>
        <c:idx val="4174"/>
        <c:spPr>
          <a:solidFill>
            <a:schemeClr val="accent1"/>
          </a:solidFill>
          <a:ln w="19050">
            <a:solidFill>
              <a:schemeClr val="lt1"/>
            </a:solidFill>
          </a:ln>
          <a:effectLst/>
        </c:spPr>
      </c:pivotFmt>
      <c:pivotFmt>
        <c:idx val="4175"/>
        <c:spPr>
          <a:solidFill>
            <a:schemeClr val="accent1"/>
          </a:solidFill>
          <a:ln w="19050">
            <a:solidFill>
              <a:schemeClr val="lt1"/>
            </a:solidFill>
          </a:ln>
          <a:effectLst/>
        </c:spPr>
      </c:pivotFmt>
      <c:pivotFmt>
        <c:idx val="4176"/>
        <c:spPr>
          <a:solidFill>
            <a:schemeClr val="accent1"/>
          </a:solidFill>
          <a:ln w="19050">
            <a:solidFill>
              <a:schemeClr val="lt1"/>
            </a:solidFill>
          </a:ln>
          <a:effectLst/>
        </c:spPr>
      </c:pivotFmt>
      <c:pivotFmt>
        <c:idx val="4177"/>
        <c:spPr>
          <a:solidFill>
            <a:schemeClr val="accent1"/>
          </a:solidFill>
          <a:ln w="19050">
            <a:solidFill>
              <a:schemeClr val="lt1"/>
            </a:solidFill>
          </a:ln>
          <a:effectLst/>
        </c:spPr>
      </c:pivotFmt>
      <c:pivotFmt>
        <c:idx val="4178"/>
        <c:spPr>
          <a:solidFill>
            <a:schemeClr val="accent1"/>
          </a:solidFill>
          <a:ln w="19050">
            <a:solidFill>
              <a:schemeClr val="lt1"/>
            </a:solidFill>
          </a:ln>
          <a:effectLst/>
        </c:spPr>
      </c:pivotFmt>
      <c:pivotFmt>
        <c:idx val="4179"/>
        <c:spPr>
          <a:solidFill>
            <a:schemeClr val="accent1"/>
          </a:solidFill>
          <a:ln w="19050">
            <a:solidFill>
              <a:schemeClr val="lt1"/>
            </a:solidFill>
          </a:ln>
          <a:effectLst/>
        </c:spPr>
      </c:pivotFmt>
      <c:pivotFmt>
        <c:idx val="4180"/>
        <c:spPr>
          <a:solidFill>
            <a:schemeClr val="accent1"/>
          </a:solidFill>
          <a:ln w="19050">
            <a:solidFill>
              <a:schemeClr val="lt1"/>
            </a:solidFill>
          </a:ln>
          <a:effectLst/>
        </c:spPr>
      </c:pivotFmt>
      <c:pivotFmt>
        <c:idx val="4181"/>
        <c:spPr>
          <a:solidFill>
            <a:schemeClr val="accent1"/>
          </a:solidFill>
          <a:ln w="19050">
            <a:solidFill>
              <a:schemeClr val="lt1"/>
            </a:solidFill>
          </a:ln>
          <a:effectLst/>
        </c:spPr>
      </c:pivotFmt>
      <c:pivotFmt>
        <c:idx val="418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83"/>
        <c:spPr>
          <a:solidFill>
            <a:schemeClr val="accent1"/>
          </a:solidFill>
          <a:ln w="19050">
            <a:solidFill>
              <a:schemeClr val="lt1"/>
            </a:solidFill>
          </a:ln>
          <a:effectLst/>
        </c:spPr>
      </c:pivotFmt>
      <c:pivotFmt>
        <c:idx val="4184"/>
        <c:spPr>
          <a:solidFill>
            <a:schemeClr val="accent1"/>
          </a:solidFill>
          <a:ln w="19050">
            <a:solidFill>
              <a:schemeClr val="lt1"/>
            </a:solidFill>
          </a:ln>
          <a:effectLst/>
        </c:spPr>
      </c:pivotFmt>
      <c:pivotFmt>
        <c:idx val="4185"/>
        <c:spPr>
          <a:solidFill>
            <a:schemeClr val="accent1"/>
          </a:solidFill>
          <a:ln w="19050">
            <a:solidFill>
              <a:schemeClr val="lt1"/>
            </a:solidFill>
          </a:ln>
          <a:effectLst/>
        </c:spPr>
      </c:pivotFmt>
      <c:pivotFmt>
        <c:idx val="4186"/>
        <c:spPr>
          <a:solidFill>
            <a:schemeClr val="accent1"/>
          </a:solidFill>
          <a:ln w="19050">
            <a:solidFill>
              <a:schemeClr val="lt1"/>
            </a:solidFill>
          </a:ln>
          <a:effectLst/>
        </c:spPr>
      </c:pivotFmt>
      <c:pivotFmt>
        <c:idx val="4187"/>
        <c:spPr>
          <a:solidFill>
            <a:schemeClr val="accent1"/>
          </a:solidFill>
          <a:ln w="19050">
            <a:solidFill>
              <a:schemeClr val="lt1"/>
            </a:solidFill>
          </a:ln>
          <a:effectLst/>
        </c:spPr>
      </c:pivotFmt>
      <c:pivotFmt>
        <c:idx val="4188"/>
        <c:spPr>
          <a:solidFill>
            <a:schemeClr val="accent1"/>
          </a:solidFill>
          <a:ln w="19050">
            <a:solidFill>
              <a:schemeClr val="lt1"/>
            </a:solidFill>
          </a:ln>
          <a:effectLst/>
        </c:spPr>
      </c:pivotFmt>
      <c:pivotFmt>
        <c:idx val="4189"/>
        <c:spPr>
          <a:solidFill>
            <a:schemeClr val="accent1"/>
          </a:solidFill>
          <a:ln w="19050">
            <a:solidFill>
              <a:schemeClr val="lt1"/>
            </a:solidFill>
          </a:ln>
          <a:effectLst/>
        </c:spPr>
      </c:pivotFmt>
      <c:pivotFmt>
        <c:idx val="4190"/>
        <c:spPr>
          <a:solidFill>
            <a:schemeClr val="accent1"/>
          </a:solidFill>
          <a:ln w="19050">
            <a:solidFill>
              <a:schemeClr val="lt1"/>
            </a:solidFill>
          </a:ln>
          <a:effectLst/>
        </c:spPr>
      </c:pivotFmt>
      <c:pivotFmt>
        <c:idx val="4191"/>
        <c:spPr>
          <a:solidFill>
            <a:schemeClr val="accent1"/>
          </a:solidFill>
          <a:ln w="19050">
            <a:solidFill>
              <a:schemeClr val="lt1"/>
            </a:solidFill>
          </a:ln>
          <a:effectLst/>
        </c:spPr>
      </c:pivotFmt>
      <c:pivotFmt>
        <c:idx val="4192"/>
        <c:spPr>
          <a:solidFill>
            <a:schemeClr val="accent1"/>
          </a:solidFill>
          <a:ln w="19050">
            <a:solidFill>
              <a:schemeClr val="lt1"/>
            </a:solidFill>
          </a:ln>
          <a:effectLst/>
        </c:spPr>
      </c:pivotFmt>
      <c:pivotFmt>
        <c:idx val="4193"/>
        <c:spPr>
          <a:solidFill>
            <a:schemeClr val="accent1"/>
          </a:solidFill>
          <a:ln w="19050">
            <a:solidFill>
              <a:schemeClr val="lt1"/>
            </a:solidFill>
          </a:ln>
          <a:effectLst/>
        </c:spPr>
      </c:pivotFmt>
      <c:pivotFmt>
        <c:idx val="4194"/>
        <c:spPr>
          <a:solidFill>
            <a:schemeClr val="accent1"/>
          </a:solidFill>
          <a:ln w="19050">
            <a:solidFill>
              <a:schemeClr val="lt1"/>
            </a:solidFill>
          </a:ln>
          <a:effectLst/>
        </c:spPr>
      </c:pivotFmt>
      <c:pivotFmt>
        <c:idx val="4195"/>
        <c:spPr>
          <a:solidFill>
            <a:schemeClr val="accent1"/>
          </a:solidFill>
          <a:ln w="19050">
            <a:solidFill>
              <a:schemeClr val="lt1"/>
            </a:solidFill>
          </a:ln>
          <a:effectLst/>
        </c:spPr>
      </c:pivotFmt>
      <c:pivotFmt>
        <c:idx val="4196"/>
        <c:spPr>
          <a:solidFill>
            <a:schemeClr val="accent1"/>
          </a:solidFill>
          <a:ln w="19050">
            <a:solidFill>
              <a:schemeClr val="lt1"/>
            </a:solidFill>
          </a:ln>
          <a:effectLst/>
        </c:spPr>
      </c:pivotFmt>
      <c:pivotFmt>
        <c:idx val="4197"/>
        <c:spPr>
          <a:solidFill>
            <a:schemeClr val="accent1"/>
          </a:solidFill>
          <a:ln w="19050">
            <a:solidFill>
              <a:schemeClr val="lt1"/>
            </a:solidFill>
          </a:ln>
          <a:effectLst/>
        </c:spPr>
      </c:pivotFmt>
      <c:pivotFmt>
        <c:idx val="4198"/>
        <c:spPr>
          <a:solidFill>
            <a:schemeClr val="accent1"/>
          </a:solidFill>
          <a:ln w="19050">
            <a:solidFill>
              <a:schemeClr val="lt1"/>
            </a:solidFill>
          </a:ln>
          <a:effectLst/>
        </c:spPr>
      </c:pivotFmt>
      <c:pivotFmt>
        <c:idx val="419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00"/>
        <c:spPr>
          <a:solidFill>
            <a:schemeClr val="accent1"/>
          </a:solidFill>
          <a:ln w="19050">
            <a:solidFill>
              <a:schemeClr val="lt1"/>
            </a:solidFill>
          </a:ln>
          <a:effectLst/>
        </c:spPr>
      </c:pivotFmt>
      <c:pivotFmt>
        <c:idx val="4201"/>
        <c:spPr>
          <a:solidFill>
            <a:schemeClr val="accent1"/>
          </a:solidFill>
          <a:ln w="19050">
            <a:solidFill>
              <a:schemeClr val="lt1"/>
            </a:solidFill>
          </a:ln>
          <a:effectLst/>
        </c:spPr>
      </c:pivotFmt>
      <c:pivotFmt>
        <c:idx val="4202"/>
        <c:spPr>
          <a:solidFill>
            <a:schemeClr val="accent1"/>
          </a:solidFill>
          <a:ln w="19050">
            <a:solidFill>
              <a:schemeClr val="lt1"/>
            </a:solidFill>
          </a:ln>
          <a:effectLst/>
        </c:spPr>
      </c:pivotFmt>
      <c:pivotFmt>
        <c:idx val="4203"/>
        <c:spPr>
          <a:solidFill>
            <a:schemeClr val="accent1"/>
          </a:solidFill>
          <a:ln w="19050">
            <a:solidFill>
              <a:schemeClr val="lt1"/>
            </a:solidFill>
          </a:ln>
          <a:effectLst/>
        </c:spPr>
      </c:pivotFmt>
      <c:pivotFmt>
        <c:idx val="4204"/>
        <c:spPr>
          <a:solidFill>
            <a:schemeClr val="accent1"/>
          </a:solidFill>
          <a:ln w="19050">
            <a:solidFill>
              <a:schemeClr val="lt1"/>
            </a:solidFill>
          </a:ln>
          <a:effectLst/>
        </c:spPr>
      </c:pivotFmt>
      <c:pivotFmt>
        <c:idx val="4205"/>
        <c:spPr>
          <a:solidFill>
            <a:schemeClr val="accent1"/>
          </a:solidFill>
          <a:ln w="19050">
            <a:solidFill>
              <a:schemeClr val="lt1"/>
            </a:solidFill>
          </a:ln>
          <a:effectLst/>
        </c:spPr>
      </c:pivotFmt>
      <c:pivotFmt>
        <c:idx val="4206"/>
        <c:spPr>
          <a:solidFill>
            <a:schemeClr val="accent1"/>
          </a:solidFill>
          <a:ln w="19050">
            <a:solidFill>
              <a:schemeClr val="lt1"/>
            </a:solidFill>
          </a:ln>
          <a:effectLst/>
        </c:spPr>
      </c:pivotFmt>
      <c:pivotFmt>
        <c:idx val="4207"/>
        <c:spPr>
          <a:solidFill>
            <a:schemeClr val="accent1"/>
          </a:solidFill>
          <a:ln w="19050">
            <a:solidFill>
              <a:schemeClr val="lt1"/>
            </a:solidFill>
          </a:ln>
          <a:effectLst/>
        </c:spPr>
      </c:pivotFmt>
      <c:pivotFmt>
        <c:idx val="4208"/>
        <c:spPr>
          <a:solidFill>
            <a:schemeClr val="accent1"/>
          </a:solidFill>
          <a:ln w="19050">
            <a:solidFill>
              <a:schemeClr val="lt1"/>
            </a:solidFill>
          </a:ln>
          <a:effectLst/>
        </c:spPr>
      </c:pivotFmt>
      <c:pivotFmt>
        <c:idx val="4209"/>
        <c:spPr>
          <a:solidFill>
            <a:schemeClr val="accent1"/>
          </a:solidFill>
          <a:ln w="19050">
            <a:solidFill>
              <a:schemeClr val="lt1"/>
            </a:solidFill>
          </a:ln>
          <a:effectLst/>
        </c:spPr>
      </c:pivotFmt>
      <c:pivotFmt>
        <c:idx val="4210"/>
        <c:spPr>
          <a:solidFill>
            <a:schemeClr val="accent1"/>
          </a:solidFill>
          <a:ln w="19050">
            <a:solidFill>
              <a:schemeClr val="lt1"/>
            </a:solidFill>
          </a:ln>
          <a:effectLst/>
        </c:spPr>
      </c:pivotFmt>
      <c:pivotFmt>
        <c:idx val="4211"/>
        <c:spPr>
          <a:solidFill>
            <a:schemeClr val="accent1"/>
          </a:solidFill>
          <a:ln w="19050">
            <a:solidFill>
              <a:schemeClr val="lt1"/>
            </a:solidFill>
          </a:ln>
          <a:effectLst/>
        </c:spPr>
      </c:pivotFmt>
      <c:pivotFmt>
        <c:idx val="4212"/>
        <c:spPr>
          <a:solidFill>
            <a:schemeClr val="accent1"/>
          </a:solidFill>
          <a:ln w="19050">
            <a:solidFill>
              <a:schemeClr val="lt1"/>
            </a:solidFill>
          </a:ln>
          <a:effectLst/>
        </c:spPr>
      </c:pivotFmt>
      <c:pivotFmt>
        <c:idx val="4213"/>
        <c:spPr>
          <a:solidFill>
            <a:schemeClr val="accent1"/>
          </a:solidFill>
          <a:ln w="19050">
            <a:solidFill>
              <a:schemeClr val="lt1"/>
            </a:solidFill>
          </a:ln>
          <a:effectLst/>
        </c:spPr>
      </c:pivotFmt>
      <c:pivotFmt>
        <c:idx val="4214"/>
        <c:spPr>
          <a:solidFill>
            <a:schemeClr val="accent1"/>
          </a:solidFill>
          <a:ln w="19050">
            <a:solidFill>
              <a:schemeClr val="lt1"/>
            </a:solidFill>
          </a:ln>
          <a:effectLst/>
        </c:spPr>
      </c:pivotFmt>
      <c:pivotFmt>
        <c:idx val="4215"/>
        <c:spPr>
          <a:solidFill>
            <a:schemeClr val="accent1"/>
          </a:solidFill>
          <a:ln w="19050">
            <a:solidFill>
              <a:schemeClr val="lt1"/>
            </a:solidFill>
          </a:ln>
          <a:effectLst/>
        </c:spPr>
      </c:pivotFmt>
      <c:pivotFmt>
        <c:idx val="421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17"/>
        <c:spPr>
          <a:solidFill>
            <a:schemeClr val="accent1"/>
          </a:solidFill>
          <a:ln w="19050">
            <a:solidFill>
              <a:schemeClr val="lt1"/>
            </a:solidFill>
          </a:ln>
          <a:effectLst/>
        </c:spPr>
      </c:pivotFmt>
      <c:pivotFmt>
        <c:idx val="4218"/>
        <c:spPr>
          <a:solidFill>
            <a:schemeClr val="accent1"/>
          </a:solidFill>
          <a:ln w="19050">
            <a:solidFill>
              <a:schemeClr val="lt1"/>
            </a:solidFill>
          </a:ln>
          <a:effectLst/>
        </c:spPr>
      </c:pivotFmt>
      <c:pivotFmt>
        <c:idx val="4219"/>
        <c:spPr>
          <a:solidFill>
            <a:schemeClr val="accent1"/>
          </a:solidFill>
          <a:ln w="19050">
            <a:solidFill>
              <a:schemeClr val="lt1"/>
            </a:solidFill>
          </a:ln>
          <a:effectLst/>
        </c:spPr>
      </c:pivotFmt>
      <c:pivotFmt>
        <c:idx val="4220"/>
        <c:spPr>
          <a:solidFill>
            <a:schemeClr val="accent1"/>
          </a:solidFill>
          <a:ln w="19050">
            <a:solidFill>
              <a:schemeClr val="lt1"/>
            </a:solidFill>
          </a:ln>
          <a:effectLst/>
        </c:spPr>
      </c:pivotFmt>
      <c:pivotFmt>
        <c:idx val="4221"/>
        <c:spPr>
          <a:solidFill>
            <a:schemeClr val="accent1"/>
          </a:solidFill>
          <a:ln w="19050">
            <a:solidFill>
              <a:schemeClr val="lt1"/>
            </a:solidFill>
          </a:ln>
          <a:effectLst/>
        </c:spPr>
      </c:pivotFmt>
      <c:pivotFmt>
        <c:idx val="4222"/>
        <c:spPr>
          <a:solidFill>
            <a:schemeClr val="accent1"/>
          </a:solidFill>
          <a:ln w="19050">
            <a:solidFill>
              <a:schemeClr val="lt1"/>
            </a:solidFill>
          </a:ln>
          <a:effectLst/>
        </c:spPr>
      </c:pivotFmt>
      <c:pivotFmt>
        <c:idx val="4223"/>
        <c:spPr>
          <a:solidFill>
            <a:schemeClr val="accent1"/>
          </a:solidFill>
          <a:ln w="19050">
            <a:solidFill>
              <a:schemeClr val="lt1"/>
            </a:solidFill>
          </a:ln>
          <a:effectLst/>
        </c:spPr>
      </c:pivotFmt>
      <c:pivotFmt>
        <c:idx val="4224"/>
        <c:spPr>
          <a:solidFill>
            <a:schemeClr val="accent1"/>
          </a:solidFill>
          <a:ln w="19050">
            <a:solidFill>
              <a:schemeClr val="lt1"/>
            </a:solidFill>
          </a:ln>
          <a:effectLst/>
        </c:spPr>
      </c:pivotFmt>
      <c:pivotFmt>
        <c:idx val="4225"/>
        <c:spPr>
          <a:solidFill>
            <a:schemeClr val="accent1"/>
          </a:solidFill>
          <a:ln w="19050">
            <a:solidFill>
              <a:schemeClr val="lt1"/>
            </a:solidFill>
          </a:ln>
          <a:effectLst/>
        </c:spPr>
      </c:pivotFmt>
      <c:pivotFmt>
        <c:idx val="4226"/>
        <c:spPr>
          <a:solidFill>
            <a:schemeClr val="accent1"/>
          </a:solidFill>
          <a:ln w="19050">
            <a:solidFill>
              <a:schemeClr val="lt1"/>
            </a:solidFill>
          </a:ln>
          <a:effectLst/>
        </c:spPr>
      </c:pivotFmt>
      <c:pivotFmt>
        <c:idx val="4227"/>
        <c:spPr>
          <a:solidFill>
            <a:schemeClr val="accent1"/>
          </a:solidFill>
          <a:ln w="19050">
            <a:solidFill>
              <a:schemeClr val="lt1"/>
            </a:solidFill>
          </a:ln>
          <a:effectLst/>
        </c:spPr>
      </c:pivotFmt>
      <c:pivotFmt>
        <c:idx val="4228"/>
        <c:spPr>
          <a:solidFill>
            <a:schemeClr val="accent1"/>
          </a:solidFill>
          <a:ln w="19050">
            <a:solidFill>
              <a:schemeClr val="lt1"/>
            </a:solidFill>
          </a:ln>
          <a:effectLst/>
        </c:spPr>
      </c:pivotFmt>
      <c:pivotFmt>
        <c:idx val="4229"/>
        <c:spPr>
          <a:solidFill>
            <a:schemeClr val="accent1"/>
          </a:solidFill>
          <a:ln w="19050">
            <a:solidFill>
              <a:schemeClr val="lt1"/>
            </a:solidFill>
          </a:ln>
          <a:effectLst/>
        </c:spPr>
      </c:pivotFmt>
      <c:pivotFmt>
        <c:idx val="4230"/>
        <c:spPr>
          <a:solidFill>
            <a:schemeClr val="accent1"/>
          </a:solidFill>
          <a:ln w="19050">
            <a:solidFill>
              <a:schemeClr val="lt1"/>
            </a:solidFill>
          </a:ln>
          <a:effectLst/>
        </c:spPr>
      </c:pivotFmt>
      <c:pivotFmt>
        <c:idx val="4231"/>
        <c:spPr>
          <a:solidFill>
            <a:schemeClr val="accent1"/>
          </a:solidFill>
          <a:ln w="19050">
            <a:solidFill>
              <a:schemeClr val="lt1"/>
            </a:solidFill>
          </a:ln>
          <a:effectLst/>
        </c:spPr>
      </c:pivotFmt>
      <c:pivotFmt>
        <c:idx val="4232"/>
        <c:spPr>
          <a:solidFill>
            <a:schemeClr val="accent1"/>
          </a:solidFill>
          <a:ln w="19050">
            <a:solidFill>
              <a:schemeClr val="lt1"/>
            </a:solidFill>
          </a:ln>
          <a:effectLst/>
        </c:spPr>
      </c:pivotFmt>
      <c:pivotFmt>
        <c:idx val="423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34"/>
        <c:spPr>
          <a:solidFill>
            <a:schemeClr val="accent1"/>
          </a:solidFill>
          <a:ln w="19050">
            <a:solidFill>
              <a:schemeClr val="lt1"/>
            </a:solidFill>
          </a:ln>
          <a:effectLst/>
        </c:spPr>
      </c:pivotFmt>
      <c:pivotFmt>
        <c:idx val="4235"/>
        <c:spPr>
          <a:solidFill>
            <a:schemeClr val="accent1"/>
          </a:solidFill>
          <a:ln w="19050">
            <a:solidFill>
              <a:schemeClr val="lt1"/>
            </a:solidFill>
          </a:ln>
          <a:effectLst/>
        </c:spPr>
      </c:pivotFmt>
      <c:pivotFmt>
        <c:idx val="4236"/>
        <c:spPr>
          <a:solidFill>
            <a:schemeClr val="accent1"/>
          </a:solidFill>
          <a:ln w="19050">
            <a:solidFill>
              <a:schemeClr val="lt1"/>
            </a:solidFill>
          </a:ln>
          <a:effectLst/>
        </c:spPr>
      </c:pivotFmt>
      <c:pivotFmt>
        <c:idx val="4237"/>
        <c:spPr>
          <a:solidFill>
            <a:schemeClr val="accent1"/>
          </a:solidFill>
          <a:ln w="19050">
            <a:solidFill>
              <a:schemeClr val="lt1"/>
            </a:solidFill>
          </a:ln>
          <a:effectLst/>
        </c:spPr>
      </c:pivotFmt>
      <c:pivotFmt>
        <c:idx val="4238"/>
        <c:spPr>
          <a:solidFill>
            <a:schemeClr val="accent1"/>
          </a:solidFill>
          <a:ln w="19050">
            <a:solidFill>
              <a:schemeClr val="lt1"/>
            </a:solidFill>
          </a:ln>
          <a:effectLst/>
        </c:spPr>
      </c:pivotFmt>
      <c:pivotFmt>
        <c:idx val="4239"/>
        <c:spPr>
          <a:solidFill>
            <a:schemeClr val="accent1"/>
          </a:solidFill>
          <a:ln w="19050">
            <a:solidFill>
              <a:schemeClr val="lt1"/>
            </a:solidFill>
          </a:ln>
          <a:effectLst/>
        </c:spPr>
      </c:pivotFmt>
      <c:pivotFmt>
        <c:idx val="4240"/>
        <c:spPr>
          <a:solidFill>
            <a:schemeClr val="accent1"/>
          </a:solidFill>
          <a:ln w="19050">
            <a:solidFill>
              <a:schemeClr val="lt1"/>
            </a:solidFill>
          </a:ln>
          <a:effectLst/>
        </c:spPr>
      </c:pivotFmt>
      <c:pivotFmt>
        <c:idx val="4241"/>
        <c:spPr>
          <a:solidFill>
            <a:schemeClr val="accent1"/>
          </a:solidFill>
          <a:ln w="19050">
            <a:solidFill>
              <a:schemeClr val="lt1"/>
            </a:solidFill>
          </a:ln>
          <a:effectLst/>
        </c:spPr>
      </c:pivotFmt>
      <c:pivotFmt>
        <c:idx val="4242"/>
        <c:spPr>
          <a:solidFill>
            <a:schemeClr val="accent1"/>
          </a:solidFill>
          <a:ln w="19050">
            <a:solidFill>
              <a:schemeClr val="lt1"/>
            </a:solidFill>
          </a:ln>
          <a:effectLst/>
        </c:spPr>
      </c:pivotFmt>
      <c:pivotFmt>
        <c:idx val="4243"/>
        <c:spPr>
          <a:solidFill>
            <a:schemeClr val="accent1"/>
          </a:solidFill>
          <a:ln w="19050">
            <a:solidFill>
              <a:schemeClr val="lt1"/>
            </a:solidFill>
          </a:ln>
          <a:effectLst/>
        </c:spPr>
      </c:pivotFmt>
      <c:pivotFmt>
        <c:idx val="4244"/>
        <c:spPr>
          <a:solidFill>
            <a:schemeClr val="accent1"/>
          </a:solidFill>
          <a:ln w="19050">
            <a:solidFill>
              <a:schemeClr val="lt1"/>
            </a:solidFill>
          </a:ln>
          <a:effectLst/>
        </c:spPr>
      </c:pivotFmt>
      <c:pivotFmt>
        <c:idx val="4245"/>
        <c:spPr>
          <a:solidFill>
            <a:schemeClr val="accent1"/>
          </a:solidFill>
          <a:ln w="19050">
            <a:solidFill>
              <a:schemeClr val="lt1"/>
            </a:solidFill>
          </a:ln>
          <a:effectLst/>
        </c:spPr>
      </c:pivotFmt>
      <c:pivotFmt>
        <c:idx val="4246"/>
        <c:spPr>
          <a:solidFill>
            <a:schemeClr val="accent1"/>
          </a:solidFill>
          <a:ln w="19050">
            <a:solidFill>
              <a:schemeClr val="lt1"/>
            </a:solidFill>
          </a:ln>
          <a:effectLst/>
        </c:spPr>
      </c:pivotFmt>
      <c:pivotFmt>
        <c:idx val="4247"/>
        <c:spPr>
          <a:solidFill>
            <a:schemeClr val="accent1"/>
          </a:solidFill>
          <a:ln w="19050">
            <a:solidFill>
              <a:schemeClr val="lt1"/>
            </a:solidFill>
          </a:ln>
          <a:effectLst/>
        </c:spPr>
      </c:pivotFmt>
      <c:pivotFmt>
        <c:idx val="4248"/>
        <c:spPr>
          <a:solidFill>
            <a:schemeClr val="accent1"/>
          </a:solidFill>
          <a:ln w="19050">
            <a:solidFill>
              <a:schemeClr val="lt1"/>
            </a:solidFill>
          </a:ln>
          <a:effectLst/>
        </c:spPr>
      </c:pivotFmt>
      <c:pivotFmt>
        <c:idx val="4249"/>
        <c:spPr>
          <a:solidFill>
            <a:schemeClr val="accent1"/>
          </a:solidFill>
          <a:ln w="19050">
            <a:solidFill>
              <a:schemeClr val="lt1"/>
            </a:solidFill>
          </a:ln>
          <a:effectLst/>
        </c:spPr>
      </c:pivotFmt>
      <c:pivotFmt>
        <c:idx val="425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51"/>
        <c:spPr>
          <a:solidFill>
            <a:schemeClr val="accent1"/>
          </a:solidFill>
          <a:ln w="19050">
            <a:solidFill>
              <a:schemeClr val="lt1"/>
            </a:solidFill>
          </a:ln>
          <a:effectLst/>
        </c:spPr>
      </c:pivotFmt>
      <c:pivotFmt>
        <c:idx val="4252"/>
        <c:spPr>
          <a:solidFill>
            <a:schemeClr val="accent1"/>
          </a:solidFill>
          <a:ln w="19050">
            <a:solidFill>
              <a:schemeClr val="lt1"/>
            </a:solidFill>
          </a:ln>
          <a:effectLst/>
        </c:spPr>
      </c:pivotFmt>
      <c:pivotFmt>
        <c:idx val="4253"/>
        <c:spPr>
          <a:solidFill>
            <a:schemeClr val="accent1"/>
          </a:solidFill>
          <a:ln w="19050">
            <a:solidFill>
              <a:schemeClr val="lt1"/>
            </a:solidFill>
          </a:ln>
          <a:effectLst/>
        </c:spPr>
      </c:pivotFmt>
      <c:pivotFmt>
        <c:idx val="4254"/>
        <c:spPr>
          <a:solidFill>
            <a:schemeClr val="accent1"/>
          </a:solidFill>
          <a:ln w="19050">
            <a:solidFill>
              <a:schemeClr val="lt1"/>
            </a:solidFill>
          </a:ln>
          <a:effectLst/>
        </c:spPr>
      </c:pivotFmt>
      <c:pivotFmt>
        <c:idx val="4255"/>
        <c:spPr>
          <a:solidFill>
            <a:schemeClr val="accent1"/>
          </a:solidFill>
          <a:ln w="19050">
            <a:solidFill>
              <a:schemeClr val="lt1"/>
            </a:solidFill>
          </a:ln>
          <a:effectLst/>
        </c:spPr>
      </c:pivotFmt>
      <c:pivotFmt>
        <c:idx val="4256"/>
        <c:spPr>
          <a:solidFill>
            <a:schemeClr val="accent1"/>
          </a:solidFill>
          <a:ln w="19050">
            <a:solidFill>
              <a:schemeClr val="lt1"/>
            </a:solidFill>
          </a:ln>
          <a:effectLst/>
        </c:spPr>
      </c:pivotFmt>
      <c:pivotFmt>
        <c:idx val="4257"/>
        <c:spPr>
          <a:solidFill>
            <a:schemeClr val="accent1"/>
          </a:solidFill>
          <a:ln w="19050">
            <a:solidFill>
              <a:schemeClr val="lt1"/>
            </a:solidFill>
          </a:ln>
          <a:effectLst/>
        </c:spPr>
      </c:pivotFmt>
      <c:pivotFmt>
        <c:idx val="4258"/>
        <c:spPr>
          <a:solidFill>
            <a:schemeClr val="accent1"/>
          </a:solidFill>
          <a:ln w="19050">
            <a:solidFill>
              <a:schemeClr val="lt1"/>
            </a:solidFill>
          </a:ln>
          <a:effectLst/>
        </c:spPr>
      </c:pivotFmt>
      <c:pivotFmt>
        <c:idx val="4259"/>
        <c:spPr>
          <a:solidFill>
            <a:schemeClr val="accent1"/>
          </a:solidFill>
          <a:ln w="19050">
            <a:solidFill>
              <a:schemeClr val="lt1"/>
            </a:solidFill>
          </a:ln>
          <a:effectLst/>
        </c:spPr>
      </c:pivotFmt>
      <c:pivotFmt>
        <c:idx val="4260"/>
        <c:spPr>
          <a:solidFill>
            <a:schemeClr val="accent1"/>
          </a:solidFill>
          <a:ln w="19050">
            <a:solidFill>
              <a:schemeClr val="lt1"/>
            </a:solidFill>
          </a:ln>
          <a:effectLst/>
        </c:spPr>
      </c:pivotFmt>
      <c:pivotFmt>
        <c:idx val="4261"/>
        <c:spPr>
          <a:solidFill>
            <a:schemeClr val="accent1"/>
          </a:solidFill>
          <a:ln w="19050">
            <a:solidFill>
              <a:schemeClr val="lt1"/>
            </a:solidFill>
          </a:ln>
          <a:effectLst/>
        </c:spPr>
      </c:pivotFmt>
      <c:pivotFmt>
        <c:idx val="4262"/>
        <c:spPr>
          <a:solidFill>
            <a:schemeClr val="accent1"/>
          </a:solidFill>
          <a:ln w="19050">
            <a:solidFill>
              <a:schemeClr val="lt1"/>
            </a:solidFill>
          </a:ln>
          <a:effectLst/>
        </c:spPr>
      </c:pivotFmt>
      <c:pivotFmt>
        <c:idx val="4263"/>
        <c:spPr>
          <a:solidFill>
            <a:schemeClr val="accent1"/>
          </a:solidFill>
          <a:ln w="19050">
            <a:solidFill>
              <a:schemeClr val="lt1"/>
            </a:solidFill>
          </a:ln>
          <a:effectLst/>
        </c:spPr>
      </c:pivotFmt>
      <c:pivotFmt>
        <c:idx val="4264"/>
        <c:spPr>
          <a:solidFill>
            <a:schemeClr val="accent1"/>
          </a:solidFill>
          <a:ln w="19050">
            <a:solidFill>
              <a:schemeClr val="lt1"/>
            </a:solidFill>
          </a:ln>
          <a:effectLst/>
        </c:spPr>
      </c:pivotFmt>
      <c:pivotFmt>
        <c:idx val="4265"/>
        <c:spPr>
          <a:solidFill>
            <a:schemeClr val="accent1"/>
          </a:solidFill>
          <a:ln w="19050">
            <a:solidFill>
              <a:schemeClr val="lt1"/>
            </a:solidFill>
          </a:ln>
          <a:effectLst/>
        </c:spPr>
      </c:pivotFmt>
      <c:pivotFmt>
        <c:idx val="4266"/>
        <c:spPr>
          <a:solidFill>
            <a:schemeClr val="accent1"/>
          </a:solidFill>
          <a:ln w="19050">
            <a:solidFill>
              <a:schemeClr val="lt1"/>
            </a:solidFill>
          </a:ln>
          <a:effectLst/>
        </c:spPr>
      </c:pivotFmt>
      <c:pivotFmt>
        <c:idx val="426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68"/>
        <c:spPr>
          <a:solidFill>
            <a:schemeClr val="accent1"/>
          </a:solidFill>
          <a:ln w="19050">
            <a:solidFill>
              <a:schemeClr val="lt1"/>
            </a:solidFill>
          </a:ln>
          <a:effectLst/>
        </c:spPr>
      </c:pivotFmt>
      <c:pivotFmt>
        <c:idx val="4269"/>
        <c:spPr>
          <a:solidFill>
            <a:schemeClr val="accent1"/>
          </a:solidFill>
          <a:ln w="19050">
            <a:solidFill>
              <a:schemeClr val="lt1"/>
            </a:solidFill>
          </a:ln>
          <a:effectLst/>
        </c:spPr>
      </c:pivotFmt>
      <c:pivotFmt>
        <c:idx val="4270"/>
        <c:spPr>
          <a:solidFill>
            <a:schemeClr val="accent1"/>
          </a:solidFill>
          <a:ln w="19050">
            <a:solidFill>
              <a:schemeClr val="lt1"/>
            </a:solidFill>
          </a:ln>
          <a:effectLst/>
        </c:spPr>
      </c:pivotFmt>
      <c:pivotFmt>
        <c:idx val="4271"/>
        <c:spPr>
          <a:solidFill>
            <a:schemeClr val="accent1"/>
          </a:solidFill>
          <a:ln w="19050">
            <a:solidFill>
              <a:schemeClr val="lt1"/>
            </a:solidFill>
          </a:ln>
          <a:effectLst/>
        </c:spPr>
      </c:pivotFmt>
      <c:pivotFmt>
        <c:idx val="4272"/>
        <c:spPr>
          <a:solidFill>
            <a:schemeClr val="accent1"/>
          </a:solidFill>
          <a:ln w="19050">
            <a:solidFill>
              <a:schemeClr val="lt1"/>
            </a:solidFill>
          </a:ln>
          <a:effectLst/>
        </c:spPr>
      </c:pivotFmt>
      <c:pivotFmt>
        <c:idx val="4273"/>
        <c:spPr>
          <a:solidFill>
            <a:schemeClr val="accent1"/>
          </a:solidFill>
          <a:ln w="19050">
            <a:solidFill>
              <a:schemeClr val="lt1"/>
            </a:solidFill>
          </a:ln>
          <a:effectLst/>
        </c:spPr>
      </c:pivotFmt>
      <c:pivotFmt>
        <c:idx val="4274"/>
        <c:spPr>
          <a:solidFill>
            <a:schemeClr val="accent1"/>
          </a:solidFill>
          <a:ln w="19050">
            <a:solidFill>
              <a:schemeClr val="lt1"/>
            </a:solidFill>
          </a:ln>
          <a:effectLst/>
        </c:spPr>
      </c:pivotFmt>
      <c:pivotFmt>
        <c:idx val="4275"/>
        <c:spPr>
          <a:solidFill>
            <a:schemeClr val="accent1"/>
          </a:solidFill>
          <a:ln w="19050">
            <a:solidFill>
              <a:schemeClr val="lt1"/>
            </a:solidFill>
          </a:ln>
          <a:effectLst/>
        </c:spPr>
      </c:pivotFmt>
      <c:pivotFmt>
        <c:idx val="4276"/>
        <c:spPr>
          <a:solidFill>
            <a:schemeClr val="accent1"/>
          </a:solidFill>
          <a:ln w="19050">
            <a:solidFill>
              <a:schemeClr val="lt1"/>
            </a:solidFill>
          </a:ln>
          <a:effectLst/>
        </c:spPr>
      </c:pivotFmt>
      <c:pivotFmt>
        <c:idx val="4277"/>
        <c:spPr>
          <a:solidFill>
            <a:schemeClr val="accent1"/>
          </a:solidFill>
          <a:ln w="19050">
            <a:solidFill>
              <a:schemeClr val="lt1"/>
            </a:solidFill>
          </a:ln>
          <a:effectLst/>
        </c:spPr>
      </c:pivotFmt>
      <c:pivotFmt>
        <c:idx val="4278"/>
        <c:spPr>
          <a:solidFill>
            <a:schemeClr val="accent1"/>
          </a:solidFill>
          <a:ln w="19050">
            <a:solidFill>
              <a:schemeClr val="lt1"/>
            </a:solidFill>
          </a:ln>
          <a:effectLst/>
        </c:spPr>
      </c:pivotFmt>
      <c:pivotFmt>
        <c:idx val="4279"/>
        <c:spPr>
          <a:solidFill>
            <a:schemeClr val="accent1"/>
          </a:solidFill>
          <a:ln w="19050">
            <a:solidFill>
              <a:schemeClr val="lt1"/>
            </a:solidFill>
          </a:ln>
          <a:effectLst/>
        </c:spPr>
      </c:pivotFmt>
      <c:pivotFmt>
        <c:idx val="4280"/>
        <c:spPr>
          <a:solidFill>
            <a:schemeClr val="accent1"/>
          </a:solidFill>
          <a:ln w="19050">
            <a:solidFill>
              <a:schemeClr val="lt1"/>
            </a:solidFill>
          </a:ln>
          <a:effectLst/>
        </c:spPr>
      </c:pivotFmt>
      <c:pivotFmt>
        <c:idx val="4281"/>
        <c:spPr>
          <a:solidFill>
            <a:schemeClr val="accent1"/>
          </a:solidFill>
          <a:ln w="19050">
            <a:solidFill>
              <a:schemeClr val="lt1"/>
            </a:solidFill>
          </a:ln>
          <a:effectLst/>
        </c:spPr>
      </c:pivotFmt>
      <c:pivotFmt>
        <c:idx val="4282"/>
        <c:spPr>
          <a:solidFill>
            <a:schemeClr val="accent1"/>
          </a:solidFill>
          <a:ln w="19050">
            <a:solidFill>
              <a:schemeClr val="lt1"/>
            </a:solidFill>
          </a:ln>
          <a:effectLst/>
        </c:spPr>
      </c:pivotFmt>
      <c:pivotFmt>
        <c:idx val="4283"/>
        <c:spPr>
          <a:solidFill>
            <a:schemeClr val="accent1"/>
          </a:solidFill>
          <a:ln w="19050">
            <a:solidFill>
              <a:schemeClr val="lt1"/>
            </a:solidFill>
          </a:ln>
          <a:effectLst/>
        </c:spPr>
      </c:pivotFmt>
      <c:pivotFmt>
        <c:idx val="428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85"/>
        <c:spPr>
          <a:solidFill>
            <a:schemeClr val="accent1"/>
          </a:solidFill>
          <a:ln w="19050">
            <a:solidFill>
              <a:schemeClr val="lt1"/>
            </a:solidFill>
          </a:ln>
          <a:effectLst/>
        </c:spPr>
      </c:pivotFmt>
      <c:pivotFmt>
        <c:idx val="4286"/>
        <c:spPr>
          <a:solidFill>
            <a:schemeClr val="accent1"/>
          </a:solidFill>
          <a:ln w="19050">
            <a:solidFill>
              <a:schemeClr val="lt1"/>
            </a:solidFill>
          </a:ln>
          <a:effectLst/>
        </c:spPr>
      </c:pivotFmt>
      <c:pivotFmt>
        <c:idx val="4287"/>
        <c:spPr>
          <a:solidFill>
            <a:schemeClr val="accent1"/>
          </a:solidFill>
          <a:ln w="19050">
            <a:solidFill>
              <a:schemeClr val="lt1"/>
            </a:solidFill>
          </a:ln>
          <a:effectLst/>
        </c:spPr>
      </c:pivotFmt>
      <c:pivotFmt>
        <c:idx val="4288"/>
        <c:spPr>
          <a:solidFill>
            <a:schemeClr val="accent1"/>
          </a:solidFill>
          <a:ln w="19050">
            <a:solidFill>
              <a:schemeClr val="lt1"/>
            </a:solidFill>
          </a:ln>
          <a:effectLst/>
        </c:spPr>
      </c:pivotFmt>
      <c:pivotFmt>
        <c:idx val="4289"/>
        <c:spPr>
          <a:solidFill>
            <a:schemeClr val="accent1"/>
          </a:solidFill>
          <a:ln w="19050">
            <a:solidFill>
              <a:schemeClr val="lt1"/>
            </a:solidFill>
          </a:ln>
          <a:effectLst/>
        </c:spPr>
      </c:pivotFmt>
      <c:pivotFmt>
        <c:idx val="4290"/>
        <c:spPr>
          <a:solidFill>
            <a:schemeClr val="accent1"/>
          </a:solidFill>
          <a:ln w="19050">
            <a:solidFill>
              <a:schemeClr val="lt1"/>
            </a:solidFill>
          </a:ln>
          <a:effectLst/>
        </c:spPr>
      </c:pivotFmt>
      <c:pivotFmt>
        <c:idx val="4291"/>
        <c:spPr>
          <a:solidFill>
            <a:schemeClr val="accent1"/>
          </a:solidFill>
          <a:ln w="19050">
            <a:solidFill>
              <a:schemeClr val="lt1"/>
            </a:solidFill>
          </a:ln>
          <a:effectLst/>
        </c:spPr>
      </c:pivotFmt>
      <c:pivotFmt>
        <c:idx val="4292"/>
        <c:spPr>
          <a:solidFill>
            <a:schemeClr val="accent1"/>
          </a:solidFill>
          <a:ln w="19050">
            <a:solidFill>
              <a:schemeClr val="lt1"/>
            </a:solidFill>
          </a:ln>
          <a:effectLst/>
        </c:spPr>
      </c:pivotFmt>
      <c:pivotFmt>
        <c:idx val="4293"/>
        <c:spPr>
          <a:solidFill>
            <a:schemeClr val="accent1"/>
          </a:solidFill>
          <a:ln w="19050">
            <a:solidFill>
              <a:schemeClr val="lt1"/>
            </a:solidFill>
          </a:ln>
          <a:effectLst/>
        </c:spPr>
      </c:pivotFmt>
      <c:pivotFmt>
        <c:idx val="4294"/>
        <c:spPr>
          <a:solidFill>
            <a:schemeClr val="accent1"/>
          </a:solidFill>
          <a:ln w="19050">
            <a:solidFill>
              <a:schemeClr val="lt1"/>
            </a:solidFill>
          </a:ln>
          <a:effectLst/>
        </c:spPr>
      </c:pivotFmt>
      <c:pivotFmt>
        <c:idx val="4295"/>
        <c:spPr>
          <a:solidFill>
            <a:schemeClr val="accent1"/>
          </a:solidFill>
          <a:ln w="19050">
            <a:solidFill>
              <a:schemeClr val="lt1"/>
            </a:solidFill>
          </a:ln>
          <a:effectLst/>
        </c:spPr>
      </c:pivotFmt>
      <c:pivotFmt>
        <c:idx val="4296"/>
        <c:spPr>
          <a:solidFill>
            <a:schemeClr val="accent1"/>
          </a:solidFill>
          <a:ln w="19050">
            <a:solidFill>
              <a:schemeClr val="lt1"/>
            </a:solidFill>
          </a:ln>
          <a:effectLst/>
        </c:spPr>
      </c:pivotFmt>
      <c:pivotFmt>
        <c:idx val="4297"/>
        <c:spPr>
          <a:solidFill>
            <a:schemeClr val="accent1"/>
          </a:solidFill>
          <a:ln w="19050">
            <a:solidFill>
              <a:schemeClr val="lt1"/>
            </a:solidFill>
          </a:ln>
          <a:effectLst/>
        </c:spPr>
      </c:pivotFmt>
      <c:pivotFmt>
        <c:idx val="4298"/>
        <c:spPr>
          <a:solidFill>
            <a:schemeClr val="accent1"/>
          </a:solidFill>
          <a:ln w="19050">
            <a:solidFill>
              <a:schemeClr val="lt1"/>
            </a:solidFill>
          </a:ln>
          <a:effectLst/>
        </c:spPr>
      </c:pivotFmt>
      <c:pivotFmt>
        <c:idx val="4299"/>
        <c:spPr>
          <a:solidFill>
            <a:schemeClr val="accent1"/>
          </a:solidFill>
          <a:ln w="19050">
            <a:solidFill>
              <a:schemeClr val="lt1"/>
            </a:solidFill>
          </a:ln>
          <a:effectLst/>
        </c:spPr>
      </c:pivotFmt>
      <c:pivotFmt>
        <c:idx val="4300"/>
        <c:spPr>
          <a:solidFill>
            <a:schemeClr val="accent1"/>
          </a:solidFill>
          <a:ln w="19050">
            <a:solidFill>
              <a:schemeClr val="lt1"/>
            </a:solidFill>
          </a:ln>
          <a:effectLst/>
        </c:spPr>
      </c:pivotFmt>
      <c:pivotFmt>
        <c:idx val="430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302"/>
        <c:spPr>
          <a:solidFill>
            <a:schemeClr val="accent1"/>
          </a:solidFill>
          <a:ln w="19050">
            <a:solidFill>
              <a:schemeClr val="lt1"/>
            </a:solidFill>
          </a:ln>
          <a:effectLst/>
        </c:spPr>
      </c:pivotFmt>
      <c:pivotFmt>
        <c:idx val="4303"/>
        <c:spPr>
          <a:solidFill>
            <a:schemeClr val="accent1"/>
          </a:solidFill>
          <a:ln w="19050">
            <a:solidFill>
              <a:schemeClr val="lt1"/>
            </a:solidFill>
          </a:ln>
          <a:effectLst/>
        </c:spPr>
      </c:pivotFmt>
      <c:pivotFmt>
        <c:idx val="4304"/>
        <c:spPr>
          <a:solidFill>
            <a:schemeClr val="accent1"/>
          </a:solidFill>
          <a:ln w="19050">
            <a:solidFill>
              <a:schemeClr val="lt1"/>
            </a:solidFill>
          </a:ln>
          <a:effectLst/>
        </c:spPr>
      </c:pivotFmt>
      <c:pivotFmt>
        <c:idx val="4305"/>
        <c:spPr>
          <a:solidFill>
            <a:schemeClr val="accent1"/>
          </a:solidFill>
          <a:ln w="19050">
            <a:solidFill>
              <a:schemeClr val="lt1"/>
            </a:solidFill>
          </a:ln>
          <a:effectLst/>
        </c:spPr>
      </c:pivotFmt>
      <c:pivotFmt>
        <c:idx val="4306"/>
        <c:spPr>
          <a:solidFill>
            <a:schemeClr val="accent1"/>
          </a:solidFill>
          <a:ln w="19050">
            <a:solidFill>
              <a:schemeClr val="lt1"/>
            </a:solidFill>
          </a:ln>
          <a:effectLst/>
        </c:spPr>
      </c:pivotFmt>
      <c:pivotFmt>
        <c:idx val="4307"/>
        <c:spPr>
          <a:solidFill>
            <a:schemeClr val="accent1"/>
          </a:solidFill>
          <a:ln w="19050">
            <a:solidFill>
              <a:schemeClr val="lt1"/>
            </a:solidFill>
          </a:ln>
          <a:effectLst/>
        </c:spPr>
      </c:pivotFmt>
      <c:pivotFmt>
        <c:idx val="4308"/>
        <c:spPr>
          <a:solidFill>
            <a:schemeClr val="accent1"/>
          </a:solidFill>
          <a:ln w="19050">
            <a:solidFill>
              <a:schemeClr val="lt1"/>
            </a:solidFill>
          </a:ln>
          <a:effectLst/>
        </c:spPr>
      </c:pivotFmt>
      <c:pivotFmt>
        <c:idx val="4309"/>
        <c:spPr>
          <a:solidFill>
            <a:schemeClr val="accent1"/>
          </a:solidFill>
          <a:ln w="19050">
            <a:solidFill>
              <a:schemeClr val="lt1"/>
            </a:solidFill>
          </a:ln>
          <a:effectLst/>
        </c:spPr>
      </c:pivotFmt>
      <c:pivotFmt>
        <c:idx val="4310"/>
        <c:spPr>
          <a:solidFill>
            <a:schemeClr val="accent1"/>
          </a:solidFill>
          <a:ln w="19050">
            <a:solidFill>
              <a:schemeClr val="lt1"/>
            </a:solidFill>
          </a:ln>
          <a:effectLst/>
        </c:spPr>
      </c:pivotFmt>
      <c:pivotFmt>
        <c:idx val="4311"/>
        <c:spPr>
          <a:solidFill>
            <a:schemeClr val="accent1"/>
          </a:solidFill>
          <a:ln w="19050">
            <a:solidFill>
              <a:schemeClr val="lt1"/>
            </a:solidFill>
          </a:ln>
          <a:effectLst/>
        </c:spPr>
      </c:pivotFmt>
      <c:pivotFmt>
        <c:idx val="4312"/>
        <c:spPr>
          <a:solidFill>
            <a:schemeClr val="accent1"/>
          </a:solidFill>
          <a:ln w="19050">
            <a:solidFill>
              <a:schemeClr val="lt1"/>
            </a:solidFill>
          </a:ln>
          <a:effectLst/>
        </c:spPr>
      </c:pivotFmt>
      <c:pivotFmt>
        <c:idx val="4313"/>
        <c:spPr>
          <a:solidFill>
            <a:schemeClr val="accent1"/>
          </a:solidFill>
          <a:ln w="19050">
            <a:solidFill>
              <a:schemeClr val="lt1"/>
            </a:solidFill>
          </a:ln>
          <a:effectLst/>
        </c:spPr>
      </c:pivotFmt>
      <c:pivotFmt>
        <c:idx val="4314"/>
        <c:spPr>
          <a:solidFill>
            <a:schemeClr val="accent1"/>
          </a:solidFill>
          <a:ln w="19050">
            <a:solidFill>
              <a:schemeClr val="lt1"/>
            </a:solidFill>
          </a:ln>
          <a:effectLst/>
        </c:spPr>
      </c:pivotFmt>
      <c:pivotFmt>
        <c:idx val="4315"/>
        <c:spPr>
          <a:solidFill>
            <a:schemeClr val="accent1"/>
          </a:solidFill>
          <a:ln w="19050">
            <a:solidFill>
              <a:schemeClr val="lt1"/>
            </a:solidFill>
          </a:ln>
          <a:effectLst/>
        </c:spPr>
      </c:pivotFmt>
      <c:pivotFmt>
        <c:idx val="4316"/>
        <c:spPr>
          <a:solidFill>
            <a:schemeClr val="accent1"/>
          </a:solidFill>
          <a:ln w="19050">
            <a:solidFill>
              <a:schemeClr val="lt1"/>
            </a:solidFill>
          </a:ln>
          <a:effectLst/>
        </c:spPr>
      </c:pivotFmt>
      <c:pivotFmt>
        <c:idx val="4317"/>
        <c:spPr>
          <a:solidFill>
            <a:schemeClr val="accent1"/>
          </a:solidFill>
          <a:ln w="19050">
            <a:solidFill>
              <a:schemeClr val="lt1"/>
            </a:solidFill>
          </a:ln>
          <a:effectLst/>
        </c:spPr>
      </c:pivotFmt>
      <c:pivotFmt>
        <c:idx val="431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319"/>
        <c:spPr>
          <a:solidFill>
            <a:schemeClr val="accent1"/>
          </a:solidFill>
          <a:ln w="19050">
            <a:solidFill>
              <a:schemeClr val="lt1"/>
            </a:solidFill>
          </a:ln>
          <a:effectLst/>
        </c:spPr>
      </c:pivotFmt>
      <c:pivotFmt>
        <c:idx val="4320"/>
        <c:spPr>
          <a:solidFill>
            <a:schemeClr val="accent1"/>
          </a:solidFill>
          <a:ln w="19050">
            <a:solidFill>
              <a:schemeClr val="lt1"/>
            </a:solidFill>
          </a:ln>
          <a:effectLst/>
        </c:spPr>
      </c:pivotFmt>
      <c:pivotFmt>
        <c:idx val="4321"/>
        <c:spPr>
          <a:solidFill>
            <a:schemeClr val="accent1"/>
          </a:solidFill>
          <a:ln w="19050">
            <a:solidFill>
              <a:schemeClr val="lt1"/>
            </a:solidFill>
          </a:ln>
          <a:effectLst/>
        </c:spPr>
      </c:pivotFmt>
      <c:pivotFmt>
        <c:idx val="4322"/>
        <c:spPr>
          <a:solidFill>
            <a:schemeClr val="accent1"/>
          </a:solidFill>
          <a:ln w="19050">
            <a:solidFill>
              <a:schemeClr val="lt1"/>
            </a:solidFill>
          </a:ln>
          <a:effectLst/>
        </c:spPr>
      </c:pivotFmt>
      <c:pivotFmt>
        <c:idx val="4323"/>
        <c:spPr>
          <a:solidFill>
            <a:schemeClr val="accent1"/>
          </a:solidFill>
          <a:ln w="19050">
            <a:solidFill>
              <a:schemeClr val="lt1"/>
            </a:solidFill>
          </a:ln>
          <a:effectLst/>
        </c:spPr>
      </c:pivotFmt>
      <c:pivotFmt>
        <c:idx val="4324"/>
        <c:spPr>
          <a:solidFill>
            <a:schemeClr val="accent1"/>
          </a:solidFill>
          <a:ln w="19050">
            <a:solidFill>
              <a:schemeClr val="lt1"/>
            </a:solidFill>
          </a:ln>
          <a:effectLst/>
        </c:spPr>
      </c:pivotFmt>
      <c:pivotFmt>
        <c:idx val="4325"/>
        <c:spPr>
          <a:solidFill>
            <a:schemeClr val="accent1"/>
          </a:solidFill>
          <a:ln w="19050">
            <a:solidFill>
              <a:schemeClr val="lt1"/>
            </a:solidFill>
          </a:ln>
          <a:effectLst/>
        </c:spPr>
      </c:pivotFmt>
      <c:pivotFmt>
        <c:idx val="4326"/>
        <c:spPr>
          <a:solidFill>
            <a:schemeClr val="accent1"/>
          </a:solidFill>
          <a:ln w="19050">
            <a:solidFill>
              <a:schemeClr val="lt1"/>
            </a:solidFill>
          </a:ln>
          <a:effectLst/>
        </c:spPr>
      </c:pivotFmt>
      <c:pivotFmt>
        <c:idx val="4327"/>
        <c:spPr>
          <a:solidFill>
            <a:schemeClr val="accent1"/>
          </a:solidFill>
          <a:ln w="19050">
            <a:solidFill>
              <a:schemeClr val="lt1"/>
            </a:solidFill>
          </a:ln>
          <a:effectLst/>
        </c:spPr>
      </c:pivotFmt>
      <c:pivotFmt>
        <c:idx val="4328"/>
        <c:spPr>
          <a:solidFill>
            <a:schemeClr val="accent1"/>
          </a:solidFill>
          <a:ln w="19050">
            <a:solidFill>
              <a:schemeClr val="lt1"/>
            </a:solidFill>
          </a:ln>
          <a:effectLst/>
        </c:spPr>
      </c:pivotFmt>
      <c:pivotFmt>
        <c:idx val="4329"/>
        <c:spPr>
          <a:solidFill>
            <a:schemeClr val="accent1"/>
          </a:solidFill>
          <a:ln w="19050">
            <a:solidFill>
              <a:schemeClr val="lt1"/>
            </a:solidFill>
          </a:ln>
          <a:effectLst/>
        </c:spPr>
      </c:pivotFmt>
      <c:pivotFmt>
        <c:idx val="4330"/>
        <c:spPr>
          <a:solidFill>
            <a:schemeClr val="accent1"/>
          </a:solidFill>
          <a:ln w="19050">
            <a:solidFill>
              <a:schemeClr val="lt1"/>
            </a:solidFill>
          </a:ln>
          <a:effectLst/>
        </c:spPr>
      </c:pivotFmt>
      <c:pivotFmt>
        <c:idx val="4331"/>
        <c:spPr>
          <a:solidFill>
            <a:schemeClr val="accent1"/>
          </a:solidFill>
          <a:ln w="19050">
            <a:solidFill>
              <a:schemeClr val="lt1"/>
            </a:solidFill>
          </a:ln>
          <a:effectLst/>
        </c:spPr>
      </c:pivotFmt>
      <c:pivotFmt>
        <c:idx val="4332"/>
        <c:spPr>
          <a:solidFill>
            <a:schemeClr val="accent1"/>
          </a:solidFill>
          <a:ln w="19050">
            <a:solidFill>
              <a:schemeClr val="lt1"/>
            </a:solidFill>
          </a:ln>
          <a:effectLst/>
        </c:spPr>
      </c:pivotFmt>
      <c:pivotFmt>
        <c:idx val="4333"/>
        <c:spPr>
          <a:solidFill>
            <a:schemeClr val="accent1"/>
          </a:solidFill>
          <a:ln w="19050">
            <a:solidFill>
              <a:schemeClr val="lt1"/>
            </a:solidFill>
          </a:ln>
          <a:effectLst/>
        </c:spPr>
      </c:pivotFmt>
      <c:pivotFmt>
        <c:idx val="4334"/>
        <c:spPr>
          <a:solidFill>
            <a:schemeClr val="accent1"/>
          </a:solidFill>
          <a:ln w="19050">
            <a:solidFill>
              <a:schemeClr val="lt1"/>
            </a:solidFill>
          </a:ln>
          <a:effectLst/>
        </c:spPr>
      </c:pivotFmt>
      <c:pivotFmt>
        <c:idx val="433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336"/>
        <c:spPr>
          <a:solidFill>
            <a:schemeClr val="accent1"/>
          </a:solidFill>
          <a:ln w="19050">
            <a:solidFill>
              <a:schemeClr val="lt1"/>
            </a:solidFill>
          </a:ln>
          <a:effectLst/>
        </c:spPr>
      </c:pivotFmt>
      <c:pivotFmt>
        <c:idx val="4337"/>
        <c:spPr>
          <a:solidFill>
            <a:schemeClr val="accent1"/>
          </a:solidFill>
          <a:ln w="19050">
            <a:solidFill>
              <a:schemeClr val="lt1"/>
            </a:solidFill>
          </a:ln>
          <a:effectLst/>
        </c:spPr>
      </c:pivotFmt>
      <c:pivotFmt>
        <c:idx val="4338"/>
        <c:spPr>
          <a:solidFill>
            <a:schemeClr val="accent1"/>
          </a:solidFill>
          <a:ln w="19050">
            <a:solidFill>
              <a:schemeClr val="lt1"/>
            </a:solidFill>
          </a:ln>
          <a:effectLst/>
        </c:spPr>
      </c:pivotFmt>
      <c:pivotFmt>
        <c:idx val="4339"/>
        <c:spPr>
          <a:solidFill>
            <a:schemeClr val="accent1"/>
          </a:solidFill>
          <a:ln w="19050">
            <a:solidFill>
              <a:schemeClr val="lt1"/>
            </a:solidFill>
          </a:ln>
          <a:effectLst/>
        </c:spPr>
      </c:pivotFmt>
      <c:pivotFmt>
        <c:idx val="4340"/>
        <c:spPr>
          <a:solidFill>
            <a:schemeClr val="accent1"/>
          </a:solidFill>
          <a:ln w="19050">
            <a:solidFill>
              <a:schemeClr val="lt1"/>
            </a:solidFill>
          </a:ln>
          <a:effectLst/>
        </c:spPr>
      </c:pivotFmt>
      <c:pivotFmt>
        <c:idx val="4341"/>
        <c:spPr>
          <a:solidFill>
            <a:schemeClr val="accent1"/>
          </a:solidFill>
          <a:ln w="19050">
            <a:solidFill>
              <a:schemeClr val="lt1"/>
            </a:solidFill>
          </a:ln>
          <a:effectLst/>
        </c:spPr>
      </c:pivotFmt>
      <c:pivotFmt>
        <c:idx val="4342"/>
        <c:spPr>
          <a:solidFill>
            <a:schemeClr val="accent1"/>
          </a:solidFill>
          <a:ln w="19050">
            <a:solidFill>
              <a:schemeClr val="lt1"/>
            </a:solidFill>
          </a:ln>
          <a:effectLst/>
        </c:spPr>
      </c:pivotFmt>
      <c:pivotFmt>
        <c:idx val="4343"/>
        <c:spPr>
          <a:solidFill>
            <a:schemeClr val="accent1"/>
          </a:solidFill>
          <a:ln w="19050">
            <a:solidFill>
              <a:schemeClr val="lt1"/>
            </a:solidFill>
          </a:ln>
          <a:effectLst/>
        </c:spPr>
      </c:pivotFmt>
      <c:pivotFmt>
        <c:idx val="4344"/>
        <c:spPr>
          <a:solidFill>
            <a:schemeClr val="accent1"/>
          </a:solidFill>
          <a:ln w="19050">
            <a:solidFill>
              <a:schemeClr val="lt1"/>
            </a:solidFill>
          </a:ln>
          <a:effectLst/>
        </c:spPr>
      </c:pivotFmt>
      <c:pivotFmt>
        <c:idx val="4345"/>
        <c:spPr>
          <a:solidFill>
            <a:schemeClr val="accent1"/>
          </a:solidFill>
          <a:ln w="19050">
            <a:solidFill>
              <a:schemeClr val="lt1"/>
            </a:solidFill>
          </a:ln>
          <a:effectLst/>
        </c:spPr>
      </c:pivotFmt>
      <c:pivotFmt>
        <c:idx val="4346"/>
        <c:spPr>
          <a:solidFill>
            <a:schemeClr val="accent1"/>
          </a:solidFill>
          <a:ln w="19050">
            <a:solidFill>
              <a:schemeClr val="lt1"/>
            </a:solidFill>
          </a:ln>
          <a:effectLst/>
        </c:spPr>
      </c:pivotFmt>
      <c:pivotFmt>
        <c:idx val="4347"/>
        <c:spPr>
          <a:solidFill>
            <a:schemeClr val="accent1"/>
          </a:solidFill>
          <a:ln w="19050">
            <a:solidFill>
              <a:schemeClr val="lt1"/>
            </a:solidFill>
          </a:ln>
          <a:effectLst/>
        </c:spPr>
      </c:pivotFmt>
      <c:pivotFmt>
        <c:idx val="4348"/>
        <c:spPr>
          <a:solidFill>
            <a:schemeClr val="accent1"/>
          </a:solidFill>
          <a:ln w="19050">
            <a:solidFill>
              <a:schemeClr val="lt1"/>
            </a:solidFill>
          </a:ln>
          <a:effectLst/>
        </c:spPr>
      </c:pivotFmt>
      <c:pivotFmt>
        <c:idx val="4349"/>
        <c:spPr>
          <a:solidFill>
            <a:schemeClr val="accent1"/>
          </a:solidFill>
          <a:ln w="19050">
            <a:solidFill>
              <a:schemeClr val="lt1"/>
            </a:solidFill>
          </a:ln>
          <a:effectLst/>
        </c:spPr>
      </c:pivotFmt>
      <c:pivotFmt>
        <c:idx val="4350"/>
        <c:spPr>
          <a:solidFill>
            <a:schemeClr val="accent1"/>
          </a:solidFill>
          <a:ln w="19050">
            <a:solidFill>
              <a:schemeClr val="lt1"/>
            </a:solidFill>
          </a:ln>
          <a:effectLst/>
        </c:spPr>
      </c:pivotFmt>
      <c:pivotFmt>
        <c:idx val="4351"/>
        <c:spPr>
          <a:solidFill>
            <a:schemeClr val="accent1"/>
          </a:solidFill>
          <a:ln w="19050">
            <a:solidFill>
              <a:schemeClr val="lt1"/>
            </a:solidFill>
          </a:ln>
          <a:effectLst/>
        </c:spPr>
      </c:pivotFmt>
      <c:pivotFmt>
        <c:idx val="435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353"/>
        <c:spPr>
          <a:solidFill>
            <a:schemeClr val="accent1"/>
          </a:solidFill>
          <a:ln w="19050">
            <a:solidFill>
              <a:schemeClr val="lt1"/>
            </a:solidFill>
          </a:ln>
          <a:effectLst/>
        </c:spPr>
      </c:pivotFmt>
      <c:pivotFmt>
        <c:idx val="4354"/>
        <c:spPr>
          <a:solidFill>
            <a:schemeClr val="accent1"/>
          </a:solidFill>
          <a:ln w="19050">
            <a:solidFill>
              <a:schemeClr val="lt1"/>
            </a:solidFill>
          </a:ln>
          <a:effectLst/>
        </c:spPr>
      </c:pivotFmt>
      <c:pivotFmt>
        <c:idx val="4355"/>
        <c:spPr>
          <a:solidFill>
            <a:schemeClr val="accent1"/>
          </a:solidFill>
          <a:ln w="19050">
            <a:solidFill>
              <a:schemeClr val="lt1"/>
            </a:solidFill>
          </a:ln>
          <a:effectLst/>
        </c:spPr>
      </c:pivotFmt>
      <c:pivotFmt>
        <c:idx val="4356"/>
        <c:spPr>
          <a:solidFill>
            <a:schemeClr val="accent1"/>
          </a:solidFill>
          <a:ln w="19050">
            <a:solidFill>
              <a:schemeClr val="lt1"/>
            </a:solidFill>
          </a:ln>
          <a:effectLst/>
        </c:spPr>
      </c:pivotFmt>
      <c:pivotFmt>
        <c:idx val="4357"/>
        <c:spPr>
          <a:solidFill>
            <a:schemeClr val="accent1"/>
          </a:solidFill>
          <a:ln w="19050">
            <a:solidFill>
              <a:schemeClr val="lt1"/>
            </a:solidFill>
          </a:ln>
          <a:effectLst/>
        </c:spPr>
      </c:pivotFmt>
      <c:pivotFmt>
        <c:idx val="4358"/>
        <c:spPr>
          <a:solidFill>
            <a:schemeClr val="accent1"/>
          </a:solidFill>
          <a:ln w="19050">
            <a:solidFill>
              <a:schemeClr val="lt1"/>
            </a:solidFill>
          </a:ln>
          <a:effectLst/>
        </c:spPr>
      </c:pivotFmt>
      <c:pivotFmt>
        <c:idx val="4359"/>
        <c:spPr>
          <a:solidFill>
            <a:schemeClr val="accent1"/>
          </a:solidFill>
          <a:ln w="19050">
            <a:solidFill>
              <a:schemeClr val="lt1"/>
            </a:solidFill>
          </a:ln>
          <a:effectLst/>
        </c:spPr>
      </c:pivotFmt>
      <c:pivotFmt>
        <c:idx val="4360"/>
        <c:spPr>
          <a:solidFill>
            <a:schemeClr val="accent1"/>
          </a:solidFill>
          <a:ln w="19050">
            <a:solidFill>
              <a:schemeClr val="lt1"/>
            </a:solidFill>
          </a:ln>
          <a:effectLst/>
        </c:spPr>
      </c:pivotFmt>
      <c:pivotFmt>
        <c:idx val="4361"/>
        <c:spPr>
          <a:solidFill>
            <a:schemeClr val="accent1"/>
          </a:solidFill>
          <a:ln w="19050">
            <a:solidFill>
              <a:schemeClr val="lt1"/>
            </a:solidFill>
          </a:ln>
          <a:effectLst/>
        </c:spPr>
      </c:pivotFmt>
      <c:pivotFmt>
        <c:idx val="4362"/>
        <c:spPr>
          <a:solidFill>
            <a:schemeClr val="accent1"/>
          </a:solidFill>
          <a:ln w="19050">
            <a:solidFill>
              <a:schemeClr val="lt1"/>
            </a:solidFill>
          </a:ln>
          <a:effectLst/>
        </c:spPr>
      </c:pivotFmt>
      <c:pivotFmt>
        <c:idx val="4363"/>
        <c:spPr>
          <a:solidFill>
            <a:schemeClr val="accent1"/>
          </a:solidFill>
          <a:ln w="19050">
            <a:solidFill>
              <a:schemeClr val="lt1"/>
            </a:solidFill>
          </a:ln>
          <a:effectLst/>
        </c:spPr>
      </c:pivotFmt>
      <c:pivotFmt>
        <c:idx val="4364"/>
        <c:spPr>
          <a:solidFill>
            <a:schemeClr val="accent1"/>
          </a:solidFill>
          <a:ln w="19050">
            <a:solidFill>
              <a:schemeClr val="lt1"/>
            </a:solidFill>
          </a:ln>
          <a:effectLst/>
        </c:spPr>
      </c:pivotFmt>
      <c:pivotFmt>
        <c:idx val="4365"/>
        <c:spPr>
          <a:solidFill>
            <a:schemeClr val="accent1"/>
          </a:solidFill>
          <a:ln w="19050">
            <a:solidFill>
              <a:schemeClr val="lt1"/>
            </a:solidFill>
          </a:ln>
          <a:effectLst/>
        </c:spPr>
      </c:pivotFmt>
      <c:pivotFmt>
        <c:idx val="4366"/>
        <c:spPr>
          <a:solidFill>
            <a:schemeClr val="accent1"/>
          </a:solidFill>
          <a:ln w="19050">
            <a:solidFill>
              <a:schemeClr val="lt1"/>
            </a:solidFill>
          </a:ln>
          <a:effectLst/>
        </c:spPr>
      </c:pivotFmt>
      <c:pivotFmt>
        <c:idx val="4367"/>
        <c:spPr>
          <a:solidFill>
            <a:schemeClr val="accent1"/>
          </a:solidFill>
          <a:ln w="19050">
            <a:solidFill>
              <a:schemeClr val="lt1"/>
            </a:solidFill>
          </a:ln>
          <a:effectLst/>
        </c:spPr>
      </c:pivotFmt>
      <c:pivotFmt>
        <c:idx val="4368"/>
        <c:spPr>
          <a:solidFill>
            <a:schemeClr val="accent1"/>
          </a:solidFill>
          <a:ln w="19050">
            <a:solidFill>
              <a:schemeClr val="lt1"/>
            </a:solidFill>
          </a:ln>
          <a:effectLst/>
        </c:spPr>
      </c:pivotFmt>
      <c:pivotFmt>
        <c:idx val="436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370"/>
        <c:spPr>
          <a:solidFill>
            <a:schemeClr val="accent1"/>
          </a:solidFill>
          <a:ln w="19050">
            <a:solidFill>
              <a:schemeClr val="lt1"/>
            </a:solidFill>
          </a:ln>
          <a:effectLst/>
        </c:spPr>
      </c:pivotFmt>
      <c:pivotFmt>
        <c:idx val="4371"/>
        <c:spPr>
          <a:solidFill>
            <a:schemeClr val="accent1"/>
          </a:solidFill>
          <a:ln w="19050">
            <a:solidFill>
              <a:schemeClr val="lt1"/>
            </a:solidFill>
          </a:ln>
          <a:effectLst/>
        </c:spPr>
      </c:pivotFmt>
      <c:pivotFmt>
        <c:idx val="4372"/>
        <c:spPr>
          <a:solidFill>
            <a:schemeClr val="accent1"/>
          </a:solidFill>
          <a:ln w="19050">
            <a:solidFill>
              <a:schemeClr val="lt1"/>
            </a:solidFill>
          </a:ln>
          <a:effectLst/>
        </c:spPr>
      </c:pivotFmt>
      <c:pivotFmt>
        <c:idx val="4373"/>
        <c:spPr>
          <a:solidFill>
            <a:schemeClr val="accent1"/>
          </a:solidFill>
          <a:ln w="19050">
            <a:solidFill>
              <a:schemeClr val="lt1"/>
            </a:solidFill>
          </a:ln>
          <a:effectLst/>
        </c:spPr>
      </c:pivotFmt>
      <c:pivotFmt>
        <c:idx val="4374"/>
        <c:spPr>
          <a:solidFill>
            <a:schemeClr val="accent1"/>
          </a:solidFill>
          <a:ln w="19050">
            <a:solidFill>
              <a:schemeClr val="lt1"/>
            </a:solidFill>
          </a:ln>
          <a:effectLst/>
        </c:spPr>
      </c:pivotFmt>
      <c:pivotFmt>
        <c:idx val="4375"/>
        <c:spPr>
          <a:solidFill>
            <a:schemeClr val="accent1"/>
          </a:solidFill>
          <a:ln w="19050">
            <a:solidFill>
              <a:schemeClr val="lt1"/>
            </a:solidFill>
          </a:ln>
          <a:effectLst/>
        </c:spPr>
      </c:pivotFmt>
      <c:pivotFmt>
        <c:idx val="4376"/>
        <c:spPr>
          <a:solidFill>
            <a:schemeClr val="accent1"/>
          </a:solidFill>
          <a:ln w="19050">
            <a:solidFill>
              <a:schemeClr val="lt1"/>
            </a:solidFill>
          </a:ln>
          <a:effectLst/>
        </c:spPr>
      </c:pivotFmt>
      <c:pivotFmt>
        <c:idx val="4377"/>
        <c:spPr>
          <a:solidFill>
            <a:schemeClr val="accent1"/>
          </a:solidFill>
          <a:ln w="19050">
            <a:solidFill>
              <a:schemeClr val="lt1"/>
            </a:solidFill>
          </a:ln>
          <a:effectLst/>
        </c:spPr>
      </c:pivotFmt>
      <c:pivotFmt>
        <c:idx val="4378"/>
        <c:spPr>
          <a:solidFill>
            <a:schemeClr val="accent1"/>
          </a:solidFill>
          <a:ln w="19050">
            <a:solidFill>
              <a:schemeClr val="lt1"/>
            </a:solidFill>
          </a:ln>
          <a:effectLst/>
        </c:spPr>
      </c:pivotFmt>
      <c:pivotFmt>
        <c:idx val="4379"/>
        <c:spPr>
          <a:solidFill>
            <a:schemeClr val="accent1"/>
          </a:solidFill>
          <a:ln w="19050">
            <a:solidFill>
              <a:schemeClr val="lt1"/>
            </a:solidFill>
          </a:ln>
          <a:effectLst/>
        </c:spPr>
      </c:pivotFmt>
      <c:pivotFmt>
        <c:idx val="4380"/>
        <c:spPr>
          <a:solidFill>
            <a:schemeClr val="accent1"/>
          </a:solidFill>
          <a:ln w="19050">
            <a:solidFill>
              <a:schemeClr val="lt1"/>
            </a:solidFill>
          </a:ln>
          <a:effectLst/>
        </c:spPr>
      </c:pivotFmt>
      <c:pivotFmt>
        <c:idx val="4381"/>
        <c:spPr>
          <a:solidFill>
            <a:schemeClr val="accent1"/>
          </a:solidFill>
          <a:ln w="19050">
            <a:solidFill>
              <a:schemeClr val="lt1"/>
            </a:solidFill>
          </a:ln>
          <a:effectLst/>
        </c:spPr>
      </c:pivotFmt>
      <c:pivotFmt>
        <c:idx val="4382"/>
        <c:spPr>
          <a:solidFill>
            <a:schemeClr val="accent1"/>
          </a:solidFill>
          <a:ln w="19050">
            <a:solidFill>
              <a:schemeClr val="lt1"/>
            </a:solidFill>
          </a:ln>
          <a:effectLst/>
        </c:spPr>
      </c:pivotFmt>
      <c:pivotFmt>
        <c:idx val="4383"/>
        <c:spPr>
          <a:solidFill>
            <a:schemeClr val="accent1"/>
          </a:solidFill>
          <a:ln w="19050">
            <a:solidFill>
              <a:schemeClr val="lt1"/>
            </a:solidFill>
          </a:ln>
          <a:effectLst/>
        </c:spPr>
      </c:pivotFmt>
      <c:pivotFmt>
        <c:idx val="4384"/>
        <c:spPr>
          <a:solidFill>
            <a:schemeClr val="accent1"/>
          </a:solidFill>
          <a:ln w="19050">
            <a:solidFill>
              <a:schemeClr val="lt1"/>
            </a:solidFill>
          </a:ln>
          <a:effectLst/>
        </c:spPr>
      </c:pivotFmt>
      <c:pivotFmt>
        <c:idx val="4385"/>
        <c:spPr>
          <a:solidFill>
            <a:schemeClr val="accent1"/>
          </a:solidFill>
          <a:ln w="19050">
            <a:solidFill>
              <a:schemeClr val="lt1"/>
            </a:solidFill>
          </a:ln>
          <a:effectLst/>
        </c:spPr>
      </c:pivotFmt>
      <c:pivotFmt>
        <c:idx val="438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387"/>
        <c:spPr>
          <a:solidFill>
            <a:schemeClr val="accent1"/>
          </a:solidFill>
          <a:ln w="19050">
            <a:solidFill>
              <a:schemeClr val="lt1"/>
            </a:solidFill>
          </a:ln>
          <a:effectLst/>
        </c:spPr>
      </c:pivotFmt>
      <c:pivotFmt>
        <c:idx val="4388"/>
        <c:spPr>
          <a:solidFill>
            <a:schemeClr val="accent1"/>
          </a:solidFill>
          <a:ln w="19050">
            <a:solidFill>
              <a:schemeClr val="lt1"/>
            </a:solidFill>
          </a:ln>
          <a:effectLst/>
        </c:spPr>
      </c:pivotFmt>
      <c:pivotFmt>
        <c:idx val="4389"/>
        <c:spPr>
          <a:solidFill>
            <a:schemeClr val="accent1"/>
          </a:solidFill>
          <a:ln w="19050">
            <a:solidFill>
              <a:schemeClr val="lt1"/>
            </a:solidFill>
          </a:ln>
          <a:effectLst/>
        </c:spPr>
      </c:pivotFmt>
      <c:pivotFmt>
        <c:idx val="4390"/>
        <c:spPr>
          <a:solidFill>
            <a:schemeClr val="accent1"/>
          </a:solidFill>
          <a:ln w="19050">
            <a:solidFill>
              <a:schemeClr val="lt1"/>
            </a:solidFill>
          </a:ln>
          <a:effectLst/>
        </c:spPr>
      </c:pivotFmt>
      <c:pivotFmt>
        <c:idx val="4391"/>
        <c:spPr>
          <a:solidFill>
            <a:schemeClr val="accent1"/>
          </a:solidFill>
          <a:ln w="19050">
            <a:solidFill>
              <a:schemeClr val="lt1"/>
            </a:solidFill>
          </a:ln>
          <a:effectLst/>
        </c:spPr>
      </c:pivotFmt>
      <c:pivotFmt>
        <c:idx val="4392"/>
        <c:spPr>
          <a:solidFill>
            <a:schemeClr val="accent1"/>
          </a:solidFill>
          <a:ln w="19050">
            <a:solidFill>
              <a:schemeClr val="lt1"/>
            </a:solidFill>
          </a:ln>
          <a:effectLst/>
        </c:spPr>
      </c:pivotFmt>
      <c:pivotFmt>
        <c:idx val="4393"/>
        <c:spPr>
          <a:solidFill>
            <a:schemeClr val="accent1"/>
          </a:solidFill>
          <a:ln w="19050">
            <a:solidFill>
              <a:schemeClr val="lt1"/>
            </a:solidFill>
          </a:ln>
          <a:effectLst/>
        </c:spPr>
      </c:pivotFmt>
      <c:pivotFmt>
        <c:idx val="4394"/>
        <c:spPr>
          <a:solidFill>
            <a:schemeClr val="accent1"/>
          </a:solidFill>
          <a:ln w="19050">
            <a:solidFill>
              <a:schemeClr val="lt1"/>
            </a:solidFill>
          </a:ln>
          <a:effectLst/>
        </c:spPr>
      </c:pivotFmt>
      <c:pivotFmt>
        <c:idx val="4395"/>
        <c:spPr>
          <a:solidFill>
            <a:schemeClr val="accent1"/>
          </a:solidFill>
          <a:ln w="19050">
            <a:solidFill>
              <a:schemeClr val="lt1"/>
            </a:solidFill>
          </a:ln>
          <a:effectLst/>
        </c:spPr>
      </c:pivotFmt>
      <c:pivotFmt>
        <c:idx val="4396"/>
        <c:spPr>
          <a:solidFill>
            <a:schemeClr val="accent1"/>
          </a:solidFill>
          <a:ln w="19050">
            <a:solidFill>
              <a:schemeClr val="lt1"/>
            </a:solidFill>
          </a:ln>
          <a:effectLst/>
        </c:spPr>
      </c:pivotFmt>
      <c:pivotFmt>
        <c:idx val="4397"/>
        <c:spPr>
          <a:solidFill>
            <a:schemeClr val="accent1"/>
          </a:solidFill>
          <a:ln w="19050">
            <a:solidFill>
              <a:schemeClr val="lt1"/>
            </a:solidFill>
          </a:ln>
          <a:effectLst/>
        </c:spPr>
      </c:pivotFmt>
      <c:pivotFmt>
        <c:idx val="4398"/>
        <c:spPr>
          <a:solidFill>
            <a:schemeClr val="accent1"/>
          </a:solidFill>
          <a:ln w="19050">
            <a:solidFill>
              <a:schemeClr val="lt1"/>
            </a:solidFill>
          </a:ln>
          <a:effectLst/>
        </c:spPr>
      </c:pivotFmt>
      <c:pivotFmt>
        <c:idx val="4399"/>
        <c:spPr>
          <a:solidFill>
            <a:schemeClr val="accent1"/>
          </a:solidFill>
          <a:ln w="19050">
            <a:solidFill>
              <a:schemeClr val="lt1"/>
            </a:solidFill>
          </a:ln>
          <a:effectLst/>
        </c:spPr>
      </c:pivotFmt>
      <c:pivotFmt>
        <c:idx val="4400"/>
        <c:spPr>
          <a:solidFill>
            <a:schemeClr val="accent1"/>
          </a:solidFill>
          <a:ln w="19050">
            <a:solidFill>
              <a:schemeClr val="lt1"/>
            </a:solidFill>
          </a:ln>
          <a:effectLst/>
        </c:spPr>
      </c:pivotFmt>
      <c:pivotFmt>
        <c:idx val="4401"/>
        <c:spPr>
          <a:solidFill>
            <a:schemeClr val="accent1"/>
          </a:solidFill>
          <a:ln w="19050">
            <a:solidFill>
              <a:schemeClr val="lt1"/>
            </a:solidFill>
          </a:ln>
          <a:effectLst/>
        </c:spPr>
      </c:pivotFmt>
      <c:pivotFmt>
        <c:idx val="4402"/>
        <c:spPr>
          <a:solidFill>
            <a:schemeClr val="accent1"/>
          </a:solidFill>
          <a:ln w="19050">
            <a:solidFill>
              <a:schemeClr val="lt1"/>
            </a:solidFill>
          </a:ln>
          <a:effectLst/>
        </c:spPr>
      </c:pivotFmt>
      <c:pivotFmt>
        <c:idx val="440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404"/>
        <c:spPr>
          <a:solidFill>
            <a:schemeClr val="accent1"/>
          </a:solidFill>
          <a:ln w="19050">
            <a:solidFill>
              <a:schemeClr val="lt1"/>
            </a:solidFill>
          </a:ln>
          <a:effectLst/>
        </c:spPr>
      </c:pivotFmt>
      <c:pivotFmt>
        <c:idx val="4405"/>
        <c:spPr>
          <a:solidFill>
            <a:schemeClr val="accent1"/>
          </a:solidFill>
          <a:ln w="19050">
            <a:solidFill>
              <a:schemeClr val="lt1"/>
            </a:solidFill>
          </a:ln>
          <a:effectLst/>
        </c:spPr>
      </c:pivotFmt>
      <c:pivotFmt>
        <c:idx val="4406"/>
        <c:spPr>
          <a:solidFill>
            <a:schemeClr val="accent1"/>
          </a:solidFill>
          <a:ln w="19050">
            <a:solidFill>
              <a:schemeClr val="lt1"/>
            </a:solidFill>
          </a:ln>
          <a:effectLst/>
        </c:spPr>
      </c:pivotFmt>
      <c:pivotFmt>
        <c:idx val="4407"/>
        <c:spPr>
          <a:solidFill>
            <a:schemeClr val="accent1"/>
          </a:solidFill>
          <a:ln w="19050">
            <a:solidFill>
              <a:schemeClr val="lt1"/>
            </a:solidFill>
          </a:ln>
          <a:effectLst/>
        </c:spPr>
      </c:pivotFmt>
      <c:pivotFmt>
        <c:idx val="4408"/>
        <c:spPr>
          <a:solidFill>
            <a:schemeClr val="accent1"/>
          </a:solidFill>
          <a:ln w="19050">
            <a:solidFill>
              <a:schemeClr val="lt1"/>
            </a:solidFill>
          </a:ln>
          <a:effectLst/>
        </c:spPr>
      </c:pivotFmt>
      <c:pivotFmt>
        <c:idx val="4409"/>
        <c:spPr>
          <a:solidFill>
            <a:schemeClr val="accent1"/>
          </a:solidFill>
          <a:ln w="19050">
            <a:solidFill>
              <a:schemeClr val="lt1"/>
            </a:solidFill>
          </a:ln>
          <a:effectLst/>
        </c:spPr>
      </c:pivotFmt>
      <c:pivotFmt>
        <c:idx val="4410"/>
        <c:spPr>
          <a:solidFill>
            <a:schemeClr val="accent1"/>
          </a:solidFill>
          <a:ln w="19050">
            <a:solidFill>
              <a:schemeClr val="lt1"/>
            </a:solidFill>
          </a:ln>
          <a:effectLst/>
        </c:spPr>
      </c:pivotFmt>
      <c:pivotFmt>
        <c:idx val="4411"/>
        <c:spPr>
          <a:solidFill>
            <a:schemeClr val="accent1"/>
          </a:solidFill>
          <a:ln w="19050">
            <a:solidFill>
              <a:schemeClr val="lt1"/>
            </a:solidFill>
          </a:ln>
          <a:effectLst/>
        </c:spPr>
      </c:pivotFmt>
      <c:pivotFmt>
        <c:idx val="4412"/>
        <c:spPr>
          <a:solidFill>
            <a:schemeClr val="accent1"/>
          </a:solidFill>
          <a:ln w="19050">
            <a:solidFill>
              <a:schemeClr val="lt1"/>
            </a:solidFill>
          </a:ln>
          <a:effectLst/>
        </c:spPr>
      </c:pivotFmt>
      <c:pivotFmt>
        <c:idx val="4413"/>
        <c:spPr>
          <a:solidFill>
            <a:schemeClr val="accent1"/>
          </a:solidFill>
          <a:ln w="19050">
            <a:solidFill>
              <a:schemeClr val="lt1"/>
            </a:solidFill>
          </a:ln>
          <a:effectLst/>
        </c:spPr>
      </c:pivotFmt>
      <c:pivotFmt>
        <c:idx val="4414"/>
        <c:spPr>
          <a:solidFill>
            <a:schemeClr val="accent1"/>
          </a:solidFill>
          <a:ln w="19050">
            <a:solidFill>
              <a:schemeClr val="lt1"/>
            </a:solidFill>
          </a:ln>
          <a:effectLst/>
        </c:spPr>
      </c:pivotFmt>
      <c:pivotFmt>
        <c:idx val="4415"/>
        <c:spPr>
          <a:solidFill>
            <a:schemeClr val="accent1"/>
          </a:solidFill>
          <a:ln w="19050">
            <a:solidFill>
              <a:schemeClr val="lt1"/>
            </a:solidFill>
          </a:ln>
          <a:effectLst/>
        </c:spPr>
      </c:pivotFmt>
      <c:pivotFmt>
        <c:idx val="4416"/>
        <c:spPr>
          <a:solidFill>
            <a:schemeClr val="accent1"/>
          </a:solidFill>
          <a:ln w="19050">
            <a:solidFill>
              <a:schemeClr val="lt1"/>
            </a:solidFill>
          </a:ln>
          <a:effectLst/>
        </c:spPr>
      </c:pivotFmt>
      <c:pivotFmt>
        <c:idx val="4417"/>
        <c:spPr>
          <a:solidFill>
            <a:schemeClr val="accent1"/>
          </a:solidFill>
          <a:ln w="19050">
            <a:solidFill>
              <a:schemeClr val="lt1"/>
            </a:solidFill>
          </a:ln>
          <a:effectLst/>
        </c:spPr>
      </c:pivotFmt>
      <c:pivotFmt>
        <c:idx val="4418"/>
        <c:spPr>
          <a:solidFill>
            <a:schemeClr val="accent1"/>
          </a:solidFill>
          <a:ln w="19050">
            <a:solidFill>
              <a:schemeClr val="lt1"/>
            </a:solidFill>
          </a:ln>
          <a:effectLst/>
        </c:spPr>
      </c:pivotFmt>
      <c:pivotFmt>
        <c:idx val="4419"/>
        <c:spPr>
          <a:solidFill>
            <a:schemeClr val="accent1"/>
          </a:solidFill>
          <a:ln w="19050">
            <a:solidFill>
              <a:schemeClr val="lt1"/>
            </a:solidFill>
          </a:ln>
          <a:effectLst/>
        </c:spPr>
      </c:pivotFmt>
      <c:pivotFmt>
        <c:idx val="442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421"/>
        <c:spPr>
          <a:solidFill>
            <a:schemeClr val="accent1"/>
          </a:solidFill>
          <a:ln w="19050">
            <a:solidFill>
              <a:schemeClr val="lt1"/>
            </a:solidFill>
          </a:ln>
          <a:effectLst/>
        </c:spPr>
      </c:pivotFmt>
      <c:pivotFmt>
        <c:idx val="4422"/>
        <c:spPr>
          <a:solidFill>
            <a:schemeClr val="accent1"/>
          </a:solidFill>
          <a:ln w="19050">
            <a:solidFill>
              <a:schemeClr val="lt1"/>
            </a:solidFill>
          </a:ln>
          <a:effectLst/>
        </c:spPr>
      </c:pivotFmt>
      <c:pivotFmt>
        <c:idx val="4423"/>
        <c:spPr>
          <a:solidFill>
            <a:schemeClr val="accent1"/>
          </a:solidFill>
          <a:ln w="19050">
            <a:solidFill>
              <a:schemeClr val="lt1"/>
            </a:solidFill>
          </a:ln>
          <a:effectLst/>
        </c:spPr>
      </c:pivotFmt>
      <c:pivotFmt>
        <c:idx val="4424"/>
        <c:spPr>
          <a:solidFill>
            <a:schemeClr val="accent1"/>
          </a:solidFill>
          <a:ln w="19050">
            <a:solidFill>
              <a:schemeClr val="lt1"/>
            </a:solidFill>
          </a:ln>
          <a:effectLst/>
        </c:spPr>
      </c:pivotFmt>
      <c:pivotFmt>
        <c:idx val="4425"/>
        <c:spPr>
          <a:solidFill>
            <a:schemeClr val="accent1"/>
          </a:solidFill>
          <a:ln w="19050">
            <a:solidFill>
              <a:schemeClr val="lt1"/>
            </a:solidFill>
          </a:ln>
          <a:effectLst/>
        </c:spPr>
      </c:pivotFmt>
      <c:pivotFmt>
        <c:idx val="4426"/>
        <c:spPr>
          <a:solidFill>
            <a:schemeClr val="accent1"/>
          </a:solidFill>
          <a:ln w="19050">
            <a:solidFill>
              <a:schemeClr val="lt1"/>
            </a:solidFill>
          </a:ln>
          <a:effectLst/>
        </c:spPr>
      </c:pivotFmt>
      <c:pivotFmt>
        <c:idx val="4427"/>
        <c:spPr>
          <a:solidFill>
            <a:schemeClr val="accent1"/>
          </a:solidFill>
          <a:ln w="19050">
            <a:solidFill>
              <a:schemeClr val="lt1"/>
            </a:solidFill>
          </a:ln>
          <a:effectLst/>
        </c:spPr>
      </c:pivotFmt>
      <c:pivotFmt>
        <c:idx val="4428"/>
        <c:spPr>
          <a:solidFill>
            <a:schemeClr val="accent1"/>
          </a:solidFill>
          <a:ln w="19050">
            <a:solidFill>
              <a:schemeClr val="lt1"/>
            </a:solidFill>
          </a:ln>
          <a:effectLst/>
        </c:spPr>
      </c:pivotFmt>
      <c:pivotFmt>
        <c:idx val="4429"/>
        <c:spPr>
          <a:solidFill>
            <a:schemeClr val="accent1"/>
          </a:solidFill>
          <a:ln w="19050">
            <a:solidFill>
              <a:schemeClr val="lt1"/>
            </a:solidFill>
          </a:ln>
          <a:effectLst/>
        </c:spPr>
      </c:pivotFmt>
      <c:pivotFmt>
        <c:idx val="4430"/>
        <c:spPr>
          <a:solidFill>
            <a:schemeClr val="accent1"/>
          </a:solidFill>
          <a:ln w="19050">
            <a:solidFill>
              <a:schemeClr val="lt1"/>
            </a:solidFill>
          </a:ln>
          <a:effectLst/>
        </c:spPr>
      </c:pivotFmt>
      <c:pivotFmt>
        <c:idx val="4431"/>
        <c:spPr>
          <a:solidFill>
            <a:schemeClr val="accent1"/>
          </a:solidFill>
          <a:ln w="19050">
            <a:solidFill>
              <a:schemeClr val="lt1"/>
            </a:solidFill>
          </a:ln>
          <a:effectLst/>
        </c:spPr>
      </c:pivotFmt>
      <c:pivotFmt>
        <c:idx val="4432"/>
        <c:spPr>
          <a:solidFill>
            <a:schemeClr val="accent1"/>
          </a:solidFill>
          <a:ln w="19050">
            <a:solidFill>
              <a:schemeClr val="lt1"/>
            </a:solidFill>
          </a:ln>
          <a:effectLst/>
        </c:spPr>
      </c:pivotFmt>
      <c:pivotFmt>
        <c:idx val="4433"/>
        <c:spPr>
          <a:solidFill>
            <a:schemeClr val="accent1"/>
          </a:solidFill>
          <a:ln w="19050">
            <a:solidFill>
              <a:schemeClr val="lt1"/>
            </a:solidFill>
          </a:ln>
          <a:effectLst/>
        </c:spPr>
      </c:pivotFmt>
      <c:pivotFmt>
        <c:idx val="4434"/>
        <c:spPr>
          <a:solidFill>
            <a:schemeClr val="accent1"/>
          </a:solidFill>
          <a:ln w="19050">
            <a:solidFill>
              <a:schemeClr val="lt1"/>
            </a:solidFill>
          </a:ln>
          <a:effectLst/>
        </c:spPr>
      </c:pivotFmt>
      <c:pivotFmt>
        <c:idx val="4435"/>
        <c:spPr>
          <a:solidFill>
            <a:schemeClr val="accent1"/>
          </a:solidFill>
          <a:ln w="19050">
            <a:solidFill>
              <a:schemeClr val="lt1"/>
            </a:solidFill>
          </a:ln>
          <a:effectLst/>
        </c:spPr>
      </c:pivotFmt>
      <c:pivotFmt>
        <c:idx val="4436"/>
        <c:spPr>
          <a:solidFill>
            <a:schemeClr val="accent1"/>
          </a:solidFill>
          <a:ln w="19050">
            <a:solidFill>
              <a:schemeClr val="lt1"/>
            </a:solidFill>
          </a:ln>
          <a:effectLst/>
        </c:spPr>
      </c:pivotFmt>
      <c:pivotFmt>
        <c:idx val="443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438"/>
        <c:spPr>
          <a:solidFill>
            <a:schemeClr val="accent1"/>
          </a:solidFill>
          <a:ln w="19050">
            <a:solidFill>
              <a:schemeClr val="lt1"/>
            </a:solidFill>
          </a:ln>
          <a:effectLst/>
        </c:spPr>
      </c:pivotFmt>
      <c:pivotFmt>
        <c:idx val="4439"/>
        <c:spPr>
          <a:solidFill>
            <a:schemeClr val="accent1"/>
          </a:solidFill>
          <a:ln w="19050">
            <a:solidFill>
              <a:schemeClr val="lt1"/>
            </a:solidFill>
          </a:ln>
          <a:effectLst/>
        </c:spPr>
      </c:pivotFmt>
      <c:pivotFmt>
        <c:idx val="4440"/>
        <c:spPr>
          <a:solidFill>
            <a:schemeClr val="accent1"/>
          </a:solidFill>
          <a:ln w="19050">
            <a:solidFill>
              <a:schemeClr val="lt1"/>
            </a:solidFill>
          </a:ln>
          <a:effectLst/>
        </c:spPr>
      </c:pivotFmt>
      <c:pivotFmt>
        <c:idx val="4441"/>
        <c:spPr>
          <a:solidFill>
            <a:schemeClr val="accent1"/>
          </a:solidFill>
          <a:ln w="19050">
            <a:solidFill>
              <a:schemeClr val="lt1"/>
            </a:solidFill>
          </a:ln>
          <a:effectLst/>
        </c:spPr>
      </c:pivotFmt>
      <c:pivotFmt>
        <c:idx val="4442"/>
        <c:spPr>
          <a:solidFill>
            <a:schemeClr val="accent1"/>
          </a:solidFill>
          <a:ln w="19050">
            <a:solidFill>
              <a:schemeClr val="lt1"/>
            </a:solidFill>
          </a:ln>
          <a:effectLst/>
        </c:spPr>
      </c:pivotFmt>
      <c:pivotFmt>
        <c:idx val="4443"/>
        <c:spPr>
          <a:solidFill>
            <a:schemeClr val="accent1"/>
          </a:solidFill>
          <a:ln w="19050">
            <a:solidFill>
              <a:schemeClr val="lt1"/>
            </a:solidFill>
          </a:ln>
          <a:effectLst/>
        </c:spPr>
      </c:pivotFmt>
      <c:pivotFmt>
        <c:idx val="4444"/>
        <c:spPr>
          <a:solidFill>
            <a:schemeClr val="accent1"/>
          </a:solidFill>
          <a:ln w="19050">
            <a:solidFill>
              <a:schemeClr val="lt1"/>
            </a:solidFill>
          </a:ln>
          <a:effectLst/>
        </c:spPr>
      </c:pivotFmt>
      <c:pivotFmt>
        <c:idx val="4445"/>
        <c:spPr>
          <a:solidFill>
            <a:schemeClr val="accent1"/>
          </a:solidFill>
          <a:ln w="19050">
            <a:solidFill>
              <a:schemeClr val="lt1"/>
            </a:solidFill>
          </a:ln>
          <a:effectLst/>
        </c:spPr>
      </c:pivotFmt>
      <c:pivotFmt>
        <c:idx val="4446"/>
        <c:spPr>
          <a:solidFill>
            <a:schemeClr val="accent1"/>
          </a:solidFill>
          <a:ln w="19050">
            <a:solidFill>
              <a:schemeClr val="lt1"/>
            </a:solidFill>
          </a:ln>
          <a:effectLst/>
        </c:spPr>
      </c:pivotFmt>
      <c:pivotFmt>
        <c:idx val="4447"/>
        <c:spPr>
          <a:solidFill>
            <a:schemeClr val="accent1"/>
          </a:solidFill>
          <a:ln w="19050">
            <a:solidFill>
              <a:schemeClr val="lt1"/>
            </a:solidFill>
          </a:ln>
          <a:effectLst/>
        </c:spPr>
      </c:pivotFmt>
      <c:pivotFmt>
        <c:idx val="4448"/>
        <c:spPr>
          <a:solidFill>
            <a:schemeClr val="accent1"/>
          </a:solidFill>
          <a:ln w="19050">
            <a:solidFill>
              <a:schemeClr val="lt1"/>
            </a:solidFill>
          </a:ln>
          <a:effectLst/>
        </c:spPr>
      </c:pivotFmt>
      <c:pivotFmt>
        <c:idx val="4449"/>
        <c:spPr>
          <a:solidFill>
            <a:schemeClr val="accent1"/>
          </a:solidFill>
          <a:ln w="19050">
            <a:solidFill>
              <a:schemeClr val="lt1"/>
            </a:solidFill>
          </a:ln>
          <a:effectLst/>
        </c:spPr>
      </c:pivotFmt>
      <c:pivotFmt>
        <c:idx val="4450"/>
        <c:spPr>
          <a:solidFill>
            <a:schemeClr val="accent1"/>
          </a:solidFill>
          <a:ln w="19050">
            <a:solidFill>
              <a:schemeClr val="lt1"/>
            </a:solidFill>
          </a:ln>
          <a:effectLst/>
        </c:spPr>
      </c:pivotFmt>
      <c:pivotFmt>
        <c:idx val="4451"/>
        <c:spPr>
          <a:solidFill>
            <a:schemeClr val="accent1"/>
          </a:solidFill>
          <a:ln w="19050">
            <a:solidFill>
              <a:schemeClr val="lt1"/>
            </a:solidFill>
          </a:ln>
          <a:effectLst/>
        </c:spPr>
      </c:pivotFmt>
      <c:pivotFmt>
        <c:idx val="4452"/>
        <c:spPr>
          <a:solidFill>
            <a:schemeClr val="accent1"/>
          </a:solidFill>
          <a:ln w="19050">
            <a:solidFill>
              <a:schemeClr val="lt1"/>
            </a:solidFill>
          </a:ln>
          <a:effectLst/>
        </c:spPr>
      </c:pivotFmt>
      <c:pivotFmt>
        <c:idx val="4453"/>
        <c:spPr>
          <a:solidFill>
            <a:schemeClr val="accent1"/>
          </a:solidFill>
          <a:ln w="19050">
            <a:solidFill>
              <a:schemeClr val="lt1"/>
            </a:solidFill>
          </a:ln>
          <a:effectLst/>
        </c:spPr>
      </c:pivotFmt>
      <c:pivotFmt>
        <c:idx val="445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455"/>
        <c:spPr>
          <a:solidFill>
            <a:schemeClr val="accent1"/>
          </a:solidFill>
          <a:ln w="19050">
            <a:solidFill>
              <a:schemeClr val="lt1"/>
            </a:solidFill>
          </a:ln>
          <a:effectLst/>
        </c:spPr>
      </c:pivotFmt>
      <c:pivotFmt>
        <c:idx val="4456"/>
        <c:spPr>
          <a:solidFill>
            <a:schemeClr val="accent1"/>
          </a:solidFill>
          <a:ln w="19050">
            <a:solidFill>
              <a:schemeClr val="lt1"/>
            </a:solidFill>
          </a:ln>
          <a:effectLst/>
        </c:spPr>
      </c:pivotFmt>
      <c:pivotFmt>
        <c:idx val="4457"/>
        <c:spPr>
          <a:solidFill>
            <a:schemeClr val="accent1"/>
          </a:solidFill>
          <a:ln w="19050">
            <a:solidFill>
              <a:schemeClr val="lt1"/>
            </a:solidFill>
          </a:ln>
          <a:effectLst/>
        </c:spPr>
      </c:pivotFmt>
      <c:pivotFmt>
        <c:idx val="4458"/>
        <c:spPr>
          <a:solidFill>
            <a:schemeClr val="accent1"/>
          </a:solidFill>
          <a:ln w="19050">
            <a:solidFill>
              <a:schemeClr val="lt1"/>
            </a:solidFill>
          </a:ln>
          <a:effectLst/>
        </c:spPr>
      </c:pivotFmt>
      <c:pivotFmt>
        <c:idx val="4459"/>
        <c:spPr>
          <a:solidFill>
            <a:schemeClr val="accent1"/>
          </a:solidFill>
          <a:ln w="19050">
            <a:solidFill>
              <a:schemeClr val="lt1"/>
            </a:solidFill>
          </a:ln>
          <a:effectLst/>
        </c:spPr>
      </c:pivotFmt>
      <c:pivotFmt>
        <c:idx val="4460"/>
        <c:spPr>
          <a:solidFill>
            <a:schemeClr val="accent1"/>
          </a:solidFill>
          <a:ln w="19050">
            <a:solidFill>
              <a:schemeClr val="lt1"/>
            </a:solidFill>
          </a:ln>
          <a:effectLst/>
        </c:spPr>
      </c:pivotFmt>
      <c:pivotFmt>
        <c:idx val="4461"/>
        <c:spPr>
          <a:solidFill>
            <a:schemeClr val="accent1"/>
          </a:solidFill>
          <a:ln w="19050">
            <a:solidFill>
              <a:schemeClr val="lt1"/>
            </a:solidFill>
          </a:ln>
          <a:effectLst/>
        </c:spPr>
      </c:pivotFmt>
      <c:pivotFmt>
        <c:idx val="4462"/>
        <c:spPr>
          <a:solidFill>
            <a:schemeClr val="accent1"/>
          </a:solidFill>
          <a:ln w="19050">
            <a:solidFill>
              <a:schemeClr val="lt1"/>
            </a:solidFill>
          </a:ln>
          <a:effectLst/>
        </c:spPr>
      </c:pivotFmt>
      <c:pivotFmt>
        <c:idx val="4463"/>
        <c:spPr>
          <a:solidFill>
            <a:schemeClr val="accent1"/>
          </a:solidFill>
          <a:ln w="19050">
            <a:solidFill>
              <a:schemeClr val="lt1"/>
            </a:solidFill>
          </a:ln>
          <a:effectLst/>
        </c:spPr>
      </c:pivotFmt>
      <c:pivotFmt>
        <c:idx val="4464"/>
        <c:spPr>
          <a:solidFill>
            <a:schemeClr val="accent1"/>
          </a:solidFill>
          <a:ln w="19050">
            <a:solidFill>
              <a:schemeClr val="lt1"/>
            </a:solidFill>
          </a:ln>
          <a:effectLst/>
        </c:spPr>
      </c:pivotFmt>
      <c:pivotFmt>
        <c:idx val="4465"/>
        <c:spPr>
          <a:solidFill>
            <a:schemeClr val="accent1"/>
          </a:solidFill>
          <a:ln w="19050">
            <a:solidFill>
              <a:schemeClr val="lt1"/>
            </a:solidFill>
          </a:ln>
          <a:effectLst/>
        </c:spPr>
      </c:pivotFmt>
      <c:pivotFmt>
        <c:idx val="4466"/>
        <c:spPr>
          <a:solidFill>
            <a:schemeClr val="accent1"/>
          </a:solidFill>
          <a:ln w="19050">
            <a:solidFill>
              <a:schemeClr val="lt1"/>
            </a:solidFill>
          </a:ln>
          <a:effectLst/>
        </c:spPr>
      </c:pivotFmt>
      <c:pivotFmt>
        <c:idx val="4467"/>
        <c:spPr>
          <a:solidFill>
            <a:schemeClr val="accent1"/>
          </a:solidFill>
          <a:ln w="19050">
            <a:solidFill>
              <a:schemeClr val="lt1"/>
            </a:solidFill>
          </a:ln>
          <a:effectLst/>
        </c:spPr>
      </c:pivotFmt>
      <c:pivotFmt>
        <c:idx val="4468"/>
        <c:spPr>
          <a:solidFill>
            <a:schemeClr val="accent1"/>
          </a:solidFill>
          <a:ln w="19050">
            <a:solidFill>
              <a:schemeClr val="lt1"/>
            </a:solidFill>
          </a:ln>
          <a:effectLst/>
        </c:spPr>
      </c:pivotFmt>
      <c:pivotFmt>
        <c:idx val="4469"/>
        <c:spPr>
          <a:solidFill>
            <a:schemeClr val="accent1"/>
          </a:solidFill>
          <a:ln w="19050">
            <a:solidFill>
              <a:schemeClr val="lt1"/>
            </a:solidFill>
          </a:ln>
          <a:effectLst/>
        </c:spPr>
      </c:pivotFmt>
      <c:pivotFmt>
        <c:idx val="4470"/>
        <c:spPr>
          <a:solidFill>
            <a:schemeClr val="accent1"/>
          </a:solidFill>
          <a:ln w="19050">
            <a:solidFill>
              <a:schemeClr val="lt1"/>
            </a:solidFill>
          </a:ln>
          <a:effectLst/>
        </c:spPr>
      </c:pivotFmt>
      <c:pivotFmt>
        <c:idx val="447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472"/>
        <c:spPr>
          <a:solidFill>
            <a:schemeClr val="accent1"/>
          </a:solidFill>
          <a:ln w="19050">
            <a:solidFill>
              <a:schemeClr val="lt1"/>
            </a:solidFill>
          </a:ln>
          <a:effectLst/>
        </c:spPr>
      </c:pivotFmt>
      <c:pivotFmt>
        <c:idx val="4473"/>
        <c:spPr>
          <a:solidFill>
            <a:schemeClr val="accent1"/>
          </a:solidFill>
          <a:ln w="19050">
            <a:solidFill>
              <a:schemeClr val="lt1"/>
            </a:solidFill>
          </a:ln>
          <a:effectLst/>
        </c:spPr>
      </c:pivotFmt>
      <c:pivotFmt>
        <c:idx val="4474"/>
        <c:spPr>
          <a:solidFill>
            <a:schemeClr val="accent1"/>
          </a:solidFill>
          <a:ln w="19050">
            <a:solidFill>
              <a:schemeClr val="lt1"/>
            </a:solidFill>
          </a:ln>
          <a:effectLst/>
        </c:spPr>
      </c:pivotFmt>
      <c:pivotFmt>
        <c:idx val="4475"/>
        <c:spPr>
          <a:solidFill>
            <a:schemeClr val="accent1"/>
          </a:solidFill>
          <a:ln w="19050">
            <a:solidFill>
              <a:schemeClr val="lt1"/>
            </a:solidFill>
          </a:ln>
          <a:effectLst/>
        </c:spPr>
      </c:pivotFmt>
      <c:pivotFmt>
        <c:idx val="4476"/>
        <c:spPr>
          <a:solidFill>
            <a:schemeClr val="accent1"/>
          </a:solidFill>
          <a:ln w="19050">
            <a:solidFill>
              <a:schemeClr val="lt1"/>
            </a:solidFill>
          </a:ln>
          <a:effectLst/>
        </c:spPr>
      </c:pivotFmt>
      <c:pivotFmt>
        <c:idx val="4477"/>
        <c:spPr>
          <a:solidFill>
            <a:schemeClr val="accent1"/>
          </a:solidFill>
          <a:ln w="19050">
            <a:solidFill>
              <a:schemeClr val="lt1"/>
            </a:solidFill>
          </a:ln>
          <a:effectLst/>
        </c:spPr>
      </c:pivotFmt>
      <c:pivotFmt>
        <c:idx val="4478"/>
        <c:spPr>
          <a:solidFill>
            <a:schemeClr val="accent1"/>
          </a:solidFill>
          <a:ln w="19050">
            <a:solidFill>
              <a:schemeClr val="lt1"/>
            </a:solidFill>
          </a:ln>
          <a:effectLst/>
        </c:spPr>
      </c:pivotFmt>
      <c:pivotFmt>
        <c:idx val="4479"/>
        <c:spPr>
          <a:solidFill>
            <a:schemeClr val="accent1"/>
          </a:solidFill>
          <a:ln w="19050">
            <a:solidFill>
              <a:schemeClr val="lt1"/>
            </a:solidFill>
          </a:ln>
          <a:effectLst/>
        </c:spPr>
      </c:pivotFmt>
      <c:pivotFmt>
        <c:idx val="4480"/>
        <c:spPr>
          <a:solidFill>
            <a:schemeClr val="accent1"/>
          </a:solidFill>
          <a:ln w="19050">
            <a:solidFill>
              <a:schemeClr val="lt1"/>
            </a:solidFill>
          </a:ln>
          <a:effectLst/>
        </c:spPr>
      </c:pivotFmt>
      <c:pivotFmt>
        <c:idx val="4481"/>
        <c:spPr>
          <a:solidFill>
            <a:schemeClr val="accent1"/>
          </a:solidFill>
          <a:ln w="19050">
            <a:solidFill>
              <a:schemeClr val="lt1"/>
            </a:solidFill>
          </a:ln>
          <a:effectLst/>
        </c:spPr>
      </c:pivotFmt>
      <c:pivotFmt>
        <c:idx val="4482"/>
        <c:spPr>
          <a:solidFill>
            <a:schemeClr val="accent1"/>
          </a:solidFill>
          <a:ln w="19050">
            <a:solidFill>
              <a:schemeClr val="lt1"/>
            </a:solidFill>
          </a:ln>
          <a:effectLst/>
        </c:spPr>
      </c:pivotFmt>
      <c:pivotFmt>
        <c:idx val="4483"/>
        <c:spPr>
          <a:solidFill>
            <a:schemeClr val="accent1"/>
          </a:solidFill>
          <a:ln w="19050">
            <a:solidFill>
              <a:schemeClr val="lt1"/>
            </a:solidFill>
          </a:ln>
          <a:effectLst/>
        </c:spPr>
      </c:pivotFmt>
      <c:pivotFmt>
        <c:idx val="4484"/>
        <c:spPr>
          <a:solidFill>
            <a:schemeClr val="accent1"/>
          </a:solidFill>
          <a:ln w="19050">
            <a:solidFill>
              <a:schemeClr val="lt1"/>
            </a:solidFill>
          </a:ln>
          <a:effectLst/>
        </c:spPr>
      </c:pivotFmt>
      <c:pivotFmt>
        <c:idx val="4485"/>
        <c:spPr>
          <a:solidFill>
            <a:schemeClr val="accent1"/>
          </a:solidFill>
          <a:ln w="19050">
            <a:solidFill>
              <a:schemeClr val="lt1"/>
            </a:solidFill>
          </a:ln>
          <a:effectLst/>
        </c:spPr>
      </c:pivotFmt>
      <c:pivotFmt>
        <c:idx val="4486"/>
        <c:spPr>
          <a:solidFill>
            <a:schemeClr val="accent1"/>
          </a:solidFill>
          <a:ln w="19050">
            <a:solidFill>
              <a:schemeClr val="lt1"/>
            </a:solidFill>
          </a:ln>
          <a:effectLst/>
        </c:spPr>
      </c:pivotFmt>
      <c:pivotFmt>
        <c:idx val="4487"/>
        <c:spPr>
          <a:solidFill>
            <a:schemeClr val="accent1"/>
          </a:solidFill>
          <a:ln w="19050">
            <a:solidFill>
              <a:schemeClr val="lt1"/>
            </a:solidFill>
          </a:ln>
          <a:effectLst/>
        </c:spPr>
      </c:pivotFmt>
      <c:pivotFmt>
        <c:idx val="448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489"/>
        <c:spPr>
          <a:solidFill>
            <a:schemeClr val="accent1"/>
          </a:solidFill>
          <a:ln w="19050">
            <a:solidFill>
              <a:schemeClr val="lt1"/>
            </a:solidFill>
          </a:ln>
          <a:effectLst/>
        </c:spPr>
      </c:pivotFmt>
      <c:pivotFmt>
        <c:idx val="4490"/>
        <c:spPr>
          <a:solidFill>
            <a:schemeClr val="accent1"/>
          </a:solidFill>
          <a:ln w="19050">
            <a:solidFill>
              <a:schemeClr val="lt1"/>
            </a:solidFill>
          </a:ln>
          <a:effectLst/>
        </c:spPr>
      </c:pivotFmt>
      <c:pivotFmt>
        <c:idx val="4491"/>
        <c:spPr>
          <a:solidFill>
            <a:schemeClr val="accent1"/>
          </a:solidFill>
          <a:ln w="19050">
            <a:solidFill>
              <a:schemeClr val="lt1"/>
            </a:solidFill>
          </a:ln>
          <a:effectLst/>
        </c:spPr>
      </c:pivotFmt>
      <c:pivotFmt>
        <c:idx val="4492"/>
        <c:spPr>
          <a:solidFill>
            <a:schemeClr val="accent1"/>
          </a:solidFill>
          <a:ln w="19050">
            <a:solidFill>
              <a:schemeClr val="lt1"/>
            </a:solidFill>
          </a:ln>
          <a:effectLst/>
        </c:spPr>
      </c:pivotFmt>
      <c:pivotFmt>
        <c:idx val="4493"/>
        <c:spPr>
          <a:solidFill>
            <a:schemeClr val="accent1"/>
          </a:solidFill>
          <a:ln w="19050">
            <a:solidFill>
              <a:schemeClr val="lt1"/>
            </a:solidFill>
          </a:ln>
          <a:effectLst/>
        </c:spPr>
      </c:pivotFmt>
      <c:pivotFmt>
        <c:idx val="4494"/>
        <c:spPr>
          <a:solidFill>
            <a:schemeClr val="accent1"/>
          </a:solidFill>
          <a:ln w="19050">
            <a:solidFill>
              <a:schemeClr val="lt1"/>
            </a:solidFill>
          </a:ln>
          <a:effectLst/>
        </c:spPr>
      </c:pivotFmt>
      <c:pivotFmt>
        <c:idx val="4495"/>
        <c:spPr>
          <a:solidFill>
            <a:schemeClr val="accent1"/>
          </a:solidFill>
          <a:ln w="19050">
            <a:solidFill>
              <a:schemeClr val="lt1"/>
            </a:solidFill>
          </a:ln>
          <a:effectLst/>
        </c:spPr>
      </c:pivotFmt>
      <c:pivotFmt>
        <c:idx val="4496"/>
        <c:spPr>
          <a:solidFill>
            <a:schemeClr val="accent1"/>
          </a:solidFill>
          <a:ln w="19050">
            <a:solidFill>
              <a:schemeClr val="lt1"/>
            </a:solidFill>
          </a:ln>
          <a:effectLst/>
        </c:spPr>
      </c:pivotFmt>
      <c:pivotFmt>
        <c:idx val="4497"/>
        <c:spPr>
          <a:solidFill>
            <a:schemeClr val="accent1"/>
          </a:solidFill>
          <a:ln w="19050">
            <a:solidFill>
              <a:schemeClr val="lt1"/>
            </a:solidFill>
          </a:ln>
          <a:effectLst/>
        </c:spPr>
      </c:pivotFmt>
      <c:pivotFmt>
        <c:idx val="4498"/>
        <c:spPr>
          <a:solidFill>
            <a:schemeClr val="accent1"/>
          </a:solidFill>
          <a:ln w="19050">
            <a:solidFill>
              <a:schemeClr val="lt1"/>
            </a:solidFill>
          </a:ln>
          <a:effectLst/>
        </c:spPr>
      </c:pivotFmt>
      <c:pivotFmt>
        <c:idx val="4499"/>
        <c:spPr>
          <a:solidFill>
            <a:schemeClr val="accent1"/>
          </a:solidFill>
          <a:ln w="19050">
            <a:solidFill>
              <a:schemeClr val="lt1"/>
            </a:solidFill>
          </a:ln>
          <a:effectLst/>
        </c:spPr>
      </c:pivotFmt>
      <c:pivotFmt>
        <c:idx val="4500"/>
        <c:spPr>
          <a:solidFill>
            <a:schemeClr val="accent1"/>
          </a:solidFill>
          <a:ln w="19050">
            <a:solidFill>
              <a:schemeClr val="lt1"/>
            </a:solidFill>
          </a:ln>
          <a:effectLst/>
        </c:spPr>
      </c:pivotFmt>
      <c:pivotFmt>
        <c:idx val="4501"/>
        <c:spPr>
          <a:solidFill>
            <a:schemeClr val="accent1"/>
          </a:solidFill>
          <a:ln w="19050">
            <a:solidFill>
              <a:schemeClr val="lt1"/>
            </a:solidFill>
          </a:ln>
          <a:effectLst/>
        </c:spPr>
      </c:pivotFmt>
      <c:pivotFmt>
        <c:idx val="4502"/>
        <c:spPr>
          <a:solidFill>
            <a:schemeClr val="accent1"/>
          </a:solidFill>
          <a:ln w="19050">
            <a:solidFill>
              <a:schemeClr val="lt1"/>
            </a:solidFill>
          </a:ln>
          <a:effectLst/>
        </c:spPr>
      </c:pivotFmt>
      <c:pivotFmt>
        <c:idx val="4503"/>
        <c:spPr>
          <a:solidFill>
            <a:schemeClr val="accent1"/>
          </a:solidFill>
          <a:ln w="19050">
            <a:solidFill>
              <a:schemeClr val="lt1"/>
            </a:solidFill>
          </a:ln>
          <a:effectLst/>
        </c:spPr>
      </c:pivotFmt>
      <c:pivotFmt>
        <c:idx val="4504"/>
        <c:spPr>
          <a:solidFill>
            <a:schemeClr val="accent1"/>
          </a:solidFill>
          <a:ln w="19050">
            <a:solidFill>
              <a:schemeClr val="lt1"/>
            </a:solidFill>
          </a:ln>
          <a:effectLst/>
        </c:spPr>
      </c:pivotFmt>
      <c:pivotFmt>
        <c:idx val="450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506"/>
        <c:spPr>
          <a:solidFill>
            <a:schemeClr val="accent1"/>
          </a:solidFill>
          <a:ln w="19050">
            <a:solidFill>
              <a:schemeClr val="lt1"/>
            </a:solidFill>
          </a:ln>
          <a:effectLst/>
        </c:spPr>
      </c:pivotFmt>
      <c:pivotFmt>
        <c:idx val="4507"/>
        <c:spPr>
          <a:solidFill>
            <a:schemeClr val="accent1"/>
          </a:solidFill>
          <a:ln w="19050">
            <a:solidFill>
              <a:schemeClr val="lt1"/>
            </a:solidFill>
          </a:ln>
          <a:effectLst/>
        </c:spPr>
      </c:pivotFmt>
      <c:pivotFmt>
        <c:idx val="4508"/>
        <c:spPr>
          <a:solidFill>
            <a:schemeClr val="accent1"/>
          </a:solidFill>
          <a:ln w="19050">
            <a:solidFill>
              <a:schemeClr val="lt1"/>
            </a:solidFill>
          </a:ln>
          <a:effectLst/>
        </c:spPr>
      </c:pivotFmt>
      <c:pivotFmt>
        <c:idx val="4509"/>
        <c:spPr>
          <a:solidFill>
            <a:schemeClr val="accent1"/>
          </a:solidFill>
          <a:ln w="19050">
            <a:solidFill>
              <a:schemeClr val="lt1"/>
            </a:solidFill>
          </a:ln>
          <a:effectLst/>
        </c:spPr>
      </c:pivotFmt>
      <c:pivotFmt>
        <c:idx val="4510"/>
        <c:spPr>
          <a:solidFill>
            <a:schemeClr val="accent1"/>
          </a:solidFill>
          <a:ln w="19050">
            <a:solidFill>
              <a:schemeClr val="lt1"/>
            </a:solidFill>
          </a:ln>
          <a:effectLst/>
        </c:spPr>
      </c:pivotFmt>
      <c:pivotFmt>
        <c:idx val="4511"/>
        <c:spPr>
          <a:solidFill>
            <a:schemeClr val="accent1"/>
          </a:solidFill>
          <a:ln w="19050">
            <a:solidFill>
              <a:schemeClr val="lt1"/>
            </a:solidFill>
          </a:ln>
          <a:effectLst/>
        </c:spPr>
      </c:pivotFmt>
      <c:pivotFmt>
        <c:idx val="4512"/>
        <c:spPr>
          <a:solidFill>
            <a:schemeClr val="accent1"/>
          </a:solidFill>
          <a:ln w="19050">
            <a:solidFill>
              <a:schemeClr val="lt1"/>
            </a:solidFill>
          </a:ln>
          <a:effectLst/>
        </c:spPr>
      </c:pivotFmt>
      <c:pivotFmt>
        <c:idx val="4513"/>
        <c:spPr>
          <a:solidFill>
            <a:schemeClr val="accent1"/>
          </a:solidFill>
          <a:ln w="19050">
            <a:solidFill>
              <a:schemeClr val="lt1"/>
            </a:solidFill>
          </a:ln>
          <a:effectLst/>
        </c:spPr>
      </c:pivotFmt>
      <c:pivotFmt>
        <c:idx val="4514"/>
        <c:spPr>
          <a:solidFill>
            <a:schemeClr val="accent1"/>
          </a:solidFill>
          <a:ln w="19050">
            <a:solidFill>
              <a:schemeClr val="lt1"/>
            </a:solidFill>
          </a:ln>
          <a:effectLst/>
        </c:spPr>
      </c:pivotFmt>
      <c:pivotFmt>
        <c:idx val="4515"/>
        <c:spPr>
          <a:solidFill>
            <a:schemeClr val="accent1"/>
          </a:solidFill>
          <a:ln w="19050">
            <a:solidFill>
              <a:schemeClr val="lt1"/>
            </a:solidFill>
          </a:ln>
          <a:effectLst/>
        </c:spPr>
      </c:pivotFmt>
      <c:pivotFmt>
        <c:idx val="4516"/>
        <c:spPr>
          <a:solidFill>
            <a:schemeClr val="accent1"/>
          </a:solidFill>
          <a:ln w="19050">
            <a:solidFill>
              <a:schemeClr val="lt1"/>
            </a:solidFill>
          </a:ln>
          <a:effectLst/>
        </c:spPr>
      </c:pivotFmt>
      <c:pivotFmt>
        <c:idx val="4517"/>
        <c:spPr>
          <a:solidFill>
            <a:schemeClr val="accent1"/>
          </a:solidFill>
          <a:ln w="19050">
            <a:solidFill>
              <a:schemeClr val="lt1"/>
            </a:solidFill>
          </a:ln>
          <a:effectLst/>
        </c:spPr>
      </c:pivotFmt>
      <c:pivotFmt>
        <c:idx val="4518"/>
        <c:spPr>
          <a:solidFill>
            <a:schemeClr val="accent1"/>
          </a:solidFill>
          <a:ln w="19050">
            <a:solidFill>
              <a:schemeClr val="lt1"/>
            </a:solidFill>
          </a:ln>
          <a:effectLst/>
        </c:spPr>
      </c:pivotFmt>
      <c:pivotFmt>
        <c:idx val="4519"/>
        <c:spPr>
          <a:solidFill>
            <a:schemeClr val="accent1"/>
          </a:solidFill>
          <a:ln w="19050">
            <a:solidFill>
              <a:schemeClr val="lt1"/>
            </a:solidFill>
          </a:ln>
          <a:effectLst/>
        </c:spPr>
      </c:pivotFmt>
      <c:pivotFmt>
        <c:idx val="4520"/>
        <c:spPr>
          <a:solidFill>
            <a:schemeClr val="accent1"/>
          </a:solidFill>
          <a:ln w="19050">
            <a:solidFill>
              <a:schemeClr val="lt1"/>
            </a:solidFill>
          </a:ln>
          <a:effectLst/>
        </c:spPr>
      </c:pivotFmt>
      <c:pivotFmt>
        <c:idx val="4521"/>
        <c:spPr>
          <a:solidFill>
            <a:schemeClr val="accent1"/>
          </a:solidFill>
          <a:ln w="19050">
            <a:solidFill>
              <a:schemeClr val="lt1"/>
            </a:solidFill>
          </a:ln>
          <a:effectLst/>
        </c:spPr>
      </c:pivotFmt>
      <c:pivotFmt>
        <c:idx val="452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523"/>
        <c:spPr>
          <a:solidFill>
            <a:schemeClr val="accent1"/>
          </a:solidFill>
          <a:ln w="19050">
            <a:solidFill>
              <a:schemeClr val="lt1"/>
            </a:solidFill>
          </a:ln>
          <a:effectLst/>
        </c:spPr>
      </c:pivotFmt>
      <c:pivotFmt>
        <c:idx val="4524"/>
        <c:spPr>
          <a:solidFill>
            <a:schemeClr val="accent1"/>
          </a:solidFill>
          <a:ln w="19050">
            <a:solidFill>
              <a:schemeClr val="lt1"/>
            </a:solidFill>
          </a:ln>
          <a:effectLst/>
        </c:spPr>
      </c:pivotFmt>
      <c:pivotFmt>
        <c:idx val="4525"/>
        <c:spPr>
          <a:solidFill>
            <a:schemeClr val="accent1"/>
          </a:solidFill>
          <a:ln w="19050">
            <a:solidFill>
              <a:schemeClr val="lt1"/>
            </a:solidFill>
          </a:ln>
          <a:effectLst/>
        </c:spPr>
      </c:pivotFmt>
      <c:pivotFmt>
        <c:idx val="4526"/>
        <c:spPr>
          <a:solidFill>
            <a:schemeClr val="accent1"/>
          </a:solidFill>
          <a:ln w="19050">
            <a:solidFill>
              <a:schemeClr val="lt1"/>
            </a:solidFill>
          </a:ln>
          <a:effectLst/>
        </c:spPr>
      </c:pivotFmt>
      <c:pivotFmt>
        <c:idx val="4527"/>
        <c:spPr>
          <a:solidFill>
            <a:schemeClr val="accent1"/>
          </a:solidFill>
          <a:ln w="19050">
            <a:solidFill>
              <a:schemeClr val="lt1"/>
            </a:solidFill>
          </a:ln>
          <a:effectLst/>
        </c:spPr>
      </c:pivotFmt>
      <c:pivotFmt>
        <c:idx val="4528"/>
        <c:spPr>
          <a:solidFill>
            <a:schemeClr val="accent1"/>
          </a:solidFill>
          <a:ln w="19050">
            <a:solidFill>
              <a:schemeClr val="lt1"/>
            </a:solidFill>
          </a:ln>
          <a:effectLst/>
        </c:spPr>
      </c:pivotFmt>
      <c:pivotFmt>
        <c:idx val="4529"/>
        <c:spPr>
          <a:solidFill>
            <a:schemeClr val="accent1"/>
          </a:solidFill>
          <a:ln w="19050">
            <a:solidFill>
              <a:schemeClr val="lt1"/>
            </a:solidFill>
          </a:ln>
          <a:effectLst/>
        </c:spPr>
      </c:pivotFmt>
      <c:pivotFmt>
        <c:idx val="4530"/>
        <c:spPr>
          <a:solidFill>
            <a:schemeClr val="accent1"/>
          </a:solidFill>
          <a:ln w="19050">
            <a:solidFill>
              <a:schemeClr val="lt1"/>
            </a:solidFill>
          </a:ln>
          <a:effectLst/>
        </c:spPr>
      </c:pivotFmt>
      <c:pivotFmt>
        <c:idx val="4531"/>
        <c:spPr>
          <a:solidFill>
            <a:schemeClr val="accent1"/>
          </a:solidFill>
          <a:ln w="19050">
            <a:solidFill>
              <a:schemeClr val="lt1"/>
            </a:solidFill>
          </a:ln>
          <a:effectLst/>
        </c:spPr>
      </c:pivotFmt>
      <c:pivotFmt>
        <c:idx val="4532"/>
        <c:spPr>
          <a:solidFill>
            <a:schemeClr val="accent1"/>
          </a:solidFill>
          <a:ln w="19050">
            <a:solidFill>
              <a:schemeClr val="lt1"/>
            </a:solidFill>
          </a:ln>
          <a:effectLst/>
        </c:spPr>
      </c:pivotFmt>
      <c:pivotFmt>
        <c:idx val="4533"/>
        <c:spPr>
          <a:solidFill>
            <a:schemeClr val="accent1"/>
          </a:solidFill>
          <a:ln w="19050">
            <a:solidFill>
              <a:schemeClr val="lt1"/>
            </a:solidFill>
          </a:ln>
          <a:effectLst/>
        </c:spPr>
      </c:pivotFmt>
      <c:pivotFmt>
        <c:idx val="4534"/>
        <c:spPr>
          <a:solidFill>
            <a:schemeClr val="accent1"/>
          </a:solidFill>
          <a:ln w="19050">
            <a:solidFill>
              <a:schemeClr val="lt1"/>
            </a:solidFill>
          </a:ln>
          <a:effectLst/>
        </c:spPr>
      </c:pivotFmt>
      <c:pivotFmt>
        <c:idx val="4535"/>
        <c:spPr>
          <a:solidFill>
            <a:schemeClr val="accent1"/>
          </a:solidFill>
          <a:ln w="19050">
            <a:solidFill>
              <a:schemeClr val="lt1"/>
            </a:solidFill>
          </a:ln>
          <a:effectLst/>
        </c:spPr>
      </c:pivotFmt>
      <c:pivotFmt>
        <c:idx val="4536"/>
        <c:spPr>
          <a:solidFill>
            <a:schemeClr val="accent1"/>
          </a:solidFill>
          <a:ln w="19050">
            <a:solidFill>
              <a:schemeClr val="lt1"/>
            </a:solidFill>
          </a:ln>
          <a:effectLst/>
        </c:spPr>
      </c:pivotFmt>
      <c:pivotFmt>
        <c:idx val="4537"/>
        <c:spPr>
          <a:solidFill>
            <a:schemeClr val="accent1"/>
          </a:solidFill>
          <a:ln w="19050">
            <a:solidFill>
              <a:schemeClr val="lt1"/>
            </a:solidFill>
          </a:ln>
          <a:effectLst/>
        </c:spPr>
      </c:pivotFmt>
      <c:pivotFmt>
        <c:idx val="4538"/>
        <c:spPr>
          <a:solidFill>
            <a:schemeClr val="accent1"/>
          </a:solidFill>
          <a:ln w="19050">
            <a:solidFill>
              <a:schemeClr val="lt1"/>
            </a:solidFill>
          </a:ln>
          <a:effectLst/>
        </c:spPr>
      </c:pivotFmt>
      <c:pivotFmt>
        <c:idx val="453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540"/>
        <c:spPr>
          <a:solidFill>
            <a:schemeClr val="accent1"/>
          </a:solidFill>
          <a:ln w="19050">
            <a:solidFill>
              <a:schemeClr val="lt1"/>
            </a:solidFill>
          </a:ln>
          <a:effectLst/>
        </c:spPr>
      </c:pivotFmt>
      <c:pivotFmt>
        <c:idx val="4541"/>
        <c:spPr>
          <a:solidFill>
            <a:schemeClr val="accent1"/>
          </a:solidFill>
          <a:ln w="19050">
            <a:solidFill>
              <a:schemeClr val="lt1"/>
            </a:solidFill>
          </a:ln>
          <a:effectLst/>
        </c:spPr>
      </c:pivotFmt>
      <c:pivotFmt>
        <c:idx val="4542"/>
        <c:spPr>
          <a:solidFill>
            <a:schemeClr val="accent1"/>
          </a:solidFill>
          <a:ln w="19050">
            <a:solidFill>
              <a:schemeClr val="lt1"/>
            </a:solidFill>
          </a:ln>
          <a:effectLst/>
        </c:spPr>
      </c:pivotFmt>
      <c:pivotFmt>
        <c:idx val="4543"/>
        <c:spPr>
          <a:solidFill>
            <a:schemeClr val="accent1"/>
          </a:solidFill>
          <a:ln w="19050">
            <a:solidFill>
              <a:schemeClr val="lt1"/>
            </a:solidFill>
          </a:ln>
          <a:effectLst/>
        </c:spPr>
      </c:pivotFmt>
      <c:pivotFmt>
        <c:idx val="4544"/>
        <c:spPr>
          <a:solidFill>
            <a:schemeClr val="accent1"/>
          </a:solidFill>
          <a:ln w="19050">
            <a:solidFill>
              <a:schemeClr val="lt1"/>
            </a:solidFill>
          </a:ln>
          <a:effectLst/>
        </c:spPr>
      </c:pivotFmt>
      <c:pivotFmt>
        <c:idx val="4545"/>
        <c:spPr>
          <a:solidFill>
            <a:schemeClr val="accent1"/>
          </a:solidFill>
          <a:ln w="19050">
            <a:solidFill>
              <a:schemeClr val="lt1"/>
            </a:solidFill>
          </a:ln>
          <a:effectLst/>
        </c:spPr>
      </c:pivotFmt>
      <c:pivotFmt>
        <c:idx val="4546"/>
        <c:spPr>
          <a:solidFill>
            <a:schemeClr val="accent1"/>
          </a:solidFill>
          <a:ln w="19050">
            <a:solidFill>
              <a:schemeClr val="lt1"/>
            </a:solidFill>
          </a:ln>
          <a:effectLst/>
        </c:spPr>
      </c:pivotFmt>
      <c:pivotFmt>
        <c:idx val="4547"/>
        <c:spPr>
          <a:solidFill>
            <a:schemeClr val="accent1"/>
          </a:solidFill>
          <a:ln w="19050">
            <a:solidFill>
              <a:schemeClr val="lt1"/>
            </a:solidFill>
          </a:ln>
          <a:effectLst/>
        </c:spPr>
      </c:pivotFmt>
      <c:pivotFmt>
        <c:idx val="4548"/>
        <c:spPr>
          <a:solidFill>
            <a:schemeClr val="accent1"/>
          </a:solidFill>
          <a:ln w="19050">
            <a:solidFill>
              <a:schemeClr val="lt1"/>
            </a:solidFill>
          </a:ln>
          <a:effectLst/>
        </c:spPr>
      </c:pivotFmt>
      <c:pivotFmt>
        <c:idx val="4549"/>
        <c:spPr>
          <a:solidFill>
            <a:schemeClr val="accent1"/>
          </a:solidFill>
          <a:ln w="19050">
            <a:solidFill>
              <a:schemeClr val="lt1"/>
            </a:solidFill>
          </a:ln>
          <a:effectLst/>
        </c:spPr>
      </c:pivotFmt>
      <c:pivotFmt>
        <c:idx val="4550"/>
        <c:spPr>
          <a:solidFill>
            <a:schemeClr val="accent1"/>
          </a:solidFill>
          <a:ln w="19050">
            <a:solidFill>
              <a:schemeClr val="lt1"/>
            </a:solidFill>
          </a:ln>
          <a:effectLst/>
        </c:spPr>
      </c:pivotFmt>
      <c:pivotFmt>
        <c:idx val="4551"/>
        <c:spPr>
          <a:solidFill>
            <a:schemeClr val="accent1"/>
          </a:solidFill>
          <a:ln w="19050">
            <a:solidFill>
              <a:schemeClr val="lt1"/>
            </a:solidFill>
          </a:ln>
          <a:effectLst/>
        </c:spPr>
      </c:pivotFmt>
      <c:pivotFmt>
        <c:idx val="4552"/>
        <c:spPr>
          <a:solidFill>
            <a:schemeClr val="accent1"/>
          </a:solidFill>
          <a:ln w="19050">
            <a:solidFill>
              <a:schemeClr val="lt1"/>
            </a:solidFill>
          </a:ln>
          <a:effectLst/>
        </c:spPr>
      </c:pivotFmt>
      <c:pivotFmt>
        <c:idx val="4553"/>
        <c:spPr>
          <a:solidFill>
            <a:schemeClr val="accent1"/>
          </a:solidFill>
          <a:ln w="19050">
            <a:solidFill>
              <a:schemeClr val="lt1"/>
            </a:solidFill>
          </a:ln>
          <a:effectLst/>
        </c:spPr>
      </c:pivotFmt>
      <c:pivotFmt>
        <c:idx val="4554"/>
        <c:spPr>
          <a:solidFill>
            <a:schemeClr val="accent1"/>
          </a:solidFill>
          <a:ln w="19050">
            <a:solidFill>
              <a:schemeClr val="lt1"/>
            </a:solidFill>
          </a:ln>
          <a:effectLst/>
        </c:spPr>
      </c:pivotFmt>
      <c:pivotFmt>
        <c:idx val="4555"/>
        <c:spPr>
          <a:solidFill>
            <a:schemeClr val="accent1"/>
          </a:solidFill>
          <a:ln w="19050">
            <a:solidFill>
              <a:schemeClr val="lt1"/>
            </a:solidFill>
          </a:ln>
          <a:effectLst/>
        </c:spPr>
      </c:pivotFmt>
      <c:pivotFmt>
        <c:idx val="455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557"/>
        <c:spPr>
          <a:solidFill>
            <a:schemeClr val="accent1"/>
          </a:solidFill>
          <a:ln w="19050">
            <a:solidFill>
              <a:schemeClr val="lt1"/>
            </a:solidFill>
          </a:ln>
          <a:effectLst/>
        </c:spPr>
      </c:pivotFmt>
      <c:pivotFmt>
        <c:idx val="4558"/>
        <c:spPr>
          <a:solidFill>
            <a:schemeClr val="accent1"/>
          </a:solidFill>
          <a:ln w="19050">
            <a:solidFill>
              <a:schemeClr val="lt1"/>
            </a:solidFill>
          </a:ln>
          <a:effectLst/>
        </c:spPr>
      </c:pivotFmt>
      <c:pivotFmt>
        <c:idx val="4559"/>
        <c:spPr>
          <a:solidFill>
            <a:schemeClr val="accent1"/>
          </a:solidFill>
          <a:ln w="19050">
            <a:solidFill>
              <a:schemeClr val="lt1"/>
            </a:solidFill>
          </a:ln>
          <a:effectLst/>
        </c:spPr>
      </c:pivotFmt>
      <c:pivotFmt>
        <c:idx val="4560"/>
        <c:spPr>
          <a:solidFill>
            <a:schemeClr val="accent1"/>
          </a:solidFill>
          <a:ln w="19050">
            <a:solidFill>
              <a:schemeClr val="lt1"/>
            </a:solidFill>
          </a:ln>
          <a:effectLst/>
        </c:spPr>
      </c:pivotFmt>
      <c:pivotFmt>
        <c:idx val="4561"/>
        <c:spPr>
          <a:solidFill>
            <a:schemeClr val="accent1"/>
          </a:solidFill>
          <a:ln w="19050">
            <a:solidFill>
              <a:schemeClr val="lt1"/>
            </a:solidFill>
          </a:ln>
          <a:effectLst/>
        </c:spPr>
      </c:pivotFmt>
      <c:pivotFmt>
        <c:idx val="4562"/>
        <c:spPr>
          <a:solidFill>
            <a:schemeClr val="accent1"/>
          </a:solidFill>
          <a:ln w="19050">
            <a:solidFill>
              <a:schemeClr val="lt1"/>
            </a:solidFill>
          </a:ln>
          <a:effectLst/>
        </c:spPr>
      </c:pivotFmt>
      <c:pivotFmt>
        <c:idx val="4563"/>
        <c:spPr>
          <a:solidFill>
            <a:schemeClr val="accent1"/>
          </a:solidFill>
          <a:ln w="19050">
            <a:solidFill>
              <a:schemeClr val="lt1"/>
            </a:solidFill>
          </a:ln>
          <a:effectLst/>
        </c:spPr>
      </c:pivotFmt>
      <c:pivotFmt>
        <c:idx val="4564"/>
        <c:spPr>
          <a:solidFill>
            <a:schemeClr val="accent1"/>
          </a:solidFill>
          <a:ln w="19050">
            <a:solidFill>
              <a:schemeClr val="lt1"/>
            </a:solidFill>
          </a:ln>
          <a:effectLst/>
        </c:spPr>
      </c:pivotFmt>
      <c:pivotFmt>
        <c:idx val="4565"/>
        <c:spPr>
          <a:solidFill>
            <a:schemeClr val="accent1"/>
          </a:solidFill>
          <a:ln w="19050">
            <a:solidFill>
              <a:schemeClr val="lt1"/>
            </a:solidFill>
          </a:ln>
          <a:effectLst/>
        </c:spPr>
      </c:pivotFmt>
      <c:pivotFmt>
        <c:idx val="4566"/>
        <c:spPr>
          <a:solidFill>
            <a:schemeClr val="accent1"/>
          </a:solidFill>
          <a:ln w="19050">
            <a:solidFill>
              <a:schemeClr val="lt1"/>
            </a:solidFill>
          </a:ln>
          <a:effectLst/>
        </c:spPr>
      </c:pivotFmt>
      <c:pivotFmt>
        <c:idx val="4567"/>
        <c:spPr>
          <a:solidFill>
            <a:schemeClr val="accent1"/>
          </a:solidFill>
          <a:ln w="19050">
            <a:solidFill>
              <a:schemeClr val="lt1"/>
            </a:solidFill>
          </a:ln>
          <a:effectLst/>
        </c:spPr>
      </c:pivotFmt>
      <c:pivotFmt>
        <c:idx val="4568"/>
        <c:spPr>
          <a:solidFill>
            <a:schemeClr val="accent1"/>
          </a:solidFill>
          <a:ln w="19050">
            <a:solidFill>
              <a:schemeClr val="lt1"/>
            </a:solidFill>
          </a:ln>
          <a:effectLst/>
        </c:spPr>
      </c:pivotFmt>
      <c:pivotFmt>
        <c:idx val="4569"/>
        <c:spPr>
          <a:solidFill>
            <a:schemeClr val="accent1"/>
          </a:solidFill>
          <a:ln w="19050">
            <a:solidFill>
              <a:schemeClr val="lt1"/>
            </a:solidFill>
          </a:ln>
          <a:effectLst/>
        </c:spPr>
      </c:pivotFmt>
      <c:pivotFmt>
        <c:idx val="4570"/>
        <c:spPr>
          <a:solidFill>
            <a:schemeClr val="accent1"/>
          </a:solidFill>
          <a:ln w="19050">
            <a:solidFill>
              <a:schemeClr val="lt1"/>
            </a:solidFill>
          </a:ln>
          <a:effectLst/>
        </c:spPr>
      </c:pivotFmt>
      <c:pivotFmt>
        <c:idx val="4571"/>
        <c:spPr>
          <a:solidFill>
            <a:schemeClr val="accent1"/>
          </a:solidFill>
          <a:ln w="19050">
            <a:solidFill>
              <a:schemeClr val="lt1"/>
            </a:solidFill>
          </a:ln>
          <a:effectLst/>
        </c:spPr>
      </c:pivotFmt>
      <c:pivotFmt>
        <c:idx val="4572"/>
        <c:spPr>
          <a:solidFill>
            <a:schemeClr val="accent1"/>
          </a:solidFill>
          <a:ln w="19050">
            <a:solidFill>
              <a:schemeClr val="lt1"/>
            </a:solidFill>
          </a:ln>
          <a:effectLst/>
        </c:spPr>
      </c:pivotFmt>
      <c:pivotFmt>
        <c:idx val="457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574"/>
        <c:spPr>
          <a:solidFill>
            <a:schemeClr val="accent1"/>
          </a:solidFill>
          <a:ln w="19050">
            <a:solidFill>
              <a:schemeClr val="lt1"/>
            </a:solidFill>
          </a:ln>
          <a:effectLst/>
        </c:spPr>
      </c:pivotFmt>
      <c:pivotFmt>
        <c:idx val="4575"/>
        <c:spPr>
          <a:solidFill>
            <a:schemeClr val="accent1"/>
          </a:solidFill>
          <a:ln w="19050">
            <a:solidFill>
              <a:schemeClr val="lt1"/>
            </a:solidFill>
          </a:ln>
          <a:effectLst/>
        </c:spPr>
      </c:pivotFmt>
      <c:pivotFmt>
        <c:idx val="4576"/>
        <c:spPr>
          <a:solidFill>
            <a:schemeClr val="accent1"/>
          </a:solidFill>
          <a:ln w="19050">
            <a:solidFill>
              <a:schemeClr val="lt1"/>
            </a:solidFill>
          </a:ln>
          <a:effectLst/>
        </c:spPr>
      </c:pivotFmt>
      <c:pivotFmt>
        <c:idx val="4577"/>
        <c:spPr>
          <a:solidFill>
            <a:schemeClr val="accent1"/>
          </a:solidFill>
          <a:ln w="19050">
            <a:solidFill>
              <a:schemeClr val="lt1"/>
            </a:solidFill>
          </a:ln>
          <a:effectLst/>
        </c:spPr>
      </c:pivotFmt>
      <c:pivotFmt>
        <c:idx val="4578"/>
        <c:spPr>
          <a:solidFill>
            <a:schemeClr val="accent1"/>
          </a:solidFill>
          <a:ln w="19050">
            <a:solidFill>
              <a:schemeClr val="lt1"/>
            </a:solidFill>
          </a:ln>
          <a:effectLst/>
        </c:spPr>
      </c:pivotFmt>
      <c:pivotFmt>
        <c:idx val="4579"/>
        <c:spPr>
          <a:solidFill>
            <a:schemeClr val="accent1"/>
          </a:solidFill>
          <a:ln w="19050">
            <a:solidFill>
              <a:schemeClr val="lt1"/>
            </a:solidFill>
          </a:ln>
          <a:effectLst/>
        </c:spPr>
      </c:pivotFmt>
      <c:pivotFmt>
        <c:idx val="4580"/>
        <c:spPr>
          <a:solidFill>
            <a:schemeClr val="accent1"/>
          </a:solidFill>
          <a:ln w="19050">
            <a:solidFill>
              <a:schemeClr val="lt1"/>
            </a:solidFill>
          </a:ln>
          <a:effectLst/>
        </c:spPr>
      </c:pivotFmt>
      <c:pivotFmt>
        <c:idx val="4581"/>
        <c:spPr>
          <a:solidFill>
            <a:schemeClr val="accent1"/>
          </a:solidFill>
          <a:ln w="19050">
            <a:solidFill>
              <a:schemeClr val="lt1"/>
            </a:solidFill>
          </a:ln>
          <a:effectLst/>
        </c:spPr>
      </c:pivotFmt>
      <c:pivotFmt>
        <c:idx val="4582"/>
        <c:spPr>
          <a:solidFill>
            <a:schemeClr val="accent1"/>
          </a:solidFill>
          <a:ln w="19050">
            <a:solidFill>
              <a:schemeClr val="lt1"/>
            </a:solidFill>
          </a:ln>
          <a:effectLst/>
        </c:spPr>
      </c:pivotFmt>
      <c:pivotFmt>
        <c:idx val="4583"/>
        <c:spPr>
          <a:solidFill>
            <a:schemeClr val="accent1"/>
          </a:solidFill>
          <a:ln w="19050">
            <a:solidFill>
              <a:schemeClr val="lt1"/>
            </a:solidFill>
          </a:ln>
          <a:effectLst/>
        </c:spPr>
      </c:pivotFmt>
      <c:pivotFmt>
        <c:idx val="4584"/>
        <c:spPr>
          <a:solidFill>
            <a:schemeClr val="accent1"/>
          </a:solidFill>
          <a:ln w="19050">
            <a:solidFill>
              <a:schemeClr val="lt1"/>
            </a:solidFill>
          </a:ln>
          <a:effectLst/>
        </c:spPr>
      </c:pivotFmt>
      <c:pivotFmt>
        <c:idx val="4585"/>
        <c:spPr>
          <a:solidFill>
            <a:schemeClr val="accent1"/>
          </a:solidFill>
          <a:ln w="19050">
            <a:solidFill>
              <a:schemeClr val="lt1"/>
            </a:solidFill>
          </a:ln>
          <a:effectLst/>
        </c:spPr>
      </c:pivotFmt>
      <c:pivotFmt>
        <c:idx val="4586"/>
        <c:spPr>
          <a:solidFill>
            <a:schemeClr val="accent1"/>
          </a:solidFill>
          <a:ln w="19050">
            <a:solidFill>
              <a:schemeClr val="lt1"/>
            </a:solidFill>
          </a:ln>
          <a:effectLst/>
        </c:spPr>
      </c:pivotFmt>
      <c:pivotFmt>
        <c:idx val="4587"/>
        <c:spPr>
          <a:solidFill>
            <a:schemeClr val="accent1"/>
          </a:solidFill>
          <a:ln w="19050">
            <a:solidFill>
              <a:schemeClr val="lt1"/>
            </a:solidFill>
          </a:ln>
          <a:effectLst/>
        </c:spPr>
      </c:pivotFmt>
      <c:pivotFmt>
        <c:idx val="4588"/>
        <c:spPr>
          <a:solidFill>
            <a:schemeClr val="accent1"/>
          </a:solidFill>
          <a:ln w="19050">
            <a:solidFill>
              <a:schemeClr val="lt1"/>
            </a:solidFill>
          </a:ln>
          <a:effectLst/>
        </c:spPr>
      </c:pivotFmt>
      <c:pivotFmt>
        <c:idx val="4589"/>
        <c:spPr>
          <a:solidFill>
            <a:schemeClr val="accent1"/>
          </a:solidFill>
          <a:ln w="19050">
            <a:solidFill>
              <a:schemeClr val="lt1"/>
            </a:solidFill>
          </a:ln>
          <a:effectLst/>
        </c:spPr>
      </c:pivotFmt>
      <c:pivotFmt>
        <c:idx val="459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591"/>
        <c:spPr>
          <a:solidFill>
            <a:schemeClr val="accent1"/>
          </a:solidFill>
          <a:ln w="19050">
            <a:solidFill>
              <a:schemeClr val="lt1"/>
            </a:solidFill>
          </a:ln>
          <a:effectLst/>
        </c:spPr>
      </c:pivotFmt>
      <c:pivotFmt>
        <c:idx val="4592"/>
        <c:spPr>
          <a:solidFill>
            <a:schemeClr val="accent1"/>
          </a:solidFill>
          <a:ln w="19050">
            <a:solidFill>
              <a:schemeClr val="lt1"/>
            </a:solidFill>
          </a:ln>
          <a:effectLst/>
        </c:spPr>
      </c:pivotFmt>
      <c:pivotFmt>
        <c:idx val="4593"/>
        <c:spPr>
          <a:solidFill>
            <a:schemeClr val="accent1"/>
          </a:solidFill>
          <a:ln w="19050">
            <a:solidFill>
              <a:schemeClr val="lt1"/>
            </a:solidFill>
          </a:ln>
          <a:effectLst/>
        </c:spPr>
      </c:pivotFmt>
      <c:pivotFmt>
        <c:idx val="4594"/>
        <c:spPr>
          <a:solidFill>
            <a:schemeClr val="accent1"/>
          </a:solidFill>
          <a:ln w="19050">
            <a:solidFill>
              <a:schemeClr val="lt1"/>
            </a:solidFill>
          </a:ln>
          <a:effectLst/>
        </c:spPr>
      </c:pivotFmt>
      <c:pivotFmt>
        <c:idx val="4595"/>
        <c:spPr>
          <a:solidFill>
            <a:schemeClr val="accent1"/>
          </a:solidFill>
          <a:ln w="19050">
            <a:solidFill>
              <a:schemeClr val="lt1"/>
            </a:solidFill>
          </a:ln>
          <a:effectLst/>
        </c:spPr>
      </c:pivotFmt>
      <c:pivotFmt>
        <c:idx val="4596"/>
        <c:spPr>
          <a:solidFill>
            <a:schemeClr val="accent1"/>
          </a:solidFill>
          <a:ln w="19050">
            <a:solidFill>
              <a:schemeClr val="lt1"/>
            </a:solidFill>
          </a:ln>
          <a:effectLst/>
        </c:spPr>
      </c:pivotFmt>
      <c:pivotFmt>
        <c:idx val="4597"/>
        <c:spPr>
          <a:solidFill>
            <a:schemeClr val="accent1"/>
          </a:solidFill>
          <a:ln w="19050">
            <a:solidFill>
              <a:schemeClr val="lt1"/>
            </a:solidFill>
          </a:ln>
          <a:effectLst/>
        </c:spPr>
      </c:pivotFmt>
      <c:pivotFmt>
        <c:idx val="4598"/>
        <c:spPr>
          <a:solidFill>
            <a:schemeClr val="accent1"/>
          </a:solidFill>
          <a:ln w="19050">
            <a:solidFill>
              <a:schemeClr val="lt1"/>
            </a:solidFill>
          </a:ln>
          <a:effectLst/>
        </c:spPr>
      </c:pivotFmt>
      <c:pivotFmt>
        <c:idx val="4599"/>
        <c:spPr>
          <a:solidFill>
            <a:schemeClr val="accent1"/>
          </a:solidFill>
          <a:ln w="19050">
            <a:solidFill>
              <a:schemeClr val="lt1"/>
            </a:solidFill>
          </a:ln>
          <a:effectLst/>
        </c:spPr>
      </c:pivotFmt>
      <c:pivotFmt>
        <c:idx val="4600"/>
        <c:spPr>
          <a:solidFill>
            <a:schemeClr val="accent1"/>
          </a:solidFill>
          <a:ln w="19050">
            <a:solidFill>
              <a:schemeClr val="lt1"/>
            </a:solidFill>
          </a:ln>
          <a:effectLst/>
        </c:spPr>
      </c:pivotFmt>
      <c:pivotFmt>
        <c:idx val="4601"/>
        <c:spPr>
          <a:solidFill>
            <a:schemeClr val="accent1"/>
          </a:solidFill>
          <a:ln w="19050">
            <a:solidFill>
              <a:schemeClr val="lt1"/>
            </a:solidFill>
          </a:ln>
          <a:effectLst/>
        </c:spPr>
      </c:pivotFmt>
      <c:pivotFmt>
        <c:idx val="4602"/>
        <c:spPr>
          <a:solidFill>
            <a:schemeClr val="accent1"/>
          </a:solidFill>
          <a:ln w="19050">
            <a:solidFill>
              <a:schemeClr val="lt1"/>
            </a:solidFill>
          </a:ln>
          <a:effectLst/>
        </c:spPr>
      </c:pivotFmt>
      <c:pivotFmt>
        <c:idx val="4603"/>
        <c:spPr>
          <a:solidFill>
            <a:schemeClr val="accent1"/>
          </a:solidFill>
          <a:ln w="19050">
            <a:solidFill>
              <a:schemeClr val="lt1"/>
            </a:solidFill>
          </a:ln>
          <a:effectLst/>
        </c:spPr>
      </c:pivotFmt>
      <c:pivotFmt>
        <c:idx val="4604"/>
        <c:spPr>
          <a:solidFill>
            <a:schemeClr val="accent1"/>
          </a:solidFill>
          <a:ln w="19050">
            <a:solidFill>
              <a:schemeClr val="lt1"/>
            </a:solidFill>
          </a:ln>
          <a:effectLst/>
        </c:spPr>
      </c:pivotFmt>
      <c:pivotFmt>
        <c:idx val="4605"/>
        <c:spPr>
          <a:solidFill>
            <a:schemeClr val="accent1"/>
          </a:solidFill>
          <a:ln w="19050">
            <a:solidFill>
              <a:schemeClr val="lt1"/>
            </a:solidFill>
          </a:ln>
          <a:effectLst/>
        </c:spPr>
      </c:pivotFmt>
      <c:pivotFmt>
        <c:idx val="4606"/>
        <c:spPr>
          <a:solidFill>
            <a:schemeClr val="accent1"/>
          </a:solidFill>
          <a:ln w="19050">
            <a:solidFill>
              <a:schemeClr val="lt1"/>
            </a:solidFill>
          </a:ln>
          <a:effectLst/>
        </c:spPr>
      </c:pivotFmt>
      <c:pivotFmt>
        <c:idx val="460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608"/>
        <c:spPr>
          <a:solidFill>
            <a:schemeClr val="accent1"/>
          </a:solidFill>
          <a:ln w="19050">
            <a:solidFill>
              <a:schemeClr val="lt1"/>
            </a:solidFill>
          </a:ln>
          <a:effectLst/>
        </c:spPr>
      </c:pivotFmt>
      <c:pivotFmt>
        <c:idx val="4609"/>
        <c:spPr>
          <a:solidFill>
            <a:schemeClr val="accent1"/>
          </a:solidFill>
          <a:ln w="19050">
            <a:solidFill>
              <a:schemeClr val="lt1"/>
            </a:solidFill>
          </a:ln>
          <a:effectLst/>
        </c:spPr>
      </c:pivotFmt>
      <c:pivotFmt>
        <c:idx val="4610"/>
        <c:spPr>
          <a:solidFill>
            <a:schemeClr val="accent1"/>
          </a:solidFill>
          <a:ln w="19050">
            <a:solidFill>
              <a:schemeClr val="lt1"/>
            </a:solidFill>
          </a:ln>
          <a:effectLst/>
        </c:spPr>
      </c:pivotFmt>
      <c:pivotFmt>
        <c:idx val="4611"/>
        <c:spPr>
          <a:solidFill>
            <a:schemeClr val="accent1"/>
          </a:solidFill>
          <a:ln w="19050">
            <a:solidFill>
              <a:schemeClr val="lt1"/>
            </a:solidFill>
          </a:ln>
          <a:effectLst/>
        </c:spPr>
      </c:pivotFmt>
      <c:pivotFmt>
        <c:idx val="4612"/>
        <c:spPr>
          <a:solidFill>
            <a:schemeClr val="accent1"/>
          </a:solidFill>
          <a:ln w="19050">
            <a:solidFill>
              <a:schemeClr val="lt1"/>
            </a:solidFill>
          </a:ln>
          <a:effectLst/>
        </c:spPr>
      </c:pivotFmt>
      <c:pivotFmt>
        <c:idx val="4613"/>
        <c:spPr>
          <a:solidFill>
            <a:schemeClr val="accent1"/>
          </a:solidFill>
          <a:ln w="19050">
            <a:solidFill>
              <a:schemeClr val="lt1"/>
            </a:solidFill>
          </a:ln>
          <a:effectLst/>
        </c:spPr>
      </c:pivotFmt>
      <c:pivotFmt>
        <c:idx val="4614"/>
        <c:spPr>
          <a:solidFill>
            <a:schemeClr val="accent1"/>
          </a:solidFill>
          <a:ln w="19050">
            <a:solidFill>
              <a:schemeClr val="lt1"/>
            </a:solidFill>
          </a:ln>
          <a:effectLst/>
        </c:spPr>
      </c:pivotFmt>
      <c:pivotFmt>
        <c:idx val="4615"/>
        <c:spPr>
          <a:solidFill>
            <a:schemeClr val="accent1"/>
          </a:solidFill>
          <a:ln w="19050">
            <a:solidFill>
              <a:schemeClr val="lt1"/>
            </a:solidFill>
          </a:ln>
          <a:effectLst/>
        </c:spPr>
      </c:pivotFmt>
      <c:pivotFmt>
        <c:idx val="4616"/>
        <c:spPr>
          <a:solidFill>
            <a:schemeClr val="accent1"/>
          </a:solidFill>
          <a:ln w="19050">
            <a:solidFill>
              <a:schemeClr val="lt1"/>
            </a:solidFill>
          </a:ln>
          <a:effectLst/>
        </c:spPr>
      </c:pivotFmt>
      <c:pivotFmt>
        <c:idx val="4617"/>
        <c:spPr>
          <a:solidFill>
            <a:schemeClr val="accent1"/>
          </a:solidFill>
          <a:ln w="19050">
            <a:solidFill>
              <a:schemeClr val="lt1"/>
            </a:solidFill>
          </a:ln>
          <a:effectLst/>
        </c:spPr>
      </c:pivotFmt>
      <c:pivotFmt>
        <c:idx val="4618"/>
        <c:spPr>
          <a:solidFill>
            <a:schemeClr val="accent1"/>
          </a:solidFill>
          <a:ln w="19050">
            <a:solidFill>
              <a:schemeClr val="lt1"/>
            </a:solidFill>
          </a:ln>
          <a:effectLst/>
        </c:spPr>
      </c:pivotFmt>
      <c:pivotFmt>
        <c:idx val="4619"/>
        <c:spPr>
          <a:solidFill>
            <a:schemeClr val="accent1"/>
          </a:solidFill>
          <a:ln w="19050">
            <a:solidFill>
              <a:schemeClr val="lt1"/>
            </a:solidFill>
          </a:ln>
          <a:effectLst/>
        </c:spPr>
      </c:pivotFmt>
      <c:pivotFmt>
        <c:idx val="4620"/>
        <c:spPr>
          <a:solidFill>
            <a:schemeClr val="accent1"/>
          </a:solidFill>
          <a:ln w="19050">
            <a:solidFill>
              <a:schemeClr val="lt1"/>
            </a:solidFill>
          </a:ln>
          <a:effectLst/>
        </c:spPr>
      </c:pivotFmt>
      <c:pivotFmt>
        <c:idx val="4621"/>
        <c:spPr>
          <a:solidFill>
            <a:schemeClr val="accent1"/>
          </a:solidFill>
          <a:ln w="19050">
            <a:solidFill>
              <a:schemeClr val="lt1"/>
            </a:solidFill>
          </a:ln>
          <a:effectLst/>
        </c:spPr>
      </c:pivotFmt>
      <c:pivotFmt>
        <c:idx val="4622"/>
        <c:spPr>
          <a:solidFill>
            <a:schemeClr val="accent1"/>
          </a:solidFill>
          <a:ln w="19050">
            <a:solidFill>
              <a:schemeClr val="lt1"/>
            </a:solidFill>
          </a:ln>
          <a:effectLst/>
        </c:spPr>
      </c:pivotFmt>
      <c:pivotFmt>
        <c:idx val="4623"/>
        <c:spPr>
          <a:solidFill>
            <a:schemeClr val="accent1"/>
          </a:solidFill>
          <a:ln w="19050">
            <a:solidFill>
              <a:schemeClr val="lt1"/>
            </a:solidFill>
          </a:ln>
          <a:effectLst/>
        </c:spPr>
      </c:pivotFmt>
      <c:pivotFmt>
        <c:idx val="462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625"/>
        <c:spPr>
          <a:solidFill>
            <a:schemeClr val="accent1"/>
          </a:solidFill>
          <a:ln w="19050">
            <a:solidFill>
              <a:schemeClr val="lt1"/>
            </a:solidFill>
          </a:ln>
          <a:effectLst/>
        </c:spPr>
      </c:pivotFmt>
      <c:pivotFmt>
        <c:idx val="4626"/>
        <c:spPr>
          <a:solidFill>
            <a:schemeClr val="accent1"/>
          </a:solidFill>
          <a:ln w="19050">
            <a:solidFill>
              <a:schemeClr val="lt1"/>
            </a:solidFill>
          </a:ln>
          <a:effectLst/>
        </c:spPr>
      </c:pivotFmt>
      <c:pivotFmt>
        <c:idx val="4627"/>
        <c:spPr>
          <a:solidFill>
            <a:schemeClr val="accent1"/>
          </a:solidFill>
          <a:ln w="19050">
            <a:solidFill>
              <a:schemeClr val="lt1"/>
            </a:solidFill>
          </a:ln>
          <a:effectLst/>
        </c:spPr>
      </c:pivotFmt>
      <c:pivotFmt>
        <c:idx val="4628"/>
        <c:spPr>
          <a:solidFill>
            <a:schemeClr val="accent1"/>
          </a:solidFill>
          <a:ln w="19050">
            <a:solidFill>
              <a:schemeClr val="lt1"/>
            </a:solidFill>
          </a:ln>
          <a:effectLst/>
        </c:spPr>
      </c:pivotFmt>
      <c:pivotFmt>
        <c:idx val="4629"/>
        <c:spPr>
          <a:solidFill>
            <a:schemeClr val="accent1"/>
          </a:solidFill>
          <a:ln w="19050">
            <a:solidFill>
              <a:schemeClr val="lt1"/>
            </a:solidFill>
          </a:ln>
          <a:effectLst/>
        </c:spPr>
      </c:pivotFmt>
      <c:pivotFmt>
        <c:idx val="4630"/>
        <c:spPr>
          <a:solidFill>
            <a:schemeClr val="accent1"/>
          </a:solidFill>
          <a:ln w="19050">
            <a:solidFill>
              <a:schemeClr val="lt1"/>
            </a:solidFill>
          </a:ln>
          <a:effectLst/>
        </c:spPr>
      </c:pivotFmt>
      <c:pivotFmt>
        <c:idx val="4631"/>
        <c:spPr>
          <a:solidFill>
            <a:schemeClr val="accent1"/>
          </a:solidFill>
          <a:ln w="19050">
            <a:solidFill>
              <a:schemeClr val="lt1"/>
            </a:solidFill>
          </a:ln>
          <a:effectLst/>
        </c:spPr>
      </c:pivotFmt>
      <c:pivotFmt>
        <c:idx val="4632"/>
        <c:spPr>
          <a:solidFill>
            <a:schemeClr val="accent1"/>
          </a:solidFill>
          <a:ln w="19050">
            <a:solidFill>
              <a:schemeClr val="lt1"/>
            </a:solidFill>
          </a:ln>
          <a:effectLst/>
        </c:spPr>
      </c:pivotFmt>
      <c:pivotFmt>
        <c:idx val="4633"/>
        <c:spPr>
          <a:solidFill>
            <a:schemeClr val="accent1"/>
          </a:solidFill>
          <a:ln w="19050">
            <a:solidFill>
              <a:schemeClr val="lt1"/>
            </a:solidFill>
          </a:ln>
          <a:effectLst/>
        </c:spPr>
      </c:pivotFmt>
      <c:pivotFmt>
        <c:idx val="4634"/>
        <c:spPr>
          <a:solidFill>
            <a:schemeClr val="accent1"/>
          </a:solidFill>
          <a:ln w="19050">
            <a:solidFill>
              <a:schemeClr val="lt1"/>
            </a:solidFill>
          </a:ln>
          <a:effectLst/>
        </c:spPr>
      </c:pivotFmt>
      <c:pivotFmt>
        <c:idx val="4635"/>
        <c:spPr>
          <a:solidFill>
            <a:schemeClr val="accent1"/>
          </a:solidFill>
          <a:ln w="19050">
            <a:solidFill>
              <a:schemeClr val="lt1"/>
            </a:solidFill>
          </a:ln>
          <a:effectLst/>
        </c:spPr>
      </c:pivotFmt>
      <c:pivotFmt>
        <c:idx val="4636"/>
        <c:spPr>
          <a:solidFill>
            <a:schemeClr val="accent1"/>
          </a:solidFill>
          <a:ln w="19050">
            <a:solidFill>
              <a:schemeClr val="lt1"/>
            </a:solidFill>
          </a:ln>
          <a:effectLst/>
        </c:spPr>
      </c:pivotFmt>
      <c:pivotFmt>
        <c:idx val="4637"/>
        <c:spPr>
          <a:solidFill>
            <a:schemeClr val="accent1"/>
          </a:solidFill>
          <a:ln w="19050">
            <a:solidFill>
              <a:schemeClr val="lt1"/>
            </a:solidFill>
          </a:ln>
          <a:effectLst/>
        </c:spPr>
      </c:pivotFmt>
      <c:pivotFmt>
        <c:idx val="4638"/>
        <c:spPr>
          <a:solidFill>
            <a:schemeClr val="accent1"/>
          </a:solidFill>
          <a:ln w="19050">
            <a:solidFill>
              <a:schemeClr val="lt1"/>
            </a:solidFill>
          </a:ln>
          <a:effectLst/>
        </c:spPr>
      </c:pivotFmt>
      <c:pivotFmt>
        <c:idx val="4639"/>
        <c:spPr>
          <a:solidFill>
            <a:schemeClr val="accent1"/>
          </a:solidFill>
          <a:ln w="19050">
            <a:solidFill>
              <a:schemeClr val="lt1"/>
            </a:solidFill>
          </a:ln>
          <a:effectLst/>
        </c:spPr>
      </c:pivotFmt>
      <c:pivotFmt>
        <c:idx val="4640"/>
        <c:spPr>
          <a:solidFill>
            <a:schemeClr val="accent1"/>
          </a:solidFill>
          <a:ln w="19050">
            <a:solidFill>
              <a:schemeClr val="lt1"/>
            </a:solidFill>
          </a:ln>
          <a:effectLst/>
        </c:spPr>
      </c:pivotFmt>
      <c:pivotFmt>
        <c:idx val="464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642"/>
        <c:spPr>
          <a:solidFill>
            <a:schemeClr val="accent1"/>
          </a:solidFill>
          <a:ln w="19050">
            <a:solidFill>
              <a:schemeClr val="lt1"/>
            </a:solidFill>
          </a:ln>
          <a:effectLst/>
        </c:spPr>
      </c:pivotFmt>
      <c:pivotFmt>
        <c:idx val="4643"/>
        <c:spPr>
          <a:solidFill>
            <a:schemeClr val="accent1"/>
          </a:solidFill>
          <a:ln w="19050">
            <a:solidFill>
              <a:schemeClr val="lt1"/>
            </a:solidFill>
          </a:ln>
          <a:effectLst/>
        </c:spPr>
      </c:pivotFmt>
      <c:pivotFmt>
        <c:idx val="4644"/>
        <c:spPr>
          <a:solidFill>
            <a:schemeClr val="accent1"/>
          </a:solidFill>
          <a:ln w="19050">
            <a:solidFill>
              <a:schemeClr val="lt1"/>
            </a:solidFill>
          </a:ln>
          <a:effectLst/>
        </c:spPr>
      </c:pivotFmt>
      <c:pivotFmt>
        <c:idx val="4645"/>
        <c:spPr>
          <a:solidFill>
            <a:schemeClr val="accent1"/>
          </a:solidFill>
          <a:ln w="19050">
            <a:solidFill>
              <a:schemeClr val="lt1"/>
            </a:solidFill>
          </a:ln>
          <a:effectLst/>
        </c:spPr>
      </c:pivotFmt>
      <c:pivotFmt>
        <c:idx val="4646"/>
        <c:spPr>
          <a:solidFill>
            <a:schemeClr val="accent1"/>
          </a:solidFill>
          <a:ln w="19050">
            <a:solidFill>
              <a:schemeClr val="lt1"/>
            </a:solidFill>
          </a:ln>
          <a:effectLst/>
        </c:spPr>
      </c:pivotFmt>
      <c:pivotFmt>
        <c:idx val="4647"/>
        <c:spPr>
          <a:solidFill>
            <a:schemeClr val="accent1"/>
          </a:solidFill>
          <a:ln w="19050">
            <a:solidFill>
              <a:schemeClr val="lt1"/>
            </a:solidFill>
          </a:ln>
          <a:effectLst/>
        </c:spPr>
      </c:pivotFmt>
      <c:pivotFmt>
        <c:idx val="4648"/>
        <c:spPr>
          <a:solidFill>
            <a:schemeClr val="accent1"/>
          </a:solidFill>
          <a:ln w="19050">
            <a:solidFill>
              <a:schemeClr val="lt1"/>
            </a:solidFill>
          </a:ln>
          <a:effectLst/>
        </c:spPr>
      </c:pivotFmt>
      <c:pivotFmt>
        <c:idx val="4649"/>
        <c:spPr>
          <a:solidFill>
            <a:schemeClr val="accent1"/>
          </a:solidFill>
          <a:ln w="19050">
            <a:solidFill>
              <a:schemeClr val="lt1"/>
            </a:solidFill>
          </a:ln>
          <a:effectLst/>
        </c:spPr>
      </c:pivotFmt>
      <c:pivotFmt>
        <c:idx val="4650"/>
        <c:spPr>
          <a:solidFill>
            <a:schemeClr val="accent1"/>
          </a:solidFill>
          <a:ln w="19050">
            <a:solidFill>
              <a:schemeClr val="lt1"/>
            </a:solidFill>
          </a:ln>
          <a:effectLst/>
        </c:spPr>
      </c:pivotFmt>
      <c:pivotFmt>
        <c:idx val="4651"/>
        <c:spPr>
          <a:solidFill>
            <a:schemeClr val="accent1"/>
          </a:solidFill>
          <a:ln w="19050">
            <a:solidFill>
              <a:schemeClr val="lt1"/>
            </a:solidFill>
          </a:ln>
          <a:effectLst/>
        </c:spPr>
      </c:pivotFmt>
      <c:pivotFmt>
        <c:idx val="4652"/>
        <c:spPr>
          <a:solidFill>
            <a:schemeClr val="accent1"/>
          </a:solidFill>
          <a:ln w="19050">
            <a:solidFill>
              <a:schemeClr val="lt1"/>
            </a:solidFill>
          </a:ln>
          <a:effectLst/>
        </c:spPr>
      </c:pivotFmt>
      <c:pivotFmt>
        <c:idx val="4653"/>
        <c:spPr>
          <a:solidFill>
            <a:schemeClr val="accent1"/>
          </a:solidFill>
          <a:ln w="19050">
            <a:solidFill>
              <a:schemeClr val="lt1"/>
            </a:solidFill>
          </a:ln>
          <a:effectLst/>
        </c:spPr>
      </c:pivotFmt>
      <c:pivotFmt>
        <c:idx val="4654"/>
        <c:spPr>
          <a:solidFill>
            <a:schemeClr val="accent1"/>
          </a:solidFill>
          <a:ln w="19050">
            <a:solidFill>
              <a:schemeClr val="lt1"/>
            </a:solidFill>
          </a:ln>
          <a:effectLst/>
        </c:spPr>
      </c:pivotFmt>
      <c:pivotFmt>
        <c:idx val="4655"/>
        <c:spPr>
          <a:solidFill>
            <a:schemeClr val="accent1"/>
          </a:solidFill>
          <a:ln w="19050">
            <a:solidFill>
              <a:schemeClr val="lt1"/>
            </a:solidFill>
          </a:ln>
          <a:effectLst/>
        </c:spPr>
      </c:pivotFmt>
      <c:pivotFmt>
        <c:idx val="4656"/>
        <c:spPr>
          <a:solidFill>
            <a:schemeClr val="accent1"/>
          </a:solidFill>
          <a:ln w="19050">
            <a:solidFill>
              <a:schemeClr val="lt1"/>
            </a:solidFill>
          </a:ln>
          <a:effectLst/>
        </c:spPr>
      </c:pivotFmt>
      <c:pivotFmt>
        <c:idx val="4657"/>
        <c:spPr>
          <a:solidFill>
            <a:schemeClr val="accent1"/>
          </a:solidFill>
          <a:ln w="19050">
            <a:solidFill>
              <a:schemeClr val="lt1"/>
            </a:solidFill>
          </a:ln>
          <a:effectLst/>
        </c:spPr>
      </c:pivotFmt>
      <c:pivotFmt>
        <c:idx val="465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659"/>
        <c:spPr>
          <a:solidFill>
            <a:schemeClr val="accent1"/>
          </a:solidFill>
          <a:ln w="19050">
            <a:solidFill>
              <a:schemeClr val="lt1"/>
            </a:solidFill>
          </a:ln>
          <a:effectLst/>
        </c:spPr>
      </c:pivotFmt>
      <c:pivotFmt>
        <c:idx val="4660"/>
        <c:spPr>
          <a:solidFill>
            <a:schemeClr val="accent1"/>
          </a:solidFill>
          <a:ln w="19050">
            <a:solidFill>
              <a:schemeClr val="lt1"/>
            </a:solidFill>
          </a:ln>
          <a:effectLst/>
        </c:spPr>
      </c:pivotFmt>
      <c:pivotFmt>
        <c:idx val="4661"/>
        <c:spPr>
          <a:solidFill>
            <a:schemeClr val="accent1"/>
          </a:solidFill>
          <a:ln w="19050">
            <a:solidFill>
              <a:schemeClr val="lt1"/>
            </a:solidFill>
          </a:ln>
          <a:effectLst/>
        </c:spPr>
      </c:pivotFmt>
      <c:pivotFmt>
        <c:idx val="4662"/>
        <c:spPr>
          <a:solidFill>
            <a:schemeClr val="accent1"/>
          </a:solidFill>
          <a:ln w="19050">
            <a:solidFill>
              <a:schemeClr val="lt1"/>
            </a:solidFill>
          </a:ln>
          <a:effectLst/>
        </c:spPr>
      </c:pivotFmt>
      <c:pivotFmt>
        <c:idx val="4663"/>
        <c:spPr>
          <a:solidFill>
            <a:schemeClr val="accent1"/>
          </a:solidFill>
          <a:ln w="19050">
            <a:solidFill>
              <a:schemeClr val="lt1"/>
            </a:solidFill>
          </a:ln>
          <a:effectLst/>
        </c:spPr>
      </c:pivotFmt>
      <c:pivotFmt>
        <c:idx val="4664"/>
        <c:spPr>
          <a:solidFill>
            <a:schemeClr val="accent1"/>
          </a:solidFill>
          <a:ln w="19050">
            <a:solidFill>
              <a:schemeClr val="lt1"/>
            </a:solidFill>
          </a:ln>
          <a:effectLst/>
        </c:spPr>
      </c:pivotFmt>
      <c:pivotFmt>
        <c:idx val="4665"/>
        <c:spPr>
          <a:solidFill>
            <a:schemeClr val="accent1"/>
          </a:solidFill>
          <a:ln w="19050">
            <a:solidFill>
              <a:schemeClr val="lt1"/>
            </a:solidFill>
          </a:ln>
          <a:effectLst/>
        </c:spPr>
      </c:pivotFmt>
      <c:pivotFmt>
        <c:idx val="4666"/>
        <c:spPr>
          <a:solidFill>
            <a:schemeClr val="accent1"/>
          </a:solidFill>
          <a:ln w="19050">
            <a:solidFill>
              <a:schemeClr val="lt1"/>
            </a:solidFill>
          </a:ln>
          <a:effectLst/>
        </c:spPr>
      </c:pivotFmt>
      <c:pivotFmt>
        <c:idx val="4667"/>
        <c:spPr>
          <a:solidFill>
            <a:schemeClr val="accent1"/>
          </a:solidFill>
          <a:ln w="19050">
            <a:solidFill>
              <a:schemeClr val="lt1"/>
            </a:solidFill>
          </a:ln>
          <a:effectLst/>
        </c:spPr>
      </c:pivotFmt>
      <c:pivotFmt>
        <c:idx val="4668"/>
        <c:spPr>
          <a:solidFill>
            <a:schemeClr val="accent1"/>
          </a:solidFill>
          <a:ln w="19050">
            <a:solidFill>
              <a:schemeClr val="lt1"/>
            </a:solidFill>
          </a:ln>
          <a:effectLst/>
        </c:spPr>
      </c:pivotFmt>
      <c:pivotFmt>
        <c:idx val="4669"/>
        <c:spPr>
          <a:solidFill>
            <a:schemeClr val="accent1"/>
          </a:solidFill>
          <a:ln w="19050">
            <a:solidFill>
              <a:schemeClr val="lt1"/>
            </a:solidFill>
          </a:ln>
          <a:effectLst/>
        </c:spPr>
      </c:pivotFmt>
      <c:pivotFmt>
        <c:idx val="4670"/>
        <c:spPr>
          <a:solidFill>
            <a:schemeClr val="accent1"/>
          </a:solidFill>
          <a:ln w="19050">
            <a:solidFill>
              <a:schemeClr val="lt1"/>
            </a:solidFill>
          </a:ln>
          <a:effectLst/>
        </c:spPr>
      </c:pivotFmt>
      <c:pivotFmt>
        <c:idx val="4671"/>
        <c:spPr>
          <a:solidFill>
            <a:schemeClr val="accent1"/>
          </a:solidFill>
          <a:ln w="19050">
            <a:solidFill>
              <a:schemeClr val="lt1"/>
            </a:solidFill>
          </a:ln>
          <a:effectLst/>
        </c:spPr>
      </c:pivotFmt>
      <c:pivotFmt>
        <c:idx val="4672"/>
        <c:spPr>
          <a:solidFill>
            <a:schemeClr val="accent1"/>
          </a:solidFill>
          <a:ln w="19050">
            <a:solidFill>
              <a:schemeClr val="lt1"/>
            </a:solidFill>
          </a:ln>
          <a:effectLst/>
        </c:spPr>
      </c:pivotFmt>
      <c:pivotFmt>
        <c:idx val="4673"/>
        <c:spPr>
          <a:solidFill>
            <a:schemeClr val="accent1"/>
          </a:solidFill>
          <a:ln w="19050">
            <a:solidFill>
              <a:schemeClr val="lt1"/>
            </a:solidFill>
          </a:ln>
          <a:effectLst/>
        </c:spPr>
      </c:pivotFmt>
      <c:pivotFmt>
        <c:idx val="4674"/>
        <c:spPr>
          <a:solidFill>
            <a:schemeClr val="accent1"/>
          </a:solidFill>
          <a:ln w="19050">
            <a:solidFill>
              <a:schemeClr val="lt1"/>
            </a:solidFill>
          </a:ln>
          <a:effectLst/>
        </c:spPr>
      </c:pivotFmt>
      <c:pivotFmt>
        <c:idx val="467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676"/>
        <c:spPr>
          <a:solidFill>
            <a:schemeClr val="accent1"/>
          </a:solidFill>
          <a:ln w="19050">
            <a:solidFill>
              <a:schemeClr val="lt1"/>
            </a:solidFill>
          </a:ln>
          <a:effectLst/>
        </c:spPr>
      </c:pivotFmt>
      <c:pivotFmt>
        <c:idx val="4677"/>
        <c:spPr>
          <a:solidFill>
            <a:schemeClr val="accent1"/>
          </a:solidFill>
          <a:ln w="19050">
            <a:solidFill>
              <a:schemeClr val="lt1"/>
            </a:solidFill>
          </a:ln>
          <a:effectLst/>
        </c:spPr>
      </c:pivotFmt>
      <c:pivotFmt>
        <c:idx val="4678"/>
        <c:spPr>
          <a:solidFill>
            <a:schemeClr val="accent1"/>
          </a:solidFill>
          <a:ln w="19050">
            <a:solidFill>
              <a:schemeClr val="lt1"/>
            </a:solidFill>
          </a:ln>
          <a:effectLst/>
        </c:spPr>
      </c:pivotFmt>
      <c:pivotFmt>
        <c:idx val="4679"/>
        <c:spPr>
          <a:solidFill>
            <a:schemeClr val="accent1"/>
          </a:solidFill>
          <a:ln w="19050">
            <a:solidFill>
              <a:schemeClr val="lt1"/>
            </a:solidFill>
          </a:ln>
          <a:effectLst/>
        </c:spPr>
      </c:pivotFmt>
      <c:pivotFmt>
        <c:idx val="4680"/>
        <c:spPr>
          <a:solidFill>
            <a:schemeClr val="accent1"/>
          </a:solidFill>
          <a:ln w="19050">
            <a:solidFill>
              <a:schemeClr val="lt1"/>
            </a:solidFill>
          </a:ln>
          <a:effectLst/>
        </c:spPr>
      </c:pivotFmt>
      <c:pivotFmt>
        <c:idx val="4681"/>
        <c:spPr>
          <a:solidFill>
            <a:schemeClr val="accent1"/>
          </a:solidFill>
          <a:ln w="19050">
            <a:solidFill>
              <a:schemeClr val="lt1"/>
            </a:solidFill>
          </a:ln>
          <a:effectLst/>
        </c:spPr>
      </c:pivotFmt>
      <c:pivotFmt>
        <c:idx val="4682"/>
        <c:spPr>
          <a:solidFill>
            <a:schemeClr val="accent1"/>
          </a:solidFill>
          <a:ln w="19050">
            <a:solidFill>
              <a:schemeClr val="lt1"/>
            </a:solidFill>
          </a:ln>
          <a:effectLst/>
        </c:spPr>
      </c:pivotFmt>
      <c:pivotFmt>
        <c:idx val="4683"/>
        <c:spPr>
          <a:solidFill>
            <a:schemeClr val="accent1"/>
          </a:solidFill>
          <a:ln w="19050">
            <a:solidFill>
              <a:schemeClr val="lt1"/>
            </a:solidFill>
          </a:ln>
          <a:effectLst/>
        </c:spPr>
      </c:pivotFmt>
      <c:pivotFmt>
        <c:idx val="4684"/>
        <c:spPr>
          <a:solidFill>
            <a:schemeClr val="accent1"/>
          </a:solidFill>
          <a:ln w="19050">
            <a:solidFill>
              <a:schemeClr val="lt1"/>
            </a:solidFill>
          </a:ln>
          <a:effectLst/>
        </c:spPr>
      </c:pivotFmt>
      <c:pivotFmt>
        <c:idx val="4685"/>
        <c:spPr>
          <a:solidFill>
            <a:schemeClr val="accent1"/>
          </a:solidFill>
          <a:ln w="19050">
            <a:solidFill>
              <a:schemeClr val="lt1"/>
            </a:solidFill>
          </a:ln>
          <a:effectLst/>
        </c:spPr>
      </c:pivotFmt>
      <c:pivotFmt>
        <c:idx val="4686"/>
        <c:spPr>
          <a:solidFill>
            <a:schemeClr val="accent1"/>
          </a:solidFill>
          <a:ln w="19050">
            <a:solidFill>
              <a:schemeClr val="lt1"/>
            </a:solidFill>
          </a:ln>
          <a:effectLst/>
        </c:spPr>
      </c:pivotFmt>
      <c:pivotFmt>
        <c:idx val="4687"/>
        <c:spPr>
          <a:solidFill>
            <a:schemeClr val="accent1"/>
          </a:solidFill>
          <a:ln w="19050">
            <a:solidFill>
              <a:schemeClr val="lt1"/>
            </a:solidFill>
          </a:ln>
          <a:effectLst/>
        </c:spPr>
      </c:pivotFmt>
      <c:pivotFmt>
        <c:idx val="4688"/>
        <c:spPr>
          <a:solidFill>
            <a:schemeClr val="accent1"/>
          </a:solidFill>
          <a:ln w="19050">
            <a:solidFill>
              <a:schemeClr val="lt1"/>
            </a:solidFill>
          </a:ln>
          <a:effectLst/>
        </c:spPr>
      </c:pivotFmt>
      <c:pivotFmt>
        <c:idx val="4689"/>
        <c:spPr>
          <a:solidFill>
            <a:schemeClr val="accent1"/>
          </a:solidFill>
          <a:ln w="19050">
            <a:solidFill>
              <a:schemeClr val="lt1"/>
            </a:solidFill>
          </a:ln>
          <a:effectLst/>
        </c:spPr>
      </c:pivotFmt>
      <c:pivotFmt>
        <c:idx val="4690"/>
        <c:spPr>
          <a:solidFill>
            <a:schemeClr val="accent1"/>
          </a:solidFill>
          <a:ln w="19050">
            <a:solidFill>
              <a:schemeClr val="lt1"/>
            </a:solidFill>
          </a:ln>
          <a:effectLst/>
        </c:spPr>
      </c:pivotFmt>
      <c:pivotFmt>
        <c:idx val="4691"/>
        <c:spPr>
          <a:solidFill>
            <a:schemeClr val="accent1"/>
          </a:solidFill>
          <a:ln w="19050">
            <a:solidFill>
              <a:schemeClr val="lt1"/>
            </a:solidFill>
          </a:ln>
          <a:effectLst/>
        </c:spPr>
      </c:pivotFmt>
      <c:pivotFmt>
        <c:idx val="469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693"/>
        <c:spPr>
          <a:solidFill>
            <a:schemeClr val="accent1"/>
          </a:solidFill>
          <a:ln w="19050">
            <a:solidFill>
              <a:schemeClr val="lt1"/>
            </a:solidFill>
          </a:ln>
          <a:effectLst/>
        </c:spPr>
      </c:pivotFmt>
      <c:pivotFmt>
        <c:idx val="4694"/>
        <c:spPr>
          <a:solidFill>
            <a:schemeClr val="accent1"/>
          </a:solidFill>
          <a:ln w="19050">
            <a:solidFill>
              <a:schemeClr val="lt1"/>
            </a:solidFill>
          </a:ln>
          <a:effectLst/>
        </c:spPr>
      </c:pivotFmt>
      <c:pivotFmt>
        <c:idx val="4695"/>
        <c:spPr>
          <a:solidFill>
            <a:schemeClr val="accent1"/>
          </a:solidFill>
          <a:ln w="19050">
            <a:solidFill>
              <a:schemeClr val="lt1"/>
            </a:solidFill>
          </a:ln>
          <a:effectLst/>
        </c:spPr>
      </c:pivotFmt>
      <c:pivotFmt>
        <c:idx val="4696"/>
        <c:spPr>
          <a:solidFill>
            <a:schemeClr val="accent1"/>
          </a:solidFill>
          <a:ln w="19050">
            <a:solidFill>
              <a:schemeClr val="lt1"/>
            </a:solidFill>
          </a:ln>
          <a:effectLst/>
        </c:spPr>
      </c:pivotFmt>
      <c:pivotFmt>
        <c:idx val="4697"/>
        <c:spPr>
          <a:solidFill>
            <a:schemeClr val="accent1"/>
          </a:solidFill>
          <a:ln w="19050">
            <a:solidFill>
              <a:schemeClr val="lt1"/>
            </a:solidFill>
          </a:ln>
          <a:effectLst/>
        </c:spPr>
      </c:pivotFmt>
      <c:pivotFmt>
        <c:idx val="4698"/>
        <c:spPr>
          <a:solidFill>
            <a:schemeClr val="accent1"/>
          </a:solidFill>
          <a:ln w="19050">
            <a:solidFill>
              <a:schemeClr val="lt1"/>
            </a:solidFill>
          </a:ln>
          <a:effectLst/>
        </c:spPr>
      </c:pivotFmt>
      <c:pivotFmt>
        <c:idx val="4699"/>
        <c:spPr>
          <a:solidFill>
            <a:schemeClr val="accent1"/>
          </a:solidFill>
          <a:ln w="19050">
            <a:solidFill>
              <a:schemeClr val="lt1"/>
            </a:solidFill>
          </a:ln>
          <a:effectLst/>
        </c:spPr>
      </c:pivotFmt>
      <c:pivotFmt>
        <c:idx val="4700"/>
        <c:spPr>
          <a:solidFill>
            <a:schemeClr val="accent1"/>
          </a:solidFill>
          <a:ln w="19050">
            <a:solidFill>
              <a:schemeClr val="lt1"/>
            </a:solidFill>
          </a:ln>
          <a:effectLst/>
        </c:spPr>
      </c:pivotFmt>
      <c:pivotFmt>
        <c:idx val="4701"/>
        <c:spPr>
          <a:solidFill>
            <a:schemeClr val="accent1"/>
          </a:solidFill>
          <a:ln w="19050">
            <a:solidFill>
              <a:schemeClr val="lt1"/>
            </a:solidFill>
          </a:ln>
          <a:effectLst/>
        </c:spPr>
      </c:pivotFmt>
      <c:pivotFmt>
        <c:idx val="4702"/>
        <c:spPr>
          <a:solidFill>
            <a:schemeClr val="accent1"/>
          </a:solidFill>
          <a:ln w="19050">
            <a:solidFill>
              <a:schemeClr val="lt1"/>
            </a:solidFill>
          </a:ln>
          <a:effectLst/>
        </c:spPr>
      </c:pivotFmt>
      <c:pivotFmt>
        <c:idx val="4703"/>
        <c:spPr>
          <a:solidFill>
            <a:schemeClr val="accent1"/>
          </a:solidFill>
          <a:ln w="19050">
            <a:solidFill>
              <a:schemeClr val="lt1"/>
            </a:solidFill>
          </a:ln>
          <a:effectLst/>
        </c:spPr>
      </c:pivotFmt>
      <c:pivotFmt>
        <c:idx val="4704"/>
        <c:spPr>
          <a:solidFill>
            <a:schemeClr val="accent1"/>
          </a:solidFill>
          <a:ln w="19050">
            <a:solidFill>
              <a:schemeClr val="lt1"/>
            </a:solidFill>
          </a:ln>
          <a:effectLst/>
        </c:spPr>
      </c:pivotFmt>
      <c:pivotFmt>
        <c:idx val="4705"/>
        <c:spPr>
          <a:solidFill>
            <a:schemeClr val="accent1"/>
          </a:solidFill>
          <a:ln w="19050">
            <a:solidFill>
              <a:schemeClr val="lt1"/>
            </a:solidFill>
          </a:ln>
          <a:effectLst/>
        </c:spPr>
      </c:pivotFmt>
      <c:pivotFmt>
        <c:idx val="4706"/>
        <c:spPr>
          <a:solidFill>
            <a:schemeClr val="accent1"/>
          </a:solidFill>
          <a:ln w="19050">
            <a:solidFill>
              <a:schemeClr val="lt1"/>
            </a:solidFill>
          </a:ln>
          <a:effectLst/>
        </c:spPr>
      </c:pivotFmt>
      <c:pivotFmt>
        <c:idx val="4707"/>
        <c:spPr>
          <a:solidFill>
            <a:schemeClr val="accent1"/>
          </a:solidFill>
          <a:ln w="19050">
            <a:solidFill>
              <a:schemeClr val="lt1"/>
            </a:solidFill>
          </a:ln>
          <a:effectLst/>
        </c:spPr>
      </c:pivotFmt>
      <c:pivotFmt>
        <c:idx val="4708"/>
        <c:spPr>
          <a:solidFill>
            <a:schemeClr val="accent1"/>
          </a:solidFill>
          <a:ln w="19050">
            <a:solidFill>
              <a:schemeClr val="lt1"/>
            </a:solidFill>
          </a:ln>
          <a:effectLst/>
        </c:spPr>
      </c:pivotFmt>
      <c:pivotFmt>
        <c:idx val="470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710"/>
        <c:spPr>
          <a:solidFill>
            <a:schemeClr val="accent1"/>
          </a:solidFill>
          <a:ln w="19050">
            <a:solidFill>
              <a:schemeClr val="lt1"/>
            </a:solidFill>
          </a:ln>
          <a:effectLst/>
        </c:spPr>
      </c:pivotFmt>
      <c:pivotFmt>
        <c:idx val="4711"/>
        <c:spPr>
          <a:solidFill>
            <a:schemeClr val="accent1"/>
          </a:solidFill>
          <a:ln w="19050">
            <a:solidFill>
              <a:schemeClr val="lt1"/>
            </a:solidFill>
          </a:ln>
          <a:effectLst/>
        </c:spPr>
      </c:pivotFmt>
      <c:pivotFmt>
        <c:idx val="4712"/>
        <c:spPr>
          <a:solidFill>
            <a:schemeClr val="accent1"/>
          </a:solidFill>
          <a:ln w="19050">
            <a:solidFill>
              <a:schemeClr val="lt1"/>
            </a:solidFill>
          </a:ln>
          <a:effectLst/>
        </c:spPr>
      </c:pivotFmt>
      <c:pivotFmt>
        <c:idx val="4713"/>
        <c:spPr>
          <a:solidFill>
            <a:schemeClr val="accent1"/>
          </a:solidFill>
          <a:ln w="19050">
            <a:solidFill>
              <a:schemeClr val="lt1"/>
            </a:solidFill>
          </a:ln>
          <a:effectLst/>
        </c:spPr>
      </c:pivotFmt>
      <c:pivotFmt>
        <c:idx val="4714"/>
        <c:spPr>
          <a:solidFill>
            <a:schemeClr val="accent1"/>
          </a:solidFill>
          <a:ln w="19050">
            <a:solidFill>
              <a:schemeClr val="lt1"/>
            </a:solidFill>
          </a:ln>
          <a:effectLst/>
        </c:spPr>
      </c:pivotFmt>
      <c:pivotFmt>
        <c:idx val="4715"/>
        <c:spPr>
          <a:solidFill>
            <a:schemeClr val="accent1"/>
          </a:solidFill>
          <a:ln w="19050">
            <a:solidFill>
              <a:schemeClr val="lt1"/>
            </a:solidFill>
          </a:ln>
          <a:effectLst/>
        </c:spPr>
      </c:pivotFmt>
      <c:pivotFmt>
        <c:idx val="4716"/>
        <c:spPr>
          <a:solidFill>
            <a:schemeClr val="accent1"/>
          </a:solidFill>
          <a:ln w="19050">
            <a:solidFill>
              <a:schemeClr val="lt1"/>
            </a:solidFill>
          </a:ln>
          <a:effectLst/>
        </c:spPr>
      </c:pivotFmt>
      <c:pivotFmt>
        <c:idx val="4717"/>
        <c:spPr>
          <a:solidFill>
            <a:schemeClr val="accent1"/>
          </a:solidFill>
          <a:ln w="19050">
            <a:solidFill>
              <a:schemeClr val="lt1"/>
            </a:solidFill>
          </a:ln>
          <a:effectLst/>
        </c:spPr>
      </c:pivotFmt>
      <c:pivotFmt>
        <c:idx val="4718"/>
        <c:spPr>
          <a:solidFill>
            <a:schemeClr val="accent1"/>
          </a:solidFill>
          <a:ln w="19050">
            <a:solidFill>
              <a:schemeClr val="lt1"/>
            </a:solidFill>
          </a:ln>
          <a:effectLst/>
        </c:spPr>
      </c:pivotFmt>
      <c:pivotFmt>
        <c:idx val="4719"/>
        <c:spPr>
          <a:solidFill>
            <a:schemeClr val="accent1"/>
          </a:solidFill>
          <a:ln w="19050">
            <a:solidFill>
              <a:schemeClr val="lt1"/>
            </a:solidFill>
          </a:ln>
          <a:effectLst/>
        </c:spPr>
      </c:pivotFmt>
      <c:pivotFmt>
        <c:idx val="4720"/>
        <c:spPr>
          <a:solidFill>
            <a:schemeClr val="accent1"/>
          </a:solidFill>
          <a:ln w="19050">
            <a:solidFill>
              <a:schemeClr val="lt1"/>
            </a:solidFill>
          </a:ln>
          <a:effectLst/>
        </c:spPr>
      </c:pivotFmt>
      <c:pivotFmt>
        <c:idx val="4721"/>
        <c:spPr>
          <a:solidFill>
            <a:schemeClr val="accent1"/>
          </a:solidFill>
          <a:ln w="19050">
            <a:solidFill>
              <a:schemeClr val="lt1"/>
            </a:solidFill>
          </a:ln>
          <a:effectLst/>
        </c:spPr>
      </c:pivotFmt>
      <c:pivotFmt>
        <c:idx val="4722"/>
        <c:spPr>
          <a:solidFill>
            <a:schemeClr val="accent1"/>
          </a:solidFill>
          <a:ln w="19050">
            <a:solidFill>
              <a:schemeClr val="lt1"/>
            </a:solidFill>
          </a:ln>
          <a:effectLst/>
        </c:spPr>
      </c:pivotFmt>
      <c:pivotFmt>
        <c:idx val="4723"/>
        <c:spPr>
          <a:solidFill>
            <a:schemeClr val="accent1"/>
          </a:solidFill>
          <a:ln w="19050">
            <a:solidFill>
              <a:schemeClr val="lt1"/>
            </a:solidFill>
          </a:ln>
          <a:effectLst/>
        </c:spPr>
      </c:pivotFmt>
      <c:pivotFmt>
        <c:idx val="4724"/>
        <c:spPr>
          <a:solidFill>
            <a:schemeClr val="accent1"/>
          </a:solidFill>
          <a:ln w="19050">
            <a:solidFill>
              <a:schemeClr val="lt1"/>
            </a:solidFill>
          </a:ln>
          <a:effectLst/>
        </c:spPr>
      </c:pivotFmt>
      <c:pivotFmt>
        <c:idx val="4725"/>
        <c:spPr>
          <a:solidFill>
            <a:schemeClr val="accent1"/>
          </a:solidFill>
          <a:ln w="19050">
            <a:solidFill>
              <a:schemeClr val="lt1"/>
            </a:solidFill>
          </a:ln>
          <a:effectLst/>
        </c:spPr>
      </c:pivotFmt>
      <c:pivotFmt>
        <c:idx val="472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727"/>
        <c:spPr>
          <a:solidFill>
            <a:schemeClr val="accent1"/>
          </a:solidFill>
          <a:ln w="19050">
            <a:solidFill>
              <a:schemeClr val="lt1"/>
            </a:solidFill>
          </a:ln>
          <a:effectLst/>
        </c:spPr>
      </c:pivotFmt>
      <c:pivotFmt>
        <c:idx val="4728"/>
        <c:spPr>
          <a:solidFill>
            <a:schemeClr val="accent1"/>
          </a:solidFill>
          <a:ln w="19050">
            <a:solidFill>
              <a:schemeClr val="lt1"/>
            </a:solidFill>
          </a:ln>
          <a:effectLst/>
        </c:spPr>
      </c:pivotFmt>
      <c:pivotFmt>
        <c:idx val="4729"/>
        <c:spPr>
          <a:solidFill>
            <a:schemeClr val="accent1"/>
          </a:solidFill>
          <a:ln w="19050">
            <a:solidFill>
              <a:schemeClr val="lt1"/>
            </a:solidFill>
          </a:ln>
          <a:effectLst/>
        </c:spPr>
      </c:pivotFmt>
      <c:pivotFmt>
        <c:idx val="4730"/>
        <c:spPr>
          <a:solidFill>
            <a:schemeClr val="accent1"/>
          </a:solidFill>
          <a:ln w="19050">
            <a:solidFill>
              <a:schemeClr val="lt1"/>
            </a:solidFill>
          </a:ln>
          <a:effectLst/>
        </c:spPr>
      </c:pivotFmt>
      <c:pivotFmt>
        <c:idx val="4731"/>
        <c:spPr>
          <a:solidFill>
            <a:schemeClr val="accent1"/>
          </a:solidFill>
          <a:ln w="19050">
            <a:solidFill>
              <a:schemeClr val="lt1"/>
            </a:solidFill>
          </a:ln>
          <a:effectLst/>
        </c:spPr>
      </c:pivotFmt>
      <c:pivotFmt>
        <c:idx val="4732"/>
        <c:spPr>
          <a:solidFill>
            <a:schemeClr val="accent1"/>
          </a:solidFill>
          <a:ln w="19050">
            <a:solidFill>
              <a:schemeClr val="lt1"/>
            </a:solidFill>
          </a:ln>
          <a:effectLst/>
        </c:spPr>
      </c:pivotFmt>
      <c:pivotFmt>
        <c:idx val="4733"/>
        <c:spPr>
          <a:solidFill>
            <a:schemeClr val="accent1"/>
          </a:solidFill>
          <a:ln w="19050">
            <a:solidFill>
              <a:schemeClr val="lt1"/>
            </a:solidFill>
          </a:ln>
          <a:effectLst/>
        </c:spPr>
      </c:pivotFmt>
      <c:pivotFmt>
        <c:idx val="4734"/>
        <c:spPr>
          <a:solidFill>
            <a:schemeClr val="accent1"/>
          </a:solidFill>
          <a:ln w="19050">
            <a:solidFill>
              <a:schemeClr val="lt1"/>
            </a:solidFill>
          </a:ln>
          <a:effectLst/>
        </c:spPr>
      </c:pivotFmt>
      <c:pivotFmt>
        <c:idx val="4735"/>
        <c:spPr>
          <a:solidFill>
            <a:schemeClr val="accent1"/>
          </a:solidFill>
          <a:ln w="19050">
            <a:solidFill>
              <a:schemeClr val="lt1"/>
            </a:solidFill>
          </a:ln>
          <a:effectLst/>
        </c:spPr>
      </c:pivotFmt>
      <c:pivotFmt>
        <c:idx val="4736"/>
        <c:spPr>
          <a:solidFill>
            <a:schemeClr val="accent1"/>
          </a:solidFill>
          <a:ln w="19050">
            <a:solidFill>
              <a:schemeClr val="lt1"/>
            </a:solidFill>
          </a:ln>
          <a:effectLst/>
        </c:spPr>
      </c:pivotFmt>
      <c:pivotFmt>
        <c:idx val="4737"/>
        <c:spPr>
          <a:solidFill>
            <a:schemeClr val="accent1"/>
          </a:solidFill>
          <a:ln w="19050">
            <a:solidFill>
              <a:schemeClr val="lt1"/>
            </a:solidFill>
          </a:ln>
          <a:effectLst/>
        </c:spPr>
      </c:pivotFmt>
      <c:pivotFmt>
        <c:idx val="4738"/>
        <c:spPr>
          <a:solidFill>
            <a:schemeClr val="accent1"/>
          </a:solidFill>
          <a:ln w="19050">
            <a:solidFill>
              <a:schemeClr val="lt1"/>
            </a:solidFill>
          </a:ln>
          <a:effectLst/>
        </c:spPr>
      </c:pivotFmt>
      <c:pivotFmt>
        <c:idx val="4739"/>
        <c:spPr>
          <a:solidFill>
            <a:schemeClr val="accent1"/>
          </a:solidFill>
          <a:ln w="19050">
            <a:solidFill>
              <a:schemeClr val="lt1"/>
            </a:solidFill>
          </a:ln>
          <a:effectLst/>
        </c:spPr>
      </c:pivotFmt>
      <c:pivotFmt>
        <c:idx val="4740"/>
        <c:spPr>
          <a:solidFill>
            <a:schemeClr val="accent1"/>
          </a:solidFill>
          <a:ln w="19050">
            <a:solidFill>
              <a:schemeClr val="lt1"/>
            </a:solidFill>
          </a:ln>
          <a:effectLst/>
        </c:spPr>
      </c:pivotFmt>
      <c:pivotFmt>
        <c:idx val="4741"/>
        <c:spPr>
          <a:solidFill>
            <a:schemeClr val="accent1"/>
          </a:solidFill>
          <a:ln w="19050">
            <a:solidFill>
              <a:schemeClr val="lt1"/>
            </a:solidFill>
          </a:ln>
          <a:effectLst/>
        </c:spPr>
      </c:pivotFmt>
      <c:pivotFmt>
        <c:idx val="4742"/>
        <c:spPr>
          <a:solidFill>
            <a:schemeClr val="accent1"/>
          </a:solidFill>
          <a:ln w="19050">
            <a:solidFill>
              <a:schemeClr val="lt1"/>
            </a:solidFill>
          </a:ln>
          <a:effectLst/>
        </c:spPr>
      </c:pivotFmt>
      <c:pivotFmt>
        <c:idx val="474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744"/>
        <c:spPr>
          <a:solidFill>
            <a:schemeClr val="accent1"/>
          </a:solidFill>
          <a:ln w="19050">
            <a:solidFill>
              <a:schemeClr val="lt1"/>
            </a:solidFill>
          </a:ln>
          <a:effectLst/>
        </c:spPr>
      </c:pivotFmt>
      <c:pivotFmt>
        <c:idx val="4745"/>
        <c:spPr>
          <a:solidFill>
            <a:schemeClr val="accent1"/>
          </a:solidFill>
          <a:ln w="19050">
            <a:solidFill>
              <a:schemeClr val="lt1"/>
            </a:solidFill>
          </a:ln>
          <a:effectLst/>
        </c:spPr>
      </c:pivotFmt>
      <c:pivotFmt>
        <c:idx val="4746"/>
        <c:spPr>
          <a:solidFill>
            <a:schemeClr val="accent1"/>
          </a:solidFill>
          <a:ln w="19050">
            <a:solidFill>
              <a:schemeClr val="lt1"/>
            </a:solidFill>
          </a:ln>
          <a:effectLst/>
        </c:spPr>
      </c:pivotFmt>
      <c:pivotFmt>
        <c:idx val="4747"/>
        <c:spPr>
          <a:solidFill>
            <a:schemeClr val="accent1"/>
          </a:solidFill>
          <a:ln w="19050">
            <a:solidFill>
              <a:schemeClr val="lt1"/>
            </a:solidFill>
          </a:ln>
          <a:effectLst/>
        </c:spPr>
      </c:pivotFmt>
      <c:pivotFmt>
        <c:idx val="4748"/>
        <c:spPr>
          <a:solidFill>
            <a:schemeClr val="accent1"/>
          </a:solidFill>
          <a:ln w="19050">
            <a:solidFill>
              <a:schemeClr val="lt1"/>
            </a:solidFill>
          </a:ln>
          <a:effectLst/>
        </c:spPr>
      </c:pivotFmt>
      <c:pivotFmt>
        <c:idx val="4749"/>
        <c:spPr>
          <a:solidFill>
            <a:schemeClr val="accent1"/>
          </a:solidFill>
          <a:ln w="19050">
            <a:solidFill>
              <a:schemeClr val="lt1"/>
            </a:solidFill>
          </a:ln>
          <a:effectLst/>
        </c:spPr>
      </c:pivotFmt>
      <c:pivotFmt>
        <c:idx val="4750"/>
        <c:spPr>
          <a:solidFill>
            <a:schemeClr val="accent1"/>
          </a:solidFill>
          <a:ln w="19050">
            <a:solidFill>
              <a:schemeClr val="lt1"/>
            </a:solidFill>
          </a:ln>
          <a:effectLst/>
        </c:spPr>
      </c:pivotFmt>
      <c:pivotFmt>
        <c:idx val="4751"/>
        <c:spPr>
          <a:solidFill>
            <a:schemeClr val="accent1"/>
          </a:solidFill>
          <a:ln w="19050">
            <a:solidFill>
              <a:schemeClr val="lt1"/>
            </a:solidFill>
          </a:ln>
          <a:effectLst/>
        </c:spPr>
      </c:pivotFmt>
      <c:pivotFmt>
        <c:idx val="4752"/>
        <c:spPr>
          <a:solidFill>
            <a:schemeClr val="accent1"/>
          </a:solidFill>
          <a:ln w="19050">
            <a:solidFill>
              <a:schemeClr val="lt1"/>
            </a:solidFill>
          </a:ln>
          <a:effectLst/>
        </c:spPr>
      </c:pivotFmt>
      <c:pivotFmt>
        <c:idx val="4753"/>
        <c:spPr>
          <a:solidFill>
            <a:schemeClr val="accent1"/>
          </a:solidFill>
          <a:ln w="19050">
            <a:solidFill>
              <a:schemeClr val="lt1"/>
            </a:solidFill>
          </a:ln>
          <a:effectLst/>
        </c:spPr>
      </c:pivotFmt>
      <c:pivotFmt>
        <c:idx val="4754"/>
        <c:spPr>
          <a:solidFill>
            <a:schemeClr val="accent1"/>
          </a:solidFill>
          <a:ln w="19050">
            <a:solidFill>
              <a:schemeClr val="lt1"/>
            </a:solidFill>
          </a:ln>
          <a:effectLst/>
        </c:spPr>
      </c:pivotFmt>
      <c:pivotFmt>
        <c:idx val="4755"/>
        <c:spPr>
          <a:solidFill>
            <a:schemeClr val="accent1"/>
          </a:solidFill>
          <a:ln w="19050">
            <a:solidFill>
              <a:schemeClr val="lt1"/>
            </a:solidFill>
          </a:ln>
          <a:effectLst/>
        </c:spPr>
      </c:pivotFmt>
      <c:pivotFmt>
        <c:idx val="4756"/>
        <c:spPr>
          <a:solidFill>
            <a:schemeClr val="accent1"/>
          </a:solidFill>
          <a:ln w="19050">
            <a:solidFill>
              <a:schemeClr val="lt1"/>
            </a:solidFill>
          </a:ln>
          <a:effectLst/>
        </c:spPr>
      </c:pivotFmt>
      <c:pivotFmt>
        <c:idx val="4757"/>
        <c:spPr>
          <a:solidFill>
            <a:schemeClr val="accent1"/>
          </a:solidFill>
          <a:ln w="19050">
            <a:solidFill>
              <a:schemeClr val="lt1"/>
            </a:solidFill>
          </a:ln>
          <a:effectLst/>
        </c:spPr>
      </c:pivotFmt>
      <c:pivotFmt>
        <c:idx val="4758"/>
        <c:spPr>
          <a:solidFill>
            <a:schemeClr val="accent1"/>
          </a:solidFill>
          <a:ln w="19050">
            <a:solidFill>
              <a:schemeClr val="lt1"/>
            </a:solidFill>
          </a:ln>
          <a:effectLst/>
        </c:spPr>
      </c:pivotFmt>
      <c:pivotFmt>
        <c:idx val="4759"/>
        <c:spPr>
          <a:solidFill>
            <a:schemeClr val="accent1"/>
          </a:solidFill>
          <a:ln w="19050">
            <a:solidFill>
              <a:schemeClr val="lt1"/>
            </a:solidFill>
          </a:ln>
          <a:effectLst/>
        </c:spPr>
      </c:pivotFmt>
      <c:pivotFmt>
        <c:idx val="476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761"/>
        <c:spPr>
          <a:solidFill>
            <a:schemeClr val="accent1"/>
          </a:solidFill>
          <a:ln w="19050">
            <a:solidFill>
              <a:schemeClr val="lt1"/>
            </a:solidFill>
          </a:ln>
          <a:effectLst/>
        </c:spPr>
      </c:pivotFmt>
      <c:pivotFmt>
        <c:idx val="4762"/>
        <c:spPr>
          <a:solidFill>
            <a:schemeClr val="accent1"/>
          </a:solidFill>
          <a:ln w="19050">
            <a:solidFill>
              <a:schemeClr val="lt1"/>
            </a:solidFill>
          </a:ln>
          <a:effectLst/>
        </c:spPr>
      </c:pivotFmt>
      <c:pivotFmt>
        <c:idx val="4763"/>
        <c:spPr>
          <a:solidFill>
            <a:schemeClr val="accent1"/>
          </a:solidFill>
          <a:ln w="19050">
            <a:solidFill>
              <a:schemeClr val="lt1"/>
            </a:solidFill>
          </a:ln>
          <a:effectLst/>
        </c:spPr>
      </c:pivotFmt>
      <c:pivotFmt>
        <c:idx val="4764"/>
        <c:spPr>
          <a:solidFill>
            <a:schemeClr val="accent1"/>
          </a:solidFill>
          <a:ln w="19050">
            <a:solidFill>
              <a:schemeClr val="lt1"/>
            </a:solidFill>
          </a:ln>
          <a:effectLst/>
        </c:spPr>
      </c:pivotFmt>
      <c:pivotFmt>
        <c:idx val="4765"/>
        <c:spPr>
          <a:solidFill>
            <a:schemeClr val="accent1"/>
          </a:solidFill>
          <a:ln w="19050">
            <a:solidFill>
              <a:schemeClr val="lt1"/>
            </a:solidFill>
          </a:ln>
          <a:effectLst/>
        </c:spPr>
      </c:pivotFmt>
      <c:pivotFmt>
        <c:idx val="4766"/>
        <c:spPr>
          <a:solidFill>
            <a:schemeClr val="accent1"/>
          </a:solidFill>
          <a:ln w="19050">
            <a:solidFill>
              <a:schemeClr val="lt1"/>
            </a:solidFill>
          </a:ln>
          <a:effectLst/>
        </c:spPr>
      </c:pivotFmt>
      <c:pivotFmt>
        <c:idx val="4767"/>
        <c:spPr>
          <a:solidFill>
            <a:schemeClr val="accent1"/>
          </a:solidFill>
          <a:ln w="19050">
            <a:solidFill>
              <a:schemeClr val="lt1"/>
            </a:solidFill>
          </a:ln>
          <a:effectLst/>
        </c:spPr>
      </c:pivotFmt>
      <c:pivotFmt>
        <c:idx val="4768"/>
        <c:spPr>
          <a:solidFill>
            <a:schemeClr val="accent1"/>
          </a:solidFill>
          <a:ln w="19050">
            <a:solidFill>
              <a:schemeClr val="lt1"/>
            </a:solidFill>
          </a:ln>
          <a:effectLst/>
        </c:spPr>
      </c:pivotFmt>
      <c:pivotFmt>
        <c:idx val="4769"/>
        <c:spPr>
          <a:solidFill>
            <a:schemeClr val="accent1"/>
          </a:solidFill>
          <a:ln w="19050">
            <a:solidFill>
              <a:schemeClr val="lt1"/>
            </a:solidFill>
          </a:ln>
          <a:effectLst/>
        </c:spPr>
      </c:pivotFmt>
      <c:pivotFmt>
        <c:idx val="4770"/>
        <c:spPr>
          <a:solidFill>
            <a:schemeClr val="accent1"/>
          </a:solidFill>
          <a:ln w="19050">
            <a:solidFill>
              <a:schemeClr val="lt1"/>
            </a:solidFill>
          </a:ln>
          <a:effectLst/>
        </c:spPr>
      </c:pivotFmt>
      <c:pivotFmt>
        <c:idx val="4771"/>
        <c:spPr>
          <a:solidFill>
            <a:schemeClr val="accent1"/>
          </a:solidFill>
          <a:ln w="19050">
            <a:solidFill>
              <a:schemeClr val="lt1"/>
            </a:solidFill>
          </a:ln>
          <a:effectLst/>
        </c:spPr>
      </c:pivotFmt>
      <c:pivotFmt>
        <c:idx val="4772"/>
        <c:spPr>
          <a:solidFill>
            <a:schemeClr val="accent1"/>
          </a:solidFill>
          <a:ln w="19050">
            <a:solidFill>
              <a:schemeClr val="lt1"/>
            </a:solidFill>
          </a:ln>
          <a:effectLst/>
        </c:spPr>
      </c:pivotFmt>
      <c:pivotFmt>
        <c:idx val="4773"/>
        <c:spPr>
          <a:solidFill>
            <a:schemeClr val="accent1"/>
          </a:solidFill>
          <a:ln w="19050">
            <a:solidFill>
              <a:schemeClr val="lt1"/>
            </a:solidFill>
          </a:ln>
          <a:effectLst/>
        </c:spPr>
      </c:pivotFmt>
      <c:pivotFmt>
        <c:idx val="4774"/>
        <c:spPr>
          <a:solidFill>
            <a:schemeClr val="accent1"/>
          </a:solidFill>
          <a:ln w="19050">
            <a:solidFill>
              <a:schemeClr val="lt1"/>
            </a:solidFill>
          </a:ln>
          <a:effectLst/>
        </c:spPr>
      </c:pivotFmt>
      <c:pivotFmt>
        <c:idx val="4775"/>
        <c:spPr>
          <a:solidFill>
            <a:schemeClr val="accent1"/>
          </a:solidFill>
          <a:ln w="19050">
            <a:solidFill>
              <a:schemeClr val="lt1"/>
            </a:solidFill>
          </a:ln>
          <a:effectLst/>
        </c:spPr>
      </c:pivotFmt>
      <c:pivotFmt>
        <c:idx val="4776"/>
        <c:spPr>
          <a:solidFill>
            <a:schemeClr val="accent1"/>
          </a:solidFill>
          <a:ln w="19050">
            <a:solidFill>
              <a:schemeClr val="lt1"/>
            </a:solidFill>
          </a:ln>
          <a:effectLst/>
        </c:spPr>
      </c:pivotFmt>
    </c:pivotFmts>
    <c:plotArea>
      <c:layout/>
      <c:pieChart>
        <c:varyColors val="1"/>
        <c:ser>
          <c:idx val="0"/>
          <c:order val="0"/>
          <c:tx>
            <c:strRef>
              <c:f>'7.  Category Popularity'!$Q$2:$Q$3</c:f>
              <c:strCache>
                <c:ptCount val="1"/>
                <c:pt idx="0">
                  <c:v>Afghanistan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Popularity'!$Q$4:$Q$20</c:f>
              <c:numCache>
                <c:formatCode>General</c:formatCode>
                <c:ptCount val="16"/>
                <c:pt idx="0">
                  <c:v>1</c:v>
                </c:pt>
                <c:pt idx="1">
                  <c:v>1</c:v>
                </c:pt>
                <c:pt idx="2">
                  <c:v>1</c:v>
                </c:pt>
                <c:pt idx="3">
                  <c:v>2</c:v>
                </c:pt>
                <c:pt idx="4">
                  <c:v>3</c:v>
                </c:pt>
                <c:pt idx="5">
                  <c:v>2</c:v>
                </c:pt>
                <c:pt idx="6">
                  <c:v>2</c:v>
                </c:pt>
                <c:pt idx="8">
                  <c:v>1</c:v>
                </c:pt>
                <c:pt idx="9">
                  <c:v>1</c:v>
                </c:pt>
                <c:pt idx="12">
                  <c:v>2</c:v>
                </c:pt>
                <c:pt idx="13">
                  <c:v>1</c:v>
                </c:pt>
                <c:pt idx="15">
                  <c:v>1</c:v>
                </c:pt>
              </c:numCache>
            </c:numRef>
          </c:val>
          <c:extLst>
            <c:ext xmlns:c16="http://schemas.microsoft.com/office/drawing/2014/chart" uri="{C3380CC4-5D6E-409C-BE32-E72D297353CC}">
              <c16:uniqueId val="{00000020-381B-45DF-B0CD-59B9C279DD68}"/>
            </c:ext>
          </c:extLst>
        </c:ser>
        <c:ser>
          <c:idx val="1"/>
          <c:order val="1"/>
          <c:tx>
            <c:strRef>
              <c:f>'7.  Category Popularity'!$R$2:$R$3</c:f>
              <c:strCache>
                <c:ptCount val="1"/>
                <c:pt idx="0">
                  <c:v>Algeria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22-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24-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6-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28-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2A-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2C-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E-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30-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32-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34-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36-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38-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3A-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3C-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3E-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40-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Popularity'!$R$4:$R$20</c:f>
              <c:numCache>
                <c:formatCode>General</c:formatCode>
                <c:ptCount val="16"/>
                <c:pt idx="0">
                  <c:v>5</c:v>
                </c:pt>
                <c:pt idx="1">
                  <c:v>7</c:v>
                </c:pt>
                <c:pt idx="2">
                  <c:v>7</c:v>
                </c:pt>
                <c:pt idx="3">
                  <c:v>3</c:v>
                </c:pt>
                <c:pt idx="4">
                  <c:v>8</c:v>
                </c:pt>
                <c:pt idx="5">
                  <c:v>3</c:v>
                </c:pt>
                <c:pt idx="6">
                  <c:v>6</c:v>
                </c:pt>
                <c:pt idx="7">
                  <c:v>6</c:v>
                </c:pt>
                <c:pt idx="8">
                  <c:v>4</c:v>
                </c:pt>
                <c:pt idx="9">
                  <c:v>4</c:v>
                </c:pt>
                <c:pt idx="10">
                  <c:v>2</c:v>
                </c:pt>
                <c:pt idx="11">
                  <c:v>4</c:v>
                </c:pt>
                <c:pt idx="12">
                  <c:v>10</c:v>
                </c:pt>
                <c:pt idx="13">
                  <c:v>12</c:v>
                </c:pt>
                <c:pt idx="14">
                  <c:v>6</c:v>
                </c:pt>
                <c:pt idx="15">
                  <c:v>3</c:v>
                </c:pt>
              </c:numCache>
            </c:numRef>
          </c:val>
          <c:extLst>
            <c:ext xmlns:c16="http://schemas.microsoft.com/office/drawing/2014/chart" uri="{C3380CC4-5D6E-409C-BE32-E72D297353CC}">
              <c16:uniqueId val="{00000041-381B-45DF-B0CD-59B9C279DD68}"/>
            </c:ext>
          </c:extLst>
        </c:ser>
        <c:ser>
          <c:idx val="2"/>
          <c:order val="2"/>
          <c:tx>
            <c:strRef>
              <c:f>'7.  Category Popularity'!$S$2:$S$3</c:f>
              <c:strCache>
                <c:ptCount val="1"/>
                <c:pt idx="0">
                  <c:v>American Samoa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43-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45-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47-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49-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4B-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4D-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4F-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51-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53-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55-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57-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59-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5B-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5D-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5F-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61-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Popularity'!$S$4:$S$20</c:f>
              <c:numCache>
                <c:formatCode>General</c:formatCode>
                <c:ptCount val="16"/>
                <c:pt idx="0">
                  <c:v>1</c:v>
                </c:pt>
                <c:pt idx="1">
                  <c:v>1</c:v>
                </c:pt>
                <c:pt idx="2">
                  <c:v>1</c:v>
                </c:pt>
                <c:pt idx="3">
                  <c:v>1</c:v>
                </c:pt>
                <c:pt idx="4">
                  <c:v>2</c:v>
                </c:pt>
                <c:pt idx="6">
                  <c:v>1</c:v>
                </c:pt>
                <c:pt idx="8">
                  <c:v>1</c:v>
                </c:pt>
                <c:pt idx="9">
                  <c:v>1</c:v>
                </c:pt>
                <c:pt idx="10">
                  <c:v>1</c:v>
                </c:pt>
                <c:pt idx="11">
                  <c:v>1</c:v>
                </c:pt>
                <c:pt idx="13">
                  <c:v>1</c:v>
                </c:pt>
                <c:pt idx="14">
                  <c:v>5</c:v>
                </c:pt>
                <c:pt idx="15">
                  <c:v>3</c:v>
                </c:pt>
              </c:numCache>
            </c:numRef>
          </c:val>
          <c:extLst>
            <c:ext xmlns:c16="http://schemas.microsoft.com/office/drawing/2014/chart" uri="{C3380CC4-5D6E-409C-BE32-E72D297353CC}">
              <c16:uniqueId val="{00000062-381B-45DF-B0CD-59B9C279DD68}"/>
            </c:ext>
          </c:extLst>
        </c:ser>
        <c:ser>
          <c:idx val="3"/>
          <c:order val="3"/>
          <c:tx>
            <c:strRef>
              <c:f>'7.  Category Popularity'!$T$2:$T$3</c:f>
              <c:strCache>
                <c:ptCount val="1"/>
                <c:pt idx="0">
                  <c:v>Angola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64-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66-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68-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6A-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6C-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6E-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0-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2-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4-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76-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78-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7A-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7C-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7E-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80-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82-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Popularity'!$T$4:$T$20</c:f>
              <c:numCache>
                <c:formatCode>General</c:formatCode>
                <c:ptCount val="16"/>
                <c:pt idx="0">
                  <c:v>3</c:v>
                </c:pt>
                <c:pt idx="1">
                  <c:v>7</c:v>
                </c:pt>
                <c:pt idx="2">
                  <c:v>5</c:v>
                </c:pt>
                <c:pt idx="3">
                  <c:v>4</c:v>
                </c:pt>
                <c:pt idx="4">
                  <c:v>7</c:v>
                </c:pt>
                <c:pt idx="5">
                  <c:v>1</c:v>
                </c:pt>
                <c:pt idx="6">
                  <c:v>1</c:v>
                </c:pt>
                <c:pt idx="7">
                  <c:v>1</c:v>
                </c:pt>
                <c:pt idx="8">
                  <c:v>3</c:v>
                </c:pt>
                <c:pt idx="9">
                  <c:v>1</c:v>
                </c:pt>
                <c:pt idx="10">
                  <c:v>5</c:v>
                </c:pt>
                <c:pt idx="11">
                  <c:v>4</c:v>
                </c:pt>
                <c:pt idx="12">
                  <c:v>4</c:v>
                </c:pt>
                <c:pt idx="13">
                  <c:v>3</c:v>
                </c:pt>
                <c:pt idx="14">
                  <c:v>2</c:v>
                </c:pt>
                <c:pt idx="15">
                  <c:v>1</c:v>
                </c:pt>
              </c:numCache>
            </c:numRef>
          </c:val>
          <c:extLst>
            <c:ext xmlns:c16="http://schemas.microsoft.com/office/drawing/2014/chart" uri="{C3380CC4-5D6E-409C-BE32-E72D297353CC}">
              <c16:uniqueId val="{00000083-381B-45DF-B0CD-59B9C279DD68}"/>
            </c:ext>
          </c:extLst>
        </c:ser>
        <c:ser>
          <c:idx val="4"/>
          <c:order val="4"/>
          <c:tx>
            <c:strRef>
              <c:f>'7.  Category Popularity'!$U$2:$U$3</c:f>
              <c:strCache>
                <c:ptCount val="1"/>
                <c:pt idx="0">
                  <c:v>Anguilla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85-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87-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89-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8B-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8D-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8F-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91-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93-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95-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97-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99-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9B-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9D-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9F-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A1-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A3-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Popularity'!$U$4:$U$20</c:f>
              <c:numCache>
                <c:formatCode>General</c:formatCode>
                <c:ptCount val="16"/>
                <c:pt idx="0">
                  <c:v>1</c:v>
                </c:pt>
                <c:pt idx="1">
                  <c:v>4</c:v>
                </c:pt>
                <c:pt idx="2">
                  <c:v>3</c:v>
                </c:pt>
                <c:pt idx="3">
                  <c:v>2</c:v>
                </c:pt>
                <c:pt idx="4">
                  <c:v>1</c:v>
                </c:pt>
                <c:pt idx="5">
                  <c:v>1</c:v>
                </c:pt>
                <c:pt idx="6">
                  <c:v>3</c:v>
                </c:pt>
                <c:pt idx="7">
                  <c:v>3</c:v>
                </c:pt>
                <c:pt idx="9">
                  <c:v>3</c:v>
                </c:pt>
                <c:pt idx="11">
                  <c:v>3</c:v>
                </c:pt>
                <c:pt idx="12">
                  <c:v>2</c:v>
                </c:pt>
                <c:pt idx="13">
                  <c:v>4</c:v>
                </c:pt>
                <c:pt idx="15">
                  <c:v>5</c:v>
                </c:pt>
              </c:numCache>
            </c:numRef>
          </c:val>
          <c:extLst>
            <c:ext xmlns:c16="http://schemas.microsoft.com/office/drawing/2014/chart" uri="{C3380CC4-5D6E-409C-BE32-E72D297353CC}">
              <c16:uniqueId val="{000000A4-381B-45DF-B0CD-59B9C279DD68}"/>
            </c:ext>
          </c:extLst>
        </c:ser>
        <c:ser>
          <c:idx val="5"/>
          <c:order val="5"/>
          <c:tx>
            <c:strRef>
              <c:f>'7.  Category Popularity'!$V$2:$V$3</c:f>
              <c:strCache>
                <c:ptCount val="1"/>
                <c:pt idx="0">
                  <c:v>Argentina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A6-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A8-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AA-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AC-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AE-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B0-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B2-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B4-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B6-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B8-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BA-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BC-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BE-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C0-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C2-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C4-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Popularity'!$V$4:$V$20</c:f>
              <c:numCache>
                <c:formatCode>General</c:formatCode>
                <c:ptCount val="16"/>
                <c:pt idx="0">
                  <c:v>25</c:v>
                </c:pt>
                <c:pt idx="1">
                  <c:v>26</c:v>
                </c:pt>
                <c:pt idx="2">
                  <c:v>13</c:v>
                </c:pt>
                <c:pt idx="3">
                  <c:v>18</c:v>
                </c:pt>
                <c:pt idx="4">
                  <c:v>16</c:v>
                </c:pt>
                <c:pt idx="5">
                  <c:v>37</c:v>
                </c:pt>
                <c:pt idx="6">
                  <c:v>20</c:v>
                </c:pt>
                <c:pt idx="7">
                  <c:v>29</c:v>
                </c:pt>
                <c:pt idx="8">
                  <c:v>18</c:v>
                </c:pt>
                <c:pt idx="9">
                  <c:v>23</c:v>
                </c:pt>
                <c:pt idx="10">
                  <c:v>13</c:v>
                </c:pt>
                <c:pt idx="11">
                  <c:v>18</c:v>
                </c:pt>
                <c:pt idx="12">
                  <c:v>17</c:v>
                </c:pt>
                <c:pt idx="13">
                  <c:v>28</c:v>
                </c:pt>
                <c:pt idx="14">
                  <c:v>29</c:v>
                </c:pt>
                <c:pt idx="15">
                  <c:v>22</c:v>
                </c:pt>
              </c:numCache>
            </c:numRef>
          </c:val>
          <c:extLst>
            <c:ext xmlns:c16="http://schemas.microsoft.com/office/drawing/2014/chart" uri="{C3380CC4-5D6E-409C-BE32-E72D297353CC}">
              <c16:uniqueId val="{000000C5-381B-45DF-B0CD-59B9C279DD68}"/>
            </c:ext>
          </c:extLst>
        </c:ser>
        <c:ser>
          <c:idx val="6"/>
          <c:order val="6"/>
          <c:tx>
            <c:strRef>
              <c:f>'7.  Category Popularity'!$W$2:$W$3</c:f>
              <c:strCache>
                <c:ptCount val="1"/>
                <c:pt idx="0">
                  <c:v>Armenia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C7-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C9-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CB-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CD-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CF-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D1-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D3-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D5-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D7-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D9-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DB-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DD-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DF-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E1-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E3-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E5-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Popularity'!$W$4:$W$20</c:f>
              <c:numCache>
                <c:formatCode>General</c:formatCode>
                <c:ptCount val="16"/>
                <c:pt idx="0">
                  <c:v>2</c:v>
                </c:pt>
                <c:pt idx="1">
                  <c:v>5</c:v>
                </c:pt>
                <c:pt idx="4">
                  <c:v>1</c:v>
                </c:pt>
                <c:pt idx="5">
                  <c:v>2</c:v>
                </c:pt>
                <c:pt idx="6">
                  <c:v>1</c:v>
                </c:pt>
                <c:pt idx="7">
                  <c:v>2</c:v>
                </c:pt>
                <c:pt idx="8">
                  <c:v>3</c:v>
                </c:pt>
                <c:pt idx="9">
                  <c:v>3</c:v>
                </c:pt>
                <c:pt idx="11">
                  <c:v>1</c:v>
                </c:pt>
                <c:pt idx="13">
                  <c:v>3</c:v>
                </c:pt>
                <c:pt idx="14">
                  <c:v>2</c:v>
                </c:pt>
              </c:numCache>
            </c:numRef>
          </c:val>
          <c:extLst>
            <c:ext xmlns:c16="http://schemas.microsoft.com/office/drawing/2014/chart" uri="{C3380CC4-5D6E-409C-BE32-E72D297353CC}">
              <c16:uniqueId val="{000000E6-381B-45DF-B0CD-59B9C279DD68}"/>
            </c:ext>
          </c:extLst>
        </c:ser>
        <c:ser>
          <c:idx val="7"/>
          <c:order val="7"/>
          <c:tx>
            <c:strRef>
              <c:f>'7.  Category Popularity'!$X$2:$X$3</c:f>
              <c:strCache>
                <c:ptCount val="1"/>
                <c:pt idx="0">
                  <c:v>Austria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E8-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EA-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EC-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EE-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F0-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F2-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F4-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F6-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F8-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FA-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FC-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FE-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100-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102-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104-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106-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Popularity'!$X$4:$X$20</c:f>
              <c:numCache>
                <c:formatCode>General</c:formatCode>
                <c:ptCount val="16"/>
                <c:pt idx="0">
                  <c:v>8</c:v>
                </c:pt>
                <c:pt idx="1">
                  <c:v>7</c:v>
                </c:pt>
                <c:pt idx="2">
                  <c:v>3</c:v>
                </c:pt>
                <c:pt idx="3">
                  <c:v>8</c:v>
                </c:pt>
                <c:pt idx="4">
                  <c:v>5</c:v>
                </c:pt>
                <c:pt idx="5">
                  <c:v>6</c:v>
                </c:pt>
                <c:pt idx="6">
                  <c:v>6</c:v>
                </c:pt>
                <c:pt idx="7">
                  <c:v>9</c:v>
                </c:pt>
                <c:pt idx="8">
                  <c:v>2</c:v>
                </c:pt>
                <c:pt idx="9">
                  <c:v>2</c:v>
                </c:pt>
                <c:pt idx="10">
                  <c:v>1</c:v>
                </c:pt>
                <c:pt idx="11">
                  <c:v>1</c:v>
                </c:pt>
                <c:pt idx="12">
                  <c:v>5</c:v>
                </c:pt>
                <c:pt idx="13">
                  <c:v>3</c:v>
                </c:pt>
                <c:pt idx="14">
                  <c:v>4</c:v>
                </c:pt>
                <c:pt idx="15">
                  <c:v>8</c:v>
                </c:pt>
              </c:numCache>
            </c:numRef>
          </c:val>
          <c:extLst>
            <c:ext xmlns:c16="http://schemas.microsoft.com/office/drawing/2014/chart" uri="{C3380CC4-5D6E-409C-BE32-E72D297353CC}">
              <c16:uniqueId val="{00000107-381B-45DF-B0CD-59B9C279DD68}"/>
            </c:ext>
          </c:extLst>
        </c:ser>
        <c:ser>
          <c:idx val="8"/>
          <c:order val="8"/>
          <c:tx>
            <c:strRef>
              <c:f>'7.  Category Popularity'!$Y$2:$Y$3</c:f>
              <c:strCache>
                <c:ptCount val="1"/>
                <c:pt idx="0">
                  <c:v>Azerbaijan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109-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10B-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10D-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10F-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111-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113-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115-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117-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119-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11B-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11D-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11F-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121-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123-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125-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127-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Popularity'!$Y$4:$Y$20</c:f>
              <c:numCache>
                <c:formatCode>General</c:formatCode>
                <c:ptCount val="16"/>
                <c:pt idx="0">
                  <c:v>4</c:v>
                </c:pt>
                <c:pt idx="1">
                  <c:v>4</c:v>
                </c:pt>
                <c:pt idx="2">
                  <c:v>3</c:v>
                </c:pt>
                <c:pt idx="3">
                  <c:v>1</c:v>
                </c:pt>
                <c:pt idx="4">
                  <c:v>4</c:v>
                </c:pt>
                <c:pt idx="5">
                  <c:v>1</c:v>
                </c:pt>
                <c:pt idx="6">
                  <c:v>3</c:v>
                </c:pt>
                <c:pt idx="7">
                  <c:v>3</c:v>
                </c:pt>
                <c:pt idx="8">
                  <c:v>7</c:v>
                </c:pt>
                <c:pt idx="9">
                  <c:v>5</c:v>
                </c:pt>
                <c:pt idx="10">
                  <c:v>7</c:v>
                </c:pt>
                <c:pt idx="11">
                  <c:v>3</c:v>
                </c:pt>
                <c:pt idx="12">
                  <c:v>4</c:v>
                </c:pt>
                <c:pt idx="13">
                  <c:v>4</c:v>
                </c:pt>
                <c:pt idx="14">
                  <c:v>3</c:v>
                </c:pt>
                <c:pt idx="15">
                  <c:v>1</c:v>
                </c:pt>
              </c:numCache>
            </c:numRef>
          </c:val>
          <c:extLst>
            <c:ext xmlns:c16="http://schemas.microsoft.com/office/drawing/2014/chart" uri="{C3380CC4-5D6E-409C-BE32-E72D297353CC}">
              <c16:uniqueId val="{00000128-381B-45DF-B0CD-59B9C279DD68}"/>
            </c:ext>
          </c:extLst>
        </c:ser>
        <c:ser>
          <c:idx val="9"/>
          <c:order val="9"/>
          <c:tx>
            <c:strRef>
              <c:f>'7.  Category Popularity'!$Z$2:$Z$3</c:f>
              <c:strCache>
                <c:ptCount val="1"/>
                <c:pt idx="0">
                  <c:v>Bahrain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12A-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12C-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12E-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130-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132-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134-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136-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138-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13A-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13C-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13E-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140-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142-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144-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146-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148-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Popularity'!$Z$4:$Z$20</c:f>
              <c:numCache>
                <c:formatCode>General</c:formatCode>
                <c:ptCount val="16"/>
                <c:pt idx="0">
                  <c:v>4</c:v>
                </c:pt>
                <c:pt idx="3">
                  <c:v>1</c:v>
                </c:pt>
                <c:pt idx="5">
                  <c:v>1</c:v>
                </c:pt>
                <c:pt idx="6">
                  <c:v>1</c:v>
                </c:pt>
                <c:pt idx="7">
                  <c:v>4</c:v>
                </c:pt>
                <c:pt idx="8">
                  <c:v>1</c:v>
                </c:pt>
                <c:pt idx="9">
                  <c:v>1</c:v>
                </c:pt>
                <c:pt idx="12">
                  <c:v>1</c:v>
                </c:pt>
                <c:pt idx="13">
                  <c:v>4</c:v>
                </c:pt>
                <c:pt idx="14">
                  <c:v>5</c:v>
                </c:pt>
                <c:pt idx="15">
                  <c:v>2</c:v>
                </c:pt>
              </c:numCache>
            </c:numRef>
          </c:val>
          <c:extLst>
            <c:ext xmlns:c16="http://schemas.microsoft.com/office/drawing/2014/chart" uri="{C3380CC4-5D6E-409C-BE32-E72D297353CC}">
              <c16:uniqueId val="{00000149-381B-45DF-B0CD-59B9C279DD68}"/>
            </c:ext>
          </c:extLst>
        </c:ser>
        <c:ser>
          <c:idx val="10"/>
          <c:order val="10"/>
          <c:tx>
            <c:strRef>
              <c:f>'7.  Category Popularity'!$AA$2:$AA$3</c:f>
              <c:strCache>
                <c:ptCount val="1"/>
                <c:pt idx="0">
                  <c:v>Bangladesh</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14B-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14D-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14F-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151-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153-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155-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157-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159-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15B-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15D-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15F-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161-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163-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165-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167-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169-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Popularity'!$AA$4:$AA$20</c:f>
              <c:numCache>
                <c:formatCode>General</c:formatCode>
                <c:ptCount val="16"/>
                <c:pt idx="0">
                  <c:v>4</c:v>
                </c:pt>
                <c:pt idx="1">
                  <c:v>5</c:v>
                </c:pt>
                <c:pt idx="2">
                  <c:v>2</c:v>
                </c:pt>
                <c:pt idx="3">
                  <c:v>7</c:v>
                </c:pt>
                <c:pt idx="4">
                  <c:v>5</c:v>
                </c:pt>
                <c:pt idx="5">
                  <c:v>7</c:v>
                </c:pt>
                <c:pt idx="6">
                  <c:v>5</c:v>
                </c:pt>
                <c:pt idx="7">
                  <c:v>3</c:v>
                </c:pt>
                <c:pt idx="8">
                  <c:v>8</c:v>
                </c:pt>
                <c:pt idx="9">
                  <c:v>8</c:v>
                </c:pt>
                <c:pt idx="10">
                  <c:v>8</c:v>
                </c:pt>
                <c:pt idx="11">
                  <c:v>7</c:v>
                </c:pt>
                <c:pt idx="12">
                  <c:v>5</c:v>
                </c:pt>
                <c:pt idx="13">
                  <c:v>7</c:v>
                </c:pt>
                <c:pt idx="14">
                  <c:v>8</c:v>
                </c:pt>
                <c:pt idx="15">
                  <c:v>6</c:v>
                </c:pt>
              </c:numCache>
            </c:numRef>
          </c:val>
          <c:extLst>
            <c:ext xmlns:c16="http://schemas.microsoft.com/office/drawing/2014/chart" uri="{C3380CC4-5D6E-409C-BE32-E72D297353CC}">
              <c16:uniqueId val="{0000016A-381B-45DF-B0CD-59B9C279DD68}"/>
            </c:ext>
          </c:extLst>
        </c:ser>
        <c:ser>
          <c:idx val="11"/>
          <c:order val="11"/>
          <c:tx>
            <c:strRef>
              <c:f>'7.  Category Popularity'!$AB$2:$AB$3</c:f>
              <c:strCache>
                <c:ptCount val="1"/>
                <c:pt idx="0">
                  <c:v>Belarus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16C-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16E-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170-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172-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174-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176-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178-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17A-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17C-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17E-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180-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182-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184-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186-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188-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18A-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Popularity'!$AB$4:$AB$20</c:f>
              <c:numCache>
                <c:formatCode>General</c:formatCode>
                <c:ptCount val="16"/>
                <c:pt idx="0">
                  <c:v>8</c:v>
                </c:pt>
                <c:pt idx="1">
                  <c:v>5</c:v>
                </c:pt>
                <c:pt idx="2">
                  <c:v>2</c:v>
                </c:pt>
                <c:pt idx="3">
                  <c:v>6</c:v>
                </c:pt>
                <c:pt idx="4">
                  <c:v>3</c:v>
                </c:pt>
                <c:pt idx="5">
                  <c:v>2</c:v>
                </c:pt>
                <c:pt idx="6">
                  <c:v>5</c:v>
                </c:pt>
                <c:pt idx="7">
                  <c:v>4</c:v>
                </c:pt>
                <c:pt idx="8">
                  <c:v>2</c:v>
                </c:pt>
                <c:pt idx="9">
                  <c:v>5</c:v>
                </c:pt>
                <c:pt idx="10">
                  <c:v>3</c:v>
                </c:pt>
                <c:pt idx="11">
                  <c:v>2</c:v>
                </c:pt>
                <c:pt idx="12">
                  <c:v>6</c:v>
                </c:pt>
                <c:pt idx="13">
                  <c:v>3</c:v>
                </c:pt>
                <c:pt idx="14">
                  <c:v>5</c:v>
                </c:pt>
                <c:pt idx="15">
                  <c:v>5</c:v>
                </c:pt>
              </c:numCache>
            </c:numRef>
          </c:val>
          <c:extLst>
            <c:ext xmlns:c16="http://schemas.microsoft.com/office/drawing/2014/chart" uri="{C3380CC4-5D6E-409C-BE32-E72D297353CC}">
              <c16:uniqueId val="{0000018B-381B-45DF-B0CD-59B9C279DD68}"/>
            </c:ext>
          </c:extLst>
        </c:ser>
        <c:ser>
          <c:idx val="12"/>
          <c:order val="12"/>
          <c:tx>
            <c:strRef>
              <c:f>'7.  Category Popularity'!$AC$2:$AC$3</c:f>
              <c:strCache>
                <c:ptCount val="1"/>
                <c:pt idx="0">
                  <c:v>Bolivia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18D-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18F-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191-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193-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195-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197-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199-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19B-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19D-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19F-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1A1-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1A3-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1A5-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1A7-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1A9-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1AB-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Popularity'!$AC$4:$AC$20</c:f>
              <c:numCache>
                <c:formatCode>General</c:formatCode>
                <c:ptCount val="16"/>
                <c:pt idx="0">
                  <c:v>3</c:v>
                </c:pt>
                <c:pt idx="1">
                  <c:v>4</c:v>
                </c:pt>
                <c:pt idx="2">
                  <c:v>5</c:v>
                </c:pt>
                <c:pt idx="3">
                  <c:v>3</c:v>
                </c:pt>
                <c:pt idx="4">
                  <c:v>4</c:v>
                </c:pt>
                <c:pt idx="5">
                  <c:v>4</c:v>
                </c:pt>
                <c:pt idx="6">
                  <c:v>1</c:v>
                </c:pt>
                <c:pt idx="7">
                  <c:v>5</c:v>
                </c:pt>
                <c:pt idx="9">
                  <c:v>1</c:v>
                </c:pt>
                <c:pt idx="10">
                  <c:v>1</c:v>
                </c:pt>
                <c:pt idx="11">
                  <c:v>3</c:v>
                </c:pt>
                <c:pt idx="12">
                  <c:v>5</c:v>
                </c:pt>
                <c:pt idx="13">
                  <c:v>3</c:v>
                </c:pt>
                <c:pt idx="14">
                  <c:v>4</c:v>
                </c:pt>
                <c:pt idx="15">
                  <c:v>1</c:v>
                </c:pt>
              </c:numCache>
            </c:numRef>
          </c:val>
          <c:extLst>
            <c:ext xmlns:c16="http://schemas.microsoft.com/office/drawing/2014/chart" uri="{C3380CC4-5D6E-409C-BE32-E72D297353CC}">
              <c16:uniqueId val="{000001AC-381B-45DF-B0CD-59B9C279DD68}"/>
            </c:ext>
          </c:extLst>
        </c:ser>
        <c:ser>
          <c:idx val="13"/>
          <c:order val="13"/>
          <c:tx>
            <c:strRef>
              <c:f>'7.  Category Popularity'!$AD$2:$AD$3</c:f>
              <c:strCache>
                <c:ptCount val="1"/>
                <c:pt idx="0">
                  <c:v>Brazil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1AE-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1B0-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1B2-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1B4-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1B6-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1B8-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1BA-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1BC-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1BE-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1C0-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1C2-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1C4-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1C6-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1C8-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1CA-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1CC-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Popularity'!$AD$4:$AD$20</c:f>
              <c:numCache>
                <c:formatCode>General</c:formatCode>
                <c:ptCount val="16"/>
                <c:pt idx="0">
                  <c:v>51</c:v>
                </c:pt>
                <c:pt idx="1">
                  <c:v>55</c:v>
                </c:pt>
                <c:pt idx="2">
                  <c:v>43</c:v>
                </c:pt>
                <c:pt idx="3">
                  <c:v>42</c:v>
                </c:pt>
                <c:pt idx="4">
                  <c:v>38</c:v>
                </c:pt>
                <c:pt idx="5">
                  <c:v>52</c:v>
                </c:pt>
                <c:pt idx="6">
                  <c:v>54</c:v>
                </c:pt>
                <c:pt idx="7">
                  <c:v>44</c:v>
                </c:pt>
                <c:pt idx="8">
                  <c:v>46</c:v>
                </c:pt>
                <c:pt idx="9">
                  <c:v>37</c:v>
                </c:pt>
                <c:pt idx="10">
                  <c:v>42</c:v>
                </c:pt>
                <c:pt idx="11">
                  <c:v>36</c:v>
                </c:pt>
                <c:pt idx="12">
                  <c:v>45</c:v>
                </c:pt>
                <c:pt idx="13">
                  <c:v>64</c:v>
                </c:pt>
                <c:pt idx="14">
                  <c:v>57</c:v>
                </c:pt>
                <c:pt idx="15">
                  <c:v>42</c:v>
                </c:pt>
              </c:numCache>
            </c:numRef>
          </c:val>
          <c:extLst>
            <c:ext xmlns:c16="http://schemas.microsoft.com/office/drawing/2014/chart" uri="{C3380CC4-5D6E-409C-BE32-E72D297353CC}">
              <c16:uniqueId val="{000001CD-381B-45DF-B0CD-59B9C279DD68}"/>
            </c:ext>
          </c:extLst>
        </c:ser>
        <c:ser>
          <c:idx val="14"/>
          <c:order val="14"/>
          <c:tx>
            <c:strRef>
              <c:f>'7.  Category Popularity'!$AE$2:$AE$3</c:f>
              <c:strCache>
                <c:ptCount val="1"/>
                <c:pt idx="0">
                  <c:v>Brunei</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1CF-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1D1-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1D3-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1D5-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1D7-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1D9-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1DB-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1DD-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1DF-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1E1-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1E3-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1E5-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1E7-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1E9-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1EB-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1ED-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Popularity'!$AE$4:$AE$20</c:f>
              <c:numCache>
                <c:formatCode>General</c:formatCode>
                <c:ptCount val="16"/>
                <c:pt idx="0">
                  <c:v>2</c:v>
                </c:pt>
                <c:pt idx="1">
                  <c:v>1</c:v>
                </c:pt>
                <c:pt idx="2">
                  <c:v>3</c:v>
                </c:pt>
                <c:pt idx="3">
                  <c:v>2</c:v>
                </c:pt>
                <c:pt idx="4">
                  <c:v>4</c:v>
                </c:pt>
                <c:pt idx="5">
                  <c:v>3</c:v>
                </c:pt>
                <c:pt idx="6">
                  <c:v>4</c:v>
                </c:pt>
                <c:pt idx="7">
                  <c:v>1</c:v>
                </c:pt>
                <c:pt idx="9">
                  <c:v>1</c:v>
                </c:pt>
                <c:pt idx="10">
                  <c:v>2</c:v>
                </c:pt>
                <c:pt idx="11">
                  <c:v>1</c:v>
                </c:pt>
                <c:pt idx="12">
                  <c:v>1</c:v>
                </c:pt>
                <c:pt idx="13">
                  <c:v>2</c:v>
                </c:pt>
                <c:pt idx="14">
                  <c:v>5</c:v>
                </c:pt>
                <c:pt idx="15">
                  <c:v>3</c:v>
                </c:pt>
              </c:numCache>
            </c:numRef>
          </c:val>
          <c:extLst>
            <c:ext xmlns:c16="http://schemas.microsoft.com/office/drawing/2014/chart" uri="{C3380CC4-5D6E-409C-BE32-E72D297353CC}">
              <c16:uniqueId val="{000001EE-381B-45DF-B0CD-59B9C279DD68}"/>
            </c:ext>
          </c:extLst>
        </c:ser>
        <c:ser>
          <c:idx val="15"/>
          <c:order val="15"/>
          <c:tx>
            <c:strRef>
              <c:f>'7.  Category Popularity'!$AF$2:$AF$3</c:f>
              <c:strCache>
                <c:ptCount val="1"/>
                <c:pt idx="0">
                  <c:v>Bulgaria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1F0-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1F2-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1F4-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1F6-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1F8-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1FA-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1FC-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1FE-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200-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202-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204-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206-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208-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20A-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20C-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20E-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Popularity'!$AF$4:$AF$20</c:f>
              <c:numCache>
                <c:formatCode>General</c:formatCode>
                <c:ptCount val="16"/>
                <c:pt idx="0">
                  <c:v>2</c:v>
                </c:pt>
                <c:pt idx="1">
                  <c:v>3</c:v>
                </c:pt>
                <c:pt idx="2">
                  <c:v>3</c:v>
                </c:pt>
                <c:pt idx="3">
                  <c:v>3</c:v>
                </c:pt>
                <c:pt idx="4">
                  <c:v>3</c:v>
                </c:pt>
                <c:pt idx="5">
                  <c:v>4</c:v>
                </c:pt>
                <c:pt idx="6">
                  <c:v>3</c:v>
                </c:pt>
                <c:pt idx="8">
                  <c:v>7</c:v>
                </c:pt>
                <c:pt idx="9">
                  <c:v>1</c:v>
                </c:pt>
                <c:pt idx="10">
                  <c:v>1</c:v>
                </c:pt>
                <c:pt idx="11">
                  <c:v>3</c:v>
                </c:pt>
                <c:pt idx="12">
                  <c:v>4</c:v>
                </c:pt>
                <c:pt idx="13">
                  <c:v>4</c:v>
                </c:pt>
                <c:pt idx="14">
                  <c:v>7</c:v>
                </c:pt>
                <c:pt idx="15">
                  <c:v>2</c:v>
                </c:pt>
              </c:numCache>
            </c:numRef>
          </c:val>
          <c:extLst>
            <c:ext xmlns:c16="http://schemas.microsoft.com/office/drawing/2014/chart" uri="{C3380CC4-5D6E-409C-BE32-E72D297353CC}">
              <c16:uniqueId val="{0000020F-381B-45DF-B0CD-59B9C279DD68}"/>
            </c:ext>
          </c:extLst>
        </c:ser>
        <c:ser>
          <c:idx val="16"/>
          <c:order val="16"/>
          <c:tx>
            <c:strRef>
              <c:f>'7.  Category Popularity'!$AG$2:$AG$3</c:f>
              <c:strCache>
                <c:ptCount val="1"/>
                <c:pt idx="0">
                  <c:v>Cambodia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211-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213-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215-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217-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219-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21B-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21D-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21F-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221-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223-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225-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227-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229-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22B-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22D-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22F-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Popularity'!$AG$4:$AG$20</c:f>
              <c:numCache>
                <c:formatCode>General</c:formatCode>
                <c:ptCount val="16"/>
                <c:pt idx="0">
                  <c:v>4</c:v>
                </c:pt>
                <c:pt idx="1">
                  <c:v>5</c:v>
                </c:pt>
                <c:pt idx="2">
                  <c:v>3</c:v>
                </c:pt>
                <c:pt idx="3">
                  <c:v>3</c:v>
                </c:pt>
                <c:pt idx="4">
                  <c:v>1</c:v>
                </c:pt>
                <c:pt idx="5">
                  <c:v>6</c:v>
                </c:pt>
                <c:pt idx="6">
                  <c:v>1</c:v>
                </c:pt>
                <c:pt idx="7">
                  <c:v>3</c:v>
                </c:pt>
                <c:pt idx="8">
                  <c:v>5</c:v>
                </c:pt>
                <c:pt idx="9">
                  <c:v>3</c:v>
                </c:pt>
                <c:pt idx="10">
                  <c:v>2</c:v>
                </c:pt>
                <c:pt idx="11">
                  <c:v>2</c:v>
                </c:pt>
                <c:pt idx="12">
                  <c:v>2</c:v>
                </c:pt>
                <c:pt idx="13">
                  <c:v>4</c:v>
                </c:pt>
                <c:pt idx="14">
                  <c:v>5</c:v>
                </c:pt>
                <c:pt idx="15">
                  <c:v>4</c:v>
                </c:pt>
              </c:numCache>
            </c:numRef>
          </c:val>
          <c:extLst>
            <c:ext xmlns:c16="http://schemas.microsoft.com/office/drawing/2014/chart" uri="{C3380CC4-5D6E-409C-BE32-E72D297353CC}">
              <c16:uniqueId val="{00000230-381B-45DF-B0CD-59B9C279DD68}"/>
            </c:ext>
          </c:extLst>
        </c:ser>
        <c:ser>
          <c:idx val="17"/>
          <c:order val="17"/>
          <c:tx>
            <c:strRef>
              <c:f>'7.  Category Popularity'!$AH$2:$AH$3</c:f>
              <c:strCache>
                <c:ptCount val="1"/>
                <c:pt idx="0">
                  <c:v>Cameroon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232-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234-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236-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238-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23A-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23C-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23E-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240-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242-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244-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246-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248-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24A-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24C-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24E-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250-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Popularity'!$AH$4:$AH$20</c:f>
              <c:numCache>
                <c:formatCode>General</c:formatCode>
                <c:ptCount val="16"/>
                <c:pt idx="0">
                  <c:v>5</c:v>
                </c:pt>
                <c:pt idx="1">
                  <c:v>4</c:v>
                </c:pt>
                <c:pt idx="2">
                  <c:v>4</c:v>
                </c:pt>
                <c:pt idx="4">
                  <c:v>1</c:v>
                </c:pt>
                <c:pt idx="5">
                  <c:v>5</c:v>
                </c:pt>
                <c:pt idx="6">
                  <c:v>1</c:v>
                </c:pt>
                <c:pt idx="7">
                  <c:v>5</c:v>
                </c:pt>
                <c:pt idx="8">
                  <c:v>8</c:v>
                </c:pt>
                <c:pt idx="9">
                  <c:v>4</c:v>
                </c:pt>
                <c:pt idx="10">
                  <c:v>4</c:v>
                </c:pt>
                <c:pt idx="11">
                  <c:v>3</c:v>
                </c:pt>
                <c:pt idx="12">
                  <c:v>3</c:v>
                </c:pt>
                <c:pt idx="13">
                  <c:v>2</c:v>
                </c:pt>
                <c:pt idx="14">
                  <c:v>3</c:v>
                </c:pt>
                <c:pt idx="15">
                  <c:v>2</c:v>
                </c:pt>
              </c:numCache>
            </c:numRef>
          </c:val>
          <c:extLst>
            <c:ext xmlns:c16="http://schemas.microsoft.com/office/drawing/2014/chart" uri="{C3380CC4-5D6E-409C-BE32-E72D297353CC}">
              <c16:uniqueId val="{00000251-381B-45DF-B0CD-59B9C279DD68}"/>
            </c:ext>
          </c:extLst>
        </c:ser>
        <c:ser>
          <c:idx val="18"/>
          <c:order val="18"/>
          <c:tx>
            <c:strRef>
              <c:f>'7.  Category Popularity'!$AI$2:$AI$3</c:f>
              <c:strCache>
                <c:ptCount val="1"/>
                <c:pt idx="0">
                  <c:v>Canada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253-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255-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257-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259-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25B-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25D-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25F-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261-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263-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265-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267-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269-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26B-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26D-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26F-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271-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Popularity'!$AI$4:$AI$20</c:f>
              <c:numCache>
                <c:formatCode>General</c:formatCode>
                <c:ptCount val="16"/>
                <c:pt idx="0">
                  <c:v>8</c:v>
                </c:pt>
                <c:pt idx="1">
                  <c:v>15</c:v>
                </c:pt>
                <c:pt idx="2">
                  <c:v>8</c:v>
                </c:pt>
                <c:pt idx="3">
                  <c:v>4</c:v>
                </c:pt>
                <c:pt idx="4">
                  <c:v>8</c:v>
                </c:pt>
                <c:pt idx="5">
                  <c:v>6</c:v>
                </c:pt>
                <c:pt idx="6">
                  <c:v>11</c:v>
                </c:pt>
                <c:pt idx="7">
                  <c:v>14</c:v>
                </c:pt>
                <c:pt idx="8">
                  <c:v>8</c:v>
                </c:pt>
                <c:pt idx="9">
                  <c:v>9</c:v>
                </c:pt>
                <c:pt idx="10">
                  <c:v>5</c:v>
                </c:pt>
                <c:pt idx="11">
                  <c:v>9</c:v>
                </c:pt>
                <c:pt idx="12">
                  <c:v>6</c:v>
                </c:pt>
                <c:pt idx="13">
                  <c:v>14</c:v>
                </c:pt>
                <c:pt idx="14">
                  <c:v>5</c:v>
                </c:pt>
                <c:pt idx="15">
                  <c:v>7</c:v>
                </c:pt>
              </c:numCache>
            </c:numRef>
          </c:val>
          <c:extLst>
            <c:ext xmlns:c16="http://schemas.microsoft.com/office/drawing/2014/chart" uri="{C3380CC4-5D6E-409C-BE32-E72D297353CC}">
              <c16:uniqueId val="{00000272-381B-45DF-B0CD-59B9C279DD68}"/>
            </c:ext>
          </c:extLst>
        </c:ser>
        <c:ser>
          <c:idx val="19"/>
          <c:order val="19"/>
          <c:tx>
            <c:strRef>
              <c:f>'7.  Category Popularity'!$AJ$2:$AJ$3</c:f>
              <c:strCache>
                <c:ptCount val="1"/>
                <c:pt idx="0">
                  <c:v>Chad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274-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276-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278-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27A-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27C-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27E-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280-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282-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284-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286-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288-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28A-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28C-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28E-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290-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292-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Popularity'!$AJ$4:$AJ$20</c:f>
              <c:numCache>
                <c:formatCode>General</c:formatCode>
                <c:ptCount val="16"/>
                <c:pt idx="0">
                  <c:v>2</c:v>
                </c:pt>
                <c:pt idx="1">
                  <c:v>3</c:v>
                </c:pt>
                <c:pt idx="2">
                  <c:v>1</c:v>
                </c:pt>
                <c:pt idx="3">
                  <c:v>1</c:v>
                </c:pt>
                <c:pt idx="4">
                  <c:v>1</c:v>
                </c:pt>
                <c:pt idx="6">
                  <c:v>3</c:v>
                </c:pt>
                <c:pt idx="7">
                  <c:v>1</c:v>
                </c:pt>
                <c:pt idx="8">
                  <c:v>3</c:v>
                </c:pt>
                <c:pt idx="9">
                  <c:v>3</c:v>
                </c:pt>
                <c:pt idx="10">
                  <c:v>2</c:v>
                </c:pt>
                <c:pt idx="11">
                  <c:v>2</c:v>
                </c:pt>
                <c:pt idx="12">
                  <c:v>1</c:v>
                </c:pt>
                <c:pt idx="13">
                  <c:v>4</c:v>
                </c:pt>
                <c:pt idx="14">
                  <c:v>4</c:v>
                </c:pt>
                <c:pt idx="15">
                  <c:v>1</c:v>
                </c:pt>
              </c:numCache>
            </c:numRef>
          </c:val>
          <c:extLst>
            <c:ext xmlns:c16="http://schemas.microsoft.com/office/drawing/2014/chart" uri="{C3380CC4-5D6E-409C-BE32-E72D297353CC}">
              <c16:uniqueId val="{00000293-381B-45DF-B0CD-59B9C279DD68}"/>
            </c:ext>
          </c:extLst>
        </c:ser>
        <c:ser>
          <c:idx val="20"/>
          <c:order val="20"/>
          <c:tx>
            <c:strRef>
              <c:f>'7.  Category Popularity'!$AK$2:$AK$3</c:f>
              <c:strCache>
                <c:ptCount val="1"/>
                <c:pt idx="0">
                  <c:v>Chile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295-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297-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299-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29B-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29D-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29F-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2A1-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2A3-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2A5-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2A7-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2A9-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2AB-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2AD-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2AF-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2B1-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2B3-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Popularity'!$AK$4:$AK$20</c:f>
              <c:numCache>
                <c:formatCode>General</c:formatCode>
                <c:ptCount val="16"/>
                <c:pt idx="0">
                  <c:v>8</c:v>
                </c:pt>
                <c:pt idx="1">
                  <c:v>3</c:v>
                </c:pt>
                <c:pt idx="2">
                  <c:v>4</c:v>
                </c:pt>
                <c:pt idx="3">
                  <c:v>8</c:v>
                </c:pt>
                <c:pt idx="4">
                  <c:v>5</c:v>
                </c:pt>
                <c:pt idx="5">
                  <c:v>1</c:v>
                </c:pt>
                <c:pt idx="6">
                  <c:v>4</c:v>
                </c:pt>
                <c:pt idx="7">
                  <c:v>3</c:v>
                </c:pt>
                <c:pt idx="8">
                  <c:v>7</c:v>
                </c:pt>
                <c:pt idx="9">
                  <c:v>7</c:v>
                </c:pt>
                <c:pt idx="10">
                  <c:v>2</c:v>
                </c:pt>
                <c:pt idx="11">
                  <c:v>3</c:v>
                </c:pt>
                <c:pt idx="12">
                  <c:v>4</c:v>
                </c:pt>
                <c:pt idx="13">
                  <c:v>4</c:v>
                </c:pt>
                <c:pt idx="14">
                  <c:v>4</c:v>
                </c:pt>
                <c:pt idx="15">
                  <c:v>4</c:v>
                </c:pt>
              </c:numCache>
            </c:numRef>
          </c:val>
          <c:extLst>
            <c:ext xmlns:c16="http://schemas.microsoft.com/office/drawing/2014/chart" uri="{C3380CC4-5D6E-409C-BE32-E72D297353CC}">
              <c16:uniqueId val="{000002B4-381B-45DF-B0CD-59B9C279DD68}"/>
            </c:ext>
          </c:extLst>
        </c:ser>
        <c:ser>
          <c:idx val="21"/>
          <c:order val="21"/>
          <c:tx>
            <c:strRef>
              <c:f>'7.  Category Popularity'!$AL$2:$AL$3</c:f>
              <c:strCache>
                <c:ptCount val="1"/>
                <c:pt idx="0">
                  <c:v>China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2B6-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2B8-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2BA-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2BC-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2BE-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2C0-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2C2-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2C4-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2C6-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2C8-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2CA-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2CC-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2CE-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2D0-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2D2-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2D4-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Popularity'!$AL$4:$AL$20</c:f>
              <c:numCache>
                <c:formatCode>General</c:formatCode>
                <c:ptCount val="16"/>
                <c:pt idx="0">
                  <c:v>87</c:v>
                </c:pt>
                <c:pt idx="1">
                  <c:v>113</c:v>
                </c:pt>
                <c:pt idx="2">
                  <c:v>89</c:v>
                </c:pt>
                <c:pt idx="3">
                  <c:v>88</c:v>
                </c:pt>
                <c:pt idx="4">
                  <c:v>88</c:v>
                </c:pt>
                <c:pt idx="5">
                  <c:v>87</c:v>
                </c:pt>
                <c:pt idx="6">
                  <c:v>105</c:v>
                </c:pt>
                <c:pt idx="7">
                  <c:v>105</c:v>
                </c:pt>
                <c:pt idx="8">
                  <c:v>84</c:v>
                </c:pt>
                <c:pt idx="9">
                  <c:v>92</c:v>
                </c:pt>
                <c:pt idx="10">
                  <c:v>74</c:v>
                </c:pt>
                <c:pt idx="11">
                  <c:v>79</c:v>
                </c:pt>
                <c:pt idx="12">
                  <c:v>90</c:v>
                </c:pt>
                <c:pt idx="13">
                  <c:v>82</c:v>
                </c:pt>
                <c:pt idx="14">
                  <c:v>100</c:v>
                </c:pt>
                <c:pt idx="15">
                  <c:v>63</c:v>
                </c:pt>
              </c:numCache>
            </c:numRef>
          </c:val>
          <c:extLst>
            <c:ext xmlns:c16="http://schemas.microsoft.com/office/drawing/2014/chart" uri="{C3380CC4-5D6E-409C-BE32-E72D297353CC}">
              <c16:uniqueId val="{000002D5-381B-45DF-B0CD-59B9C279DD68}"/>
            </c:ext>
          </c:extLst>
        </c:ser>
        <c:ser>
          <c:idx val="22"/>
          <c:order val="22"/>
          <c:tx>
            <c:strRef>
              <c:f>'7.  Category Popularity'!$AM$2:$AM$3</c:f>
              <c:strCache>
                <c:ptCount val="1"/>
                <c:pt idx="0">
                  <c:v>Colombia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2D7-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2D9-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2DB-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2DD-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2DF-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2E1-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2E3-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2E5-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2E7-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2E9-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2EB-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2ED-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2EF-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2F1-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2F3-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2F5-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Popularity'!$AM$4:$AM$20</c:f>
              <c:numCache>
                <c:formatCode>General</c:formatCode>
                <c:ptCount val="16"/>
                <c:pt idx="0">
                  <c:v>14</c:v>
                </c:pt>
                <c:pt idx="1">
                  <c:v>16</c:v>
                </c:pt>
                <c:pt idx="2">
                  <c:v>6</c:v>
                </c:pt>
                <c:pt idx="3">
                  <c:v>5</c:v>
                </c:pt>
                <c:pt idx="4">
                  <c:v>10</c:v>
                </c:pt>
                <c:pt idx="5">
                  <c:v>11</c:v>
                </c:pt>
                <c:pt idx="6">
                  <c:v>11</c:v>
                </c:pt>
                <c:pt idx="7">
                  <c:v>15</c:v>
                </c:pt>
                <c:pt idx="8">
                  <c:v>6</c:v>
                </c:pt>
                <c:pt idx="9">
                  <c:v>7</c:v>
                </c:pt>
                <c:pt idx="10">
                  <c:v>11</c:v>
                </c:pt>
                <c:pt idx="11">
                  <c:v>10</c:v>
                </c:pt>
                <c:pt idx="12">
                  <c:v>7</c:v>
                </c:pt>
                <c:pt idx="13">
                  <c:v>7</c:v>
                </c:pt>
                <c:pt idx="14">
                  <c:v>12</c:v>
                </c:pt>
                <c:pt idx="15">
                  <c:v>11</c:v>
                </c:pt>
              </c:numCache>
            </c:numRef>
          </c:val>
          <c:extLst>
            <c:ext xmlns:c16="http://schemas.microsoft.com/office/drawing/2014/chart" uri="{C3380CC4-5D6E-409C-BE32-E72D297353CC}">
              <c16:uniqueId val="{000002F6-381B-45DF-B0CD-59B9C279DD68}"/>
            </c:ext>
          </c:extLst>
        </c:ser>
        <c:ser>
          <c:idx val="23"/>
          <c:order val="23"/>
          <c:tx>
            <c:strRef>
              <c:f>'7.  Category Popularity'!$AN$2:$AN$3</c:f>
              <c:strCache>
                <c:ptCount val="1"/>
                <c:pt idx="0">
                  <c:v>Congo, The Democratic Republic of the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2F8-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2FA-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2FC-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2FE-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300-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302-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304-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306-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308-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30A-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30C-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30E-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310-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312-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314-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316-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Popularity'!$AN$4:$AN$20</c:f>
              <c:numCache>
                <c:formatCode>General</c:formatCode>
                <c:ptCount val="16"/>
                <c:pt idx="0">
                  <c:v>3</c:v>
                </c:pt>
                <c:pt idx="1">
                  <c:v>1</c:v>
                </c:pt>
                <c:pt idx="3">
                  <c:v>3</c:v>
                </c:pt>
                <c:pt idx="4">
                  <c:v>5</c:v>
                </c:pt>
                <c:pt idx="5">
                  <c:v>2</c:v>
                </c:pt>
                <c:pt idx="6">
                  <c:v>3</c:v>
                </c:pt>
                <c:pt idx="7">
                  <c:v>3</c:v>
                </c:pt>
                <c:pt idx="8">
                  <c:v>4</c:v>
                </c:pt>
                <c:pt idx="9">
                  <c:v>5</c:v>
                </c:pt>
                <c:pt idx="10">
                  <c:v>5</c:v>
                </c:pt>
                <c:pt idx="11">
                  <c:v>2</c:v>
                </c:pt>
                <c:pt idx="12">
                  <c:v>1</c:v>
                </c:pt>
                <c:pt idx="13">
                  <c:v>2</c:v>
                </c:pt>
                <c:pt idx="14">
                  <c:v>1</c:v>
                </c:pt>
                <c:pt idx="15">
                  <c:v>10</c:v>
                </c:pt>
              </c:numCache>
            </c:numRef>
          </c:val>
          <c:extLst>
            <c:ext xmlns:c16="http://schemas.microsoft.com/office/drawing/2014/chart" uri="{C3380CC4-5D6E-409C-BE32-E72D297353CC}">
              <c16:uniqueId val="{00000317-381B-45DF-B0CD-59B9C279DD68}"/>
            </c:ext>
          </c:extLst>
        </c:ser>
        <c:ser>
          <c:idx val="24"/>
          <c:order val="24"/>
          <c:tx>
            <c:strRef>
              <c:f>'7.  Category Popularity'!$AO$2:$AO$3</c:f>
              <c:strCache>
                <c:ptCount val="1"/>
                <c:pt idx="0">
                  <c:v>Czech Republic</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319-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31B-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31D-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31F-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321-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323-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325-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327-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329-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32B-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32D-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32F-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331-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333-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335-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337-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Popularity'!$AO$4:$AO$20</c:f>
              <c:numCache>
                <c:formatCode>General</c:formatCode>
                <c:ptCount val="16"/>
                <c:pt idx="0">
                  <c:v>1</c:v>
                </c:pt>
                <c:pt idx="2">
                  <c:v>4</c:v>
                </c:pt>
                <c:pt idx="3">
                  <c:v>1</c:v>
                </c:pt>
                <c:pt idx="4">
                  <c:v>3</c:v>
                </c:pt>
                <c:pt idx="6">
                  <c:v>1</c:v>
                </c:pt>
                <c:pt idx="7">
                  <c:v>2</c:v>
                </c:pt>
                <c:pt idx="8">
                  <c:v>2</c:v>
                </c:pt>
                <c:pt idx="9">
                  <c:v>2</c:v>
                </c:pt>
                <c:pt idx="10">
                  <c:v>2</c:v>
                </c:pt>
                <c:pt idx="11">
                  <c:v>2</c:v>
                </c:pt>
                <c:pt idx="12">
                  <c:v>4</c:v>
                </c:pt>
                <c:pt idx="14">
                  <c:v>3</c:v>
                </c:pt>
                <c:pt idx="15">
                  <c:v>2</c:v>
                </c:pt>
              </c:numCache>
            </c:numRef>
          </c:val>
          <c:extLst>
            <c:ext xmlns:c16="http://schemas.microsoft.com/office/drawing/2014/chart" uri="{C3380CC4-5D6E-409C-BE32-E72D297353CC}">
              <c16:uniqueId val="{00000338-381B-45DF-B0CD-59B9C279DD68}"/>
            </c:ext>
          </c:extLst>
        </c:ser>
        <c:ser>
          <c:idx val="25"/>
          <c:order val="25"/>
          <c:tx>
            <c:strRef>
              <c:f>'7.  Category Popularity'!$AP$2:$AP$3</c:f>
              <c:strCache>
                <c:ptCount val="1"/>
                <c:pt idx="0">
                  <c:v>Dominican Republic</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33A-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33C-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33E-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340-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342-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344-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346-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348-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34A-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34C-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34E-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350-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352-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354-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356-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358-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Popularity'!$AP$4:$AP$20</c:f>
              <c:numCache>
                <c:formatCode>General</c:formatCode>
                <c:ptCount val="16"/>
                <c:pt idx="0">
                  <c:v>3</c:v>
                </c:pt>
                <c:pt idx="1">
                  <c:v>2</c:v>
                </c:pt>
                <c:pt idx="2">
                  <c:v>2</c:v>
                </c:pt>
                <c:pt idx="3">
                  <c:v>2</c:v>
                </c:pt>
                <c:pt idx="4">
                  <c:v>6</c:v>
                </c:pt>
                <c:pt idx="5">
                  <c:v>7</c:v>
                </c:pt>
                <c:pt idx="6">
                  <c:v>5</c:v>
                </c:pt>
                <c:pt idx="7">
                  <c:v>6</c:v>
                </c:pt>
                <c:pt idx="8">
                  <c:v>12</c:v>
                </c:pt>
                <c:pt idx="9">
                  <c:v>4</c:v>
                </c:pt>
                <c:pt idx="10">
                  <c:v>4</c:v>
                </c:pt>
                <c:pt idx="11">
                  <c:v>3</c:v>
                </c:pt>
                <c:pt idx="12">
                  <c:v>8</c:v>
                </c:pt>
                <c:pt idx="13">
                  <c:v>3</c:v>
                </c:pt>
                <c:pt idx="14">
                  <c:v>6</c:v>
                </c:pt>
                <c:pt idx="15">
                  <c:v>4</c:v>
                </c:pt>
              </c:numCache>
            </c:numRef>
          </c:val>
          <c:extLst>
            <c:ext xmlns:c16="http://schemas.microsoft.com/office/drawing/2014/chart" uri="{C3380CC4-5D6E-409C-BE32-E72D297353CC}">
              <c16:uniqueId val="{00000359-381B-45DF-B0CD-59B9C279DD68}"/>
            </c:ext>
          </c:extLst>
        </c:ser>
        <c:ser>
          <c:idx val="26"/>
          <c:order val="26"/>
          <c:tx>
            <c:strRef>
              <c:f>'7.  Category Popularity'!$AQ$2:$AQ$3</c:f>
              <c:strCache>
                <c:ptCount val="1"/>
                <c:pt idx="0">
                  <c:v>Ecuador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35B-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35D-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35F-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361-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363-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365-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367-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369-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36B-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36D-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36F-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371-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373-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375-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377-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379-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Popularity'!$AQ$4:$AQ$20</c:f>
              <c:numCache>
                <c:formatCode>General</c:formatCode>
                <c:ptCount val="16"/>
                <c:pt idx="0">
                  <c:v>6</c:v>
                </c:pt>
                <c:pt idx="1">
                  <c:v>10</c:v>
                </c:pt>
                <c:pt idx="2">
                  <c:v>4</c:v>
                </c:pt>
                <c:pt idx="3">
                  <c:v>2</c:v>
                </c:pt>
                <c:pt idx="4">
                  <c:v>6</c:v>
                </c:pt>
                <c:pt idx="5">
                  <c:v>5</c:v>
                </c:pt>
                <c:pt idx="6">
                  <c:v>5</c:v>
                </c:pt>
                <c:pt idx="7">
                  <c:v>8</c:v>
                </c:pt>
                <c:pt idx="8">
                  <c:v>4</c:v>
                </c:pt>
                <c:pt idx="9">
                  <c:v>5</c:v>
                </c:pt>
                <c:pt idx="10">
                  <c:v>3</c:v>
                </c:pt>
                <c:pt idx="11">
                  <c:v>4</c:v>
                </c:pt>
                <c:pt idx="12">
                  <c:v>5</c:v>
                </c:pt>
                <c:pt idx="13">
                  <c:v>6</c:v>
                </c:pt>
                <c:pt idx="14">
                  <c:v>10</c:v>
                </c:pt>
                <c:pt idx="15">
                  <c:v>4</c:v>
                </c:pt>
              </c:numCache>
            </c:numRef>
          </c:val>
          <c:extLst>
            <c:ext xmlns:c16="http://schemas.microsoft.com/office/drawing/2014/chart" uri="{C3380CC4-5D6E-409C-BE32-E72D297353CC}">
              <c16:uniqueId val="{0000037A-381B-45DF-B0CD-59B9C279DD68}"/>
            </c:ext>
          </c:extLst>
        </c:ser>
        <c:ser>
          <c:idx val="27"/>
          <c:order val="27"/>
          <c:tx>
            <c:strRef>
              <c:f>'7.  Category Popularity'!$AR$2:$AR$3</c:f>
              <c:strCache>
                <c:ptCount val="1"/>
                <c:pt idx="0">
                  <c:v>Egypt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37C-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37E-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380-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382-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384-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386-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388-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38A-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38C-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38E-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390-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392-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394-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396-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398-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39A-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Popularity'!$AR$4:$AR$20</c:f>
              <c:numCache>
                <c:formatCode>General</c:formatCode>
                <c:ptCount val="16"/>
                <c:pt idx="0">
                  <c:v>11</c:v>
                </c:pt>
                <c:pt idx="1">
                  <c:v>14</c:v>
                </c:pt>
                <c:pt idx="2">
                  <c:v>6</c:v>
                </c:pt>
                <c:pt idx="3">
                  <c:v>7</c:v>
                </c:pt>
                <c:pt idx="4">
                  <c:v>8</c:v>
                </c:pt>
                <c:pt idx="5">
                  <c:v>7</c:v>
                </c:pt>
                <c:pt idx="6">
                  <c:v>14</c:v>
                </c:pt>
                <c:pt idx="7">
                  <c:v>12</c:v>
                </c:pt>
                <c:pt idx="8">
                  <c:v>8</c:v>
                </c:pt>
                <c:pt idx="9">
                  <c:v>7</c:v>
                </c:pt>
                <c:pt idx="10">
                  <c:v>12</c:v>
                </c:pt>
                <c:pt idx="11">
                  <c:v>8</c:v>
                </c:pt>
                <c:pt idx="12">
                  <c:v>7</c:v>
                </c:pt>
                <c:pt idx="13">
                  <c:v>17</c:v>
                </c:pt>
                <c:pt idx="14">
                  <c:v>15</c:v>
                </c:pt>
                <c:pt idx="15">
                  <c:v>8</c:v>
                </c:pt>
              </c:numCache>
            </c:numRef>
          </c:val>
          <c:extLst>
            <c:ext xmlns:c16="http://schemas.microsoft.com/office/drawing/2014/chart" uri="{C3380CC4-5D6E-409C-BE32-E72D297353CC}">
              <c16:uniqueId val="{0000039B-381B-45DF-B0CD-59B9C279DD68}"/>
            </c:ext>
          </c:extLst>
        </c:ser>
        <c:ser>
          <c:idx val="28"/>
          <c:order val="28"/>
          <c:tx>
            <c:strRef>
              <c:f>'7.  Category Popularity'!$AS$2:$AS$3</c:f>
              <c:strCache>
                <c:ptCount val="1"/>
                <c:pt idx="0">
                  <c:v>Estonia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39D-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39F-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3A1-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3A3-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3A5-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3A7-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3A9-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3AB-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3AD-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3AF-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3B1-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3B3-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3B5-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3B7-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3B9-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3BB-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Popularity'!$AS$4:$AS$20</c:f>
              <c:numCache>
                <c:formatCode>General</c:formatCode>
                <c:ptCount val="16"/>
                <c:pt idx="0">
                  <c:v>2</c:v>
                </c:pt>
                <c:pt idx="1">
                  <c:v>1</c:v>
                </c:pt>
                <c:pt idx="2">
                  <c:v>1</c:v>
                </c:pt>
                <c:pt idx="4">
                  <c:v>2</c:v>
                </c:pt>
                <c:pt idx="5">
                  <c:v>1</c:v>
                </c:pt>
                <c:pt idx="6">
                  <c:v>1</c:v>
                </c:pt>
                <c:pt idx="7">
                  <c:v>5</c:v>
                </c:pt>
                <c:pt idx="8">
                  <c:v>2</c:v>
                </c:pt>
                <c:pt idx="9">
                  <c:v>2</c:v>
                </c:pt>
                <c:pt idx="10">
                  <c:v>2</c:v>
                </c:pt>
                <c:pt idx="11">
                  <c:v>1</c:v>
                </c:pt>
                <c:pt idx="12">
                  <c:v>1</c:v>
                </c:pt>
                <c:pt idx="13">
                  <c:v>2</c:v>
                </c:pt>
                <c:pt idx="14">
                  <c:v>5</c:v>
                </c:pt>
                <c:pt idx="15">
                  <c:v>2</c:v>
                </c:pt>
              </c:numCache>
            </c:numRef>
          </c:val>
          <c:extLst>
            <c:ext xmlns:c16="http://schemas.microsoft.com/office/drawing/2014/chart" uri="{C3380CC4-5D6E-409C-BE32-E72D297353CC}">
              <c16:uniqueId val="{000003BC-381B-45DF-B0CD-59B9C279DD68}"/>
            </c:ext>
          </c:extLst>
        </c:ser>
        <c:ser>
          <c:idx val="29"/>
          <c:order val="29"/>
          <c:tx>
            <c:strRef>
              <c:f>'7.  Category Popularity'!$AT$2:$AT$3</c:f>
              <c:strCache>
                <c:ptCount val="1"/>
                <c:pt idx="0">
                  <c:v>Ethiopia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3BE-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3C0-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3C2-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3C4-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3C6-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3C8-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3CA-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3CC-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3CE-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3D0-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3D2-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3D4-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3D6-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3D8-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3DA-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3DC-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Popularity'!$AT$4:$AT$20</c:f>
              <c:numCache>
                <c:formatCode>General</c:formatCode>
                <c:ptCount val="16"/>
                <c:pt idx="1">
                  <c:v>3</c:v>
                </c:pt>
                <c:pt idx="2">
                  <c:v>2</c:v>
                </c:pt>
                <c:pt idx="3">
                  <c:v>2</c:v>
                </c:pt>
                <c:pt idx="4">
                  <c:v>1</c:v>
                </c:pt>
                <c:pt idx="5">
                  <c:v>1</c:v>
                </c:pt>
                <c:pt idx="6">
                  <c:v>2</c:v>
                </c:pt>
                <c:pt idx="7">
                  <c:v>3</c:v>
                </c:pt>
                <c:pt idx="8">
                  <c:v>1</c:v>
                </c:pt>
                <c:pt idx="9">
                  <c:v>2</c:v>
                </c:pt>
                <c:pt idx="11">
                  <c:v>1</c:v>
                </c:pt>
                <c:pt idx="12">
                  <c:v>1</c:v>
                </c:pt>
                <c:pt idx="13">
                  <c:v>1</c:v>
                </c:pt>
                <c:pt idx="14">
                  <c:v>2</c:v>
                </c:pt>
                <c:pt idx="15">
                  <c:v>1</c:v>
                </c:pt>
              </c:numCache>
            </c:numRef>
          </c:val>
          <c:extLst>
            <c:ext xmlns:c16="http://schemas.microsoft.com/office/drawing/2014/chart" uri="{C3380CC4-5D6E-409C-BE32-E72D297353CC}">
              <c16:uniqueId val="{000003DD-381B-45DF-B0CD-59B9C279DD68}"/>
            </c:ext>
          </c:extLst>
        </c:ser>
        <c:ser>
          <c:idx val="30"/>
          <c:order val="30"/>
          <c:tx>
            <c:strRef>
              <c:f>'7.  Category Popularity'!$AU$2:$AU$3</c:f>
              <c:strCache>
                <c:ptCount val="1"/>
                <c:pt idx="0">
                  <c:v>Faroe Islands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3DF-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3E1-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3E3-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3E5-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3E7-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3E9-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3EB-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3ED-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3EF-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3F1-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3F3-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3F5-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3F7-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3F9-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3FB-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3FD-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Popularity'!$AU$4:$AU$20</c:f>
              <c:numCache>
                <c:formatCode>General</c:formatCode>
                <c:ptCount val="16"/>
                <c:pt idx="0">
                  <c:v>1</c:v>
                </c:pt>
                <c:pt idx="1">
                  <c:v>4</c:v>
                </c:pt>
                <c:pt idx="2">
                  <c:v>1</c:v>
                </c:pt>
                <c:pt idx="4">
                  <c:v>2</c:v>
                </c:pt>
                <c:pt idx="5">
                  <c:v>1</c:v>
                </c:pt>
                <c:pt idx="6">
                  <c:v>3</c:v>
                </c:pt>
                <c:pt idx="7">
                  <c:v>4</c:v>
                </c:pt>
                <c:pt idx="9">
                  <c:v>1</c:v>
                </c:pt>
                <c:pt idx="11">
                  <c:v>1</c:v>
                </c:pt>
                <c:pt idx="12">
                  <c:v>1</c:v>
                </c:pt>
                <c:pt idx="13">
                  <c:v>4</c:v>
                </c:pt>
                <c:pt idx="14">
                  <c:v>4</c:v>
                </c:pt>
                <c:pt idx="15">
                  <c:v>1</c:v>
                </c:pt>
              </c:numCache>
            </c:numRef>
          </c:val>
          <c:extLst>
            <c:ext xmlns:c16="http://schemas.microsoft.com/office/drawing/2014/chart" uri="{C3380CC4-5D6E-409C-BE32-E72D297353CC}">
              <c16:uniqueId val="{000003FE-381B-45DF-B0CD-59B9C279DD68}"/>
            </c:ext>
          </c:extLst>
        </c:ser>
        <c:ser>
          <c:idx val="31"/>
          <c:order val="31"/>
          <c:tx>
            <c:strRef>
              <c:f>'7.  Category Popularity'!$AV$2:$AV$3</c:f>
              <c:strCache>
                <c:ptCount val="1"/>
                <c:pt idx="0">
                  <c:v>Finland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400-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402-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404-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406-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408-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40A-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40C-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40E-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410-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412-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414-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416-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418-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41A-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41C-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41E-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Popularity'!$AV$4:$AV$20</c:f>
              <c:numCache>
                <c:formatCode>General</c:formatCode>
                <c:ptCount val="16"/>
                <c:pt idx="0">
                  <c:v>4</c:v>
                </c:pt>
                <c:pt idx="1">
                  <c:v>2</c:v>
                </c:pt>
                <c:pt idx="2">
                  <c:v>2</c:v>
                </c:pt>
                <c:pt idx="3">
                  <c:v>1</c:v>
                </c:pt>
                <c:pt idx="4">
                  <c:v>2</c:v>
                </c:pt>
                <c:pt idx="7">
                  <c:v>3</c:v>
                </c:pt>
                <c:pt idx="9">
                  <c:v>3</c:v>
                </c:pt>
                <c:pt idx="12">
                  <c:v>2</c:v>
                </c:pt>
                <c:pt idx="13">
                  <c:v>2</c:v>
                </c:pt>
                <c:pt idx="14">
                  <c:v>3</c:v>
                </c:pt>
                <c:pt idx="15">
                  <c:v>2</c:v>
                </c:pt>
              </c:numCache>
            </c:numRef>
          </c:val>
          <c:extLst>
            <c:ext xmlns:c16="http://schemas.microsoft.com/office/drawing/2014/chart" uri="{C3380CC4-5D6E-409C-BE32-E72D297353CC}">
              <c16:uniqueId val="{0000041F-381B-45DF-B0CD-59B9C279DD68}"/>
            </c:ext>
          </c:extLst>
        </c:ser>
        <c:ser>
          <c:idx val="32"/>
          <c:order val="32"/>
          <c:tx>
            <c:strRef>
              <c:f>'7.  Category Popularity'!$AW$2:$AW$3</c:f>
              <c:strCache>
                <c:ptCount val="1"/>
                <c:pt idx="0">
                  <c:v>France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421-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423-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425-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427-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429-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42B-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42D-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42F-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431-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433-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435-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437-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439-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43B-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43D-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43F-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Popularity'!$AW$4:$AW$20</c:f>
              <c:numCache>
                <c:formatCode>General</c:formatCode>
                <c:ptCount val="16"/>
                <c:pt idx="0">
                  <c:v>11</c:v>
                </c:pt>
                <c:pt idx="1">
                  <c:v>6</c:v>
                </c:pt>
                <c:pt idx="2">
                  <c:v>5</c:v>
                </c:pt>
                <c:pt idx="3">
                  <c:v>5</c:v>
                </c:pt>
                <c:pt idx="4">
                  <c:v>7</c:v>
                </c:pt>
                <c:pt idx="5">
                  <c:v>1</c:v>
                </c:pt>
                <c:pt idx="6">
                  <c:v>10</c:v>
                </c:pt>
                <c:pt idx="7">
                  <c:v>6</c:v>
                </c:pt>
                <c:pt idx="8">
                  <c:v>8</c:v>
                </c:pt>
                <c:pt idx="9">
                  <c:v>1</c:v>
                </c:pt>
                <c:pt idx="10">
                  <c:v>5</c:v>
                </c:pt>
                <c:pt idx="11">
                  <c:v>4</c:v>
                </c:pt>
                <c:pt idx="12">
                  <c:v>7</c:v>
                </c:pt>
                <c:pt idx="13">
                  <c:v>7</c:v>
                </c:pt>
                <c:pt idx="14">
                  <c:v>10</c:v>
                </c:pt>
                <c:pt idx="15">
                  <c:v>3</c:v>
                </c:pt>
              </c:numCache>
            </c:numRef>
          </c:val>
          <c:extLst>
            <c:ext xmlns:c16="http://schemas.microsoft.com/office/drawing/2014/chart" uri="{C3380CC4-5D6E-409C-BE32-E72D297353CC}">
              <c16:uniqueId val="{00000440-381B-45DF-B0CD-59B9C279DD68}"/>
            </c:ext>
          </c:extLst>
        </c:ser>
        <c:ser>
          <c:idx val="33"/>
          <c:order val="33"/>
          <c:tx>
            <c:strRef>
              <c:f>'7.  Category Popularity'!$AX$2:$AX$3</c:f>
              <c:strCache>
                <c:ptCount val="1"/>
                <c:pt idx="0">
                  <c:v>French Guiana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442-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444-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446-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448-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44A-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44C-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44E-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450-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452-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454-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456-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458-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45A-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45C-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45E-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460-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Popularity'!$AX$4:$AX$20</c:f>
              <c:numCache>
                <c:formatCode>General</c:formatCode>
                <c:ptCount val="16"/>
                <c:pt idx="0">
                  <c:v>3</c:v>
                </c:pt>
                <c:pt idx="1">
                  <c:v>4</c:v>
                </c:pt>
                <c:pt idx="4">
                  <c:v>2</c:v>
                </c:pt>
                <c:pt idx="5">
                  <c:v>1</c:v>
                </c:pt>
                <c:pt idx="6">
                  <c:v>3</c:v>
                </c:pt>
                <c:pt idx="7">
                  <c:v>1</c:v>
                </c:pt>
                <c:pt idx="8">
                  <c:v>2</c:v>
                </c:pt>
                <c:pt idx="10">
                  <c:v>1</c:v>
                </c:pt>
                <c:pt idx="11">
                  <c:v>1</c:v>
                </c:pt>
                <c:pt idx="13">
                  <c:v>1</c:v>
                </c:pt>
                <c:pt idx="14">
                  <c:v>1</c:v>
                </c:pt>
                <c:pt idx="15">
                  <c:v>2</c:v>
                </c:pt>
              </c:numCache>
            </c:numRef>
          </c:val>
          <c:extLst>
            <c:ext xmlns:c16="http://schemas.microsoft.com/office/drawing/2014/chart" uri="{C3380CC4-5D6E-409C-BE32-E72D297353CC}">
              <c16:uniqueId val="{00000461-381B-45DF-B0CD-59B9C279DD68}"/>
            </c:ext>
          </c:extLst>
        </c:ser>
        <c:ser>
          <c:idx val="34"/>
          <c:order val="34"/>
          <c:tx>
            <c:strRef>
              <c:f>'7.  Category Popularity'!$AY$2:$AY$3</c:f>
              <c:strCache>
                <c:ptCount val="1"/>
                <c:pt idx="0">
                  <c:v>French Polynesia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463-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465-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467-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469-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46B-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46D-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46F-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471-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473-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475-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477-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479-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47B-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47D-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47F-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481-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Popularity'!$AY$4:$AY$20</c:f>
              <c:numCache>
                <c:formatCode>General</c:formatCode>
                <c:ptCount val="16"/>
                <c:pt idx="0">
                  <c:v>5</c:v>
                </c:pt>
                <c:pt idx="1">
                  <c:v>1</c:v>
                </c:pt>
                <c:pt idx="2">
                  <c:v>2</c:v>
                </c:pt>
                <c:pt idx="3">
                  <c:v>6</c:v>
                </c:pt>
                <c:pt idx="4">
                  <c:v>4</c:v>
                </c:pt>
                <c:pt idx="5">
                  <c:v>4</c:v>
                </c:pt>
                <c:pt idx="6">
                  <c:v>2</c:v>
                </c:pt>
                <c:pt idx="7">
                  <c:v>3</c:v>
                </c:pt>
                <c:pt idx="8">
                  <c:v>4</c:v>
                </c:pt>
                <c:pt idx="9">
                  <c:v>4</c:v>
                </c:pt>
                <c:pt idx="10">
                  <c:v>1</c:v>
                </c:pt>
                <c:pt idx="12">
                  <c:v>5</c:v>
                </c:pt>
                <c:pt idx="13">
                  <c:v>4</c:v>
                </c:pt>
                <c:pt idx="14">
                  <c:v>3</c:v>
                </c:pt>
                <c:pt idx="15">
                  <c:v>6</c:v>
                </c:pt>
              </c:numCache>
            </c:numRef>
          </c:val>
          <c:extLst>
            <c:ext xmlns:c16="http://schemas.microsoft.com/office/drawing/2014/chart" uri="{C3380CC4-5D6E-409C-BE32-E72D297353CC}">
              <c16:uniqueId val="{00000482-381B-45DF-B0CD-59B9C279DD68}"/>
            </c:ext>
          </c:extLst>
        </c:ser>
        <c:ser>
          <c:idx val="35"/>
          <c:order val="35"/>
          <c:tx>
            <c:strRef>
              <c:f>'7.  Category Popularity'!$AZ$2:$AZ$3</c:f>
              <c:strCache>
                <c:ptCount val="1"/>
                <c:pt idx="0">
                  <c:v>Gambia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484-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486-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488-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48A-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48C-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48E-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490-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492-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494-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496-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498-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49A-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49C-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49E-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4A0-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4A2-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Popularity'!$AZ$4:$AZ$20</c:f>
              <c:numCache>
                <c:formatCode>General</c:formatCode>
                <c:ptCount val="16"/>
                <c:pt idx="0">
                  <c:v>3</c:v>
                </c:pt>
                <c:pt idx="1">
                  <c:v>2</c:v>
                </c:pt>
                <c:pt idx="2">
                  <c:v>1</c:v>
                </c:pt>
                <c:pt idx="3">
                  <c:v>1</c:v>
                </c:pt>
                <c:pt idx="4">
                  <c:v>6</c:v>
                </c:pt>
                <c:pt idx="5">
                  <c:v>2</c:v>
                </c:pt>
                <c:pt idx="6">
                  <c:v>3</c:v>
                </c:pt>
                <c:pt idx="8">
                  <c:v>2</c:v>
                </c:pt>
                <c:pt idx="9">
                  <c:v>2</c:v>
                </c:pt>
                <c:pt idx="10">
                  <c:v>1</c:v>
                </c:pt>
                <c:pt idx="11">
                  <c:v>1</c:v>
                </c:pt>
                <c:pt idx="12">
                  <c:v>2</c:v>
                </c:pt>
                <c:pt idx="13">
                  <c:v>2</c:v>
                </c:pt>
                <c:pt idx="15">
                  <c:v>2</c:v>
                </c:pt>
              </c:numCache>
            </c:numRef>
          </c:val>
          <c:extLst>
            <c:ext xmlns:c16="http://schemas.microsoft.com/office/drawing/2014/chart" uri="{C3380CC4-5D6E-409C-BE32-E72D297353CC}">
              <c16:uniqueId val="{000004A3-381B-45DF-B0CD-59B9C279DD68}"/>
            </c:ext>
          </c:extLst>
        </c:ser>
        <c:ser>
          <c:idx val="36"/>
          <c:order val="36"/>
          <c:tx>
            <c:strRef>
              <c:f>'7.  Category Popularity'!$BA$2:$BA$3</c:f>
              <c:strCache>
                <c:ptCount val="1"/>
                <c:pt idx="0">
                  <c:v>Germany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4A5-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4A7-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4A9-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4AB-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4AD-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4AF-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4B1-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4B3-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4B5-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4B7-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4B9-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4BB-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4BD-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4BF-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4C1-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4C3-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Popularity'!$BA$4:$BA$20</c:f>
              <c:numCache>
                <c:formatCode>General</c:formatCode>
                <c:ptCount val="16"/>
                <c:pt idx="0">
                  <c:v>18</c:v>
                </c:pt>
                <c:pt idx="1">
                  <c:v>21</c:v>
                </c:pt>
                <c:pt idx="2">
                  <c:v>11</c:v>
                </c:pt>
                <c:pt idx="3">
                  <c:v>14</c:v>
                </c:pt>
                <c:pt idx="4">
                  <c:v>11</c:v>
                </c:pt>
                <c:pt idx="5">
                  <c:v>11</c:v>
                </c:pt>
                <c:pt idx="6">
                  <c:v>13</c:v>
                </c:pt>
                <c:pt idx="7">
                  <c:v>12</c:v>
                </c:pt>
                <c:pt idx="8">
                  <c:v>12</c:v>
                </c:pt>
                <c:pt idx="9">
                  <c:v>12</c:v>
                </c:pt>
                <c:pt idx="10">
                  <c:v>7</c:v>
                </c:pt>
                <c:pt idx="11">
                  <c:v>10</c:v>
                </c:pt>
                <c:pt idx="12">
                  <c:v>10</c:v>
                </c:pt>
                <c:pt idx="13">
                  <c:v>10</c:v>
                </c:pt>
                <c:pt idx="14">
                  <c:v>13</c:v>
                </c:pt>
                <c:pt idx="15">
                  <c:v>11</c:v>
                </c:pt>
              </c:numCache>
            </c:numRef>
          </c:val>
          <c:extLst>
            <c:ext xmlns:c16="http://schemas.microsoft.com/office/drawing/2014/chart" uri="{C3380CC4-5D6E-409C-BE32-E72D297353CC}">
              <c16:uniqueId val="{000004C4-381B-45DF-B0CD-59B9C279DD68}"/>
            </c:ext>
          </c:extLst>
        </c:ser>
        <c:ser>
          <c:idx val="37"/>
          <c:order val="37"/>
          <c:tx>
            <c:strRef>
              <c:f>'7.  Category Popularity'!$BB$2:$BB$3</c:f>
              <c:strCache>
                <c:ptCount val="1"/>
                <c:pt idx="0">
                  <c:v>Greece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4C6-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4C8-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4CA-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4CC-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4CE-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4D0-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4D2-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4D4-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4D6-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4D8-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4DA-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4DC-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4DE-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4E0-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4E2-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4E4-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Popularity'!$BB$4:$BB$20</c:f>
              <c:numCache>
                <c:formatCode>General</c:formatCode>
                <c:ptCount val="16"/>
                <c:pt idx="0">
                  <c:v>6</c:v>
                </c:pt>
                <c:pt idx="1">
                  <c:v>3</c:v>
                </c:pt>
                <c:pt idx="3">
                  <c:v>3</c:v>
                </c:pt>
                <c:pt idx="4">
                  <c:v>3</c:v>
                </c:pt>
                <c:pt idx="5">
                  <c:v>2</c:v>
                </c:pt>
                <c:pt idx="6">
                  <c:v>3</c:v>
                </c:pt>
                <c:pt idx="7">
                  <c:v>4</c:v>
                </c:pt>
                <c:pt idx="8">
                  <c:v>2</c:v>
                </c:pt>
                <c:pt idx="9">
                  <c:v>3</c:v>
                </c:pt>
                <c:pt idx="10">
                  <c:v>3</c:v>
                </c:pt>
                <c:pt idx="11">
                  <c:v>5</c:v>
                </c:pt>
                <c:pt idx="12">
                  <c:v>3</c:v>
                </c:pt>
                <c:pt idx="13">
                  <c:v>4</c:v>
                </c:pt>
                <c:pt idx="14">
                  <c:v>7</c:v>
                </c:pt>
                <c:pt idx="15">
                  <c:v>3</c:v>
                </c:pt>
              </c:numCache>
            </c:numRef>
          </c:val>
          <c:extLst>
            <c:ext xmlns:c16="http://schemas.microsoft.com/office/drawing/2014/chart" uri="{C3380CC4-5D6E-409C-BE32-E72D297353CC}">
              <c16:uniqueId val="{000004E5-381B-45DF-B0CD-59B9C279DD68}"/>
            </c:ext>
          </c:extLst>
        </c:ser>
        <c:ser>
          <c:idx val="38"/>
          <c:order val="38"/>
          <c:tx>
            <c:strRef>
              <c:f>'7.  Category Popularity'!$BC$2:$BC$3</c:f>
              <c:strCache>
                <c:ptCount val="1"/>
                <c:pt idx="0">
                  <c:v>Greenland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4E7-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4E9-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4EB-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4ED-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4EF-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4F1-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4F3-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4F5-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4F7-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4F9-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4FB-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4FD-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4FF-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501-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503-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505-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Popularity'!$BC$4:$BC$20</c:f>
              <c:numCache>
                <c:formatCode>General</c:formatCode>
                <c:ptCount val="16"/>
                <c:pt idx="0">
                  <c:v>2</c:v>
                </c:pt>
                <c:pt idx="1">
                  <c:v>1</c:v>
                </c:pt>
                <c:pt idx="3">
                  <c:v>3</c:v>
                </c:pt>
                <c:pt idx="4">
                  <c:v>2</c:v>
                </c:pt>
                <c:pt idx="5">
                  <c:v>2</c:v>
                </c:pt>
                <c:pt idx="6">
                  <c:v>2</c:v>
                </c:pt>
                <c:pt idx="7">
                  <c:v>2</c:v>
                </c:pt>
                <c:pt idx="8">
                  <c:v>2</c:v>
                </c:pt>
                <c:pt idx="9">
                  <c:v>4</c:v>
                </c:pt>
                <c:pt idx="10">
                  <c:v>2</c:v>
                </c:pt>
                <c:pt idx="11">
                  <c:v>2</c:v>
                </c:pt>
                <c:pt idx="12">
                  <c:v>4</c:v>
                </c:pt>
                <c:pt idx="13">
                  <c:v>1</c:v>
                </c:pt>
                <c:pt idx="14">
                  <c:v>3</c:v>
                </c:pt>
                <c:pt idx="15">
                  <c:v>2</c:v>
                </c:pt>
              </c:numCache>
            </c:numRef>
          </c:val>
          <c:extLst>
            <c:ext xmlns:c16="http://schemas.microsoft.com/office/drawing/2014/chart" uri="{C3380CC4-5D6E-409C-BE32-E72D297353CC}">
              <c16:uniqueId val="{00000506-381B-45DF-B0CD-59B9C279DD68}"/>
            </c:ext>
          </c:extLst>
        </c:ser>
        <c:ser>
          <c:idx val="39"/>
          <c:order val="39"/>
          <c:tx>
            <c:strRef>
              <c:f>'7.  Category Popularity'!$BD$2:$BD$3</c:f>
              <c:strCache>
                <c:ptCount val="1"/>
                <c:pt idx="0">
                  <c:v>Holy See (Vatican City State)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508-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50A-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50C-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50E-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510-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512-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514-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516-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518-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51A-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51C-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51E-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520-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522-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524-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526-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Popularity'!$BD$4:$BD$20</c:f>
              <c:numCache>
                <c:formatCode>General</c:formatCode>
                <c:ptCount val="16"/>
                <c:pt idx="0">
                  <c:v>3</c:v>
                </c:pt>
                <c:pt idx="2">
                  <c:v>2</c:v>
                </c:pt>
                <c:pt idx="3">
                  <c:v>2</c:v>
                </c:pt>
                <c:pt idx="4">
                  <c:v>1</c:v>
                </c:pt>
                <c:pt idx="5">
                  <c:v>5</c:v>
                </c:pt>
                <c:pt idx="6">
                  <c:v>4</c:v>
                </c:pt>
                <c:pt idx="7">
                  <c:v>1</c:v>
                </c:pt>
                <c:pt idx="8">
                  <c:v>4</c:v>
                </c:pt>
                <c:pt idx="9">
                  <c:v>3</c:v>
                </c:pt>
                <c:pt idx="10">
                  <c:v>1</c:v>
                </c:pt>
                <c:pt idx="11">
                  <c:v>2</c:v>
                </c:pt>
                <c:pt idx="13">
                  <c:v>2</c:v>
                </c:pt>
                <c:pt idx="14">
                  <c:v>3</c:v>
                </c:pt>
                <c:pt idx="15">
                  <c:v>1</c:v>
                </c:pt>
              </c:numCache>
            </c:numRef>
          </c:val>
          <c:extLst>
            <c:ext xmlns:c16="http://schemas.microsoft.com/office/drawing/2014/chart" uri="{C3380CC4-5D6E-409C-BE32-E72D297353CC}">
              <c16:uniqueId val="{00000527-381B-45DF-B0CD-59B9C279DD68}"/>
            </c:ext>
          </c:extLst>
        </c:ser>
        <c:ser>
          <c:idx val="40"/>
          <c:order val="40"/>
          <c:tx>
            <c:strRef>
              <c:f>'7.  Category Popularity'!$BE$2:$BE$3</c:f>
              <c:strCache>
                <c:ptCount val="1"/>
                <c:pt idx="0">
                  <c:v>Hong Kong</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529-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52B-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52D-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52F-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531-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533-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535-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537-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539-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53B-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53D-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53F-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541-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543-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545-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547-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Popularity'!$BE$4:$BE$20</c:f>
              <c:numCache>
                <c:formatCode>General</c:formatCode>
                <c:ptCount val="16"/>
                <c:pt idx="0">
                  <c:v>2</c:v>
                </c:pt>
                <c:pt idx="1">
                  <c:v>1</c:v>
                </c:pt>
                <c:pt idx="2">
                  <c:v>2</c:v>
                </c:pt>
                <c:pt idx="3">
                  <c:v>2</c:v>
                </c:pt>
                <c:pt idx="4">
                  <c:v>1</c:v>
                </c:pt>
                <c:pt idx="5">
                  <c:v>3</c:v>
                </c:pt>
                <c:pt idx="6">
                  <c:v>1</c:v>
                </c:pt>
                <c:pt idx="7">
                  <c:v>3</c:v>
                </c:pt>
                <c:pt idx="8">
                  <c:v>4</c:v>
                </c:pt>
                <c:pt idx="9">
                  <c:v>3</c:v>
                </c:pt>
                <c:pt idx="11">
                  <c:v>1</c:v>
                </c:pt>
                <c:pt idx="12">
                  <c:v>1</c:v>
                </c:pt>
                <c:pt idx="13">
                  <c:v>2</c:v>
                </c:pt>
                <c:pt idx="14">
                  <c:v>4</c:v>
                </c:pt>
              </c:numCache>
            </c:numRef>
          </c:val>
          <c:extLst>
            <c:ext xmlns:c16="http://schemas.microsoft.com/office/drawing/2014/chart" uri="{C3380CC4-5D6E-409C-BE32-E72D297353CC}">
              <c16:uniqueId val="{00000548-381B-45DF-B0CD-59B9C279DD68}"/>
            </c:ext>
          </c:extLst>
        </c:ser>
        <c:ser>
          <c:idx val="41"/>
          <c:order val="41"/>
          <c:tx>
            <c:strRef>
              <c:f>'7.  Category Popularity'!$BF$2:$BF$3</c:f>
              <c:strCache>
                <c:ptCount val="1"/>
                <c:pt idx="0">
                  <c:v>Hungary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54A-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54C-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54E-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550-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552-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554-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556-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558-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55A-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55C-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55E-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560-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562-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564-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566-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568-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Popularity'!$BF$4:$BF$20</c:f>
              <c:numCache>
                <c:formatCode>General</c:formatCode>
                <c:ptCount val="16"/>
                <c:pt idx="0">
                  <c:v>1</c:v>
                </c:pt>
                <c:pt idx="2">
                  <c:v>3</c:v>
                </c:pt>
                <c:pt idx="3">
                  <c:v>2</c:v>
                </c:pt>
                <c:pt idx="4">
                  <c:v>2</c:v>
                </c:pt>
                <c:pt idx="5">
                  <c:v>2</c:v>
                </c:pt>
                <c:pt idx="6">
                  <c:v>1</c:v>
                </c:pt>
                <c:pt idx="7">
                  <c:v>4</c:v>
                </c:pt>
                <c:pt idx="9">
                  <c:v>1</c:v>
                </c:pt>
                <c:pt idx="11">
                  <c:v>1</c:v>
                </c:pt>
                <c:pt idx="12">
                  <c:v>2</c:v>
                </c:pt>
                <c:pt idx="13">
                  <c:v>4</c:v>
                </c:pt>
                <c:pt idx="14">
                  <c:v>3</c:v>
                </c:pt>
                <c:pt idx="15">
                  <c:v>3</c:v>
                </c:pt>
              </c:numCache>
            </c:numRef>
          </c:val>
          <c:extLst>
            <c:ext xmlns:c16="http://schemas.microsoft.com/office/drawing/2014/chart" uri="{C3380CC4-5D6E-409C-BE32-E72D297353CC}">
              <c16:uniqueId val="{00000569-381B-45DF-B0CD-59B9C279DD68}"/>
            </c:ext>
          </c:extLst>
        </c:ser>
        <c:ser>
          <c:idx val="42"/>
          <c:order val="42"/>
          <c:tx>
            <c:strRef>
              <c:f>'7.  Category Popularity'!$BG$2:$BG$3</c:f>
              <c:strCache>
                <c:ptCount val="1"/>
                <c:pt idx="0">
                  <c:v>India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56B-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56D-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56F-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571-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573-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575-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577-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579-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57B-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57D-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57F-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581-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583-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585-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587-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589-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Popularity'!$BG$4:$BG$20</c:f>
              <c:numCache>
                <c:formatCode>General</c:formatCode>
                <c:ptCount val="16"/>
                <c:pt idx="0">
                  <c:v>118</c:v>
                </c:pt>
                <c:pt idx="1">
                  <c:v>111</c:v>
                </c:pt>
                <c:pt idx="2">
                  <c:v>106</c:v>
                </c:pt>
                <c:pt idx="3">
                  <c:v>104</c:v>
                </c:pt>
                <c:pt idx="4">
                  <c:v>88</c:v>
                </c:pt>
                <c:pt idx="5">
                  <c:v>114</c:v>
                </c:pt>
                <c:pt idx="6">
                  <c:v>97</c:v>
                </c:pt>
                <c:pt idx="7">
                  <c:v>102</c:v>
                </c:pt>
                <c:pt idx="8">
                  <c:v>106</c:v>
                </c:pt>
                <c:pt idx="9">
                  <c:v>78</c:v>
                </c:pt>
                <c:pt idx="10">
                  <c:v>88</c:v>
                </c:pt>
                <c:pt idx="11">
                  <c:v>77</c:v>
                </c:pt>
                <c:pt idx="12">
                  <c:v>89</c:v>
                </c:pt>
                <c:pt idx="13">
                  <c:v>106</c:v>
                </c:pt>
                <c:pt idx="14">
                  <c:v>115</c:v>
                </c:pt>
                <c:pt idx="15">
                  <c:v>73</c:v>
                </c:pt>
              </c:numCache>
            </c:numRef>
          </c:val>
          <c:extLst>
            <c:ext xmlns:c16="http://schemas.microsoft.com/office/drawing/2014/chart" uri="{C3380CC4-5D6E-409C-BE32-E72D297353CC}">
              <c16:uniqueId val="{0000058A-381B-45DF-B0CD-59B9C279DD68}"/>
            </c:ext>
          </c:extLst>
        </c:ser>
        <c:ser>
          <c:idx val="43"/>
          <c:order val="43"/>
          <c:tx>
            <c:strRef>
              <c:f>'7.  Category Popularity'!$BH$2:$BH$3</c:f>
              <c:strCache>
                <c:ptCount val="1"/>
                <c:pt idx="0">
                  <c:v>Indonesia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58C-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58E-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590-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592-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594-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596-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598-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59A-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59C-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59E-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5A0-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5A2-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5A4-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5A6-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5A8-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5AA-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Popularity'!$BH$4:$BH$20</c:f>
              <c:numCache>
                <c:formatCode>General</c:formatCode>
                <c:ptCount val="16"/>
                <c:pt idx="0">
                  <c:v>32</c:v>
                </c:pt>
                <c:pt idx="1">
                  <c:v>26</c:v>
                </c:pt>
                <c:pt idx="2">
                  <c:v>24</c:v>
                </c:pt>
                <c:pt idx="3">
                  <c:v>26</c:v>
                </c:pt>
                <c:pt idx="4">
                  <c:v>15</c:v>
                </c:pt>
                <c:pt idx="5">
                  <c:v>22</c:v>
                </c:pt>
                <c:pt idx="6">
                  <c:v>26</c:v>
                </c:pt>
                <c:pt idx="7">
                  <c:v>26</c:v>
                </c:pt>
                <c:pt idx="8">
                  <c:v>23</c:v>
                </c:pt>
                <c:pt idx="9">
                  <c:v>25</c:v>
                </c:pt>
                <c:pt idx="10">
                  <c:v>16</c:v>
                </c:pt>
                <c:pt idx="11">
                  <c:v>20</c:v>
                </c:pt>
                <c:pt idx="12">
                  <c:v>26</c:v>
                </c:pt>
                <c:pt idx="13">
                  <c:v>22</c:v>
                </c:pt>
                <c:pt idx="14">
                  <c:v>21</c:v>
                </c:pt>
                <c:pt idx="15">
                  <c:v>17</c:v>
                </c:pt>
              </c:numCache>
            </c:numRef>
          </c:val>
          <c:extLst>
            <c:ext xmlns:c16="http://schemas.microsoft.com/office/drawing/2014/chart" uri="{C3380CC4-5D6E-409C-BE32-E72D297353CC}">
              <c16:uniqueId val="{000005AB-381B-45DF-B0CD-59B9C279DD68}"/>
            </c:ext>
          </c:extLst>
        </c:ser>
        <c:ser>
          <c:idx val="44"/>
          <c:order val="44"/>
          <c:tx>
            <c:strRef>
              <c:f>'7.  Category Popularity'!$BI$2:$BI$3</c:f>
              <c:strCache>
                <c:ptCount val="1"/>
                <c:pt idx="0">
                  <c:v>Iran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5AD-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5AF-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5B1-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5B3-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5B5-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5B7-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5B9-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5BB-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5BD-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5BF-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5C1-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5C3-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5C5-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5C7-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5C9-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5CB-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Popularity'!$BI$4:$BI$20</c:f>
              <c:numCache>
                <c:formatCode>General</c:formatCode>
                <c:ptCount val="16"/>
                <c:pt idx="0">
                  <c:v>16</c:v>
                </c:pt>
                <c:pt idx="1">
                  <c:v>14</c:v>
                </c:pt>
                <c:pt idx="2">
                  <c:v>15</c:v>
                </c:pt>
                <c:pt idx="3">
                  <c:v>20</c:v>
                </c:pt>
                <c:pt idx="4">
                  <c:v>18</c:v>
                </c:pt>
                <c:pt idx="5">
                  <c:v>15</c:v>
                </c:pt>
                <c:pt idx="6">
                  <c:v>11</c:v>
                </c:pt>
                <c:pt idx="7">
                  <c:v>16</c:v>
                </c:pt>
                <c:pt idx="8">
                  <c:v>15</c:v>
                </c:pt>
                <c:pt idx="9">
                  <c:v>13</c:v>
                </c:pt>
                <c:pt idx="10">
                  <c:v>12</c:v>
                </c:pt>
                <c:pt idx="11">
                  <c:v>11</c:v>
                </c:pt>
                <c:pt idx="12">
                  <c:v>10</c:v>
                </c:pt>
                <c:pt idx="13">
                  <c:v>16</c:v>
                </c:pt>
                <c:pt idx="14">
                  <c:v>14</c:v>
                </c:pt>
                <c:pt idx="15">
                  <c:v>9</c:v>
                </c:pt>
              </c:numCache>
            </c:numRef>
          </c:val>
          <c:extLst>
            <c:ext xmlns:c16="http://schemas.microsoft.com/office/drawing/2014/chart" uri="{C3380CC4-5D6E-409C-BE32-E72D297353CC}">
              <c16:uniqueId val="{000005CC-381B-45DF-B0CD-59B9C279DD68}"/>
            </c:ext>
          </c:extLst>
        </c:ser>
        <c:ser>
          <c:idx val="45"/>
          <c:order val="45"/>
          <c:tx>
            <c:strRef>
              <c:f>'7.  Category Popularity'!$BJ$2:$BJ$3</c:f>
              <c:strCache>
                <c:ptCount val="1"/>
                <c:pt idx="0">
                  <c:v>Iraq</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5CE-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5D0-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5D2-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5D4-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5D6-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5D8-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5DA-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5DC-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5DE-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5E0-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5E2-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5E4-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5E6-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5E8-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5EA-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5EC-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Popularity'!$BJ$4:$BJ$20</c:f>
              <c:numCache>
                <c:formatCode>General</c:formatCode>
                <c:ptCount val="16"/>
                <c:pt idx="0">
                  <c:v>2</c:v>
                </c:pt>
                <c:pt idx="3">
                  <c:v>1</c:v>
                </c:pt>
                <c:pt idx="4">
                  <c:v>3</c:v>
                </c:pt>
                <c:pt idx="5">
                  <c:v>2</c:v>
                </c:pt>
                <c:pt idx="6">
                  <c:v>1</c:v>
                </c:pt>
                <c:pt idx="7">
                  <c:v>2</c:v>
                </c:pt>
                <c:pt idx="8">
                  <c:v>2</c:v>
                </c:pt>
                <c:pt idx="9">
                  <c:v>3</c:v>
                </c:pt>
                <c:pt idx="10">
                  <c:v>1</c:v>
                </c:pt>
                <c:pt idx="12">
                  <c:v>2</c:v>
                </c:pt>
                <c:pt idx="13">
                  <c:v>1</c:v>
                </c:pt>
                <c:pt idx="14">
                  <c:v>6</c:v>
                </c:pt>
                <c:pt idx="15">
                  <c:v>1</c:v>
                </c:pt>
              </c:numCache>
            </c:numRef>
          </c:val>
          <c:extLst>
            <c:ext xmlns:c16="http://schemas.microsoft.com/office/drawing/2014/chart" uri="{C3380CC4-5D6E-409C-BE32-E72D297353CC}">
              <c16:uniqueId val="{000005ED-381B-45DF-B0CD-59B9C279DD68}"/>
            </c:ext>
          </c:extLst>
        </c:ser>
        <c:ser>
          <c:idx val="46"/>
          <c:order val="46"/>
          <c:tx>
            <c:strRef>
              <c:f>'7.  Category Popularity'!$BK$2:$BK$3</c:f>
              <c:strCache>
                <c:ptCount val="1"/>
                <c:pt idx="0">
                  <c:v>Israel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5EF-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5F1-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5F3-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5F5-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5F7-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5F9-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5FB-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5FD-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5FF-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601-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603-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605-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607-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609-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60B-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60D-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Popularity'!$BK$4:$BK$20</c:f>
              <c:numCache>
                <c:formatCode>General</c:formatCode>
                <c:ptCount val="16"/>
                <c:pt idx="0">
                  <c:v>8</c:v>
                </c:pt>
                <c:pt idx="1">
                  <c:v>7</c:v>
                </c:pt>
                <c:pt idx="2">
                  <c:v>4</c:v>
                </c:pt>
                <c:pt idx="3">
                  <c:v>9</c:v>
                </c:pt>
                <c:pt idx="4">
                  <c:v>7</c:v>
                </c:pt>
                <c:pt idx="5">
                  <c:v>7</c:v>
                </c:pt>
                <c:pt idx="6">
                  <c:v>5</c:v>
                </c:pt>
                <c:pt idx="7">
                  <c:v>7</c:v>
                </c:pt>
                <c:pt idx="8">
                  <c:v>9</c:v>
                </c:pt>
                <c:pt idx="9">
                  <c:v>3</c:v>
                </c:pt>
                <c:pt idx="10">
                  <c:v>4</c:v>
                </c:pt>
                <c:pt idx="11">
                  <c:v>2</c:v>
                </c:pt>
                <c:pt idx="12">
                  <c:v>6</c:v>
                </c:pt>
                <c:pt idx="13">
                  <c:v>10</c:v>
                </c:pt>
                <c:pt idx="14">
                  <c:v>8</c:v>
                </c:pt>
                <c:pt idx="15">
                  <c:v>3</c:v>
                </c:pt>
              </c:numCache>
            </c:numRef>
          </c:val>
          <c:extLst>
            <c:ext xmlns:c16="http://schemas.microsoft.com/office/drawing/2014/chart" uri="{C3380CC4-5D6E-409C-BE32-E72D297353CC}">
              <c16:uniqueId val="{0000060E-381B-45DF-B0CD-59B9C279DD68}"/>
            </c:ext>
          </c:extLst>
        </c:ser>
        <c:ser>
          <c:idx val="47"/>
          <c:order val="47"/>
          <c:tx>
            <c:strRef>
              <c:f>'7.  Category Popularity'!$BL$2:$BL$3</c:f>
              <c:strCache>
                <c:ptCount val="1"/>
                <c:pt idx="0">
                  <c:v>Italy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610-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612-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614-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616-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618-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61A-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61C-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61E-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620-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622-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624-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626-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628-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62A-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62C-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62E-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Popularity'!$BL$4:$BL$20</c:f>
              <c:numCache>
                <c:formatCode>General</c:formatCode>
                <c:ptCount val="16"/>
                <c:pt idx="0">
                  <c:v>10</c:v>
                </c:pt>
                <c:pt idx="1">
                  <c:v>13</c:v>
                </c:pt>
                <c:pt idx="2">
                  <c:v>17</c:v>
                </c:pt>
                <c:pt idx="3">
                  <c:v>14</c:v>
                </c:pt>
                <c:pt idx="4">
                  <c:v>10</c:v>
                </c:pt>
                <c:pt idx="5">
                  <c:v>8</c:v>
                </c:pt>
                <c:pt idx="6">
                  <c:v>15</c:v>
                </c:pt>
                <c:pt idx="7">
                  <c:v>18</c:v>
                </c:pt>
                <c:pt idx="8">
                  <c:v>10</c:v>
                </c:pt>
                <c:pt idx="9">
                  <c:v>13</c:v>
                </c:pt>
                <c:pt idx="10">
                  <c:v>9</c:v>
                </c:pt>
                <c:pt idx="11">
                  <c:v>12</c:v>
                </c:pt>
                <c:pt idx="12">
                  <c:v>10</c:v>
                </c:pt>
                <c:pt idx="13">
                  <c:v>9</c:v>
                </c:pt>
                <c:pt idx="14">
                  <c:v>13</c:v>
                </c:pt>
                <c:pt idx="15">
                  <c:v>8</c:v>
                </c:pt>
              </c:numCache>
            </c:numRef>
          </c:val>
          <c:extLst>
            <c:ext xmlns:c16="http://schemas.microsoft.com/office/drawing/2014/chart" uri="{C3380CC4-5D6E-409C-BE32-E72D297353CC}">
              <c16:uniqueId val="{0000062F-381B-45DF-B0CD-59B9C279DD68}"/>
            </c:ext>
          </c:extLst>
        </c:ser>
        <c:ser>
          <c:idx val="48"/>
          <c:order val="48"/>
          <c:tx>
            <c:strRef>
              <c:f>'7.  Category Popularity'!$BM$2:$BM$3</c:f>
              <c:strCache>
                <c:ptCount val="1"/>
                <c:pt idx="0">
                  <c:v>Japan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631-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633-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635-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637-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639-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63B-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63D-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63F-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641-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643-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645-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647-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649-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64B-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64D-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64F-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Popularity'!$BM$4:$BM$20</c:f>
              <c:numCache>
                <c:formatCode>General</c:formatCode>
                <c:ptCount val="16"/>
                <c:pt idx="0">
                  <c:v>43</c:v>
                </c:pt>
                <c:pt idx="1">
                  <c:v>68</c:v>
                </c:pt>
                <c:pt idx="2">
                  <c:v>50</c:v>
                </c:pt>
                <c:pt idx="3">
                  <c:v>52</c:v>
                </c:pt>
                <c:pt idx="4">
                  <c:v>50</c:v>
                </c:pt>
                <c:pt idx="5">
                  <c:v>60</c:v>
                </c:pt>
                <c:pt idx="6">
                  <c:v>63</c:v>
                </c:pt>
                <c:pt idx="7">
                  <c:v>46</c:v>
                </c:pt>
                <c:pt idx="8">
                  <c:v>44</c:v>
                </c:pt>
                <c:pt idx="9">
                  <c:v>50</c:v>
                </c:pt>
                <c:pt idx="10">
                  <c:v>39</c:v>
                </c:pt>
                <c:pt idx="11">
                  <c:v>34</c:v>
                </c:pt>
                <c:pt idx="12">
                  <c:v>59</c:v>
                </c:pt>
                <c:pt idx="13">
                  <c:v>64</c:v>
                </c:pt>
                <c:pt idx="14">
                  <c:v>54</c:v>
                </c:pt>
                <c:pt idx="15">
                  <c:v>49</c:v>
                </c:pt>
              </c:numCache>
            </c:numRef>
          </c:val>
          <c:extLst>
            <c:ext xmlns:c16="http://schemas.microsoft.com/office/drawing/2014/chart" uri="{C3380CC4-5D6E-409C-BE32-E72D297353CC}">
              <c16:uniqueId val="{00000650-381B-45DF-B0CD-59B9C279DD68}"/>
            </c:ext>
          </c:extLst>
        </c:ser>
        <c:ser>
          <c:idx val="49"/>
          <c:order val="49"/>
          <c:tx>
            <c:strRef>
              <c:f>'7.  Category Popularity'!$BN$2:$BN$3</c:f>
              <c:strCache>
                <c:ptCount val="1"/>
                <c:pt idx="0">
                  <c:v>Kazakstan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652-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654-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656-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658-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65A-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65C-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65E-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660-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662-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664-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666-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668-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66A-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66C-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66E-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670-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Popularity'!$BN$4:$BN$20</c:f>
              <c:numCache>
                <c:formatCode>General</c:formatCode>
                <c:ptCount val="16"/>
                <c:pt idx="0">
                  <c:v>3</c:v>
                </c:pt>
                <c:pt idx="1">
                  <c:v>5</c:v>
                </c:pt>
                <c:pt idx="2">
                  <c:v>4</c:v>
                </c:pt>
                <c:pt idx="3">
                  <c:v>1</c:v>
                </c:pt>
                <c:pt idx="4">
                  <c:v>4</c:v>
                </c:pt>
                <c:pt idx="5">
                  <c:v>7</c:v>
                </c:pt>
                <c:pt idx="6">
                  <c:v>7</c:v>
                </c:pt>
                <c:pt idx="7">
                  <c:v>3</c:v>
                </c:pt>
                <c:pt idx="8">
                  <c:v>2</c:v>
                </c:pt>
                <c:pt idx="9">
                  <c:v>1</c:v>
                </c:pt>
                <c:pt idx="10">
                  <c:v>5</c:v>
                </c:pt>
                <c:pt idx="11">
                  <c:v>4</c:v>
                </c:pt>
                <c:pt idx="12">
                  <c:v>2</c:v>
                </c:pt>
                <c:pt idx="13">
                  <c:v>1</c:v>
                </c:pt>
                <c:pt idx="14">
                  <c:v>3</c:v>
                </c:pt>
              </c:numCache>
            </c:numRef>
          </c:val>
          <c:extLst>
            <c:ext xmlns:c16="http://schemas.microsoft.com/office/drawing/2014/chart" uri="{C3380CC4-5D6E-409C-BE32-E72D297353CC}">
              <c16:uniqueId val="{00000671-381B-45DF-B0CD-59B9C279DD68}"/>
            </c:ext>
          </c:extLst>
        </c:ser>
        <c:ser>
          <c:idx val="50"/>
          <c:order val="50"/>
          <c:tx>
            <c:strRef>
              <c:f>'7.  Category Popularity'!$BO$2:$BO$3</c:f>
              <c:strCache>
                <c:ptCount val="1"/>
                <c:pt idx="0">
                  <c:v>Kenya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673-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675-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677-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679-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67B-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67D-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67F-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681-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683-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685-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687-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689-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68B-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68D-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68F-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691-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Popularity'!$BO$4:$BO$20</c:f>
              <c:numCache>
                <c:formatCode>General</c:formatCode>
                <c:ptCount val="16"/>
                <c:pt idx="0">
                  <c:v>7</c:v>
                </c:pt>
                <c:pt idx="1">
                  <c:v>4</c:v>
                </c:pt>
                <c:pt idx="2">
                  <c:v>4</c:v>
                </c:pt>
                <c:pt idx="3">
                  <c:v>2</c:v>
                </c:pt>
                <c:pt idx="4">
                  <c:v>5</c:v>
                </c:pt>
                <c:pt idx="6">
                  <c:v>1</c:v>
                </c:pt>
                <c:pt idx="7">
                  <c:v>4</c:v>
                </c:pt>
                <c:pt idx="8">
                  <c:v>4</c:v>
                </c:pt>
                <c:pt idx="9">
                  <c:v>6</c:v>
                </c:pt>
                <c:pt idx="10">
                  <c:v>2</c:v>
                </c:pt>
                <c:pt idx="11">
                  <c:v>4</c:v>
                </c:pt>
                <c:pt idx="13">
                  <c:v>1</c:v>
                </c:pt>
                <c:pt idx="14">
                  <c:v>4</c:v>
                </c:pt>
                <c:pt idx="15">
                  <c:v>6</c:v>
                </c:pt>
              </c:numCache>
            </c:numRef>
          </c:val>
          <c:extLst>
            <c:ext xmlns:c16="http://schemas.microsoft.com/office/drawing/2014/chart" uri="{C3380CC4-5D6E-409C-BE32-E72D297353CC}">
              <c16:uniqueId val="{00000692-381B-45DF-B0CD-59B9C279DD68}"/>
            </c:ext>
          </c:extLst>
        </c:ser>
        <c:ser>
          <c:idx val="51"/>
          <c:order val="51"/>
          <c:tx>
            <c:strRef>
              <c:f>'7.  Category Popularity'!$BP$2:$BP$3</c:f>
              <c:strCache>
                <c:ptCount val="1"/>
                <c:pt idx="0">
                  <c:v>Kuwait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694-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696-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698-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69A-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69C-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69E-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6A0-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6A2-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6A4-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6A6-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6A8-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6AA-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6AC-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6AE-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6B0-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6B2-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Popularity'!$BP$4:$BP$20</c:f>
              <c:numCache>
                <c:formatCode>General</c:formatCode>
                <c:ptCount val="16"/>
                <c:pt idx="0">
                  <c:v>1</c:v>
                </c:pt>
                <c:pt idx="1">
                  <c:v>1</c:v>
                </c:pt>
                <c:pt idx="2">
                  <c:v>2</c:v>
                </c:pt>
                <c:pt idx="3">
                  <c:v>4</c:v>
                </c:pt>
                <c:pt idx="4">
                  <c:v>2</c:v>
                </c:pt>
                <c:pt idx="5">
                  <c:v>2</c:v>
                </c:pt>
                <c:pt idx="6">
                  <c:v>1</c:v>
                </c:pt>
                <c:pt idx="7">
                  <c:v>2</c:v>
                </c:pt>
                <c:pt idx="8">
                  <c:v>4</c:v>
                </c:pt>
                <c:pt idx="9">
                  <c:v>2</c:v>
                </c:pt>
                <c:pt idx="11">
                  <c:v>2</c:v>
                </c:pt>
                <c:pt idx="12">
                  <c:v>1</c:v>
                </c:pt>
                <c:pt idx="14">
                  <c:v>2</c:v>
                </c:pt>
              </c:numCache>
            </c:numRef>
          </c:val>
          <c:extLst>
            <c:ext xmlns:c16="http://schemas.microsoft.com/office/drawing/2014/chart" uri="{C3380CC4-5D6E-409C-BE32-E72D297353CC}">
              <c16:uniqueId val="{000006B3-381B-45DF-B0CD-59B9C279DD68}"/>
            </c:ext>
          </c:extLst>
        </c:ser>
        <c:ser>
          <c:idx val="52"/>
          <c:order val="52"/>
          <c:tx>
            <c:strRef>
              <c:f>'7.  Category Popularity'!$BQ$2:$BQ$3</c:f>
              <c:strCache>
                <c:ptCount val="1"/>
                <c:pt idx="0">
                  <c:v>Latvia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6B5-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6B7-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6B9-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6BB-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6BD-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6BF-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6C1-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6C3-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6C5-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6C7-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6C9-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6CB-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6CD-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6CF-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6D1-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6D3-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Popularity'!$BQ$4:$BQ$20</c:f>
              <c:numCache>
                <c:formatCode>General</c:formatCode>
                <c:ptCount val="16"/>
                <c:pt idx="0">
                  <c:v>5</c:v>
                </c:pt>
                <c:pt idx="1">
                  <c:v>5</c:v>
                </c:pt>
                <c:pt idx="2">
                  <c:v>3</c:v>
                </c:pt>
                <c:pt idx="3">
                  <c:v>5</c:v>
                </c:pt>
                <c:pt idx="4">
                  <c:v>4</c:v>
                </c:pt>
                <c:pt idx="5">
                  <c:v>1</c:v>
                </c:pt>
                <c:pt idx="6">
                  <c:v>4</c:v>
                </c:pt>
                <c:pt idx="7">
                  <c:v>1</c:v>
                </c:pt>
                <c:pt idx="9">
                  <c:v>7</c:v>
                </c:pt>
                <c:pt idx="10">
                  <c:v>2</c:v>
                </c:pt>
                <c:pt idx="11">
                  <c:v>2</c:v>
                </c:pt>
                <c:pt idx="12">
                  <c:v>3</c:v>
                </c:pt>
                <c:pt idx="13">
                  <c:v>8</c:v>
                </c:pt>
                <c:pt idx="14">
                  <c:v>7</c:v>
                </c:pt>
                <c:pt idx="15">
                  <c:v>3</c:v>
                </c:pt>
              </c:numCache>
            </c:numRef>
          </c:val>
          <c:extLst>
            <c:ext xmlns:c16="http://schemas.microsoft.com/office/drawing/2014/chart" uri="{C3380CC4-5D6E-409C-BE32-E72D297353CC}">
              <c16:uniqueId val="{000006D4-381B-45DF-B0CD-59B9C279DD68}"/>
            </c:ext>
          </c:extLst>
        </c:ser>
        <c:ser>
          <c:idx val="53"/>
          <c:order val="53"/>
          <c:tx>
            <c:strRef>
              <c:f>'7.  Category Popularity'!$BR$2:$BR$3</c:f>
              <c:strCache>
                <c:ptCount val="1"/>
                <c:pt idx="0">
                  <c:v>Liechtenstein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6D6-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6D8-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6DA-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6DC-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6DE-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6E0-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6E2-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6E4-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6E6-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6E8-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6EA-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6EC-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6EE-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6F0-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6F2-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6F4-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Popularity'!$BR$4:$BR$20</c:f>
              <c:numCache>
                <c:formatCode>General</c:formatCode>
                <c:ptCount val="16"/>
                <c:pt idx="0">
                  <c:v>4</c:v>
                </c:pt>
                <c:pt idx="2">
                  <c:v>1</c:v>
                </c:pt>
                <c:pt idx="3">
                  <c:v>3</c:v>
                </c:pt>
                <c:pt idx="4">
                  <c:v>1</c:v>
                </c:pt>
                <c:pt idx="5">
                  <c:v>2</c:v>
                </c:pt>
                <c:pt idx="7">
                  <c:v>2</c:v>
                </c:pt>
                <c:pt idx="8">
                  <c:v>4</c:v>
                </c:pt>
                <c:pt idx="9">
                  <c:v>3</c:v>
                </c:pt>
                <c:pt idx="10">
                  <c:v>2</c:v>
                </c:pt>
                <c:pt idx="12">
                  <c:v>1</c:v>
                </c:pt>
                <c:pt idx="13">
                  <c:v>3</c:v>
                </c:pt>
                <c:pt idx="14">
                  <c:v>2</c:v>
                </c:pt>
              </c:numCache>
            </c:numRef>
          </c:val>
          <c:extLst>
            <c:ext xmlns:c16="http://schemas.microsoft.com/office/drawing/2014/chart" uri="{C3380CC4-5D6E-409C-BE32-E72D297353CC}">
              <c16:uniqueId val="{000006F5-381B-45DF-B0CD-59B9C279DD68}"/>
            </c:ext>
          </c:extLst>
        </c:ser>
        <c:ser>
          <c:idx val="54"/>
          <c:order val="54"/>
          <c:tx>
            <c:strRef>
              <c:f>'7.  Category Popularity'!$BS$2:$BS$3</c:f>
              <c:strCache>
                <c:ptCount val="1"/>
                <c:pt idx="0">
                  <c:v>Lithuania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6F7-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6F9-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6FB-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6FD-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6FF-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701-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703-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705-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707-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709-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70B-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70D-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70F-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711-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713-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715-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Popularity'!$BS$4:$BS$20</c:f>
              <c:numCache>
                <c:formatCode>General</c:formatCode>
                <c:ptCount val="16"/>
                <c:pt idx="1">
                  <c:v>2</c:v>
                </c:pt>
                <c:pt idx="2">
                  <c:v>3</c:v>
                </c:pt>
                <c:pt idx="3">
                  <c:v>2</c:v>
                </c:pt>
                <c:pt idx="4">
                  <c:v>1</c:v>
                </c:pt>
                <c:pt idx="5">
                  <c:v>2</c:v>
                </c:pt>
                <c:pt idx="6">
                  <c:v>1</c:v>
                </c:pt>
                <c:pt idx="7">
                  <c:v>1</c:v>
                </c:pt>
                <c:pt idx="8">
                  <c:v>2</c:v>
                </c:pt>
                <c:pt idx="10">
                  <c:v>1</c:v>
                </c:pt>
                <c:pt idx="11">
                  <c:v>2</c:v>
                </c:pt>
                <c:pt idx="12">
                  <c:v>2</c:v>
                </c:pt>
                <c:pt idx="13">
                  <c:v>1</c:v>
                </c:pt>
                <c:pt idx="14">
                  <c:v>2</c:v>
                </c:pt>
                <c:pt idx="15">
                  <c:v>2</c:v>
                </c:pt>
              </c:numCache>
            </c:numRef>
          </c:val>
          <c:extLst>
            <c:ext xmlns:c16="http://schemas.microsoft.com/office/drawing/2014/chart" uri="{C3380CC4-5D6E-409C-BE32-E72D297353CC}">
              <c16:uniqueId val="{00000716-381B-45DF-B0CD-59B9C279DD68}"/>
            </c:ext>
          </c:extLst>
        </c:ser>
        <c:ser>
          <c:idx val="55"/>
          <c:order val="55"/>
          <c:tx>
            <c:strRef>
              <c:f>'7.  Category Popularity'!$BT$2:$BT$3</c:f>
              <c:strCache>
                <c:ptCount val="1"/>
                <c:pt idx="0">
                  <c:v>Madagascar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718-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71A-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71C-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71E-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720-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722-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724-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726-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728-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72A-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72C-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72E-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730-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732-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734-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736-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Popularity'!$BT$4:$BT$20</c:f>
              <c:numCache>
                <c:formatCode>General</c:formatCode>
                <c:ptCount val="16"/>
                <c:pt idx="1">
                  <c:v>1</c:v>
                </c:pt>
                <c:pt idx="4">
                  <c:v>2</c:v>
                </c:pt>
                <c:pt idx="5">
                  <c:v>2</c:v>
                </c:pt>
                <c:pt idx="7">
                  <c:v>3</c:v>
                </c:pt>
                <c:pt idx="8">
                  <c:v>1</c:v>
                </c:pt>
                <c:pt idx="9">
                  <c:v>2</c:v>
                </c:pt>
                <c:pt idx="10">
                  <c:v>4</c:v>
                </c:pt>
                <c:pt idx="12">
                  <c:v>2</c:v>
                </c:pt>
                <c:pt idx="13">
                  <c:v>2</c:v>
                </c:pt>
                <c:pt idx="14">
                  <c:v>3</c:v>
                </c:pt>
              </c:numCache>
            </c:numRef>
          </c:val>
          <c:extLst>
            <c:ext xmlns:c16="http://schemas.microsoft.com/office/drawing/2014/chart" uri="{C3380CC4-5D6E-409C-BE32-E72D297353CC}">
              <c16:uniqueId val="{00000737-381B-45DF-B0CD-59B9C279DD68}"/>
            </c:ext>
          </c:extLst>
        </c:ser>
        <c:ser>
          <c:idx val="56"/>
          <c:order val="56"/>
          <c:tx>
            <c:strRef>
              <c:f>'7.  Category Popularity'!$BU$2:$BU$3</c:f>
              <c:strCache>
                <c:ptCount val="1"/>
                <c:pt idx="0">
                  <c:v>Malawi</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739-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73B-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73D-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73F-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741-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743-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745-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747-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749-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74B-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74D-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74F-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751-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753-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755-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757-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Popularity'!$BU$4:$BU$20</c:f>
              <c:numCache>
                <c:formatCode>General</c:formatCode>
                <c:ptCount val="16"/>
                <c:pt idx="1">
                  <c:v>1</c:v>
                </c:pt>
                <c:pt idx="2">
                  <c:v>2</c:v>
                </c:pt>
                <c:pt idx="3">
                  <c:v>4</c:v>
                </c:pt>
                <c:pt idx="4">
                  <c:v>2</c:v>
                </c:pt>
                <c:pt idx="5">
                  <c:v>2</c:v>
                </c:pt>
                <c:pt idx="6">
                  <c:v>1</c:v>
                </c:pt>
                <c:pt idx="7">
                  <c:v>2</c:v>
                </c:pt>
                <c:pt idx="8">
                  <c:v>1</c:v>
                </c:pt>
                <c:pt idx="10">
                  <c:v>1</c:v>
                </c:pt>
                <c:pt idx="11">
                  <c:v>4</c:v>
                </c:pt>
                <c:pt idx="12">
                  <c:v>1</c:v>
                </c:pt>
                <c:pt idx="13">
                  <c:v>3</c:v>
                </c:pt>
                <c:pt idx="14">
                  <c:v>3</c:v>
                </c:pt>
                <c:pt idx="15">
                  <c:v>1</c:v>
                </c:pt>
              </c:numCache>
            </c:numRef>
          </c:val>
          <c:extLst>
            <c:ext xmlns:c16="http://schemas.microsoft.com/office/drawing/2014/chart" uri="{C3380CC4-5D6E-409C-BE32-E72D297353CC}">
              <c16:uniqueId val="{00000758-381B-45DF-B0CD-59B9C279DD68}"/>
            </c:ext>
          </c:extLst>
        </c:ser>
        <c:ser>
          <c:idx val="57"/>
          <c:order val="57"/>
          <c:tx>
            <c:strRef>
              <c:f>'7.  Category Popularity'!$BV$2:$BV$3</c:f>
              <c:strCache>
                <c:ptCount val="1"/>
                <c:pt idx="0">
                  <c:v>Malaysia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75A-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75C-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75E-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760-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762-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764-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766-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768-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76A-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76C-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76E-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770-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772-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774-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776-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778-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Popularity'!$BV$4:$BV$20</c:f>
              <c:numCache>
                <c:formatCode>General</c:formatCode>
                <c:ptCount val="16"/>
                <c:pt idx="0">
                  <c:v>7</c:v>
                </c:pt>
                <c:pt idx="1">
                  <c:v>3</c:v>
                </c:pt>
                <c:pt idx="2">
                  <c:v>8</c:v>
                </c:pt>
                <c:pt idx="4">
                  <c:v>7</c:v>
                </c:pt>
                <c:pt idx="5">
                  <c:v>8</c:v>
                </c:pt>
                <c:pt idx="6">
                  <c:v>3</c:v>
                </c:pt>
                <c:pt idx="7">
                  <c:v>5</c:v>
                </c:pt>
                <c:pt idx="8">
                  <c:v>7</c:v>
                </c:pt>
                <c:pt idx="9">
                  <c:v>5</c:v>
                </c:pt>
                <c:pt idx="10">
                  <c:v>4</c:v>
                </c:pt>
                <c:pt idx="11">
                  <c:v>3</c:v>
                </c:pt>
                <c:pt idx="12">
                  <c:v>1</c:v>
                </c:pt>
                <c:pt idx="13">
                  <c:v>9</c:v>
                </c:pt>
                <c:pt idx="14">
                  <c:v>8</c:v>
                </c:pt>
                <c:pt idx="15">
                  <c:v>7</c:v>
                </c:pt>
              </c:numCache>
            </c:numRef>
          </c:val>
          <c:extLst>
            <c:ext xmlns:c16="http://schemas.microsoft.com/office/drawing/2014/chart" uri="{C3380CC4-5D6E-409C-BE32-E72D297353CC}">
              <c16:uniqueId val="{00000779-381B-45DF-B0CD-59B9C279DD68}"/>
            </c:ext>
          </c:extLst>
        </c:ser>
        <c:ser>
          <c:idx val="58"/>
          <c:order val="58"/>
          <c:tx>
            <c:strRef>
              <c:f>'7.  Category Popularity'!$BW$2:$BW$3</c:f>
              <c:strCache>
                <c:ptCount val="1"/>
                <c:pt idx="0">
                  <c:v>Mexico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77B-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77D-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77F-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781-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783-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785-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787-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789-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78B-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78D-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78F-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791-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793-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795-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797-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799-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Popularity'!$BW$4:$BW$20</c:f>
              <c:numCache>
                <c:formatCode>General</c:formatCode>
                <c:ptCount val="16"/>
                <c:pt idx="0">
                  <c:v>56</c:v>
                </c:pt>
                <c:pt idx="1">
                  <c:v>48</c:v>
                </c:pt>
                <c:pt idx="2">
                  <c:v>52</c:v>
                </c:pt>
                <c:pt idx="3">
                  <c:v>46</c:v>
                </c:pt>
                <c:pt idx="4">
                  <c:v>36</c:v>
                </c:pt>
                <c:pt idx="5">
                  <c:v>58</c:v>
                </c:pt>
                <c:pt idx="6">
                  <c:v>63</c:v>
                </c:pt>
                <c:pt idx="7">
                  <c:v>51</c:v>
                </c:pt>
                <c:pt idx="8">
                  <c:v>57</c:v>
                </c:pt>
                <c:pt idx="9">
                  <c:v>49</c:v>
                </c:pt>
                <c:pt idx="10">
                  <c:v>34</c:v>
                </c:pt>
                <c:pt idx="11">
                  <c:v>36</c:v>
                </c:pt>
                <c:pt idx="12">
                  <c:v>34</c:v>
                </c:pt>
                <c:pt idx="13">
                  <c:v>62</c:v>
                </c:pt>
                <c:pt idx="14">
                  <c:v>69</c:v>
                </c:pt>
                <c:pt idx="15">
                  <c:v>45</c:v>
                </c:pt>
              </c:numCache>
            </c:numRef>
          </c:val>
          <c:extLst>
            <c:ext xmlns:c16="http://schemas.microsoft.com/office/drawing/2014/chart" uri="{C3380CC4-5D6E-409C-BE32-E72D297353CC}">
              <c16:uniqueId val="{0000079A-381B-45DF-B0CD-59B9C279DD68}"/>
            </c:ext>
          </c:extLst>
        </c:ser>
        <c:ser>
          <c:idx val="59"/>
          <c:order val="59"/>
          <c:tx>
            <c:strRef>
              <c:f>'7.  Category Popularity'!$BX$2:$BX$3</c:f>
              <c:strCache>
                <c:ptCount val="1"/>
                <c:pt idx="0">
                  <c:v>Moldova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79C-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79E-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7A0-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7A2-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7A4-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7A6-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7A8-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7AA-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7AC-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7AE-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7B0-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7B2-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7B4-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7B6-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7B8-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7BA-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Popularity'!$BX$4:$BX$20</c:f>
              <c:numCache>
                <c:formatCode>General</c:formatCode>
                <c:ptCount val="16"/>
                <c:pt idx="1">
                  <c:v>2</c:v>
                </c:pt>
                <c:pt idx="2">
                  <c:v>7</c:v>
                </c:pt>
                <c:pt idx="3">
                  <c:v>5</c:v>
                </c:pt>
                <c:pt idx="4">
                  <c:v>1</c:v>
                </c:pt>
                <c:pt idx="5">
                  <c:v>2</c:v>
                </c:pt>
                <c:pt idx="6">
                  <c:v>2</c:v>
                </c:pt>
                <c:pt idx="7">
                  <c:v>4</c:v>
                </c:pt>
                <c:pt idx="8">
                  <c:v>4</c:v>
                </c:pt>
                <c:pt idx="10">
                  <c:v>1</c:v>
                </c:pt>
                <c:pt idx="11">
                  <c:v>1</c:v>
                </c:pt>
                <c:pt idx="12">
                  <c:v>2</c:v>
                </c:pt>
                <c:pt idx="13">
                  <c:v>1</c:v>
                </c:pt>
                <c:pt idx="15">
                  <c:v>2</c:v>
                </c:pt>
              </c:numCache>
            </c:numRef>
          </c:val>
          <c:extLst>
            <c:ext xmlns:c16="http://schemas.microsoft.com/office/drawing/2014/chart" uri="{C3380CC4-5D6E-409C-BE32-E72D297353CC}">
              <c16:uniqueId val="{000007BB-381B-45DF-B0CD-59B9C279DD68}"/>
            </c:ext>
          </c:extLst>
        </c:ser>
        <c:ser>
          <c:idx val="60"/>
          <c:order val="60"/>
          <c:tx>
            <c:strRef>
              <c:f>'7.  Category Popularity'!$BY$2:$BY$3</c:f>
              <c:strCache>
                <c:ptCount val="1"/>
                <c:pt idx="0">
                  <c:v>Morocco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7BD-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7BF-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7C1-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7C3-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7C5-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7C7-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7C9-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7CB-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7CD-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7CF-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7D1-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7D3-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7D5-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7D7-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7D9-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7DB-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Popularity'!$BY$4:$BY$20</c:f>
              <c:numCache>
                <c:formatCode>General</c:formatCode>
                <c:ptCount val="16"/>
                <c:pt idx="0">
                  <c:v>5</c:v>
                </c:pt>
                <c:pt idx="1">
                  <c:v>7</c:v>
                </c:pt>
                <c:pt idx="2">
                  <c:v>6</c:v>
                </c:pt>
                <c:pt idx="3">
                  <c:v>3</c:v>
                </c:pt>
                <c:pt idx="4">
                  <c:v>5</c:v>
                </c:pt>
                <c:pt idx="5">
                  <c:v>5</c:v>
                </c:pt>
                <c:pt idx="6">
                  <c:v>2</c:v>
                </c:pt>
                <c:pt idx="7">
                  <c:v>6</c:v>
                </c:pt>
                <c:pt idx="8">
                  <c:v>9</c:v>
                </c:pt>
                <c:pt idx="9">
                  <c:v>6</c:v>
                </c:pt>
                <c:pt idx="10">
                  <c:v>5</c:v>
                </c:pt>
                <c:pt idx="11">
                  <c:v>3</c:v>
                </c:pt>
                <c:pt idx="12">
                  <c:v>1</c:v>
                </c:pt>
                <c:pt idx="13">
                  <c:v>4</c:v>
                </c:pt>
                <c:pt idx="14">
                  <c:v>3</c:v>
                </c:pt>
                <c:pt idx="15">
                  <c:v>1</c:v>
                </c:pt>
              </c:numCache>
            </c:numRef>
          </c:val>
          <c:extLst>
            <c:ext xmlns:c16="http://schemas.microsoft.com/office/drawing/2014/chart" uri="{C3380CC4-5D6E-409C-BE32-E72D297353CC}">
              <c16:uniqueId val="{000007DC-381B-45DF-B0CD-59B9C279DD68}"/>
            </c:ext>
          </c:extLst>
        </c:ser>
        <c:ser>
          <c:idx val="61"/>
          <c:order val="61"/>
          <c:tx>
            <c:strRef>
              <c:f>'7.  Category Popularity'!$BZ$2:$BZ$3</c:f>
              <c:strCache>
                <c:ptCount val="1"/>
                <c:pt idx="0">
                  <c:v>Mozambique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7DE-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7E0-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7E2-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7E4-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7E6-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7E8-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7EA-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7EC-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7EE-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7F0-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7F2-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7F4-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7F6-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7F8-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7FA-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7FC-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Popularity'!$BZ$4:$BZ$20</c:f>
              <c:numCache>
                <c:formatCode>General</c:formatCode>
                <c:ptCount val="16"/>
                <c:pt idx="0">
                  <c:v>5</c:v>
                </c:pt>
                <c:pt idx="1">
                  <c:v>2</c:v>
                </c:pt>
                <c:pt idx="2">
                  <c:v>5</c:v>
                </c:pt>
                <c:pt idx="3">
                  <c:v>2</c:v>
                </c:pt>
                <c:pt idx="4">
                  <c:v>1</c:v>
                </c:pt>
                <c:pt idx="5">
                  <c:v>12</c:v>
                </c:pt>
                <c:pt idx="6">
                  <c:v>1</c:v>
                </c:pt>
                <c:pt idx="7">
                  <c:v>6</c:v>
                </c:pt>
                <c:pt idx="8">
                  <c:v>10</c:v>
                </c:pt>
                <c:pt idx="9">
                  <c:v>7</c:v>
                </c:pt>
                <c:pt idx="10">
                  <c:v>3</c:v>
                </c:pt>
                <c:pt idx="11">
                  <c:v>5</c:v>
                </c:pt>
                <c:pt idx="12">
                  <c:v>10</c:v>
                </c:pt>
                <c:pt idx="13">
                  <c:v>4</c:v>
                </c:pt>
                <c:pt idx="14">
                  <c:v>3</c:v>
                </c:pt>
                <c:pt idx="15">
                  <c:v>4</c:v>
                </c:pt>
              </c:numCache>
            </c:numRef>
          </c:val>
          <c:extLst>
            <c:ext xmlns:c16="http://schemas.microsoft.com/office/drawing/2014/chart" uri="{C3380CC4-5D6E-409C-BE32-E72D297353CC}">
              <c16:uniqueId val="{000007FD-381B-45DF-B0CD-59B9C279DD68}"/>
            </c:ext>
          </c:extLst>
        </c:ser>
        <c:ser>
          <c:idx val="62"/>
          <c:order val="62"/>
          <c:tx>
            <c:strRef>
              <c:f>'7.  Category Popularity'!$CA$2:$CA$3</c:f>
              <c:strCache>
                <c:ptCount val="1"/>
                <c:pt idx="0">
                  <c:v>Myanmar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7FF-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801-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803-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805-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807-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809-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80B-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80D-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80F-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811-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813-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815-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817-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819-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81B-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81D-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Popularity'!$CA$4:$CA$20</c:f>
              <c:numCache>
                <c:formatCode>General</c:formatCode>
                <c:ptCount val="16"/>
                <c:pt idx="0">
                  <c:v>4</c:v>
                </c:pt>
                <c:pt idx="1">
                  <c:v>2</c:v>
                </c:pt>
                <c:pt idx="2">
                  <c:v>2</c:v>
                </c:pt>
                <c:pt idx="3">
                  <c:v>1</c:v>
                </c:pt>
                <c:pt idx="4">
                  <c:v>7</c:v>
                </c:pt>
                <c:pt idx="5">
                  <c:v>2</c:v>
                </c:pt>
                <c:pt idx="6">
                  <c:v>6</c:v>
                </c:pt>
                <c:pt idx="7">
                  <c:v>4</c:v>
                </c:pt>
                <c:pt idx="8">
                  <c:v>2</c:v>
                </c:pt>
                <c:pt idx="9">
                  <c:v>2</c:v>
                </c:pt>
                <c:pt idx="10">
                  <c:v>4</c:v>
                </c:pt>
                <c:pt idx="11">
                  <c:v>1</c:v>
                </c:pt>
                <c:pt idx="12">
                  <c:v>4</c:v>
                </c:pt>
                <c:pt idx="13">
                  <c:v>3</c:v>
                </c:pt>
                <c:pt idx="14">
                  <c:v>4</c:v>
                </c:pt>
                <c:pt idx="15">
                  <c:v>4</c:v>
                </c:pt>
              </c:numCache>
            </c:numRef>
          </c:val>
          <c:extLst>
            <c:ext xmlns:c16="http://schemas.microsoft.com/office/drawing/2014/chart" uri="{C3380CC4-5D6E-409C-BE32-E72D297353CC}">
              <c16:uniqueId val="{0000081E-381B-45DF-B0CD-59B9C279DD68}"/>
            </c:ext>
          </c:extLst>
        </c:ser>
        <c:ser>
          <c:idx val="63"/>
          <c:order val="63"/>
          <c:tx>
            <c:strRef>
              <c:f>'7.  Category Popularity'!$CB$2:$CB$3</c:f>
              <c:strCache>
                <c:ptCount val="1"/>
                <c:pt idx="0">
                  <c:v>Nauru</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820-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822-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824-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826-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828-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82A-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82C-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82E-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830-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832-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834-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836-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838-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83A-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83C-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83E-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Popularity'!$CB$4:$CB$20</c:f>
              <c:numCache>
                <c:formatCode>General</c:formatCode>
                <c:ptCount val="16"/>
                <c:pt idx="0">
                  <c:v>1</c:v>
                </c:pt>
                <c:pt idx="2">
                  <c:v>2</c:v>
                </c:pt>
                <c:pt idx="3">
                  <c:v>1</c:v>
                </c:pt>
                <c:pt idx="4">
                  <c:v>5</c:v>
                </c:pt>
                <c:pt idx="6">
                  <c:v>4</c:v>
                </c:pt>
                <c:pt idx="7">
                  <c:v>2</c:v>
                </c:pt>
                <c:pt idx="8">
                  <c:v>1</c:v>
                </c:pt>
                <c:pt idx="9">
                  <c:v>3</c:v>
                </c:pt>
                <c:pt idx="10">
                  <c:v>5</c:v>
                </c:pt>
                <c:pt idx="11">
                  <c:v>2</c:v>
                </c:pt>
                <c:pt idx="12">
                  <c:v>1</c:v>
                </c:pt>
                <c:pt idx="13">
                  <c:v>2</c:v>
                </c:pt>
                <c:pt idx="15">
                  <c:v>2</c:v>
                </c:pt>
              </c:numCache>
            </c:numRef>
          </c:val>
          <c:extLst>
            <c:ext xmlns:c16="http://schemas.microsoft.com/office/drawing/2014/chart" uri="{C3380CC4-5D6E-409C-BE32-E72D297353CC}">
              <c16:uniqueId val="{0000083F-381B-45DF-B0CD-59B9C279DD68}"/>
            </c:ext>
          </c:extLst>
        </c:ser>
        <c:ser>
          <c:idx val="64"/>
          <c:order val="64"/>
          <c:tx>
            <c:strRef>
              <c:f>'7.  Category Popularity'!$CC$2:$CC$3</c:f>
              <c:strCache>
                <c:ptCount val="1"/>
                <c:pt idx="0">
                  <c:v>Nepal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841-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843-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845-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847-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849-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84B-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84D-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84F-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851-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853-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855-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857-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859-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85B-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85D-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85F-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Popularity'!$CC$4:$CC$20</c:f>
              <c:numCache>
                <c:formatCode>General</c:formatCode>
                <c:ptCount val="16"/>
                <c:pt idx="0">
                  <c:v>1</c:v>
                </c:pt>
                <c:pt idx="1">
                  <c:v>1</c:v>
                </c:pt>
                <c:pt idx="3">
                  <c:v>2</c:v>
                </c:pt>
                <c:pt idx="4">
                  <c:v>2</c:v>
                </c:pt>
                <c:pt idx="6">
                  <c:v>1</c:v>
                </c:pt>
                <c:pt idx="7">
                  <c:v>1</c:v>
                </c:pt>
                <c:pt idx="8">
                  <c:v>3</c:v>
                </c:pt>
                <c:pt idx="9">
                  <c:v>1</c:v>
                </c:pt>
                <c:pt idx="10">
                  <c:v>2</c:v>
                </c:pt>
                <c:pt idx="11">
                  <c:v>1</c:v>
                </c:pt>
                <c:pt idx="13">
                  <c:v>3</c:v>
                </c:pt>
                <c:pt idx="14">
                  <c:v>2</c:v>
                </c:pt>
                <c:pt idx="15">
                  <c:v>2</c:v>
                </c:pt>
              </c:numCache>
            </c:numRef>
          </c:val>
          <c:extLst>
            <c:ext xmlns:c16="http://schemas.microsoft.com/office/drawing/2014/chart" uri="{C3380CC4-5D6E-409C-BE32-E72D297353CC}">
              <c16:uniqueId val="{00000860-381B-45DF-B0CD-59B9C279DD68}"/>
            </c:ext>
          </c:extLst>
        </c:ser>
        <c:ser>
          <c:idx val="65"/>
          <c:order val="65"/>
          <c:tx>
            <c:strRef>
              <c:f>'7.  Category Popularity'!$CD$2:$CD$3</c:f>
              <c:strCache>
                <c:ptCount val="1"/>
                <c:pt idx="0">
                  <c:v>Netherlands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862-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864-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866-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868-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86A-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86C-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86E-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870-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872-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874-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876-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878-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87A-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87C-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87E-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880-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Popularity'!$CD$4:$CD$20</c:f>
              <c:numCache>
                <c:formatCode>General</c:formatCode>
                <c:ptCount val="16"/>
                <c:pt idx="0">
                  <c:v>9</c:v>
                </c:pt>
                <c:pt idx="1">
                  <c:v>13</c:v>
                </c:pt>
                <c:pt idx="2">
                  <c:v>7</c:v>
                </c:pt>
                <c:pt idx="3">
                  <c:v>4</c:v>
                </c:pt>
                <c:pt idx="4">
                  <c:v>9</c:v>
                </c:pt>
                <c:pt idx="5">
                  <c:v>8</c:v>
                </c:pt>
                <c:pt idx="6">
                  <c:v>9</c:v>
                </c:pt>
                <c:pt idx="7">
                  <c:v>6</c:v>
                </c:pt>
                <c:pt idx="8">
                  <c:v>4</c:v>
                </c:pt>
                <c:pt idx="9">
                  <c:v>11</c:v>
                </c:pt>
                <c:pt idx="10">
                  <c:v>8</c:v>
                </c:pt>
                <c:pt idx="11">
                  <c:v>5</c:v>
                </c:pt>
                <c:pt idx="12">
                  <c:v>10</c:v>
                </c:pt>
                <c:pt idx="13">
                  <c:v>8</c:v>
                </c:pt>
                <c:pt idx="14">
                  <c:v>13</c:v>
                </c:pt>
                <c:pt idx="15">
                  <c:v>10</c:v>
                </c:pt>
              </c:numCache>
            </c:numRef>
          </c:val>
          <c:extLst>
            <c:ext xmlns:c16="http://schemas.microsoft.com/office/drawing/2014/chart" uri="{C3380CC4-5D6E-409C-BE32-E72D297353CC}">
              <c16:uniqueId val="{00000881-381B-45DF-B0CD-59B9C279DD68}"/>
            </c:ext>
          </c:extLst>
        </c:ser>
        <c:ser>
          <c:idx val="66"/>
          <c:order val="66"/>
          <c:tx>
            <c:strRef>
              <c:f>'7.  Category Popularity'!$CE$2:$CE$3</c:f>
              <c:strCache>
                <c:ptCount val="1"/>
                <c:pt idx="0">
                  <c:v>New Zealand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883-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885-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887-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889-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88B-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88D-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88F-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891-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893-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895-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897-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899-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89B-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89D-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89F-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8A1-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Popularity'!$CE$4:$CE$20</c:f>
              <c:numCache>
                <c:formatCode>General</c:formatCode>
                <c:ptCount val="16"/>
                <c:pt idx="0">
                  <c:v>1</c:v>
                </c:pt>
                <c:pt idx="1">
                  <c:v>1</c:v>
                </c:pt>
                <c:pt idx="2">
                  <c:v>1</c:v>
                </c:pt>
                <c:pt idx="3">
                  <c:v>4</c:v>
                </c:pt>
                <c:pt idx="5">
                  <c:v>1</c:v>
                </c:pt>
                <c:pt idx="6">
                  <c:v>4</c:v>
                </c:pt>
                <c:pt idx="8">
                  <c:v>1</c:v>
                </c:pt>
                <c:pt idx="10">
                  <c:v>2</c:v>
                </c:pt>
                <c:pt idx="12">
                  <c:v>2</c:v>
                </c:pt>
                <c:pt idx="13">
                  <c:v>2</c:v>
                </c:pt>
                <c:pt idx="14">
                  <c:v>3</c:v>
                </c:pt>
                <c:pt idx="15">
                  <c:v>2</c:v>
                </c:pt>
              </c:numCache>
            </c:numRef>
          </c:val>
          <c:extLst>
            <c:ext xmlns:c16="http://schemas.microsoft.com/office/drawing/2014/chart" uri="{C3380CC4-5D6E-409C-BE32-E72D297353CC}">
              <c16:uniqueId val="{000008A2-381B-45DF-B0CD-59B9C279DD68}"/>
            </c:ext>
          </c:extLst>
        </c:ser>
        <c:ser>
          <c:idx val="67"/>
          <c:order val="67"/>
          <c:tx>
            <c:strRef>
              <c:f>'7.  Category Popularity'!$CF$2:$CF$3</c:f>
              <c:strCache>
                <c:ptCount val="1"/>
                <c:pt idx="0">
                  <c:v>Nigeria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8A4-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8A6-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8A8-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8AA-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8AC-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8AE-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8B0-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8B2-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8B4-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8B6-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8B8-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8BA-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8BC-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8BE-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8C0-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8C2-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Popularity'!$CF$4:$CF$20</c:f>
              <c:numCache>
                <c:formatCode>General</c:formatCode>
                <c:ptCount val="16"/>
                <c:pt idx="0">
                  <c:v>21</c:v>
                </c:pt>
                <c:pt idx="1">
                  <c:v>21</c:v>
                </c:pt>
                <c:pt idx="2">
                  <c:v>23</c:v>
                </c:pt>
                <c:pt idx="3">
                  <c:v>19</c:v>
                </c:pt>
                <c:pt idx="4">
                  <c:v>24</c:v>
                </c:pt>
                <c:pt idx="5">
                  <c:v>29</c:v>
                </c:pt>
                <c:pt idx="6">
                  <c:v>18</c:v>
                </c:pt>
                <c:pt idx="7">
                  <c:v>21</c:v>
                </c:pt>
                <c:pt idx="8">
                  <c:v>30</c:v>
                </c:pt>
                <c:pt idx="9">
                  <c:v>17</c:v>
                </c:pt>
                <c:pt idx="10">
                  <c:v>23</c:v>
                </c:pt>
                <c:pt idx="11">
                  <c:v>19</c:v>
                </c:pt>
                <c:pt idx="12">
                  <c:v>17</c:v>
                </c:pt>
                <c:pt idx="13">
                  <c:v>27</c:v>
                </c:pt>
                <c:pt idx="14">
                  <c:v>26</c:v>
                </c:pt>
                <c:pt idx="15">
                  <c:v>17</c:v>
                </c:pt>
              </c:numCache>
            </c:numRef>
          </c:val>
          <c:extLst>
            <c:ext xmlns:c16="http://schemas.microsoft.com/office/drawing/2014/chart" uri="{C3380CC4-5D6E-409C-BE32-E72D297353CC}">
              <c16:uniqueId val="{000008C3-381B-45DF-B0CD-59B9C279DD68}"/>
            </c:ext>
          </c:extLst>
        </c:ser>
        <c:ser>
          <c:idx val="68"/>
          <c:order val="68"/>
          <c:tx>
            <c:strRef>
              <c:f>'7.  Category Popularity'!$CG$2:$CG$3</c:f>
              <c:strCache>
                <c:ptCount val="1"/>
                <c:pt idx="0">
                  <c:v>North Korea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8C5-381B-45DF-B0CD-59B9C279DD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8C7-381B-45DF-B0CD-59B9C279DD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8C9-381B-45DF-B0CD-59B9C279DD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8CB-381B-45DF-B0CD-59B9C279DD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8CD-381B-45DF-B0CD-59B9C279DD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8CF-381B-45DF-B0CD-59B9C279DD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8D1-381B-45DF-B0CD-59B9C279DD6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8D3-381B-45DF-B0CD-59B9C279DD6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8D5-381B-45DF-B0CD-59B9C279DD6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8D7-381B-45DF-B0CD-59B9C279DD6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8D9-381B-45DF-B0CD-59B9C279DD6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8DB-381B-45DF-B0CD-59B9C279DD6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8DD-381B-45DF-B0CD-59B9C279DD6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8DF-381B-45DF-B0CD-59B9C279DD6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8E1-381B-45DF-B0CD-59B9C279DD6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8E3-381B-45DF-B0CD-59B9C279DD6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'7.  Category Popularity'!$P$4:$P$20</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'7.  Category Popularity'!$CG$4:$CG$20</c:f>
              <c:numCache>
                <c:formatCode>General</c:formatCode>
                <c:ptCount val="16"/>
                <c:pt idx="1">
                  <c:v>3</c:v>
                </c:pt>
                <c:pt idx="2">
                  <c:v>2</c:v>
                </c:pt>
                <c:pt idx="5">
                  <c:v>6</c:v>
                </c:pt>
                <c:pt idx="7">
                  <c:v>2</c:v>
                </c:pt>
                <c:pt idx="11">
                  <c:v>5</c:v>
                </c:pt>
                <c:pt idx="14">
                  <c:v>2</c:v>
                </c:pt>
              </c:numCache>
            </c:numRef>
          </c:val>
          <c:extLst>
            <c:ext xmlns:c16="http://schemas.microsoft.com/office/drawing/2014/chart" uri="{C3380CC4-5D6E-409C-BE32-E72D297353CC}">
              <c16:uniqueId val="{000008E4-381B-45DF-B0CD-59B9C279DD68}"/>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sz="1400" b="1" i="0" u="none" strike="noStrike" cap="none" baseline="0"/>
              <a:t>Staff Performance Comparison</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IN"/>
        </a:p>
      </c:txPr>
    </c:title>
    <c:autoTitleDeleted val="0"/>
    <c:plotArea>
      <c:layout/>
      <c:barChart>
        <c:barDir val="col"/>
        <c:grouping val="clustered"/>
        <c:varyColors val="0"/>
        <c:ser>
          <c:idx val="1"/>
          <c:order val="1"/>
          <c:tx>
            <c:strRef>
              <c:f>'8.Staff Performance'!$N$2</c:f>
              <c:strCache>
                <c:ptCount val="1"/>
                <c:pt idx="0">
                  <c:v> total_transactions</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multiLvlStrRef>
              <c:f>'8.Staff Performance'!$K$3:$L$4</c:f>
              <c:multiLvlStrCache>
                <c:ptCount val="2"/>
                <c:lvl>
                  <c:pt idx="0">
                    <c:v>Mike Hillyer</c:v>
                  </c:pt>
                  <c:pt idx="1">
                    <c:v>Jon Stephens</c:v>
                  </c:pt>
                </c:lvl>
                <c:lvl>
                  <c:pt idx="0">
                    <c:v>1</c:v>
                  </c:pt>
                  <c:pt idx="1">
                    <c:v>2</c:v>
                  </c:pt>
                </c:lvl>
              </c:multiLvlStrCache>
            </c:multiLvlStrRef>
          </c:cat>
          <c:val>
            <c:numRef>
              <c:f>'8.Staff Performance'!$N$3:$N$4</c:f>
              <c:numCache>
                <c:formatCode>General</c:formatCode>
                <c:ptCount val="2"/>
                <c:pt idx="0">
                  <c:v>8054</c:v>
                </c:pt>
                <c:pt idx="1">
                  <c:v>7990</c:v>
                </c:pt>
              </c:numCache>
            </c:numRef>
          </c:val>
          <c:extLst>
            <c:ext xmlns:c16="http://schemas.microsoft.com/office/drawing/2014/chart" uri="{C3380CC4-5D6E-409C-BE32-E72D297353CC}">
              <c16:uniqueId val="{00000000-FB76-4E4C-8CE4-5F66236C210D}"/>
            </c:ext>
          </c:extLst>
        </c:ser>
        <c:ser>
          <c:idx val="2"/>
          <c:order val="2"/>
          <c:tx>
            <c:strRef>
              <c:f>'8.Staff Performance'!$O$2</c:f>
              <c:strCache>
                <c:ptCount val="1"/>
                <c:pt idx="0">
                  <c:v> total_revenue</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multiLvlStrRef>
              <c:f>'8.Staff Performance'!$K$3:$L$4</c:f>
              <c:multiLvlStrCache>
                <c:ptCount val="2"/>
                <c:lvl>
                  <c:pt idx="0">
                    <c:v>Mike Hillyer</c:v>
                  </c:pt>
                  <c:pt idx="1">
                    <c:v>Jon Stephens</c:v>
                  </c:pt>
                </c:lvl>
                <c:lvl>
                  <c:pt idx="0">
                    <c:v>1</c:v>
                  </c:pt>
                  <c:pt idx="1">
                    <c:v>2</c:v>
                  </c:pt>
                </c:lvl>
              </c:multiLvlStrCache>
            </c:multiLvlStrRef>
          </c:cat>
          <c:val>
            <c:numRef>
              <c:f>'8.Staff Performance'!$O$3:$O$4</c:f>
              <c:numCache>
                <c:formatCode>General</c:formatCode>
                <c:ptCount val="2"/>
                <c:pt idx="0">
                  <c:v>33482.5</c:v>
                </c:pt>
                <c:pt idx="1">
                  <c:v>33924.06</c:v>
                </c:pt>
              </c:numCache>
            </c:numRef>
          </c:val>
          <c:extLst>
            <c:ext xmlns:c16="http://schemas.microsoft.com/office/drawing/2014/chart" uri="{C3380CC4-5D6E-409C-BE32-E72D297353CC}">
              <c16:uniqueId val="{00000001-FB76-4E4C-8CE4-5F66236C210D}"/>
            </c:ext>
          </c:extLst>
        </c:ser>
        <c:ser>
          <c:idx val="3"/>
          <c:order val="3"/>
          <c:tx>
            <c:strRef>
              <c:f>'8.Staff Performance'!$P$2</c:f>
              <c:strCache>
                <c:ptCount val="1"/>
                <c:pt idx="0">
                  <c:v> revenue_per_customer</c:v>
                </c:pt>
              </c:strCache>
            </c:strRef>
          </c:tx>
          <c:spPr>
            <a:noFill/>
            <a:ln w="9525" cap="flat" cmpd="sng" algn="ctr">
              <a:solidFill>
                <a:schemeClr val="accent4"/>
              </a:solidFill>
              <a:miter lim="800000"/>
            </a:ln>
            <a:effectLst>
              <a:glow rad="63500">
                <a:schemeClr val="accent4">
                  <a:satMod val="175000"/>
                  <a:alpha val="25000"/>
                </a:schemeClr>
              </a:glow>
            </a:effectLst>
          </c:spPr>
          <c:invertIfNegative val="0"/>
          <c:cat>
            <c:multiLvlStrRef>
              <c:f>'8.Staff Performance'!$K$3:$L$4</c:f>
              <c:multiLvlStrCache>
                <c:ptCount val="2"/>
                <c:lvl>
                  <c:pt idx="0">
                    <c:v>Mike Hillyer</c:v>
                  </c:pt>
                  <c:pt idx="1">
                    <c:v>Jon Stephens</c:v>
                  </c:pt>
                </c:lvl>
                <c:lvl>
                  <c:pt idx="0">
                    <c:v>1</c:v>
                  </c:pt>
                  <c:pt idx="1">
                    <c:v>2</c:v>
                  </c:pt>
                </c:lvl>
              </c:multiLvlStrCache>
            </c:multiLvlStrRef>
          </c:cat>
          <c:val>
            <c:numRef>
              <c:f>'8.Staff Performance'!$P$3:$P$4</c:f>
              <c:numCache>
                <c:formatCode>General</c:formatCode>
                <c:ptCount val="2"/>
                <c:pt idx="0">
                  <c:v>55.9</c:v>
                </c:pt>
                <c:pt idx="1">
                  <c:v>56.63</c:v>
                </c:pt>
              </c:numCache>
            </c:numRef>
          </c:val>
          <c:extLst>
            <c:ext xmlns:c16="http://schemas.microsoft.com/office/drawing/2014/chart" uri="{C3380CC4-5D6E-409C-BE32-E72D297353CC}">
              <c16:uniqueId val="{00000002-FB76-4E4C-8CE4-5F66236C210D}"/>
            </c:ext>
          </c:extLst>
        </c:ser>
        <c:dLbls>
          <c:showLegendKey val="0"/>
          <c:showVal val="0"/>
          <c:showCatName val="0"/>
          <c:showSerName val="0"/>
          <c:showPercent val="0"/>
          <c:showBubbleSize val="0"/>
        </c:dLbls>
        <c:gapWidth val="315"/>
        <c:overlap val="-40"/>
        <c:axId val="1702332224"/>
        <c:axId val="1891050624"/>
        <c:extLst>
          <c:ext xmlns:c15="http://schemas.microsoft.com/office/drawing/2012/chart" uri="{02D57815-91ED-43cb-92C2-25804820EDAC}">
            <c15:filteredBarSeries>
              <c15:ser>
                <c:idx val="0"/>
                <c:order val="0"/>
                <c:tx>
                  <c:strRef>
                    <c:extLst>
                      <c:ext uri="{02D57815-91ED-43cb-92C2-25804820EDAC}">
                        <c15:formulaRef>
                          <c15:sqref>'8.Staff Performance'!$M$2</c15:sqref>
                        </c15:formulaRef>
                      </c:ext>
                    </c:extLst>
                    <c:strCache>
                      <c:ptCount val="1"/>
                      <c:pt idx="0">
                        <c:v> unique_customers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multiLvlStrRef>
                    <c:extLst>
                      <c:ext uri="{02D57815-91ED-43cb-92C2-25804820EDAC}">
                        <c15:formulaRef>
                          <c15:sqref>'8.Staff Performance'!$K$3:$L$4</c15:sqref>
                        </c15:formulaRef>
                      </c:ext>
                    </c:extLst>
                    <c:multiLvlStrCache>
                      <c:ptCount val="2"/>
                      <c:lvl>
                        <c:pt idx="0">
                          <c:v>Mike Hillyer</c:v>
                        </c:pt>
                        <c:pt idx="1">
                          <c:v>Jon Stephens</c:v>
                        </c:pt>
                      </c:lvl>
                      <c:lvl>
                        <c:pt idx="0">
                          <c:v>1</c:v>
                        </c:pt>
                        <c:pt idx="1">
                          <c:v>2</c:v>
                        </c:pt>
                      </c:lvl>
                    </c:multiLvlStrCache>
                  </c:multiLvlStrRef>
                </c:cat>
                <c:val>
                  <c:numRef>
                    <c:extLst>
                      <c:ext uri="{02D57815-91ED-43cb-92C2-25804820EDAC}">
                        <c15:formulaRef>
                          <c15:sqref>'8.Staff Performance'!$M$3:$M$4</c15:sqref>
                        </c15:formulaRef>
                      </c:ext>
                    </c:extLst>
                    <c:numCache>
                      <c:formatCode>General</c:formatCode>
                      <c:ptCount val="2"/>
                      <c:pt idx="0">
                        <c:v>599</c:v>
                      </c:pt>
                      <c:pt idx="1">
                        <c:v>599</c:v>
                      </c:pt>
                    </c:numCache>
                  </c:numRef>
                </c:val>
                <c:extLst>
                  <c:ext xmlns:c16="http://schemas.microsoft.com/office/drawing/2014/chart" uri="{C3380CC4-5D6E-409C-BE32-E72D297353CC}">
                    <c16:uniqueId val="{00000003-FB76-4E4C-8CE4-5F66236C210D}"/>
                  </c:ext>
                </c:extLst>
              </c15:ser>
            </c15:filteredBarSeries>
          </c:ext>
        </c:extLst>
      </c:barChart>
      <c:catAx>
        <c:axId val="170233222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91050624"/>
        <c:crosses val="autoZero"/>
        <c:auto val="1"/>
        <c:lblAlgn val="ctr"/>
        <c:lblOffset val="100"/>
        <c:noMultiLvlLbl val="0"/>
      </c:catAx>
      <c:valAx>
        <c:axId val="189105062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7023322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 Dashboard.xlsx]9.Proximity vs rentals!PivotTable1</c:name>
    <c:fmtId val="10"/>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pieChart>
        <c:varyColors val="1"/>
        <c:ser>
          <c:idx val="0"/>
          <c:order val="0"/>
          <c:tx>
            <c:strRef>
              <c:f>'9.Proximity vs rentals'!$E$29</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65A-4560-B0E7-1B2FC1E6C7E4}"/>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'9.Proximity vs rentals'!$D$30:$D$31</c:f>
              <c:strCache>
                <c:ptCount val="1"/>
                <c:pt idx="0">
                  <c:v>Distant</c:v>
                </c:pt>
              </c:strCache>
            </c:strRef>
          </c:cat>
          <c:val>
            <c:numRef>
              <c:f>'9.Proximity vs rentals'!$E$30:$E$31</c:f>
              <c:numCache>
                <c:formatCode>General</c:formatCode>
                <c:ptCount val="1"/>
                <c:pt idx="0">
                  <c:v>13486</c:v>
                </c:pt>
              </c:numCache>
            </c:numRef>
          </c:val>
          <c:extLst>
            <c:ext xmlns:c16="http://schemas.microsoft.com/office/drawing/2014/chart" uri="{C3380CC4-5D6E-409C-BE32-E72D297353CC}">
              <c16:uniqueId val="{00000002-965A-4560-B0E7-1B2FC1E6C7E4}"/>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'[Excel Project Dashboard.xlsx]11.demographics'!$N$3:$N$12</cx:f>
        <cx:nf>'[Excel Project Dashboard.xlsx]11.demographics'!$N$2</cx:nf>
        <cx:lvl ptCount="10" name=" country">
          <cx:pt idx="0">Iran</cx:pt>
          <cx:pt idx="1">Ecuador</cx:pt>
          <cx:pt idx="2">United States</cx:pt>
          <cx:pt idx="3">China</cx:pt>
          <cx:pt idx="4">United States</cx:pt>
          <cx:pt idx="5">Philippines</cx:pt>
          <cx:pt idx="6">Nauru</cx:pt>
          <cx:pt idx="7">Turkey</cx:pt>
          <cx:pt idx="8">Vietnam</cx:pt>
          <cx:pt idx="9">India</cx:pt>
        </cx:lvl>
      </cx:strDim>
      <cx:numDim type="colorVal">
        <cx:f>'[Excel Project Dashboard.xlsx]11.demographics'!$Q$3:$Q$12</cx:f>
        <cx:nf>'[Excel Project Dashboard.xlsx]11.demographics'!$Q$2</cx:nf>
        <cx:lvl ptCount="10" formatCode="_-[$$-en-US]* #,##0.00_ ;_-[$$-en-US]* \-#,##0.00\ ;_-[$$-en-US]* &quot;-&quot;??_ ;_-@_ " name=" total_spent">
          <cx:pt idx="0">38.950000000000003</cx:pt>
          <cx:pt idx="1">38.939999999999998</cx:pt>
          <cx:pt idx="2">38.920000000000002</cx:pt>
          <cx:pt idx="3">36.939999999999998</cx:pt>
          <cx:pt idx="4">34.950000000000003</cx:pt>
          <cx:pt idx="5">34.93</cx:pt>
          <cx:pt idx="6">33.950000000000003</cx:pt>
          <cx:pt idx="7">33.950000000000003</cx:pt>
          <cx:pt idx="8">32.939999999999998</cx:pt>
          <cx:pt idx="9">32.939999999999998</cx:pt>
        </cx:lvl>
      </cx:numDim>
    </cx:data>
  </cx:chartData>
  <cx:chart>
    <cx:title pos="t" align="ctr" overlay="0">
      <cx:tx>
        <cx:txData>
          <cx:v>Demographics of Top 10 Customers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 lastClr="FFFFFF">
                  <a:lumMod val="95000"/>
                </a:sysClr>
              </a:solidFill>
              <a:latin typeface="Calibri" panose="020F0502020204030204"/>
            </a:rPr>
            <a:t>Demographics of Top 10 Customers</a:t>
          </a:r>
        </a:p>
      </cx:txPr>
    </cx:title>
    <cx:plotArea>
      <cx:plotAreaRegion>
        <cx:series layoutId="regionMap" uniqueId="{418CDBA4-E0B5-4C1E-B393-C88A6F0B643D}">
          <cx:tx>
            <cx:txData>
              <cx:f>'[Excel Project Dashboard.xlsx]11.demographics'!$Q$2</cx:f>
              <cx:v> total_spent</cx:v>
            </cx:txData>
          </cx:tx>
          <cx:dataId val="0"/>
          <cx:layoutPr>
            <cx:geography cultureLanguage="en-US" cultureRegion="IN" attribution="Powered by Bing">
              <cx:geoCache provider="{E9337A44-BEBE-4D9F-B70C-5C5E7DAFC167}">
                <cx:binary>5HvZbh450uWrGHX9p4trkmx0NTDM/FbtsizbdZOQZTlXkrmQuT3b3M2LTchbWSp3VTe6B93AGAUX
lCkmg8FgxDkn6L/ez3+5bx7u+hezaezwl/v5l58K79u//PzzcF88mLvhpSnveze4j/7lvTM/u48f
y/uHnz/0d1Np858Jwuzn++Ku9w/zT3/7K3wtf3Cn7v7Ol85ehYd+uX4YQuOHP3j3w1cv7l2w/nF4
Dl/65adDf2d/evFgfemXm6V9+OWnJ7/w04ufn3/md1O+aMAqHz7AWEpexkxworj68uenF42z+ZfX
nL3kMaMcYYo+/cFfpz6/MzD8z4z5ZMrdhw/9wzC8+PL/r6OemP31YTm45PN6E/do3+H604J+furP
v/312QNY4rMn37n8uT/+7NVzj2/uw90H139d+b/u9Ai/pFSJOBbsibcjoV7SOI6VIuSH7v4HLPmx
x78NfOb0b8+f+32T/Of9/tqW/uHDi1f+zj8M/z7vU/WSI8oFo+Kzk+nTTVDqJcKSxlSxz0cCNunz
cfsc8/+wWT/eimfDn23Is7fPt+X1q//8tiRFae++uuRfPww0fsm5ogJ/dbd6sh0Y0ZeCU8oUbNP3
2/CnZvzY/V+GPXP7l6fP3Z2c/+fdfVmUTdm2pf13ngEcv1TgVBSTp84mkJlUTCiJnzr7HzTixy5/
MviZ45+8e+7+y/1/3v3nd6EPX53xr0d7hF5ywglFXH1OPgjxp1sQw9ZQwiDe2Y8q7p/a8+M9+DLs
mfe/PH3u9/P/gqJ7E/r6Yfn3OZ7Kl0oqxLF8GvKUv2SUEs4I/Zztxdc5P2f7m//zv/u6XB6+Pv1R
CPzY5b+NfOb13148d/zNf4Hjb8sHb+/MH633n4OYmALEZFhw/rTQYiRfchlDcpdfCu3XOT97/h8w
5MeO/zbwmd+/PX/u9tv/gjR/sB/Kf2NVJeQlhUSDiPyCJJ9G/SegSWMBOOhzGnoW9X9qzY89/2XY
M79/efrc64f/Aq//dhT/bYTq/5888/cZ1zfGmd75u80nqvod6frjt58iC7jzs6F/xHg/793hwy8/
EQwE9RsBfvzEE8z46q60/sX+oXmwd//z4n8N9w92AFL94s5+eHHTl4O/sy8+3L1Igi2+ncVvn324
G/wvP0XspcScMyU5YjGF/AUna3r49AoDWxZExArHwDDUJ3RlXe8LGCYgCaKYKaEgDxJCYkBYgwuf
3jEABTLmTEiOeUz4N/3g0jVL7uw3h335+YUN5tLBUoZffsLopxft5197tDTmRHLCVIyxVErGFAGc
bu/vrkGjePzt/1lnM5fGFUdUF2OzHYRDpEntmnV231s8mteM89a9z2s2t5kuItqP7ykOxG0qIoqC
6u8c/CN7wB3f2xNjzmBJj4tmAHzAM0/tITFZaqms100hZm1lF/osGavW9DSJ6eLK+2gcpC+2jpsx
UD2sXA37eVhp1KSlcJmNNnO8klhnvRKnf2IdhMcT68BVBJBYLBkIOEqyZ9blyjRKjDRo5ysyr0lr
QkeOtRdFs1v8MkZB26JnRZVkghG2Jp43srusbDOrLRc0Elc4zyX6M7vkU7v4Y3AxEGUkkggToh69
+t0uEtpRG8Xlsbe8cctmRYHNp1GtQjxsuqmJpNB9TFbEdEC17W7nibLxUGNVCpngscpimdApWlah
C2U7nLJ4GaobgxvxBo91M49p3VdlwZJ+5GHQbYYX1CTf4/Evm/85OO9du/RlXnzRt779+Lezr6LZ
J4Hmt+ePCtlvP904A//94a/83Q89pqFvXwJrvqSlx8P/5Iff5aG/k2k+63R/5+U/loYwhnr699PQ
YejvHpqvaOfx2H4a8DnBACB9jEalWAwnmGEGIfs5v1D2koBkBDGB40f9gkBQfEkvlL6EMIYY/pxb
IIl8yy5EvXzkElJSmATQlpD/VHpRjyfit/wiCGQ3iMv48VOPSTB+zD/fRSYrzFAK4fvEzXNVpStv
1rd9ZvorOZP1beZCRrc0G4eHRdD21pJoabb5RCZxBdml7xLqYlxsltrMNF1NXG67IhrqJM4MP8de
lSmqlbkZqxK1Oh/42m7mprK3qO53Yopzm/qRcplylqFGj9QPZJO5qHNbE8ku1kwsYUo9dTM6zSs6
rWneBValc11GeFtK2Zww7IZDIypytto+2D03qIrSiZmqSMZs6bJNH7nugQ108JqbubUnnrGo0Ib0
TO0i7x1JO2yYe0VoRvLD5Iq22SyD8mcoFJk7ZIOyeI+JD/2W0uCXJC9VWHVusfSJtyLKdZyjKNOu
jnHY08iF+jCHSsrUTFX3fo5DM+tytrzQ3DV4TtpcWpSOvImPdTz68qCWoe6SkqEMadk+gq/MyGA2
2PCaato241XXd1mR5HM57aoY0ki62kyFZA5hKJOqQg3TaLL4rMsGezu0Vphdu6jlV2StmJKBziEZ
yxWtmkjDT6mfJ7tVaKLuLKPhriqEn/Yoq4pMz4b3UkdMiiKNq1K1yYCsqpKqp3WlJ0Gb8spb0nxQ
kVivDW3WSpdtle3zvCNcV7SUpw63TbVhzmVjEmbfOk2XTJ6Mvbex9iYnFWSpUvVpV1TDqqMyXoh2
jmdBz/Vo1pRMEHcJET2sC6N+WWB6WKpubXBRsvaleliddG2y9DlZE1Pl7sM4Oi43fqmjXwUmXZU2
wi07ATW90o2Q9ZlRdCwSanF0r3wx9JtiCKjfK2UY20Gtkm/bkbXHqRqrURfLlFNdicray5C31flQ
oQkiM5Q+S2hU2U6jDEcfl4W50+BnvOxYVyyz9sH3I9ILVWO/ZyJvxr2R3BUXjesoP8OrU9OJWZCK
J22zfrFva9QFmcqRdtmxU/U66JhbhXbtKrJ4Z+spzGkVF3mtCV7bkJh8nY8jL1F1XdHZhUqrxUZw
aHyxHAOyTbEnxIll0HnLbLXHUU2rpJ9kPsPZAVSTVLxU1wbqktlPliyrS8JKWntKa5kPHwa0likg
Qb4vO2Lv+NS5PEV+kSSN2w6vSV3h7sZBEJzbci5PO+hQFLoQU7+rQ6u2a0dJokZlLr7LrF9K0Pd4
6PfpCrh9jBXkTSikiD1LV8YpiqORzolTw7CZp6LUg1pWDYcPn/y/KncX7YN95fuHB3921z6vev+F
9YxQcOvfr2fPWdQnyPw45HNFY4+QWcRQsQQCxokB4H6paARqnQAZHoCqAhUAOiLfKhojLzFiDMoV
54Sw+BHHfsHLUCEBgkMlExwDSpKM/TMVDaZ4Us/YY8eFPs6OoLT9LkCECkPcMsqSuq3ehWI6HRt1
YrpWm3kCkvDNKz+IxfhTcfy+eD5OJuFjUNYFOEI9wr7vimcdBuJtx8fEu8isr0zV4vY4WFwWOnjX
WU3ameCzgqvqY7/2Vu5MQadxg4cg92gwkdGFASahJQ5ZewUVL/BDnefVcEk6Lu3elg6gNF9rGx26
wcTzCeky3+1jMYkzWjadu6gLT075UPr83BZVuaST6ufupOBL3m1XRpoiHY3Ml5T4lQ9bHCHTa1z1
66buyGrTuW8eB3Eyl5plnNY7yF7+svSxwNuR1pYeQ2u6OmlsZ8yeTSxrkpaMF0se4Et+tmOVxK1p
36laxh2UQID6STeIjul+LMAVVRjoZeVyWSVtPUEJjPtVtbqDDyQTacZ8q9yKcDqiCo3aS1REZ9M8
owOLlQtp76epNAmA47rb2dhhczq2JbcsbQISUldrnPkDUbbKErMErvTUlqFO5IBVvytWV3qNpwjN
yZDDJmqJKiU0H0J+Oy1htYfVjexNFVVMszGP3ucVVF0cXbUjj1NotbbartGcFGSMNlOZYU2GtdMN
iwZNp8cv1ZlN2whmHKXYlVPYsMjipMGDT0MxAzTw/Fy14jqPizbFmb9VEa31gnKXrr3XUUHeFkHc
xEt1HVlfA1whFxDj5GxoidTNCv1okW/HjKHEoEElEPqHbpH8oAzPdJkbDixL5UkNNuiq7I5lHI5q
QWUyzmRLJao1pn7nTGeSiANUENHFOE/7cVyntJzYvhlsn9b1dEVocVKSokyLKtpK30xJ582UKiJk
2sFmmzL7kE1es16ZBOPuOKFx0XM27M1qyBmZ+TWzBNZG8rtiIMdF5GetbNq0HuIx7dbM7LAdtqzj
l3Js0moObVrh6HzEYbvK/nrB+Xm99tG+HfxxxJXOZMg1EkPQddWfRdmUzoSfDdHk9GyhsE/Lfl3s
BV7BgtbFpy4eLzkpHrAiSV70/U0fxlc0oA23y/lCGwB9IXtN/XiCWLaPWLVugvIT+C87ACvN0iXy
b2WDCk1Ema7AdTWK10fbysT5qUyIXwDqzfaQi1lq69c+wTICnFobm/RwTtLGFm9Yn0c6UuFilItL
hI96Daw1VUWhbaQ+4Eg5nav5XJRdtSv48DDMpNH5EsZUZtUGBIe0b9ZttuJZt/Vw1mJzE9cOwGOn
Tiayntq1vHQkXzTFIhlXdD5nNtdm4RNMVLOtsZVNstbN24w6oyXBt6RVQMCln7Vah51sguaxfwuG
nhIJS1Ee3auo3nSocJdrWXzsm+EaIOiqsRp3fRef2Ca8jem897TsNLMAoEs+vC96BfgOAOQ2sJIl
i8uidOnpWaTIiVhg0aQxSmfd8B7IdaGHbD1UrBxOfdut6RJXl7R1bKfa9lKZzJ/3ALz02K37EDmp
aSEeMI23BnDeyVLn1y32cBLneNqARrFq1rleh76XibPrKctpnxji1oTS+mNe1l4Po7pd6yXxeLUn
IrTvMjVmm8zypG/aB1cqrHMSCa0ivuUsbPhcRXo05ax7qdKmfIQXglyMK4UnvjwZCtTuyijeUlMW
ySJkoZugLtiAj8VCD3lWn6DKWF0rv0FjdjXUgem1gxNKhLmqsqrXfcmnBIC/T2rKb3OJAdIJwKRt
NIJskZFiK7r4V8zHE8JreZmBQrXxrSWbyombuYvFoeqmfcfrw9BNc+Lzbl8V/UZO3WFZYTbax0tC
alYmUYHX6xrKtHbMnM22ywCbAQh0tdjjuTrERnyY+sKldlp2EUVUjyKvN6IINKFZEaWQLO7XBqet
lUQzNbeJrYPfAMbfQsNrPkVDxxPGxupgx+g4ywUsBUlhSPKuRreFyYp9EGGb5e2GUeAorMquGpGf
x6a/7zjEtxsb7cqCb5TsNmbgpRYyQwlayhuDVEqGSeh48kXS836AvJufD53cLEsvNrEp5g0UCXsO
se42GE09PpubVSV4GqILRM2QqlDkmjZVB/ypg30d620TD0ehonnTZxkQFTWeuK45di0dEpCjPtKp
hmyA6xrqYk6aTSmxl+mKuoO00bGrLDrh0jtdsqzeBzcDyrblVd7076AhdeYMvvHUEG2c2PXQrp2S
dRVvrOrow1CZ6NwSrPQ6NWeicWe2CK12dOVJw5etHLr3qi1uyOTYw2IalPK4uxBxWK7qbml2My23
UPzer8K9AzLVaWW65VBFaJ+RZk551u6LYImubCs3/eQONo6QzkT2fpnz/dTxj6MraELGVu4rVrSX
o6mmExy3dFPD9Qkokdbc5BlUzCAYS0LTUHAUbJJF82srKqzDWGzUMM26idtrwheashKfra75aOw6
bFVoWz0v9Lys4UAZNoSEl7ZLotV4XVoOZbYPF0ENOYFM19s0N/aNBayWtO0g4eDXgBdUuM1UZpO4
Fg0odTzS1mTLUfTtSchVf0DQ3EuUKU8qiA1tc4SAc1TvrLfh0CL+Vi6t2iC3/pq35iqC9JQxTPXU
q/6MGE5SWtbsFNF6TcgcSj2yLkoNq/ZrUR+lK6+468+ksK+4LOkGL3n8WPumDS8Iu17VkmlqQFbL
V9S8kvH6js+B6GVku8w1BvYSlfsoj7oUdNlw1Q1tdcJIdNYOrUpljN7lcCJ0iVE4jVW1QDaPxUZN
Jvow0eY+zLM7x3N5zUtfw8YB5FEywrdciq2deLljLdBet8bvVmvaLQKsvfUFcRob2PYuWugF7T1w
2NkDYKmnzYiyQ+3pRpriwEi4wErdTWw+gwhnp/FoxjTOmm1ocqMjrs6DWeCcLNIltYfiYGoMkFkI
7es8zdl6gmtltbPjB4eaDbCwk6bkvaaqvotrerH26qLy5Q2w5xSj5qwvUAXUs7mvVaejLIfq5mKU
gvywX0t+CXcWrvxqdgthb+e1geUCugAgVyRedlLPDbrzsnTaBX4Lq3VadvP7cSKvEUhVuhTAnnt8
oyAQDUH9kYV4TGQzRWno8/LCGAOhqPoxcUP3rq2iWYc1I+cOjJkPVZ8DKGPt0oSd7Oe2uCplZaCs
yEjMyRhP9qGciKgPRdGNJKmXxlzniNTzmYHCg5Oy5qZI+5Xzk7Y0KN5FGERt7SoqxJ5Bk87e1f1a
v5mq4MZOL3AzaUxYrujZEBgCSEgRBiljgI8wYe1wgXqaKf3H3OSRhD3jQUIhxSSCQCASU2jWfk9N
2t6PQdA4JCCPRSUQkYiVeqp81yaNlCApRZ0SoOgsMSZJFRvwvwXshmC9akgpEvUrDhr0Luoa+rZ+
LEsTwxZpYXyerrWXTSqXyCEAZis/KRCUTENrUelosZRo1HMEdwJc3iZ5NM6Xf7w6kF+fLQ4YZkyx
BIFUIeiQPF1cZ0UhmlGExJu+uR24am5H1OwjQ6AaRksk3sZdLdHmj2d9bD49m1bBdRoeK2h8SAZ3
yp5OW0erpzmaUBJXY1OmzLb0Ne0wG7b9PJtM92RcKu14CRFtzAxof15kxB/PeZNA7KnoT3b5935Q
DBEEMSWgOyQIXG37fpNzS+CQNAVKnAG5S1cjcamD1HJqxyLLk6Vc5h6Enmz4ExXmaTsD5oHLdOSR
sH/StTF+5ogxV3yMSI+SANF8YoSVJ3M9RGcVENDLqG2js84JEO+iKar+ZMm/4/efRAdQEjDIwtBf
e3TJd5QbF5EMirY+acSUvx9z2UK6sGufJ5RUEG29WGOZ/vHGPz9LHGaCSzwcFAXFkRLP5pzI3AuR
sTwNzXo0Ym+zsAnu7Z9M8nwzeUwFkUIqHktC5eP1iu9Xxie6DkY4k+JXatuk6+HCxOlu0O9/HY92
696CCnoFRQN3KSJJIveQ9Ld/bALM9rTdKAgHkSOWEu7WCMjBn+54fG9EXQHFE7nLEl90J6p2N0UG
8KutgZlQaN69moupT5uIH+eivmgNP7QeUq+R5bBfmnbVAPMe63JhdechzTmhhuMsio9xFA5ZHpo6
Mb4CAOVofUX6tUjx0FSAWYs3vhU1pHnW7ljcpEIVyTrE2wFEA764V67hR1HGl201pTHu0zhy574n
e9+0IJVG/QGEVafbyieZNYv2o4R6TWmpK4CIpzKuyQZIfKEnM10Gmr3tUbZR3LyCC+L3KzUncpRF
CuTlvImnNz2fj7wBL/NlfJOF6R0Z5ndobN9klBwrak8iOHdp5auNaIFSzrg7jCbq9BypG+iNpCaH
PcrQti7jnWPzAeHuQo1MnAxS3lck2q6+b5IpB1VqHTzAkKZ6hQtz3rJ4u4C6Pwh5NFSm8QzcW6Ff
p6x7Vfj4ruyy06nO98tEr0unkjCWPSSX4Z3BAA5p/wa8cuPGEDRBcssV3lVLeTQRfwsIDVhzfl6Y
JV0I/HKUe9234c0ogKxU2GrgY9ucRTteRPc11FeCSwNFcnxwzN1AfVC69utuKqdjBteyEjidaeSy
11aCQi5bv1mLIalLcV1Q8pbXRTIFc7sqdwyGNTpGNdLtPGyF7JKijXWV1QfXk3Rs1Ts780O+Qhqp
unOyVG+mvHzExvt6nLZlNt6ZSY06UHdNy+lVU2W6M3SDBvxrFIu9HBTgV9jYsVkvhqG5KXJ8NKxr
oK80JCsbJyhL0rltvlrgMpV9F5cg5uQVKA8xwLREoOIVAMrXkx+6FBS5LmkQRBHcCMBXIQJFYfIX
ntqbPCzTtuvmQZdZ39xbR8W2R/g0q9xuJfYkNmHjoP0C0yGTZlF5ylZxnNU66szAHkuk1k0HOsVa
yF3UL07b2u/aZj1deEmTQIerKFB/bucIkK+vzqkcToAIX0TdACG/GLmNCnas4vYEqOlRrXDOwiKq
batcpfG4il3oG7qJclLuC1MvF7VrT8eq3mVZWEGgqEYP7aFq34zAMMMAoI+uy4H10WsG6tiBdSG6
AnHmY9WMazL66I1v/K+OeZGs0HdOkDH+EOC0bUpXvvPK38QmM8m8xHM6gC+QWHeQD3yyLI7rApKG
Ne40snHis/oC/Jpa5wZdgLafxOs8arK4UXdujpOyB9yHyIJAEuw3rCnPxJDtG7eS22VeK/hiuFEt
VNZuyVLDR/dGtlCEO5DZTvtJZYkDmKh565u08ZOkGvtwMszdx4zwow15B6KLKzbQtai16NmZKtT1
NIQ30TBdT0Wf5EOxJiKD/oigIJG1cNqBiLO3rEfdMeqK/SrtBFoET4hRZ221bDCVNwjRTUOwSIVb
oyQD6+ORX6B4POdz/m6oiQ642/Vk3kMLb9dmgKQH3uoMtMbVLedlwBeZ4lsCkdK78s61/tj00YZE
IR1Bn4i6edtKnNilvghL+d5YvCkc2pcNu5xjlPRyPRmWnGvcNFuk3K6T+F1Y73CB34S1rY6q8qzf
MdNExZuhR+POT2LQggI9mHqXDjZEGzf1bQsLzsG4stsEoXbYxA9xNKkGCH+Ltg1ehC6rcj1k3NJh
E4c2uhMWmndZn09J3Ff2VSNKfh2mqgdJGJyuIDfmpD2BPo29gr5Qe46ict4taq1BFq5vGXBDCP6l
vlWimHQ7zHNiCalusKq7SxCRP/gIH9YR2qm1wimfoo9RiDlogePM05iWfjqsdZZtpt5fitbBBYmZ
oo/zCiLJsfABBM6sAf1tlujM1cAUZK1AZeC55vkoNS/W9awt0WtORnyNUDVkoGuK16GMwqYa2JA0
zUQubYUblRBY5InsHcBoKvzjLZvuWFXtAlIkEqVu8jpLrFhImkt/MS2N3XXNcIhVeWJHxJLIZ147
ua7JCo1ovUzxWTmO3QZufJzKSV76ibAkA3qUihgUiCKD+p6H6mhzzDRgAQzqB0Dqou5v/UDfdvPc
aN/XteZiIEkfd9GRyu58mKerZfSnDFqAQUM3392TxX+gxk87nMU4GbsIRGDTZaBu4TLz7xQaXTIL
20Tvm4JJoxcPmue4+lUvrnuHprY9jiVbsS4k0PNrg9cSpA7TlBegVbEHDF2H7YCHrthUHcOjHmLL
QVGsi249WZivaDqsS3Ap3GNobkmZXfRAVqIDpNZiBDVGYZMOjeTQ8rfZXCZ5xuZf4frKfcgRN3sl
JnzulQnbWRY2FZHJtnkEgkVajUMxbEs0D4Ou67Y4A/0k1g38rdeSXi3t1G9dlgHv6qfWDRs4y+XG
jStop40k7mJZh/A275ru3AScZ2knoyGtiESglTv5fghGbOqxaa/n1mSHvKxOeQZghqL5XBZjGR1G
TscuAbyvrkfAFzc+yvtjT5o1JMqX5qoOCwRyhdMZdKtUtll9CsHoddvPWzYUl8s4i52M3O0IgvYs
aaTlSrKUIFtuqnnhybi0O1lEdeLKaHpT8P4aq+CSYoIEWI5TfNV1pkmGUai30OylIHCVGfto4Z9c
3KymZ8tmoWvC5urCkCxRldiwtkObvorhi5287VyLdQThmIjetknXz9VeEbjCAPqma14BFGm06FZ5
KCbeXCtji9doCctyoxzLRy3H/MAFms+msmNvbCi6BChKtiWG5RsFStfOVqpOOe2nRJJsvqzwxHf1
qqY9U6H2e84WugP60FUgB46Q0DErS03hPO/H/0vCmTXXqWtB+BdRJWZ4Zdijh+0xTl4ox0kQSAgk
ISH062/73JdTOS57D4C01ur+WuUi226FRup6eycKt33AF8sa580LvER/VWsACYJ0HfQRVhav2Pcf
Vb7JC+C+hVYzGrxaMbklB7TY47GYoffF5MrS5ROX5qej5cNoogO8r7Pyy3H07hj2Om9kvo0HaVhP
oKer/DTA3fxrUyruut4fxlwsUNVT4s4KsNsRkJn5rp7WJ4c4svzqImyiImB95eGIXeERyYrqDrdr
tHOTbNafiyJ96limceV5Vss8XW4w549FN+gnkap281N4ym3ZzgNfzrBESLUlfL6azd9jhex1GRrV
BnKDpK3YJ6r/dDJka3cqi8Mws8+1x81ZS542MtpueloaWoTfjkBe9Zv522fpcxYFGqOLukRivNui
bauheN8A833JsfRNMJpqhzYDKGXtK7gwO6yl8DQColAxpN+A4QEM+u2eCMWrcSsvY7D0cK/We1kU
t54F9eA1OyW2lLWz7uiSwbauh6UHLwPVcFCnXgxLFRjv34qwe0v6DIyAwPsqsb3yTsg2TmfUXcFF
CNsBPQRSRkWltYl+bWjCWPXdUcbb6E8zTBhyHodwaxeZfOMnZTrczAbPFaghRzew8YqlxU3xLr7P
TZAcA5uSD8iV66XTvE7ElFdLVPJ2lehfK/iTGN0lFwZmgJN17lWan3EVRFUmcq+1yE+bK3zNjSdf
SlFq+wre0Z9h1PwYQCZ5XEX8xHniHpgo4heyBaySrrgtmk+HdErEr2zT99ZNttpLetziwD9JgU61
T9mbLMf3NR32Ku1GA800ecw7omoRyq1i8X7pFfTfflO/imzV7URAVqHA5fpxNrv9J5hcGuwsP8fR
5pexENiQif0QrMOw4NlwN/VYRx2R+ymFDnGQal/qTqNl3Xr4XDoaxibp5uIwxcCaJtvf9q70NQSx
h5nM/I9eJvcURSxvwnxp4/9UDnBRPpVHhj0PXTZs6Gk9iDF49yJ/mq3C5V4OPfCkrN9D6L+6qMct
XJ4H7Wux8lYTt05V19H16AJT/P7O3ULF7Ep0c99NSb9nZ8rBjTUpqt5Q8yzpX+LY8pc9Sbd3MFNi
OfbQ4c3NZvPMqmUVQeNW3rVeoJ03O7TCLEExJw02evikKJbR1j2E29gaWx7RXy8nHw9PsC8rOuvH
zMtHp8aWBcszEDMYMlN0JDOcLZXDUlG6/KdYsZhqFeuPZAtsvbm8hoxHrsp1wWEPh6Ue5yWozd4D
1R1FV0fzIirqo3bpt+nYr8FwykZfY2v5tKEeK0ai+zlKrqGZL1C0vmBlJC02xHbo86QtMtTrDeJk
leWLrYJN+oo6dYuj+Go0noDZji9czHcxnM6piHxVzhurVCrqaIGPlvfqQa6RurmkvJa5Ys8J17yK
BHqHLudnK7cbz3pdfY9eElaErAwDJTYt5Mewr9gl+/jsLIlo1YmwUVH0KXn0lgZd+gznHQ1Vsm4/
8xDgVj4oYE+C9bjL049uAgW27evPOaBFBYMiOQ+Dfw32cn4qe4pGP4mLdkuLuVp30R2wfM6pLud6
iPrlEI+QBLKOSnivjjTQN8OHHJt7PVL6QcApAiwSsIrS8Q5I2dSaFD32Zu5R+KIKzyQAA9Fl1yiz
8SGCF16VQ/TU6/K5C3DZZf5PRaGu87F8yl3Wt4NM0QvNpq+TACN6Kh5KsUdHXsCK52Srd7HeqC+v
aTZP5wG9DRBcDERj3PsLX4a9HW0/XrB2BcCGtfwbD8FtQidufKrqNBSfsc6uchrVjQE0nGz+vqIE
Y6SIzwou9Jnr+BIK2Eth3BdYvOpd7tFSrfBunpNivDH4TPe2nwqIyNsMDNjcgWNOjz1Tqtog30a1
KX1+lRsgTk2Xy56hQCb74lGVd11rJfipN9F+6mz/AncjqJIVOjyakEO3ZGt/AC/5NKj0bAI7fQB4
7ys7zrbegxjfV3SNonAyl22oVmJfVqnAVvT6gXNdvNp0hCnOfN+AyxjahZMQtcHPuMP63WnjTqYw
2aVkFDOV3gGtpzatqehO0Tz8Trxwf+YtmatNpOXFMf+bqKi4lPNeczr+lDKBDJQvP6dY3TxZRLv2
WXDOp423bKO6mdjyCurmbzcwWnnssa2Y4s90YKJeijWsHaxxTbe8LUYHS0/L2i/DhWoZVZHrb3wQ
Y10w3KY1CA5Zkj3ku7P1t/IQJfalcOYRV2hobDadnDUnbeD30DS7xhHd67ST7CixHUPwfhxtN6PD
XspHCMS/yO5V5ZPibTfhP/iNpgrm+Uyi5EZDm5wiNnxw6IBHzL9BOxgl4YZlonZplB23jd/2foTr
wn1xKieKOjXACI2J/L1oqPXryoIKrf6DTpIbFHJZi4U9arlM1Zjg+qdB+jvNR7xFntCzz3xfy2V5
ZjYuaiBDvAkNuYrJHhmnpqLoAC90C8UfzkV0XPEnNhs/TITF2W/53Yyles8X98IoNH5ZYGo3enmI
XIJP4gfX0Gh5k5K87WV+6ydXuWEGNJlErunSQNVxEr2G6fBoFizogPAn2N6/0hW9UJmO1yV2e73F
cq+UGa6hW11cZYwrLJiI1qkLH9OF/ekTrJwhDRrK4gVPD1rESRLAR0MMkdmWrtrV95hTpEG9bxYU
vOtaII0CPy/XJsHPKt7td3pf3qjkLx5IZy3H4FVb/mNO6AlXMa1Iin/s/AZC+APN77mUmHAxe0BO
VI41OzAOPCOla2RsphoyGryVNWhTubzYTb3xHTJPoOXTOHC0qYu6jrK/j8l2MiMw0I6Pc0WJuXUg
FcuouC9K/SxGvlRKp++JntZaBXSqRzL9ECSF0sofR0/f8gT21TLYQzLvZ9fxz6Rwb6B9j1kJKGuI
p49M8fEdAYSs2iw5UFyYO7gUGpLeNFcZqnbVr+OdM2KvQsiMuOPJeCZp8iXdMtZ0HQ/xKm6DyfG+
9gNIcq1HhhFjGknVs7mOZDbXQZRAQ4Oi5NIjbPPHrAf/YDTwmb4HDOU+rZpPe2DReYzLfNh4afG/
EGfnhbzYhb5L6v9icSfXZOZjA3+Ct30nW6bnDgpZ8cS4fcnx5JYhvOYtD+2hsOspNONj5tBRBqnq
qtQFmAPhKaD/gp+Pwf5A1XDDYDhgIvIxOpbitieThMTE5wMc03ZaM/ZRjtFWyZjPzYYtKNlhMfJ1
zNo4m2S7BwUeJzF+8l7fAd6zR4y5hyUitJnERhvh7E1mcqq4Th8gITxvRfohS7B8PGEVVlezirLx
2XTgDvrePOAPxxISXVTEaJ2z8jRzEBdbotSv1KkvTsv0iAnLY1d0QZ34HpIMj6MuaqhI18uGrbiJ
YsfQ6pNbgdG7irsUQ1vXPe4pv9uJvYPVdt9LyFOxMhMIKVc85+n+trlNtTE3PydGGPy5+Eiy7gKm
b6yIRyGcQzT0nckrMhX0gXpbAs7LPgsT7igdeNupW7q2MNsTMlNRteagr1Iu1xq8woWV2zuZ+9dZ
Y2gt5XSXkXhoBsJekz3p8ECIE58y1ZixS2u4r5BFt/ueyIdlKx6WLr6SOYgbygcOKM9+rRpbADX8
hQpy5An8R28LNEzSnrfEXyTT6KEoPGDb6aTisxaNn8n7mqCq0yJCxx4Na73tElI5IlF2G/IqKFjQ
ANQ2FTDDGFNwD5a8q8l3AikAawIK5Cnys2s5HKR7EouXXW4pimVfnPoQA0E8CLDEPkrbrnBYU7wu
8uSzyNP1g0gIZ8k8YUOLb31Jk2rXgjzrBJWuYtEQXHbX/bEK8EMk/fTbTWFwn68Lrw0p23DrriDx
YgigYn8OOw8ZuzTXWZUZcCdA7E6T8kpnHh/FEiz1pobHb9ocjHwK3XHAPrPn5lV3kBI4NwE4wiU8
BCqo4fwtjx2e1ioZsqzZdW7RchYg+jQNlneQsvo162Z92znpblsQzu2ihHF3XQaEIgyZidFnma1y
a87otScoltg5jysEUczl9jCUA/YetHGz/J1mJqlj+H13MS3Lg5pjZA5U6qcmt0rd7Yo+D474Wk7J
Jx+L/WR90Z3Q8mHMJx/CdV86mLOzTNM3LwGcgsaSVVjwP2zqh5oqCE4s2356BvLD0+zGHNmbMDLv
wBp+DGVmqxENRPX/JYNTFlpYZn+mfgnb0MjHBVmFmiRjdIIh3x/DwOXNqh2kwD36xfswwGrF18/W
9bRR96yCIT4TmJxtFkd/SxaOtY1CTNiUXwPrsX8XwK4ISJEqD+UPSRmavnxuSV9c9zjylyXo3xLM
8Acgh61kXrRwCkFHhujYTeTGo/wPcYEupjsAyF0eY4oI7oXn28FnFkOoBRvDy/A8UdwplmNzjMeh
NVB0QOmhn1MZKRpDEnCDefobYZSHJNn6GoJs3oCZSh/WcF3ucTrBhguzq0qnFNcsvCyFpA8BZLAm
7hUU7ni3oDKZYFGdpwq1ATBeLZAxBK2xyEe5ibdsTjdsvJwHY4PPxtlBeamht/ZyrrNsgL8TrmE0
HVM7TKJVGpxyFapvIynDWD6h3Umzi07zsO5DCerrW8GmocbEypaTjJYH4acR8202t14qwHscvsea
xTe5wLHChnO2Ij8sFA14bDt/KBEuLCs7pNMhXtADhVBUbIjRNsdA2Jhgb6Npu8B+/GGD7Pe0IAOB
uyPrZS7fIqnxWJUvAdRz3r9Bf3gszcQfdkC2jdlLecIez4BoJicnQgImK0AbS5P5+8swqqrIow0c
ww7iUxCBwZXntUR0qZ9+pl15hBQOuSnl9wIp0IoPeVrlwXqePCi1snMAvrejmstXFWNOYT76GWz2
vdzEvc0wVGQYkyBY7Kard1yvFThU/6Oj9sNuHmMcpHc3FeQQ+vItj/XLhuc2X8zeQHqHelu2TmB1
UrSTvf41UUtgc4mk7bYcYaoEY3ZS7LXs5nfAKu1qxXkfu3tjyZeLo2flwrsFKSdIDLpryn3tax7b
BwG+qMx9syVxaxY1I6XEnvmEfAxbQVfiE/8DLPtARqqPvLNPbNuiWmSMIPPlON6St7KMT70vrp0C
nJaO6M4Ys5/x5LEb2bCJwcx2Mobh5iA8LfYW019TLGkNbeYSiLItkA/FJ/sBv/m103+3HQMvZiYa
THWivvpxRdUqo70OBnqa8+QDKa3nOZcw3fq4QXm+9hBPdaQvGChPxqlfofftrH27eAMJaYXpWjwb
OdIqX9d7lhGQnfTRQRnAU3PGyHJMl+FX7vVSIeQmztzlpzUNQWm6Mw2T84S827Gk+Yt34J50NF/X
bhcHBMfQt89IyyTD+Jd3/b8lnf4F0t+6NHlEP/6DDfwaLki65UH83hMOrjTvDCiyBF27DwDL5Czc
7oo8A7ybotlLou1tnPYn9F9rFdHwgGHjimRrk0ionCSf5+wwblmBCwPVt2bEP0bJYO7DdYe8Nln7
U0YZBgJj5HPaL90L9ii402wbWL0n4YUtCs78Crx6iJepScYAMr8rVCOC3PCWB2v2T/Oofyt71R+Y
lxDoonWthSHTdu6IqH06x220i7do8B68bAhMDnYv4lmt2Ui+NPE02kYUIRhORsXRZgtpvqf3oaBd
3XX5V9dv8mUWEEgrQzOkqXi6QXAKc9Nan7bIDeDrjgsyxdSfEaYC8J2m+SBqUDmuznsIMnxb7DFO
yC8IpQqrkZ4K1NZHn8fYIhYSHtHTfWmel49FvHz4BG4O6YYHpL5EhTKqgaYV44Gspu1pQp6HPkqb
eM/uPDADUBDtDtdnRf4QdoVaXgaZjUDKJ6y8ZKsIA/4cL8GfaBmKRmQA00sNTM0hi/1AlzBDK1Ie
gUYfifO2zSOP0FmXfikMSw+2T17zjj51OZo45b8gYqZtOMug9QnN8Y17CH/f40+c938MMPYm0Hl/
3iliAWP/nu/JmZfLi17Sy4YoGEvn722STJ9iwrTM9DVyhB859qcKLP1QLYnyTcnLL/QmCIDoAWIR
Kf70POh+jx57eSkieVhkXECwlMEAlC6bNNJrAlpfoZ8SvuMj9Ku4boyeOAlYA6PqDuEHWfXgoYMZ
hC0iyuxEVyRMZgyDNbKPH0EQvPlseSQ74ocugss3GQfzMUvrdHYhLlbe5h4GbDKWiPVtTDVphAnD
l0/oEho4K6YaaPyCTDeIaUSc+0D86IX+kmxCuzbDGszvJp9UXZ+OdciwZpP1ZmYTtTnPg4PmpuUe
VR3Cu6n6MVNVkcLqRB96HRekPOJ+z2uEIVHSE3XxwdZSLw7h2rl2jWD5Lr70By3NeS/iqcV9v4y7
lGc1QyAfu+BB2fESJPGPSQAU1UFJDoPubz429j7Yx59qWN/mLd/Pqy466BFjX1OT7tWSrs85Q/aS
07nmmjocYMCwUkhyUAvL2xRqCTy/BCW1A29grLyS0Hz40eNRw8vMVYev1xQhV/WWTB4RwjG/jmtw
WAyylcBWu5ewyM13zuYDMI2p0XPfRh4eNpZ1oHoS94eY4MeuDT6xSYGQwmap9i5GulwN9Iirocaq
KMYPl5C/VMXrS2IFggxCY1NmCFvuO+iQ3aG3F7i+ZJmu6Qi0OZ6Cst6Zvw20j58jZADWiukU1Qb2
da3A7NcOuc1q7Zd3kOd3qf/uQjT67rl415MysMkwrrKSwUWXqIwSCgY8p900kDvPfKYRYC95yQKf
nfcBnYox7DXfoic2ZVMzlDw6mpWAZtkYhBKwRd+8uxEcw72mnYLwuxDge0GYREfQmBEynvhO/RX3
3peHYclBNBeh0vljTCWCLNve9121yXDfrxZBTqirRRynV06/1S5imGliEO97zdikoseIk5Td79mM
txLeITUT9ImtF2nI8OoiCJStY0ifXOD2l3kbpmKtB0vKGIsmhkfOEIeiDdqh/TOP8n1uV6RoszbM
MDW16WZHPA17Zlpf9DN7tCyY/lqD3iaQC7ZvueJF74YUqc82T9HcIWjDsCARkNQpxqhx/JsNbhTv
wmGVVxM6eNKs4WDM34lrFP0QRNhpDxOvfijIrRyG4DvEUVz93qzf/+1XAJ8i3tkO/TlF34SjCIL4
5KYymGtof38SE0dwcUZ05rOG/dvZeZruHC2susAYwo0J+7382eMcBH1wmfV4UbDuv2W4jvvXFllb
fDnAJ+9068jQJlgJ+Fg4iePkezSpz3YL56SJ/MTu49Dmex2OfD46RC12ZLVLnjQF2nVxzBDclS2I
4BhATi+BbBSYl1gdKs7ISxra9Rh1OeLc1tBiPKF6Olx3T7buwFS25zecLVGWV+ZJYX6i6xvmWoMr
RSibY+ustrLYgo9RDwupEBvC7ErZmhGIDRQiXKD9HKN7hifcDCDs2wTcGAOxsXTozlTsj/3OgfR3
egtfk7wrhxYBj9AfLRfBKiurzXC/ZHlAz6XZNNghxACnP9BkqDtSaDOgjMbMoMWlm1liqLFM2O4C
a52NteObVI8pclPTiw6yDM0V/GL3NE9wpi86AXXfcImzLy590g3R/ZYjJwdtBIZHt4wQRpiKA1IH
O3Fp68LNfkHFEhtarmIh99Tm6OoJYSN0a8Ii8hxme/qx9mrb21gaEAuxhgH8FKmAC8B043Yo+kzB
EKU6BE4hw6gx3+zohRhNFXgYvncY8cwym6pIbJQj54FZI3oMQbTb54z7LDnpfsCdgV0MyNYsxZzf
5Rjnzh4UsKpxKSOM/m7ZbROAgCvgcfExeBwEevc7hgNe8Foq368zET46p0E25w8+4ygi2NaBzZbh
bLcTMtfAR4nVEFcDChqgGuYO2wcwQvqSMA8ZhrBseROqpyksM+7ne0mW4jqC7/kT7ItB3Uz7+QRj
YbsDsX8/RjAgK1RBUCc2sOvTtEya1rMTC/zEdF/ffDAnaBcYgDZIfQGA/l57RDGgXV/sMlkE47p+
PExacNig37Zl4QYURQ7luXJ0hTcLPkKgIUr7cbB4FsPpN4iR8PcworBUsf0Px0RvFTRJvKbJ+5Ja
og6Y1MrlPmLj4BC2sVwB1cfVuU3Yyr5lyOVfLLQXRzGAL6834oCqjQB643Ohs+hHkCLJUA0+R8aD
bg6gTq8LM55BlWKAH6OJg+wbV5uelmJAssFkgXtOM/rKBgc410U4yWSrom6LlovIpu1fj/dlDwKy
CeQ2yjG3qGS2HcZi2FVIZyavGnqHBKnF0rWNlj3wCEcMCspFmtCv3MkiqwQOKqgMjmT4nBhfbs6W
+pYmAVQdGo1w5aBhQWNy/f6Wjw5LudRsjR7diI9Tw+ji53TciqwZx2T9mqMIrLtyhkf3FqjfKeET
gjoeZ8AiAJdO6wVtA4Mjowk2T+J6djFUsQ0tWwyAC81zoGvw+fBfkyHC9QVAgq0zBFeFnMN/tH02
ANPepxCcghYdvA/1DdPvnTMNRCn5gGwztkhYK2/rqpF6iSOdtXqWTJ6GPcRtKRecBIETeNbgNUVo
qG/GOI5PXTzRuxWi720miEDhVJIpr0NACPKw5lP4Gu2lsfiwZEBMJeBn3W37i6FzeIOkAcF8kVAr
a0XE1BQ4yLI/z2GMpWmhAiZQqiCzHTMjsLPJqbePALPmD8C22EKgLGkG1SLR+ykmnq6N33rsj5ij
uqWepj3+i/RJTJtYISe4Diy0zdjtQQmJAji3GWDnQfcR6rCQbL5Tgy/Wqiz3+TyFmf3IbAF8PkxD
1CHlIC7P84yCO+MYjcrN2fZLZfM41VkyFTOmkTTdKqTy9D3dM/IbnBO6/yWYoWEktH8EX4M/S7BL
IO3iyAwYE/0xrWRnyb8J3HFdDoiW190WIqlbjEORVDhwoQSCMRdOHQaB+FiFwxAwQ3FT2qxdBLqR
CymmAAgJVkPFqA4+cS6G/alHB5S32NwNUWecCIJOn7/DMuR7u4UatCfOLkA53oo+eWAmwx4eEpd0
zaLn4h/Ry/pgS0TG0AAvYKI0Cmcc7qtAmGMqftrZLa9AoMz9kCO7rCQehBrJCDxLU8QRVh16nb1o
kQH4BACIGF+yF5+dH5IPEHb4XRGhg7gVmLdog7PlGJyXLqDPpVpmwAg6568d1XfJyvXaYhZHt65X
9yrWnX6UWkLtIvmUgDRhlItPTSLx5AJCfqcc1AG3Zvo9ZKGEbJcith2wEOPU6heoP9xMz3BPQNuR
YIkbkE1krtiCU4+0Udm/YVnQSO0EXQkSyNEBKhx/B5pKkUNKaY8744HmTMSSuNlCl74YLnVwSmC1
PECFsW20LRLfKKbbM+bd15WnETarZAPIvKb7+LqrTvw1ln8aQPFtBiXOt94+o+3vbxGq0VMB35Bd
x1wBDndDiRg3LRHEVZmqJZxRECbfSd1c0puks7mL57lsGI6hwUlOa7A++IEb4OY0pF9DX3bgRhI9
v+FsWAyYHmxPDauPIQBskbAloVdPwCSKP/ja/VMSdwCM1n4O7tJFkzdl8uFrBnESIFZnyuJgYQvD
5oMqnTTI95rzUEA2RzcQDAfaQ9sFTkjwaI88QUmL4u9MLld7NoFi8ephxFihWg8O2h055A0sqP9C
E74w1hzjeC8hYU7hLco8nkt0e3juQ7eLDIDoNNZxwWE54HicProEq0j/waAPHsOejxD1iYX8/d/f
2aGEeYtAiGxAU/gr6K7yF05OCb+IRyStgTy3PFNqSoWAfKwgooA5OrOAYM8Y3IQdhosYj3EHSvQY
dzFwG50D6NejRPGZUaHBHKX4NfK9nngvZvCY0Z6eIwJ3f9MW4iF4R3BXEsNM3zk03FT3Bq8OrQDU
+xymQFHGkf1WgGqaNBzTK5EZdl2b8HKvKISxi5BBga4VxNaX222sD6tJuagnZAb+Yrzo7mckj5t8
cPuB9DlrRhzhUKNtgBWYe0iOlSOsQBoocN+DOHpmCZ1UjMepjKyuNMK5okUuk//eBKb3Br4C8kx7
p/NDOCOL3pYQvf8BVI6yKu7D7H3DQsZWFnK5HUWYJ0uNQYG6Fx3lESy8WCjwpBIZkXIjNvqz/nex
1tVT/w41hb9jAaeAETGK9FXOVwfxtUMYTPjQoHaif85UIRBS5LgiawhxC/8sunuw4kFDtmKoRVm6
myLDPo4VuGikEPDZcMwAm2YkjnAIjyjfsqLvj0iZJy/RDOPUGZe+0yxGczmh6yLViInuIwmdQLAx
KUAuZSt9otr5BxBW0dPms17hsBnxTawjPTo8ZeBkuypJiUzaMujRIqmd0qfclGF8idfJH4xUyweH
Z/ROyxyxgkG9qRmUsiok+xN62aMag6KGwpvdwwNAxz4QMKtIq6kIf50hqiuRp+cHgTMVoJURi8dF
7Bzrx3eY7XAyERzBavazeQ6nXV0WlQwPcDm/Qpz8YWrS4zi6trc4deN9jtietQht4IbyiaGOMLVG
yYmUNFDt/6v/Nhiw1ohkYmkNANybJdndzRtKl7roFJ5wC53FXpMeT2lVuhQTZf5f3q78LjX3Qgc6
Pkx4UlSFEwcgM//3AlDCsSJmpHOBHIyzdrdM9mi54vJ7cstMiiK1RTN+kjiHhc9YiecSwfmQ1C6b
abDW4LLIb/b9rICyR8QxJWQ/rJkfo/ssLxN2j0OAXHfwYZJeU7OWGaIyFheIdRIvgtgnCtS27o6d
YsVl2eIEkRRYhjeYjKN1s+y0UIff//8uAFOmyy4FThLoMSAx6WowrAx5z/82MMQM8j2FEmWHou7W
DcScoUkHiYQPEd4MiCyAGBwapQ8434z5DYsOFo6p/0fdeWzJbaRt+l5mjz5AAAGzmFlkIl0ZsmiK
krjBoUQK3nvs58rmxuZBSX9PJQp/4lCz6kW3FhIZibCfeY2NRpShnsFwgqcHr6A0gND6WT/pbpIx
uUQHvE6FCWmmo7GH/Ut1f2+/BIQ1l4/6nDZTXNxTItDTJ/BpaF81LYjEPfxYER99aRnO2QnMpjpp
5oyH7Dmop8nLuLzGiXMB0jmJvyhpWNZofVEp39Wge9jV4DR/OBXv6W4Ay4FCSNeY1r5tCKR2aJVN
6j4LyKv2oRmykqNaJNlDMQ5adG4Txt5VSpwFrqLk1S/sIZPCZj5IH1G1oaUy5VWgUHSTUtJeGI7/
qakrj2Cmafw7JMlDqBFmrcKzDmPYHKUQY0LLCFz0bpoyqZwCLYSLvgMYKJpnSQZiHwiLIC+2pQlS
ylLm8D2yuuTLX2tYUYivj0ntx+25y2JV7kr+63xPvur8QZey009UgugJq3qNpE0ok5ZbxW7svRqo
KiCWdoAYlASetI+R7ki3V+GvfyBf8KyTOYQq5IQ+Tf/QTYqc3PnjmO7FNFJylX2jfvazyig/DaBz
vDsye7afUQ30YQBFxV9q3WHLh1ReMje1Yg/UUNSL9+AsvIQ8MUCYg+JiUtMhjOHxO+2QOed60PSv
RPn2rzG6cZGtgKEKodfMaF7F9z8qBXuv97MvfigGnpDkXdej2ajppD2UIhDhSv2PfkQXG6ZZA1qp
+VNUzm/QB7kRpeSxPjbq8MsLbW8WjkI49ekvwaENXcb/H8XF14KL/+v0I5/1muv/ABkr6L+v+I2z
QOSVOuyVtPqLKuP83/+lYaXNsuyS/oPqaJZj0sD/Lw2rl39DIwm+rKEKevlwX/9L9FWdnSZmEih/
AokpBMjgcII8f1F95V9KHfXRWXUUhjBqn+bP6FiJa7KxbfM3zT8Ciq1tIHSkLYRfTWEnQVjm3pOF
ZJYrAvTo6vr3EeguWbU467FQiGRRMqhseAzxj0opPyvq1LlcmW7WpOaupv/9RePiBLh1CZEk3Ktw
O2EN/qFM4vef34P/raTn1Qb7TxNLw1gE/QuWFVIXAty6YbMS/5YJe7Pr/s//Tmb54Us9/6N+LQq6
+hf9tR3xadA01dZs2xSONosN/3s7YiEzm/U4gkubmqPJNvl7O5rzjoM4ABPe0DRNF+zUvzejdP5l
W2IOH1RdmpCl9Z/ZigvKtapyUIx5fEu3LUebdUpfc4INKBVaiHKkSzRH9tS2/bluTNRQKriNhjls
sJDXhpOqZKYt29TkPN2vh2vM0oCOHUyAqFAWhd8ldh1cxF2lpt6hjqj1vVqfv2/P15KC89/3SsTt
5fNsB8U6aTNbnOHr8eJal04J3Zf+LP/X91rzKNGGeFKTAbIsnFJg6vnYXAjNUSoTk3a+Pf5M0l+O
P6tIIyGHlgeaKovx0zbU7CJVXeTBgMaopUJWIpPT7VEWHPb5K3n1udQQC+A6eTNKBUgGwhuLWPQZ
jKc6P9IsojBDKH+4PdTKhKJci+gtGoG6Td/6+oOqoo7ouI6TGxt2c24cZTqkkmzMHvPkjDaetse9
Sh7mcM7VvT7f+NKXm3ExoUJwaNj2qDVIuVhQw84nRPmQii2nEhgHWqnaR5OfpO/AOiEHE8i0OpVV
SwajlkX0mBoBcCzWuJ2ZomXwCZkPnb5qbMTPEzAD+r5dp4Zu2ip094Qxfg/B0P1B1wvI2e2p09aW
Seiq4N5n9kxtIQIAESeAQ6Sy+VOUbMwgpdrQNlCriEWe0oHew6Aqj17maW4QAIM1uwgdONPJznWu
JO85N/D07JYIx/OUy+0fx32y3KhC573UAPaZKhN7va4D4mFZ4XlQhbSgpilmQcBo6waR3W4f1hYN
qNACLF6K4e72wCs3AgNLTQouQu7HxaTkRggFytIn1yuQk7KacbpQiOSV62hkdvWn26O9WQK+TdWp
3aGLzMs7v/Gv7586zXuE0AbDhWItjxnx21PqmemOjD3f3x7qzdGfhzIQUZez5gNRw/VQcDPrUqsn
w5U1jEmQV/65cFT/+fYo8w++Og+MInQL+QrVMh1Dm9f1lWTG5BWGCYTfgB3TULXUmvIQGdV3RyJq
Z1GLm0Wq2sPtMd8s2TymAaeTm0C1rKX8jKK1NaDnCDZZ7vVPfZaUj53hBa4TV75rZ1r9+fZ42nW4
ZKH5zoCS+81xLCF4OK4/ku7WYADRkG4I932XFBlFbDCFrmZAR0YQ+DfavMN9a5bNp5RTdU6zGrK8
zOKN23z9h7B7EELVTVubpbtfz7Y0+3QcbIU1nRRk7KK6fPQTS4fz69Fz1Yr0TmmV5ujXCVmXHEja
6OfRmOZV3ZiS1TUgPkCxRMOrYI5xX/8SMwNWj9QvwaPSojYHBmFANXqnova7N5MoOOi9kZ0sOwQP
YyUAA1qk26oY7kvXl6obWPo7vSyre8cEYcW71Wys2dt9id6rSXBhC5Rc3ki5mEUBJSCNpVuUabEz
Q9U7oTdwsA0En6m/FyhOCH/jcVgZE/Imoq2mzurY5vzvX52FtjTQRTNmGaY2+WjSXfzg6176MSnM
3/ImrMJdmdjBxne+eQ9NaIo8wA7Ro+BmX5w/wwx9j2RCdfO4LO+7msRXlbBKcm7Tz2ow/JEr7A/g
nJCcZ4DxxjaY//rr48/w8w3DTOum/vLkvPpkU5A3Q79jQdXaOne9XT7LtDAAGRoGJGz4bWGiaEjd
gUHxBPozTWTkpxHQ9M40DYkmYi2OSMCaLrJyyRlZifZgzsgOh9zcvf1jV6eKZ49zgxKNLo3r5UE7
ogjRnwAspgtnl/ZK9W7KG4GgWoeIaB5eSt/ep3XygxAx/kvv+SqLfh0Hrs4TyaAG154QyV5sDaod
YdhPLJNM7eQh9qpgH4vUv7dT8Zuv+VR9eP8+ZzDkNu7K+Ry+WSDEaAh22Rzo71x/dF2MlFtK1NHa
vooPANwKAEFddFCy8dvPTy9vG5aUBtGmbi0iI6c3HdTqW3TY6HyfNKOYtYzQRVGNJ7OwkCGOx9KF
fG3dT/DIbo+9dvJejT3n4q9PXokfiFZOjE2/rTlQriWCASFz8OGknKQQ4Z0nJmNj87+9AnnFydTJ
qmyQx87ig9vWAi7hcdzzQtfdktvsgXpmdokzo0PZMJQbe2htKaXBtUawwsDG4qiPdW8mpbAgLaaZ
tafqhPxKbP6OadaWwNvKO8OnzUkhvV7amXKxXRXFQFCRR9/NUGZxw9gHcJkB+B5rIz1BUGz30Has
02B3EN8UiVCD01LSVgOxsbDafCiX+1daZKiqbWm89Yt3RhpqmmeBUN3Krul0dwUiBiG+JVkWJwcr
L2zaxF2BVltrwM1VPapkZbYPxzp4r8e5ejREM9xBTVEvt3ecNj+1yx9mcp4FcBYCujlBfr3lghFJ
2gipQijtPmCZQFzA4HxA654yqgdwNRzBswaUJV1LeoCxq7I6OBU3YKbp/cYhX9uJ1KC5V7Q5hrYW
y6UnVZWaeashjZJ4+xZ6HvK+PgG8pMsByCt6vv3xa8ft9XiLb2+miGZJ1Wvo79Ir9LPCcAuzCM8R
6ngfUOVQ3/UOlLPbg65d31z9iLirqs3tvQjCzLYLLKvTNDcFbIlAT2efKbA/Kg16x1IFw5ZJaPk4
NCoHrWzi0+3RX2TnluttcXejxTInoEtvIhvIAEVyTh8mTOYF+lXxoKmI9Ro9CieKlwT0DTpgqHMq
6Ft9ddfoHroeekF3NnV64OdFceyKxLyYNZ21jORwY4LWdgESb9QduR6Yn0VwCBbJrGm5cmhpY//o
nIQeBG24fdnl/XGkD7mx696+aYLLwUSenpNJsWjxtPSUtMYYIXd3CABeJw0FdbXKhgsdphyakvbo
wDpNas3/cnsp3l4JjDtHB4jaUWNdJjaGJ8xyyklSJTTJj76j5pAzdXtjwd9uN0ZBktGAQzo7cenX
51uUSoFvjNTclsv/yQYyt3d0ypwBOOCLRxMOfakgPRfS+47Etb1x179dy3l0wnyCuzmuWqxl20Vp
n6vMraMEDtEy8rIB3hnPCbKQLpjDnxR7JMMRuC0g9EhiRdj8UjB+Fcf1WiIRCK6hkOfE7mUZODs5
IeEyJGkEOTb1IUOFxvnnF5Kq4xymk1NRkrieYpgiFT46DKpmBmw+Ije3jkEU3x5lfiGuDy7ndTZr
cDgbPJ2L2KCV9MbqrBV0raFwazK3DmM5tpcosaeNCHN9KAtJVOslKFhEBDpUUU+UfFCAkJerpXAI
IInTh8t/vpDJgs3SkZpuENkJaxHM1j7gUrDzYOHUaYIRG/8edEg9hWZD8Wvs/H8yiaii0tJgLDQg
rpcKF4Sp6WSGl1FUR/u6JPsUDphzYH5bQ60EH6iOzstlWrZFKD7P8qu9KJSi5PWAlF33KnpldmHv
fR5OiMTqCAk3G1wEacwdD0X4q80T7RbpkO+1qpIbH712BWCQwX0/F1Dk0vBNTCV4VdkJdyAwP/Yo
ih+4xXs0iKtvY58O7oTS5dMoyx6xZKwvdrc37ttXlqo43T3yOu4BSOLX89Dxplh2FmuuNYjobEfm
bhDvUfhTd2CMYcYAxtn44LVbhxeWugLpAlf64olVfAh/DUUyAANSPcSRKQ61bkcuAkifvFgJDz//
gTS1cK6jEE8lYXHJ2SNswhDGOqS5MLyAYvQOaeIhEdJmH2SsdETzYbAxqWuPFnOJxCLAbkmB5npS
AYzR4ka4m8dj9EHcKcWdEEF3gmxafaAZ0YHYDeC/l7a9MfLq5GJhw4uikoMuA8Yy0FtDFpFwo0Ig
RNNW4yFFGcEFHxkcWMytc7R2GTn2nPtrBnrCxmJ2+2aIjB7nIsrgNWCytJVHjE2Co2ZxtG4vpL6y
VckUiAIMplXoyzaH7qmil1nIkaUv+Fg0MBrR5UN6NXTctITyqGjFMYH45iSa8zgWqvOAFMezahcw
aSTgPJIb+4Pp0+8OePZ2gWbiwiWRa5mQEIO44J3UJDfdTg+fVc/X0VQItGehTFiKFE18RFVK7DLV
7hFLj8ByJQ69gZp6lDKO/SXEfuySCki3skdkabQaewcqpT3engVtdRZ0YVqWrXJrGItLErUitfAD
QUoAi/0hdcZ2P2nxRNXQLC9ggSsX3FJzLHTFOHqeLo9djZYPILHkQiUPmhPaD6ekKap9V3XZfTkG
7QGZcHPjd65sDE199TMXT0fX4aIyDRyBoE9j10SS8gNVmJyh/GnjhK/seYYyaSAyJ5ShFzPiJaKK
i4IkqWef3tnJ9LmKq/gLNjz6IUC6MPz5M0arE3kgjZyMStvidIOEUADgELSBQ/Y+pGrfnOtZCBMh
Ax3CSh9vfN/qVNKEknTsTUZejKf4me00MH7cutL8xwiV4r1CDfnQ1eOwccbWhiLcxXmU7MeiKXt9
cU08EVZb1qqbhvVwAddjnPQWs85JzY2NWXyJ3Bchk0ahQcVtS+UJAmxw9QLXtVexNj1Fo3RMu30w
6crHQXaQw7UpCr+EhngkQwrOmhF97GPIczKOw7PuKc47NGCKXwusZaA4/cCcSXsEUA3QPq2x59rj
fZiy96FJ6ndFMTh7xcsDam9o/DqxChFwwDBn31satHjIv/R/PA+gGPAxr0MyQskmpFXKwvqiNjhI
7kvAPXczFxwUujLbyYip7p8GJ6zunCSDvIZKU/uptCjI7KjJWu98In7jCEcet7wEQhUim8L8JhN9
iHaj1EGN91golicN7Xx5DCyBRgXvYYuy5+inszRmjL6ll8R/al3e0vTAue9UGqHzixLo9i923/Qf
ZSTad1Zmjr+mAr7sjguzOhayzQXBSyN+Qb7KTI5OLyv4XV5R63vQ3c1XrBzLT+ooIdKVgj9Wa4kB
A87C+moMtY9NSyS56yfvQMlpUg/ZDJrdw3DHsyb1g/q7L9sQqFji4XFiAMRu91aX17/YlkIYb4Na
fr59263tR0PMJ42yJk/pYo/4guOQSvYjLOz+klkziLQOxkONWPvG1n8BAbzZjyRBdHtMh1rL4hpJ
IQiXUPRVN55CpLTqbsDFAqCKw+vZa9qvMYmZgTuPTntbwQL0XaDrZbKjbBP+mgVF9ac0s/QhBvv5
3YY28WEaqtkYx6p/CwzpfCimAG6zx/Pzewkb9nkoQuN7qyP7sxFfrT0QXEygHOaMmTrw9bmSZenZ
omuoGLZch+D56hO6GjOz134vjUYBvc36316n1VeJNMGaTzTwZHtx3YtAzdq26FRYjmjsAdYEiZwG
4lz4zkOdW+37JoVlXqh2eXRGH3YMGO29QfnyDn8BjpvJvk88SLBKxJPVT7I5eQKA6e2fuTY1ktRi
xkkQcDvL683GpUodUWTz/DR3xxgNc+r4JlRyPDlQ9MZrL7I2lmOluChm4ItKBk+kJJZNrB6S5mB1
teZmqNgAOeaeOyQGhOQg64o/0iRibQo9ip+l7QO4N9LBf+4ixFvACnqf+jKRKMUggvxe7bRiq387
b4bFpsfMcHailFQgdH0xIxJSYZ2lA/UuxbKOVjh+rQsEUlAeDo8wNcTPLwDe0aiE4RVM2rIMjPll
mjemE3NRq8YhgfYEE171MdudpVJiBIlFxvG+veorl4ig7ECWx7tG52ARo1aT3eG30ZBwlKFPrRYO
zQS+5NK0Rrkx1ErBlouD6gYAKKJw/nl9+CyrRKo35ANBwaCLOWIc5cGz2ll9A7FQQSfXymuE+/uJ
xC6174dezY5KOUZfrTofNrbeSmr5ktSR12F0+6ZvFtUYKXoS+6sAWVtOJoz/Lg1QfQkR0kKaJ7vv
7AilqaAP3UKiGX973t9CQUz2Fu87MwH44QWI+DrHhsYnRRNQTMXRy/qeam34aTLwWoGxFZ+w/tM/
4MJCWRt0+jOOLu2nAmLNXTGLC+oBWhIIYg47GZokMjUQ7tu/bm3n2zMUA4QNCIblVoQLlaB8T8lL
SUvtVKjRI9Dbk1Ds4C7xo3Ej2tHmhV8cNEBwGkeN8jnmfYsL0sFdXrVHSikDSjouvTKxi4upPKF6
QMs61HtXZCgWQt37UineSdRGt9HlmEd48wvos4Bq4pfIJRxTyCL1DToHKH1zuMM+Ebuw78T59rSu
7DmduJ8JlbQIhD5P+6u6Cj4xyIIiP+6iwqZ9yEcxugW2gLuka4YjCK/MhZlQXTIj9C8txvEbr/ha
XYdiBuBVQlXBbbsYnw4RmqtjjZV3RyHOm4bJzdTcgqiXxkejQ144V1v/mATlr3Au6RU27fdGU8Q/
2Ps600CGptO+4xW5nocAwTQ1bKnShR7eBWgWmvctlAx3tLX0CN8QYSnK9JQiBxuW95Ac0TsEpe6R
YqKMEhzyIokx+5If4TAUG5O08gySSgh6JFS2yWMWCUXoIPyc+7pwR6voXMRdtaeKl/2i1/SVYj1B
3ndCcvH2xlgblLYGwEfOAOXfxc04tAIIlBmw/cYDhofxOx0S5jGEEHVGkNi6H5uN/f6CNFtueIJQ
Lr45HAK/cL0EkeFAsSoY0el1B8ReFh0FJFa3T6vyIbCQV6O/iNOIjibKhPAfmqHO8Bmu2LfEiXos
xYpqY+JX7hxdajNqwwZVqC3BAUmamW1eFri4DWH1SbHMdhYZfq6LyjzBOa42Lp2Vh4+0GKw3WSMz
sISKxD6FLx0OGhx+mR6iQpLBtIRhptPaG6u7er+B06U841BQ5EK9nmzJwUt8J4HLaCbNfSiJVDqE
GVEY1iKEnYNpl/c1nt2VQqU6nZpLgY7c8fYWW3twdGBCwCZtACOUia5/RA6jqYo1ZAj1WPcuZRIj
/9JCdaqcvLizy3BWbCmzA0bf1I3QabePE7AyxCXRmjNHJJzUyID3BCdyr1j87ts/b+0E8NbYeBNR
pOAivv51UYYPStQyRVPRw2We5OQOaYyay2wlECjimE7Ob/9gSOBJM2yG827MP+nVbRxpIWLDxsBt
DJ35Xab1CaEWlFfHnznGhhwDOLW4pd0edW2b8+Rz8fH8Az5f7IUG1VfUQAPsFUcNOIiTpGer8JA4
pbp/MKLB2Tjpa/ucOj5cA7ovtJcWAZ4seoh/bQjeEVAgNnnZCWzaCI1Azza+bG0JiaZAcZIj8sYs
RvKdOgxDsHBuqfhIOBhJTFF1stCcHVLUS6R67+uh/g8GBTNDQ2QGQRnLJzUCAxz6BkxZxcgQzB/8
E+5L8dHRUKKo7PwzkJzPtxdwbUIBmFm0BS3Oslws4KBhopBVEQ13H+pUXxravq1LKNJ1OG3cUS/Y
zeUtTTOZphnTKTClu96ioR74Uqt6nfKOqn81/S48S4Qk28jHjwJJvD2E5/AQkBGdKisR+4Fq7UOW
jerRhrx3b0QJ9GP6qBdEKGbNGi0BVUsxeMyDjTtuLbQhfAPi7qjcqC/OY68Pkw9LLK4b3bUVTAlE
6X/LWq26w6S53HtdjICCxCtJywPtAAptK6KY5+HNPJGjQaidH7VlKSTLDYyAct8gfBu746xsAytQ
7T4OaBmfTLLdRzWNPpv2MF5+fjM4oA3ZgtBIwKdeLxAuGigbeBBrUQ0hcVdt/94alN4lTG/+yVC2
wRui6zPcf96Xr2bYyHU/8JBpcGsPGrCtdkjWBgLpmxIq2u2vevnZb+bT0dh51Jdovs2r/WqsAFNv
TQyU13I9qt9pRYsgBNL+sHO13xEfLR8x24juyqH8gwapIFSQ6GVPDoTzSQDgaw+IcKknp67jvcgQ
cY644NCzgqNK8gwSJ+nvfR6gk2/CF84Dr9+jEW9sfMXafeQAhYMrw6VEO/P6I0Y0aiY/wrGU5jZa
lVUKJDbD4ae0ymrf+vWs8F9pW0d2JZchmsLiT6MuR5y9uB50ZWzjrO6ZuhLJ65ibC2lQgBmDlYdu
RQPV1RPjS5ua/inPm+S+y3Nt4yyu3FBcTgDibMCwKi/+9YcHtJe82GKnFEpfA8VJi/eFbf0G8zV8
uL1R1iIbA7ALFyGdJ8Dni6FqQ3eGyBPojPodINeGTnghhz/jrLePWJo3J6vFcUBNR/JcU1EQDnbE
xrlYy2rmRJpY3aQPAAL3+nPjoLV6NdWoBXuddyo7ZC960Ug38/RiJ7tuOuq884eeGtwl0TERL2wH
dz3q+T8PGeGHgPMHy2G8vQNDbUJ4UFUNN47s9j52fOOCNU72VITKuJt0JNZuz/7aOgOrmBstpOhv
KnZ5kCDm76e8fdQ6cYFX4ksUOCRK5Lgb0ePqUDSR5l6SMLBnvZ7j2rfGrBeV4eKsyIlFo+PegkG8
Q2psaz3nK3Nx97wQ3v4eavmSZH0y0pNg90a5gx4m5k0HUfflRtywlgBhDk2xYYZxQCtY7BqcyK3a
7omLxmxsvpnUOPZgWCByA/S+1B1iP4qmQfT29exk6+OAbwxlx7AFRFg3SXCyW2S3b6/n6k6mNgCH
i14uMcbiucf8oy7RgEemgQ4FeNZZv10vSIRFVR7F7KseeqOBxAp+j31e5JegqoNT1Dfi8I9+CS8A
pBJineUthnVQ16qY2bmYktjnMB81LPRQie5kDz2wdqYn04iVh7yhKZSG0gGm6nh3aejrGxtvJVyG
QQMdltQYfuJLAfnVSyRHQEtVzuEOoqKnI1VGj3pbmPuAV52XI5Yb4fJakZI3lnogVq0koctKUKFL
T5YDpJ1CfTL0pN/JbPjqK708tWNkUw1Psf8tZWxj4hKVj+gcoiw4YHwXVH2wYcS7+vEQXkDizEXy
5akrkDJBhwwV52jC987xzOlUJ2XplrWVH2WAnOvGDlx5MulQUI6fAfrcqeL6mGOwKpOmLMnCKmxc
st5EkKXA2A97i9+KrI1c/N3KjTFfYBfLA8+dgqYCsw7oeRFDWUjkoy5Vgaqj/nlQYdjQpayHA9db
tSOrQe3ECekCouLg5iOxI+JCOCe2YXo/oY3xKJuiuGQZkvW2AcfPpn9wjEvsguhD40BniAw9cHQP
hN/rKOSiKFhi8b3PBt0+ospWvk9gCx6DMBPAM6ytetLazUlh0RQapUXO7aLQooxdjtRTp7uq7vt3
aZKhJVtiHWOF5VbssRIFG3QO4DLPTeo3Cdhk2LhtGZMOhDANkVEcUB0NAmxIKNu4BXIwJ+R6R2zO
pmbjNl3bqATeEDtt6vsw1q/3Dbwjx66MwACqadUn9JXqJ5xcEP8VkUcqoqr/4GAYEOhVnXYVTKzF
cxR3phUKpPndoEYlUqA7txO5D2Ky8DTMIHXzfPs+XJvZV+MZi0XUC3WSAahhSD1o3DZdpR9w83gA
6tJcaqOP37XVLBmujdW72wPPH7I8G3OFiv/BW6FLcz2xgYzoQKnAG0Dcxn/aMsNCCJGAvT2N/TP9
w/gxZePuw9Lyj33kbCGmVjDXwpgZoVyJlKzfkFdQvWBHjaWgegACzuyy7/pQknNYsj6VM4q6sOx+
541os+UtOkF2Q+UcIrD6UAsEeXssbB/7stDfqb5ZHzpi1k+3J2j1zYT6AQSaS5sfuJghJNZKzWJU
Fy0nqG7DlBiHPBXfw0kfj31VTC5wAvsXvDzNo65QuiSITN6rXlBtvJlrSwU3EU0ii4ACPtb1Usm4
0ZpBwmYyZlPVBpjbPlVi42JPnn9nokF0ajvjt4kA8YhxO22v2xOxds+8Hn4+oq8eyjSQ1ehjheUO
Q208eyT8sDGobO2IHJ9vD7W+K+Z6El9JAXlJeVOqSsGCBJDPFLXOTvWwDPbIxO7yxEFNPbPx1UGS
6mlWADj1RiPOJdSVb54hS8RnHBypZIfMZV9b+76vEFnB0GnjwK7h4eZiAD8OPoYBHPh6OsIuUh2J
7qGLo7ZwezFiJNar8JcNmV9aWCEffVvUD6KYMgKtaDz5ahZcCpvHbsgwQCN3+Z6K6JND8ngHFFLC
OhiMewNH4QeyvvGbkuDIU0aIm6eGjqppHzcPQTvh0jsaNpigrsEtziJ8kDEStk4HSkX4WE7SdDwi
O2AfS7ysHiQd3jvZItCNFmV7EBpKVbcXaw26wRLTZaFqQPNnGU8zDUamtaAQeRPbD0EAa9YJMTau
e9/bw/PXH7qite4wEysfo24qjnZQ9PdT2GDdrBvT+9yKugMNG5SHSsty26KdvpS9Kd77bZGddDPC
zTGMxh9TDFhVdtZWq2JtY0Op0OYoCObvErJB0anHl8LW3Mbjp49InJ2oWMQnmgjVxrOyFv5AIKH/
AgiCJGRxhiSWlojk0Zca0zg+0jXB8SlqcW4vUOW2UB52R8i2j7cXaPX7uL+QX+YDrWUZGtI/uWtL
30NaSXvUO5l+6XvrmwY8aiNbXxsJNMO8pgbJ+pL6jgMOyZvCSFXVNxcQ4Ji9d+IptvSteGB1JNrH
NBkBVwFmuD59UEdKmK88G32D4alIM0xBELs9CKtXNvb36mXkQLwl5qH4iF7K9Vjs+NqYYvFSxrcv
NK2KXe//itxZ6Xp2XpyoAvwIzXi4s3r6W5r0PihET89eSt+r6OzsEYd6rBk8bPHKrL/8/OIC2p9F
ZigYcwCvf9xUUjUE1saOMnLAcGaZHK2a4CwM7HIjc1nZvISZ9FRhPkiUDRYxWDpKiq0e/Z2q9ptL
4+tIUml5tQcFC787poGKatxWa2tloeEmQvyEsELhY0kgcYzat7PCEa7Z2w42mChfUi/C5AJhsX+w
0EBH6BDRJDRQTFq+9AVG0y+gBHg5+TmEDLArlNp/qJLKv+u8gmi3jbKdVSfY/cbjiMSYGj8g7Yuu
N34ACBxGjVulvf5YdwjpK46Zf7m92vMUL6K1OQIhU5X0+qi+Xa82KbM281EBYY8AeQ1rqO6iQPV+
/hhfjbJYaLsLo17N2VMtin53QZDgtQzh/xwj4LoRVKzV9yhsw9W2EVqhIT4Hxq+iiqQnuW8osAIR
kD6surjD+aZ9Eoj2niAwz4r+gfpAkBp9dDK9uAAsTTf29Uv9bjmrnG6a8rR4CEcX31sjIuPgSKG7
nVNlp9EE2tohG4qbzTSdEwVRcpyeqsMA+f+oKFX/NQoyFMntWY/CDjBK0whWlQTvIM/xQZaiB+MS
7srjhPrnA5hN+0MFrB08vJ7/KESDXwBuxae4y/1TWBdfb++RlRNDxYmOMwo6vF3LGVWxJ3LMEcmF
oapCljCM7iYkqZW+qk//YCRSB1SiaACyhNdrpzU6OJIZxBPkfv4JmWtci9qASr6u93/tk5/SqPtP
U/56ed7/e6WvS/Ute63v9fKf/6XnZer/Ar6iAlmU9I1pevHk9D/q5n/+D8P410tXEDSuTiUYEtq/
9bx051+0UkiRBQXE+Y9zOfyt5yXkv6ihz/cGZfuXP/Yzel6Ld4D3jtINBDgBY5u2obMIYrIpssao
FOKAaErh3RHOhPdBhML6GbK47nyVaJ1aZ5H5EEQ2rovF3n4ZGmU82gB0tikaLtJkFN7DMDY89WC0
WE4rWTR+7o2uRpNORZL39u5efuaLLhqXLdh4egbU/a93d5fWmowDc5w5FP2xrvXvYV8NxynxzV9g
HxfvAj/qN27e1TEpjYHcAsn4Fj2MbtCQpwjw2djc7yxS4R9KE/i/KEWsvMOk+yPyusbGmPNyvbr9
MJA0idRoJoGXQnFgWY+kjWupteGMrgGzJZ6BGfr7GDF3sYOHl3xKKz//cHtm10bkbtKIRkn7ibuv
Z7Yf66nCu2ZEhbOM7/Glje5Na0Kku9T7L6pStxv31Mp4c20XAAZWKA7x9/V4PNe1PWnl6Fa6fx90
GF50QfCuMv2ZkYZ6/+2vW1lDtKaokAHq5T1ZElTw+QamgFmLq8bIBufDiH1E8hii/oWvtDzrdvDp
9oCLoGBewDkqJRWFKc1HLkLAEUyCneCp4obCfK6BUd3JaUw35nBtEAq25Ej2rAvoLOZQQNswzLoa
3cnTMp/cDrmz3ZTb9kY8+3b2IL7Q7WPigGuCaLpeqzIuShWy9Oj6fTU1J7NKu/C9bubCP7YKJO4D
mVKQ3E9RnQ7SvT2Ry7Fp8dF5ArfP7SmphS3iAJFGaQaTbXK7blT2HbYCzxr+eEev1nCqwtrzbsqY
6I17Zjmz86gQJLmbCYRYvsUrOsWTZwU+IUNIXQA7NdND+yCwNfTpb3/em4G4ybi7oWnMPAHITNdT
2yhmlUMzn4DmQKDrgyD7IFK13Ehx10aZ2Zc29DOi1KVkgGUrfYJcCCQmWxu/xlhzobbrB9pPEi0g
O/AlqNwBOwJd/eaYdaVZ+FGOmpzE8+A7iipYbWIS8F410/Y+4yXZR7aP0dbtOVzGq+wKShwzxg7A
MG3YZRHObj1sfqO4o4N2KpBltuODVQ8nU+jnWpFnSqQHr2hPKr4Pt0d+sznp1rF+kK7g089n5Hr1
jHasFSWuR7e0dP+hj3V8g23oj4WddcYB4acQ6VbE2Z5uD7t8cWmaoGQHBZ2owkb0ajGslTldj1Io
pA0bB4CDgf2QhzS4NyK1nWS5Em4UK95sH8ajuEkUDk5V5aq5/sw0r3oVBwk0OPD6cRMzz8+eE0cb
R2H5IoAloNQDfoFoCLbdsiSCxghn2k5stwhHeT+E1vhUjdl0UlSFttAQThsv3ptZZDwQeVSXKP5Q
RliccQU7mn6A143bl1MfpsrBWdgC+I+MPJYcWxTJN3PIaISGdNLnQI2a9fUctsDhcDYngaktNb5U
je1hhjtUG2CEtW8i0WAioUaSUixy0QLKrVQm23LxZ7H+AOad/2GQp9W4KCiK+5O7cP4iylfzmZup
JItd2AzWUABpR5lfxfe7xNTqkYZYeDd1w7ix4VcnT3D5g+uhW7gkopGBThGGtJYr/Ki4t2MDvoqV
1j97S84fxKHSiL145exFcCkAAfRtFNtIi3f55y4rorvUj7KNJVrb5q9HWSyRiUFqrUu2XWoK5d6P
mKxRbwN3wl7PxYIyeb69TEvMAyKR82fNIJk50QCrd73zKsXwOu4vy63MhvZREYWfej/X7+NwpNwZ
mQaSDg5NnLhW76rZ6SjuWnrBou3dKJZYYHTxRnI/j/g6un35RcRhULXnrbNEwwZxYVljys6x6i49
grioHtJcs451nwXYFLXf1b4SX25Pw3ya34xJKXzOuOiqL/FCgLwR1U+pgOOYi8VUL6eTkyjpKcGr
9ouv5x99r+0fm9kh9vbAq0cSthHBOZ2at/COCplTJZVQAMtOP2tFMh3CtkOdKFStjaxhvofffuP/
G2pxT9sQbGe1O8r1OHg9BIH2UbQ4IuNAX+w0HWu0Wp0+lSG46hyDhY1FXT2jIBTR7IDkRVH2/1J3
Zr2ZIlu6/i99H1vMg9Td0oFvsp2enel03iDnYAKCAIIZfn0/397SUZUrT1m7745UUqkqq4yBIGKt
d73Dn5dZE/fuMgteaocdy3GON/dInsxHdOPfP83/e5W/OM7lCCbmiYnE5k7LlTfKkpinqE391us+
6Bl+e0PnLZsdgZSz9+PmivxoQ+XEi3PIfK3DsPkWNuNHjcJv1+XZEePctkMdfFcAirHIyXnjsS2I
ZS9jdwtBNef8eUEr+EqcTX1JP+8fIwPA+PcL8/dXRoOJ8Qhf5HuTABid1qxxVdhVBGsSjWMa+xRY
hTigmZaXAGsoAAisYJw6qR9/f+nfPVpKXorE8/CSscuf18qGEaiYxcSl3YLw5dprLgsHkeffX+V3
a+WPV3n3aNcQIxsEPOFOtHZJdnnjpTjzkvS1xOMHE/uPbujd0THoWIeR5Mur0bVelAYCRI+Y8oNy
83dHx9kLDSQCBQsA7Z8fW1hbPYk13BBee/EOXvKU9jEVmR2CDpPc03wkW/jtE/zDBd8dHZbbWf5Q
OCHqvKr6UftOtVNZVXzp59H9X3xtZ3eW8yTubD/07mUZktLGJeZYnLrO/RF2E5SVeRk+OOJ/d0Og
KSFoHKf8X+xzIS/gtuHzTSsvXlLa3ezKaWN9IAlT7v/91XcmBCOKQN6Lm9CfXxYIeS7bpox2po7a
pNCi+RmOvj6NmRw+qGR/t/oYkDDyhrVHd/duXVREcXU0BeEO8NdOrda0ey189cF+8fur4IcE+RT1
zHuaWBQrFDVdTu5d1voHkhXaT2szjxd//9g+usq78mhV/TlAkDe0diW7fD6JfeE2+n91FVz7zmQB
WuLzOvnDhAM/AKsgYyaEr72FCa4hTmKTnPnBEvjdvSDkwGcN6BCdwLsjUU0Z4l5k5Ds6ZeyPnVyz
t7sfoTO/WdOArpy6yMww2H0/Cu0dfxzLGevVuCzjNukWe1z22ep3Bwww8/iD7/SvVzuDQPBDablp
Pd8PeTffU6M6W72YFl+ydF6daTvazKbEhUVmU/1BSfPXRwhNFxQeVaaN0ud9Q2M7RbRa+JvuRKft
A6VUl4x55H6wsf7mphAhnstR1A9nAP3Py4Gg07MTgOXsmsFUa4ILvtslfpdPZWIipT6yr/nrTcGt
wrH3TJ6HSvMerJ+0oaRQGBY1heX/BOAir2qtl/kjOOafv/efC0KsGs+Y/D9lRH9REiHnsNcWsQbS
31XN37PaBIaI6lBY64WK12E1CUTTvH3tJaFfe2tyZ0yQNP6AJL5m9BL0AmvoPQB6O8WhoTnHrMJW
Vpw0WUR+Fn9m1/oQhmLOgMexGjuOY1Q6//brQS+PpoFCgYPvL71z3pUQczqXfmHkm+VyPkZ7o+uZ
4rCounn4+x3o/Sl7tlY5q4OgHUOYYODz58XAG9voe/xsV/tgV2Q+CfUykgeJeQH/H2xUotI+8hB9
vwC5JtpsRNq4MnDR9wjWSBhyU9VevIv7LY6u2hlfCqAkqGs7Ndb6ozHK+wUIMwonhhgJJGgOGNK7
s8mPi8XEODYB6MgQIAJWyEsXTB+R+v/6JM82aGdjC54jZMZ3lyFlsSubQWY7UYXEGgdVG/5aNcsj
97P2m69Ge979/bv7640xWz3/xRkPJvHeGxokGKrWhqdEM8zdCSOP8qKdSW79+6ucPx8WwR+/LNq5
s6WcjdoGvBOf7z8vkr6be3K9ZbPHJK1Wr5UVCHMKiUTvHoqzG9IhN/jqYbCWjV9lWc07OTrqtup0
dItmBpslgbsTeZJrDGU5b+TwaCARvG5ai4Kw5kFDIfOar5vKr+Lcfqrzxjsh28qixCszrG6RAGY3
tqYyDwhbvqPQraAfgrx8kZsZ9m2xlY+IKPoH4cSmTjZbdvlVaW1tezX7qtst1FbyRFYbgzpl2+tN
HXY+AaVBoZ/8YZxJ5yy8CwsSpdoXuFY8T3ncHcmoXm+EYxiYC6x7ohFvpC6T9k9dmjWZ7b78Zq9x
f9WSMXsHvZtjlVA7+eRC2z6gPR13Gb8JAY4YPiC1/a6WOi8SuKbDI+YTjUziacXskjx7m7BEI8IF
jbRXQgDLIxyfcjWTWEd8JBYZ7Tb5IqnwAgCu87YTBPLoygxCI5BzkWhK4Tkw9oftRvdNuQ/9sUvF
1LcQVTtjueSvW+u1O43NYfU8ZSeDyjCucj1tlXuvJ5q7EFl/jfuUW6axqq0XorKXL6UHIgLtyE8V
HkzJ3GLAfRBSur88Z3KmdBFC6kSOxZx0SDV2U+4MJ2zwXOfL0IYiR17in59UnefhjSznWabkeG8a
LymQyAORJPjhRIX0w2cXGYKfNLGxvsyNF36dkR3WSSPsWO/ayG5eEaQSRKj6On+rBru+Ino9H5+E
XTVDnHR4vzZMuhBROMTcEvFtJ5Mc2/mX3kJp3yHc7GtcSJzgNlxtVBz82B5wciMgJ5FL4MAIrFbG
Y+hMKvsahzxn2q9V156yvPK6vcEvjyzyJodhrzM7uMrRWk6XSD2n9taw6fjHUPuF9XMaddEecFsJ
n5ULc6Vzhq3Yj1Gun52lfLDJ7Nutzdh/dVYn1OSbzeGY4Ibbuvt82GAWLRO5g5s9qDvi2LfDNFaE
DTl491/PmMcsSVh2HvQjcpHvux7jFXazNph3gJ7Ic01d5Dnu0LPGSmYglDM/OWUwk0xJYrfxmwm7
BVs2iVHe2l54OFLpQ13E1U3ebIro7mbp8UUzPSnNPRdL56ApCERsiEDfYdM5qLTxomi9LttCufqh
oY0Ba1nyTC2f3XGx+Y5mePGk9uKAkGqNt+DDZBNTdHAcLJ32YVy25UPgb5ove0ZoC9kROtXU3MaY
DeubfOhFMaY8DmdIyYTsx902RK2PLiJUhBTWXQ8tMzJRGmJmk3+rLVW7pzCvVXgIylyIyyYa+lsR
rLHY2exLPTnA+WpJRp6tztLCKpiZTGFPxlzchGh9RDhM/GAnW7NDGPVluCf5dRU75Ggxn5oy8ZSQ
IO8cPL7VcYdZT9kc6jVq7wiA9byDXKrtLo+Jy9xlMMeZMy0rrZZLZOlPnXXYrmHyEBMJzzZmH7Qc
Fka/Zs6gdeVrUe9da8TdI7KEExHtq7YvIhfkRAoXQts+LMqczM9qkbdFW9ZbEnV1++opy7n1lwzP
nhHd87prbFzvki5kLC/tDfV5NM/qInTyUBBLauc/847TD8qcs0HaXculoJ7Jqzgp63KOdyFG8t/n
EvF12tbR9DJtRK8fvdJmyELceP4aECPtobfILcatEp4DlOCi5Pe1lXwOCO2zYM3Os4D5aBPfvLre
cpz9UMjUKhA3JAPh5jrpNssMGGKaFaePbaoJrGdKleBOrTC8tXo3IGXU1c6yr4dowQ46WMrwIpzt
ObjmbAejZQ1o+9Jq7EgdLIKrPqm1wEQsHsQ478c4XOadh9XBs8xNXBwHt1i2PZZ+ONpu9bS+WZAl
5AVGv2o5TER6fooV/DrUXq3l7N1ose8c065FandbT3zwIMO30VbxDaWT651kMfovQTBs1qU7dBtD
r6WMy5PX9kQqjU3NPtKUnv2rnYsJWpz225ez2wc3Na9Nk3hrjr3WEtrD8xYPUcGuRzrraeDouFdt
4XBANNsYp91WQVzyszDO0oG+DS611/wUqgmDRNszzqWlGXq8301WtEcCll3ix8cw+MEiG4gl4hy2
9/Zmcwetu05dusE88BKkhlV5lGg67mVTlpgOGqGt1MzN8rNpSvagKCDMYId7YTccPK+W5a7OlzlM
W43JQcKAKF5TC40i40avpB7tWQ3fXH6iA78gq+bUDReXfPWuFy9W57nf5gqh0W7S2v1aekTk8ER7
pY42A+ZTj96NIFeznFeUnkP49bjVfrL9Mq92Rdtlv4zwFkyz/LkJE7JmfZOaQA79QQF0oMYLivE2
sqvAJGGDYdMe5K5v9h7CJ7IiQWZJbpD54u56sarPQ7GRitdpF75z6M5mPPjevHzfMjbrm8CR4+ds
U8V4iJWcv3nhpj6pocKeySta1sdQ5/qXGNkb03YYZHzfBPNWplEh6jyx114jw9fDTIhvv8goaSzJ
+TYJwwuMceR38T5RoTg2a6YntNmlgd7XbAXZdTxsP23Vyi3Odk7sbrlU1pZ0zNCRnC+ue2VCiOlJ
WxN9kNRutMWX0lqll6qZIN2UT6wo0ops3yjZFPtsWk0usWZdmLvlzlF2c4Nbt8LRB4QhpoQgxZ1u
IvbXU7cSWtFgd43kMZ678auDvsG/mFp1NmvpZ995zZAC2nskMb26ISCcgT1SRNmu+6KeiN+TeeWa
+834mxr3bk/E3PfQKYrm57CIIAN+DIuxOnpzMG39Z3pKNH43cziMQh3q0SL5PoGa4pX1fT9vs0Oa
sT90Gb4JSze3dPVo5UBelHOWx3k8vwa5PW5ZgZU2gSCAYDdsy1T8LHAHUF9Duz67bA69P7MVUbB5
fGldUx9I/FnXQ1UXXbbzB9UjyMj10N5mJEpcuvwCwXmLL7ck673qF/s1MXUI59sxbaXcfPKFgKGS
KTbn1OJilr/6Ms+qpHEWTDTJHsLt1d/8Y82koTpIBpxFQrj65u/4gJ1rzViHQ3XihZJ8zpGQ1i2F
0HWHzCg+ELPbvXj8bLFHjCCOrhmm+Sj0MDS7qKMoTfBSRoGZ6WW+r8rBC/CKU+LrZHNKHrw8tJtd
hUh23uOv29nxwZT+0jFPygd4kLrE1HfW5Yo+B7r/odrK/NLKDWrfsWmX7XPXTbLfcWa06IYaQf5z
24TF6wQXcEttZIgIUbGJig+KMD83nUfQ0XTe1uhxqYbapDxBv00l6cdEPi1ylKnrZNGYuEVtl3v8
J+OH3KzmxiEXxL8ShZiuYM0ES8LMUb6synVfyrJu5FNJzpk5wlctb+XSs2N1phguu3WexwQ/Rdfb
i7hCeqUZdr2E1eKQnwxekR86225KnncEJdbyuuiuXvvqzVZ6DbFn6EcrmcLNp3R2HdzIvDJcHqqw
rb+zIzpPurbXIfWdrMNMxS3LMDkrrxi4bohT6nqQb2eWhXfUyhl/rqInh1nICHgza9f2tJZDm+3h
wVVvccO5nwDUWCS1q2G6WzwVVYnf2Nmv0gkGepc2oHQ366Z+Lcg85n0jyfCxpg1n1VE4nMxYJPT0
cBleInUtKQtxdg5xsuZEOAgFXrRz7dItExW7rbdXtDxz0hdq+tps/nO2rSRiVPmrP0MQ7jGmsBIv
GPoY853xbTCtSuaMoJA6q6ZbO1yK2y4af2LADkE/WsvrhWhvapyeDF6cZzNUjZJv/amdl+ItK3xn
vJABopAoHM0hQJjSsR9FNh5Sw9YfV/B/RNuhOJRIkKiQzaa/j9VknkvhPS40QjKZB6qjpIXKGSZr
rbzjhAZhV1r9trO6wkSJDJz1jHMRH0U9Ti8zFcHOlmX2oDF0XjlXjf0pIgtyKyO5m0kSf/KsfPm0
qa5NO7LcryMZoh2HdPwllh0pcNQIaR/Wy5qM1iyesDsUL9pT9ePcjuJQoPF/6px5up8IxiqTLC6+
1QTq0YRuYjbJUtK9nl8bgtIt2i4xMPSPRaZlwoYVPpPzMD/q2N9S0p6mG8/XFTkr5K5hB1IQhqOf
tqU+2WOrIawM2ydnCnDhQE02JHJbt3SymhGy/jiSJ1J6z4WpipPd6PLrxgmyF4PCF3UmXcjPlug6
EEAlrE0n84l/4bYatT72IeehNKN3Oa/FcCFBsBMi7z8NW3WFC/FxCNc1gaM6JHXmEWUugfrioBoT
RQJHAnPBebZosU9hsygMOhbnZcOvDQSwKr+QeLRMSZBbISEA23ToFjwq16z+vApyViZLFTu1Bt1V
5sWXgmnM2zr15mKeiq+x9uSNawmdtp5FZHyBrnypfPEsLdd8Wju/foqwn31YSbIPDkQpoqI0s2Od
CJgY9hZL0d0m9+Cq8GWi3Uy21bpgzNQ8dyOw7lbV5d4ZRJSsk+mvaEKLlbGrFb8UpgzlwVuyIpV9
HOCf2kUnTFHy3ToTtwZhL7iqer29RZFwT8pUlNTKQSBGG73N1regDcRDFavs5OSDuCoL8keLFjgi
wSSsTO0lv2sGv7/zKrt4KoqgN+k0qmu5LOICXGI5YaLHXjatv0aYGgedLXbil8H4FTxK79tRDUkW
9epHpvLtsmHs+Knym9ea2ovOwg2TsvXwu5nW4mrWdfEqcKZ9gvbrXNai6/cGMZ1M1iDgGUdWBUPW
TIeSkrJKM09ULtL9rjyUNPVJzydzARXrfou7+MqboL0imqg7HGdrFnCtZmcvgynYtQxmL626Fpdt
YF9O1ZxdeEGjrkblf/EyV9xtEfqDGunrlU/KPetxW5rnQLbhDRSZBzaM8JfGXe+giFW8IyLsbfD6
55F7eKX9OMtx/Kr5tiCPqVBmlsHeV2X/6Gx6uKy2oju51nxX1aPLd8OmmqwmK4FTA/cOOgZllzfM
L4Q1F+hc6YCXMSvW1HXpRDiXXFumuoUJndDoNxmrXGdfbXdVkiYKnCxdcUOaUscZgjipPRvxRGs4
sotFYebcFN3SHTurJ0KJ+m18kDV2/zSj9sOUN9ay59dHth7XoAq7MRuJ4fRMJQT7lukfltmnao26
yrkKGoDbpJ0992vra1RPIg+c7zCy9UF6cZ8dlNeEZAuMQXmz5HE9JsBDVZZEJp/zneFtlWnLFlGn
bmUGzQffRj9stljFpxf4xzUenepI0hOKrVCRrrnLemWxgRB47CaFVwPJzhK0R8ZCx0gTW88kSsyW
d/C0BCj2u9JWCY6CZZsWrTva5MVFM0kBPg+PvIJFcBLLKcLSy5JTswvaKrwTWRFEqdkETisqctcX
UTqrTEsEoE5Sidx9bgjvaBJmE5gmmNIZhiSy/Pm68QwS9dLW8c+uEf33YBiGu2rSc59kwsvz3cSu
/aMWBDTuONtwyR+62LAw4drlaVSGTr8vgsb7XLeCrQ1OZaF2s4hI5y6oLdvrERhlTdUwK9KtaIli
1EeVKfdlH/SP9dQUQRLDxwgTTt+BpcDc7rVy1tJjEtmFLh53w4LNXzH4AGJzrcCh7Dzy74fVy66H
3i5lUjN0ypIF3dFN7Lc2CdYmHwGcAtN+DocV3Lje+uzZ89VyTqBaixwRdD68jZ3CtbrRU/vaqMno
iwUXYnjec+aE18I9N80rURBbWjc4vhyxFOGgcWo8HpKR0n/crZkxL4j0uAe9gprGE8hRwk7L03Py
1pNJ1CBcTZ2lbbHFsFV0PdVV9LAZtEIHjWt1ALrTEQWAKxehp6FXCIt0YWpsCAfdfCgXtSGM64ay
PNjjxBZZ1ND6cTELl/AY11HQXToYV+ljY/XitGb+i+tr5xw1lpdqPwPDDvCRq9Wk69pNJMLqfBiw
sK7WL4Fxs195ycmTroGpH6Ki6OUnh6Ku3NHE2g6YTxX9REEfTPs8HCyWIBZfD002RWEqHIcMuwbu
p96jb8q21KPd+lxNGUg2CxBvYiAmzFBhejVtIgCKDcJHNSG+G7yOr9NZXXWIkHheEyVIQxZPPQBS
G+nQJIVVQ6V0AJCitG+tiO5Rh6Pz1ERizN8IxFDDfqy0019gsx9f13g1j4/W1njtUSBZOrchBjbs
vvZ4GIeosGasAPDo1TvckThALHSshPVubdCgp46LKEXFJa4YDzU/SwY4Z4X46tSJ3ZW1tcM9Irwx
qi5f7SUucTwv5HrrLCsb4BhY+H5nG/4eewTkw80ow7rYSbcSrEip7adpDHNMBscVtxoofV5JPDAM
3dTLM7kmU0dLdmlqmxe/M3JuhyCxM2/k9Bnaxfs8MAFS953pMTUrIfacIxKcqtoo3yqmwJE7Z29m
rWh+tlg3GGPq1gqSXLd4rwBoj+tnLA9Eta/Z68Brg1DR5zC5vmvGyqIwNtXiJiZ2MDAa8tGb93FA
QsC1Wf3QToBF8SWRWRD3x7pVPeR1qPQOzKy2n0dDCbANRbIism/uwoF9NPEmf4tSvWnV3q3K7uxr
a8Uggnc7NGd7nG60wMZdNR4DyNe0orPhOWVursOLZYrrFlIFlcLzCjw47caZ6vDgN7DQCAlGNGR9
WUohkcYtCwOBqxj7huUSIHMa7voeMu6eLd+ZHv0e2+5uPzqu4E1qXZTBsSmyzjyVle+htK/EPN9n
q2vlb11jaVSKkMJwGV18uH1sLKZ7nJEew0xrcaz63pxdjnBkQdsy6tQuPOEffSZD9QWhNFZcsQEF
bZ3w5RWGfItFNuR1t3KyG6zFmCJhXdqOc2Olw9a0WBVpBtZvQ+8t3xWudNjP+e0CTGetfVB5l3gL
L9UF8MwQf65cBl7sZFpsgkhALHbIH6IXFEDlBOf1wed4Ue5yu/UijB+KygH8sYtioiIaPbnmzIax
phwv1thX/h77B6W/gp9X815Ir0ePaWzc6jEUF5uvbgINq6o9Mq50mZT7dqdOjQNalObCCFpIf57i
gt5yXQLqvJppUwJ43S99EtZ+aY6tbMJ1b4WdCC9nEuBFm7ir22bxjhIw11+0WebxGJplOivXOcrF
w+wUUhAfIBuxfIZ4XEqzs0o9aJF2a9zMxz7zGyLQy2Fdr7IGo52rgCa/SHLcKjBZZlJQMOAn7Lvi
bItndRJVN7QPTKcy50DAtj/dVIQQM4iPR9NGlyqDULthv1hH9W07NKF5rW2GXY9rZRlNYvi8iLY9
/nMM92/pD6+LH13TN2/Df57/tx+86K7I5fDf//mnf/r/TaXIWPP/rVH8P1X+qyte/yhT5L//l0jR
tv9Bzg20jLNdG1qMMyn7XyJFEf0DyhjKAT4dhHMQePijuukG+V//4Yb/gIACUQkzpjPv+Q8qRTv6
R0y8KRwMMu8YvyMw/+ezzX81d/+ah/bv/vmPccyYDvx5burQWwQ4bDE0Zc7NPOPdSJh3l3VaFZcN
5MpcPVF5et71ZC0+cF2yrA5N9i7Cz4eSwHLhK5RHZglqSfPz7Z4xu3gWg3vjxKv1otc5d8+wUNCO
IDfUUbn+2uQD1Ml97BWrZRKr5N91r/SvtnVPTJHF9FETezY73/wlNlP9IjuqcpUswmEkCprvS+9z
SKcGN9EuxuXR7WtfY5A9+uSibbM/7UEdmUsi8TBXg3SyOSntapIHAMTtEfqScgn7kPlNoIYW7NxT
GssypvH0uc0kf+ZuRNANkLMlL7xSCuJMSUkP0okUBsLj+9JnULNsomCaTFHLKWJPw/VaC1GJFBza
N+WLNyztItOcUXdwIiwnKL94jWOsfl9N4Ww/ipa0+mOvPDe/NqOen6q4jfuTd26l70xBk7iXBAmw
naICtw7zMAb1SUetlapiItbLqRd+F+ZsPl7gdbsxRxt0pdEtw2BI2AHb09LGJBFEld5AMhpkIUcb
B5T83EnV09Fze4B+sSBv0ocoWgIANwx6SWtKejNWw7jXvmPR/eHeg4Y/AT3yrMvKL5aLKBD4d3WO
3X1XypZzajTeCXtTaDnCOxmcYpPm4FZBvla79cwd7y9zzv+q4+z36uWRlLMwv9Mdf3bIclBzQDPm
zA5Yhk0NQXSy0TdWXDR5MrSAHgctGC0l3qhUqxPXHi1x0tkUtkk96Ylj16HPp1uJovYE5GZA2wLL
KFq9JcQbtSnRLhY9YzEmSb2ZLwHM+hvjR704WiPV93Hi5yyneYAmdk9DsK37qqqIPMryyZi0nzB9
ZcSofTuNnbX+HARrcJ/7TfnSKgYjeN5FzudgsxYnLVXY3m0CFk6i82b4JLKuu0YjH0VJiK85g4He
W8tk9NuAOaEDrR//VVV/GdBWMsyXbf4WSqxbjiuwV8TkPvesT1npKEYmJSLXnSX7KjgFpDJUO5np
mK4CdPkWUy/jJzO8bjsVXRnXl35bya8L5nzOfqChsPahG0RjymgGR3G/nmn4LHKkfqjNz+10m0Sj
WK5a3NmtP9Rp7uQjFVtNHv2B2oO2fCAu+Rtn6NgnJshjK6ViquskF3SyaRRlHNB+6fPOwrwAz4u0
pHQgc87j95KhoHPCUPAV/WH/dVq0eFNRSc3nljYDVRSUIC9Sz3h9U6fPXdL1kcgPJj8bGDQan1sV
FY37CWdw+VJ1hiItNhuJWNZSFPnebcf4VSwhnnSEGLrmIDp2TEaGTXf0rTpr9iFT6S9+o0I7xQa2
LjC2rbarGmTktYxwADrXMhjdUD/zfPN5z0iEMAtVbIa4R5ry3JAv4AXgiczExyNzL5ozK26H6FVG
kwZY6jc9gbOD4/E3vKaoKTFR6oOncWpK65a0rr66j1bfH6ZEhVlNSU51qBsw2WrMXudppnVO84zR
oKKFzKX8iaUXSQuGX2IDJ2prPwcTE/Hm30ayUIu382mB3FM+5o567iv44qf4PEpIhBr67nERIFh7
iftqcRVuY6O+SRxQ3fMcsB3Mo5KwMHbdVFbnLdejD8wv+D7ZvdkvMDKL9kvsEMu99DZZgQhtHAXE
EHZ0K/I8zPaKfVZ7lDxtDN/0S1ZOgXeMBluSdWbXg95NuL0CRxSQbIn8mn23vo+yium0PTDcZVKb
AeXTe9pD+IxvHH5U561XZ3APQLGY/09hlP/Ugk8LyzLSDogi05PAIkQ6i4tzcN3iix8xa0mZ0XdU
RbP2ApQjpmkvhrqOXoeycF5Q4gnxOFGhYxZqj969lwXjfIfXl/0qN4GaaJtbBeNhWiZ77yrbkV9t
bVv9YZ2zEQKlM2PXTYwpEiA5EqV9QzjjOh/HgNzKpzgau2jvNcF5TuDN+WPgjPZTRT+9JGW09lG6
jAugElcIyzSMzNIlynFhZYBZZ5+qbJmLpIJJcO7NW3oV0wLzJhaKEMMH2bQCbyyj7lvPIfLB7bb5
84TPa3eIF9h1F/jHkEi8zRMf2EhaAF4+IzOJneeoKVRp14Wh3mGuY9yLrGrAD1PZWe2UDFlrv2Rd
VUenchK+OOaYSBkkL5guHrFJsSrgWZjkSTXW2Zb4AaYe4Ms6YwhImp2DZIWUYNLdm+pBVkXJ/Igc
A4YaM1bvxLSQj2TqLs9PtfSMuQhVYz8hscAw1DbCDa6Z/0O+t6c2co/waLY3HY0GPDfr7G+s46JP
IjDfHP/SXOa342TPBMeHOisvY3zrrgGF18+iWhpFKsoQqpsVpNHfZ2HETDkhHNXu91J6PGvLKqr4
kg4sgvBlmvroFCVduF9XEvPn3KVAeqyV4yvWm7S62zoYPCsNAIZ5LdY0PZZBOQxs/579BnGy0tCO
KkakuBD0674eaVaTssvDu6oEG09aUHZ1MEs+Pa26Ry/m1UX9OJVd8E0au8sgPAUSoku5MiuWW807
QqSHBVMOmOicqxugA0UN+NDWzGZQBWoipt2oY/jrZHV0cETm3tv0VS6ykzpq9jZVVbCfnD7sr6ir
lu421hsHOUaTk+1dmtgsBeEgBtPv/RDZGYgR6JiePy/l3JVHRq7Zj62BwQH1oc+fBjte7as83Ir6
ZphaM/5olnB+8zKbVzpJJ6jSqkIEt6vGwCc80ANBTCwKmZh2zvinohv89tjrbgC0LV0s0WWu7eo+
81YlTsovivAQTQ2V3wbVoLm1IVBMB9J3ljAJ6PYP/iBMv8sK7ez4hjuVunO9WMlYrEUI7ahqq0Rp
uvC0iYL8FYKd1exq1XXdiSxkEV4Msade0GCsw60NnbF9AIgaukchRd8dbaDet7jqN7P3aifLcLsb
V+tSzdCFGL06dZjKopuDPSOMYE1hyjF1LaJyjV+Leomh37mr3dxtpaucfYGrjf+VhLS+uoPJV46P
kAFkBgpMWsvEBHsvdEspII8y6tpmOTf/3Ab6llgwZrL5Ci1ZFr5KAb7cHt6ELN/g0jA/yksrlEdn
tbGH2oAG/oe981iOHGmz7KuMzR5lDg0sZgOEDmqVJDcwMklCOKQ79NPPib9rZqrKrP+x3vemNpWZ
DEYE3D9x7r1Ma7umv2mVWBlblGkJb8NYJIlMulgV9WHDH5lKrsRTBjIGT4OIsDwo7TnX3LAZ2a66
Y5hrrF72ay2lvKe6YtnC2n0woySFtj/afLOwztMLy7kRFPstkEGgYJqwLY+l8NjKzSHVc6yHNvho
k8xmlAqlQcJ02oDB4p5AHg0X3HTtj6O6HZjGpxEpxuMHVcsy73I8kdx4Zczw7tMlPvkdBFecDF16
L0lfmjeNl0AMeWa1ajRqzfrGiQiAM4aZIAoG6GeXjAY3cWXzvu7sPPNfiYRiWjmxjyiorSbDjQZb
FD/27ODs1+JGUl0YF/Uyz7aEzyJaJIuykhXpLkhV/sMsmoNh6GxuJcRQQXBAP9+mmxX6+BOoYbog
lKi2IX/q5bGpGllzWA/2F6kOLD1FOmEh73utAmpo0k5Hws+531NVNrjlZt56SKsxVbFH0Ga5l8Iw
mZENUr0yS61r6JTGY7St6hp38KxzPvp8Ft9Fwt6Twb8/qG0BC2PsHWMciKNq2IRE4Khkov13n94v
x6//9T8tF5nSf96pv+Tfff1R/bVT/9ff+LNXF+EfRILRj9MJWxeR4f/p1U1h/XFJaPqXuv9i6gMu
/merbuFCRHOPINF08dzAAPX/GgoFfyCvJubnoiIkcggDkv9Kq84M/tKL/4VxpqO+WBugKoLWtLDc
ufTyfxHJ+EOV6aSg7aHYT5nxm5201ueGZMYWM7XFnW6HmWXby4Rvs30D21iXTgQTmQn2nEKXdHte
D5axt7M2C88ZCO5XG6CIuR/XTGanRLX98u7DbRk3YTB1Pj2HKoBcUcr09dU4YfJpQlCXzafIAW23
3cIXGPFbL7i6XdGabI3VXJFRdHFbDfCkuwuSsboNfTDSfT7Qb+JdXc6fLETlo+vR98drPhrTz5AL
4TOJHyuDyRrCnNu+J2MlIuDeSSJOrU6+mjgmjc+tDSO5p2aAoNhK7DqDk+WXoR/lrMFYRaCwqPST
GC5VocKOhXg+r+peOgfI4dDYOR16XdHjXnlcofLIU9tUe8CW7LFrjDo5jqLg3/cnK2hPjEuoxcFJ
guRckJ8CZ2ZALDf7JJv0/DmYqU/tVnXrckDD2PkxvaAMt2xgHGM3N/5854zWFFwZhh2Me79XoqHV
KDz3oi4R7EdTCiXsecXqPIyW15pboLfhbZhMYURAvJ29S7OQrZoAd5EbLmWDhI/GHtsNnEOG5iLr
u+FocuRlB1yJGVvWieYsqjFr460eW7ZJLebo2VVfVD6zXYPuIW4EOBkn2GIQoVYomsFTxfLdiT2s
UodtE/gTgx3gRPKQ8sRl+Vca5hIH9MoO6zQG21Ea9k3/y2jW9luWJuSOgtptI/YufhbpwdLJvuDu
1G2cIC38arQpWO0AKyYby3eXNQJKdDAILNNpPq78mWTrzvlSwcZBkMdjnUKLlxjFMdhm9/WR4jZD
EzhZ6wfrBmeJ11a62Uszq9yK/HXOXvIFcTAtdF9Sl3rJWp0zJFdXBFFI900X0/JJH5LIY2WnF9ww
q4rs3ekZacRJ4ffVzQAsD/SIcUcDUuA1j5nOhvK6D9u5/uqc1NTf0EBVQypYhuuMaTRlc6rZszjE
dhnCjTOYh0dSxNI+At8QxT7vGPBsMU8Ifl8M5Ouz1ZkzQJ2axkLeGIrq+cWZnCQ4u5Uu9RHjovUj
scd13rVWl5l7TEkT+2zXKAN2S++wWRrzoDZJx02n5RZpA6UDr64ZnwuCfle5YySnQYPdMR+b+7Hs
LfmchVVeb6zc0Rr3AMG62bZoiSFwXAV8FHlrhV47avy0uPAEAFDlTbPWarmyNZ0UuAiiOWrjMTMw
ddfYOD75F2qBT7lfaH3LnB6QQknip3Gq1RCeZNfo4IktEcvMyMxXzgM5A0of9Yx9JbkrBqV43S0p
IdNgb80Zg7zgURYDzdciSa2KqpUJ1pZy3rQeB3txPtDRK73p9TpOG5sNnctqphf1y5J59rXl5+56
rNgcTMeRXdch9NlXRuWqh2TP8Kj0tmUCKRrrkLfP3pbm4Kqv3J2ZpXvzZSiZeKSQ0viSPhk7aiCG
dZV9lVzNChXANnc8WZ26MgAX5uCl3yb/t/Jj8o1cxa/DAnWXNBbJmFU5FsUeM68FLJEYPyaColTh
vqDgZjDQedRu68AUYFf0s11ugkrYT+uY0FnZTlM5J8tmZ0F6Ugt+4orJydFcFCp7VcHSXT4JS5SM
F7NGHuw8tL+7FjtyBhVNf04ECm4yeFcBNJUnvd6HrH3anV9NlA+eURGOjsHhROtv6h5qv1zC7OyV
ZHMg/hmYSxjman9kXsdH5KhwYZdmrLxpjRW27zbkLYcQqeMfmD/iq43R+VzcLx3Y8lYuBXtgs/P7
5wvJUG9aZ3ky/eTaRdAWadxRyA8hgJ52ysljaYXP1SQZnThpuKU+tpnB5DdlPz4MWXtMyyk9SSM/
eRPcFRizjqRqWADaxU6Ri7fm3YspBuMqMJKjXVcL30zvyyTF9tZya8Om2kuuoVCMV8LQ5cYocoPj
2KAMY5p4cF2lNk2Tv9CAh8Q5ePXKUKNmt+4NifxBJp5u7NR7x+Xm1Q76Az5RtOg5w6RHUvGKKLOn
5WQ4TbmVpgf7693ndf1Wld1HWRblteGuo9y4hv0lCen7gVBiGCge0tIbrpyhD6+aapljvpwjRWB1
ncx8wMacv8qO5RrqhDJm65fibOA++ogIojqHch/t/Szp4mSof3XeeJP6w3agB9z4rU8AZDIf+rAG
m2lSK0bFseE6lyeG2XtNiQBllCdRVdvsQAs4KwXnxrzrzsr9kl55uII8HKFY+voHQpw/4NA0Fb63
zWpLvDc4F31XnUPQJF+LeK1poBbrdzqZZ1pc624cOjKjtbFegAskO3ayHOmB3GilOV974HZzSBPs
P7V/7BJujS5jsOlWZ7PRE7grxlMwujCGum6Oa2hWZ3JfjXaT1DMqIlMTQWEtzlmLpmbGNmnAtw74
wq75sIUFnUb0gLLSU1853dH11hE9VHWyXZQEVEAbDqi9PWvjmrlwcUBwCcPET0uldW4cNzhiNrc+
XIQCrKcTHZtLs2XYp3dwfuhetHNeyHF7aSsD3txmmeYunE01fdQxAHndoIgpotkcme24Sv4krmJR
zYGPoH56cya/uUqT0X1OgG2Oren/XkYJkyKkX397I6h37I5z+zovXv3lYX6MqskLxq2xWo+hianb
KAy25/lY/+INzj8JAKmISCx3wq6tBxfO/qmsJnOrfXWujK6KeNC5kI0LfDos3ZE+cTenvTzhMHle
SOiO0jGVR9FiPTpXo/mRTM3q8xokv2yHAOu7lqEbM8+sWch0mMc5gPNuo4ozw82t1wQ6zt0g2zWe
6cY28PROrQA8ICffUlTkx5qdt+MYCqMJUP+6qJObMhhq9LrTsgPpniPkJNdC2W85qEDczoKgvMT0
j07HicYk1ZrvO2zu+TrmM1xgth6X8TJuKVdScgEsHT6TKYl1sn707NzeCer+ZcyKyUJgcRExV+ni
XHrHXoQvwegcm7T4REwabETi4y6v5ludieY0qPA4Z0RdD7NN0Kp07nI3u4XFbjdpp5ow6lT4jMNV
fphSFjizuMSU2aRaINn6GZkW+yQ/d/dz6qVHVXbogmY+85K0NdtZrniUmSmu2zRQb0CoQyQW1FAV
//rWvSSMps48I0qbf9rAPXEWEtYDE9LlzbBBIgMw757WLn0cVzs5pI0J990U+yRRp9QZb8iZVu/T
ajhf2WJ8TGJZ93OYXwelfQgxBtng4bVthsV9b/F5iWwf+QTLiw9pzY6JF3S67AwfStMazY4XKK04
UGjrkDod12VQu17yGVMggzRJKbbCCpGt2fZ1LRM7lsEQsiBwNmElPvrOeDKa1DjaQ/dBzRe8Wmik
CDpc72Sp8NNP3XsNg4lZ5XD0w9o7ELRNaV4QSyKwFYzbMFy2KAoCfe1Uq3s1DP7tnODxJa0qpdH2
BhcVA1u9Zcwd7qCWdaLfkUEKiEGmTPMEC2d3Mf4blxm5uG1X5pCeqOSBW0Bu0KVg7NPuZJq4cW+s
y6/KDq6n1hjiCtr9Ccs7+wuTLPYMbb2eL8sihhv8mm9Jz0yr129TCcFZGfiWJ/l8EjCH2wS94RZj
U/FdWWMgY4INpoMxXKhOTIbTX1omz9ynD7lyFsKhygKaD5ycEq9b4t5mlIAFhNqErS6RYriNu+GS
PDa6euV8Ck5LWw2xuc4/jStgcwc7SjrQsYWNy1NpSvPosQq8qHIsb90NItgUs+6em66Dz/SK4NYm
tPQ6wDrtg/jP8DZlU3JvOJ6B2qIPWDCOo2GAfgvjZjSSkm2EuAswX+FUc8T9kjavTlEFEb/a1uuL
dGcF1HuWNhJoKwsplArOlHif2CnZcYlohel9Yd8N03oL2vIkQ+clVOVjmofJL4aG07RHtDH/5vi6
qYTBHqXIUFUlTgE9z7lzTRXDyHnM981smC8yT6lvKJ2fApYLP5wF0y3LIfG9tOMj+4wdrgY+LIou
eAwHJ6x3I2LArjC/aiycPLt/9yvffgswFIylM5B86Q7jVZsJvlF11nW3FW4/VBzBspWk1GRM3Yf3
bm3LOGyMcMO7mR3TOUh/94sh4gLO6jCs02/WcdW5QwOaczu76n0wKa6F0z9mFZVfnbFgk3X9sHjt
PbzOgU5qgONjO+tq+0gPx5apm246Xz/VXX9lp+NtkfXslJ1WP+ema91KlP8bYq4fQQA5kMhCtDqu
aX45sZdh/hR6JlVHawanMkMGq4s6b+GrfVJMpFrzvSj1rhiKN4rfgFLb6vaAM4jIu8ujPvefvcyf
vDE1tmPvXwPKJ3scOLJvNeLJmOsaZlnl2ePiyWW6LCzn3zNA1DaTCwxikgBsWlNefkpttq9y1nRl
lQDrqaZPtoXuubDwvIvRc5X7MUn8fekt3D7JmPJ+ibm4HfqeuwTzpCj3+ua6dxKJAqZ/mymF9qRq
v05rvcsHb8T0wxebqTazLWzQrrTM9xC0atMFpb/vKmNHgx9R+74lSc2PJ/8sKe5ZsNzlMG3YiRev
bjleS1vErgu3r6onr5+Hs5oWfBFmmlu/ZtFC+Mlp6Tn4cSetAQnJIshNxCERnfTjhBdYT7keqAj0
rk13Xohp97mZ6NfkhJqhDdezsEgQnOQcxngD3KauOBIgf3RLVM2betbHxcrA47zgc6x19Zh3IS8b
/PeeA+VsGooxo/yFdcK2C7OXzBI/mv42muGrKJPEyXNTNCQy5T0rUC/MRA7F+DLuZ4dXVjBjRjSd
+2OCVI5oaTSverluBEAZnkpvlZ5R9SPUdJP+TjSc7bkjD87STQ+Gdss+Qj7L11Fn+R6geQTzZfbd
9dn6k9iavXzin0JVeDHwOSs8a/HijgDwyCtFeYVoqXp1qn6PiIwj1bJvF4+VvLe2wFlyb/Em7pDN
0/1fOsHOxDc4BqGYrxc1ZzcdM/3SrU3m9TXi3PGNgF51sstCuCCC46nLVbNhp9j6YBYecjZZVL9t
mZ6GLPudC6q3ET0DaxOFkPtC1JzZZUUmSkk2RGYSryZZZPPc9ayVUapIvbi3ElHJ79CQapf2+fTR
GJU+w+eMscNnnTAGx24tZsiGttgDrYqF5w7nauEm5qa/WTLdoYcM8NWM0KXuGXIVRxbZ07F2Mo1S
qUkR8rHXb1rafmhGee4Gq/ltOc1V4S209q4tNkgmz0Wa9puE4dVNldI15XOL8ri2l89kodhf+e6/
5pSqaez704lp9XjVmcu1KlT5jsFtBXde36TmguVXaIjfA9/bA2fQy5iW+ttyloSNA7hqaHQoe7Q3
v5b2sm9wzDtWgatfXA/dq7OgOCtUruM+JBGXWeC+WwRxvJnw762cwgkBmt6gWK2umCBWN8iaqpvS
KhlX+wz47d5950F/LWEVcBV+g4qFrZy7an5iW8MxBdAtA/Hg5+1yorXlREw//aW07uaaZO1eVMfM
l3Sm1ZbbJI8rlfzk1XRUZt8ucZ2W6y1a8OZKjX561c/EakUZMoSorzCLbTBDfGKeF8JkJ1dO4WQ7
TRRMDIJNgKyj1qj02md0Qc1+kAMOXHaSPiq1CjpUWzL7HxzLjUYrQS6NFR4tbNYgqq/zJjHAPq30
TGgjzn9t0/yyFSEsRDl0MDvrFbp5guyyVZM6lMjtwkRkW+KIAKqcqBsIQ+tmcVSyxeUJ7YOTXpTY
+nVWi39CRvs9CNIvAPG4iUa5LwOfb2Ky3JfB5D0mYRJsJuVtSjVdq7VP+YiRrsPchEiLCsbTIbCp
cVmALpTgGo+EFi02MaYzIfAPWTCVDxYuIShqBlvBwS+tjX+gUewQfvUjOhRv7g+Em4MgL/nBucQJ
cq8zg+TutJpjHeT6epZZrePLCg2hXkBst7Gg0WAx9C6TpjukPsu+GdQdAwqWNn5Q/Fq86Xe/GuKp
diapI+Y64deA+tDdepUsblxrhTcwHmq5OK+VbLItBeKzZyEedGlC79Iedmq2gn3iDRXayBGNaPve
pwikBsVWxAJjj2xU0aM/HJ1JUXTzaERG705bi+IzicXCKjmC5rkgjj82BcStIeVwQ03r3Bl1pp5Q
0H/nq5MzGvNnN1IIeY8djtQ3zYRvX2yUDh3N6h0DbQ0PGJK08ZQiJ7iMO6hI3R8Cqw+FBj6r5/rT
Gx1YlKK86XvkpSqbjzRp6TaQLofc3LjfqTOtB02AcgS/dc4NkHjXs9ExGiZFbn1EexezgU6Ro/bF
0+ATVx7VC0DqZvT9Uw+zGcSENed3vqe4KO0OzsnWS+1GbucMX76nE0IWoVAwmWBsAN2ZVUcfP1RE
YayNmBkWBht8EzF/U1wi1dalqVBIOOyo8qG2fvJlsN+4LErW0mAi8RxU49GttYu4awx2q99gUbKY
+Xtlde7WtXvMPSyo8cE1EKssYO08VnaJDIvoT46SLuFZiKSmFYktlxbCbjOSzNvCnNHTsCXk6pza
+9lRzTmrmaBiEsRgXDhMewkgMrZqzrmYoLqoTKGc0liZaH+dRo03Yy/cDFBmqdyt2Q3eE7K33Ia1
WroGV6Z8nCIkV/MUpbpHHV+SvX439vqlBd4757bxO8Dp3OFJlHiSK4OvNBWVcYcnpQNK3s72Y1ql
4qWz8+HbMs18jKxEK56QbLws37SrXq0WwVHkloOLbslaL9W7ybeUQ694ko3rnSUNBOWHWO/xKCdl
PuyAHdC582XyEyt59cTFi8XpI+XhsNHD8G/YrlzUk2ERPMg8rBFKcMZuayZuTaQhhMaNtjKkEA2C
Oyl8fVNjJlInon0drWDJN4klmIDlxObVG2b3uKAseHTIZGCWNSKzQgV/diw1v9NuhIemE9WNm2Q3
AbfHNhxb66wavolCiqeqCzBTzc9GofZ8EytkL92D4yd6yxOeHOracZ7Rey78p+oP6C7OCAGcje82
etcyTU69wfgqRPOrcHW4dQ2Gr9TPvy+l0ryObBZacQZ2UZFvXfQNo0xNhMX9tso9wsjTZXaybUbr
c5C2J7uoFu3Bmj0jtpjSRD4E0hUeXMVR2lbqRGARvEtheDQmg7oiSIPwVx6Gb2pOT12rukPvQbx7
NBqbrLSIExqYCA7BYu+NAYaNERfafCoDc9xV0Ac735Q3a6W3BaCrRRL6hhyQLNY9u1unp/4swuXa
S9h/JO0jYBe8t2fVOy9oFULa7jGbxaujmZGOJsU9LGLFE+Xk9ykkJy5B6sHBFu0t89FBNt5aEvlx
8QRoMbCJkjpJ7wxRhmYkMAd5SvrV1wy4Q6JPO8SiwJrFajwgKJiupnLKjshh+ntHSSR6Q+mNfL9a
bPbpHMlNrLOTD+xxxEBUbpXLXoj0vgXWUA3+oQtali6LeeF0sAGcvtjhA7WIammXaL6MfCLyK3wW
2mjRZWS2o+2jpkDQjPrHDd6tJdG/jKLX1d7LUaw6aBlYJKWevjIUC85oEm6O20vHD/FVuGPfVUDO
4EUt6de5BvyW+Ec3WydaeqtGflnWzP48i9/BZcRbb/l6+Jxj6GfGHTmNzDShTvZt4Pc3nRmY78NU
I7icWZK9ZEhIXtu6z6+tkasUVn4oD7ofGGv0F/W2Gbb5M7xNFcSFnsWHq6ffg4FVzxAqLjjGagat
IDhA/1mWgpvHmwjRQwbPtiK2KepuUUpDi3bQq9ulDfLY4uCn6LYLLaNxUuZdKXWSHVF1FbFGkx/n
QXPkndP3SkzzrwKbyZS6VucfkJLWrlAtNSPSyeXsWSGDUttw68+5HIY7XmU+MYjlqI9qHw8T3Evk
U8nqEOGNs9oxY8DNYHnTeSHEFGfwKbNjpwvDQ2sWFhAaGZqMh1WBpxL/loyGAsOeucs+6eNO+Prn
h6HUAD0ggjYgL9Nvl0PVt04e3enGsMgMNAGjD06qm9vJdYqjWTJJirN5wi5qXEbjNTETeb30o/uD
pYl/DZ/b7SgJre+B65iM8SBG8WVetcEA2koJdtMTX4swbxqefMMB/zSx1ExNyXQwR0DMZFs/M1BG
d0wqmThzAMerQF7s9l7yaxgIrIzwa+gfDaNLvlIhS6wyFQIeHudJoSbuBf/egATDOBuDaciYOjL4
FIh5khP5vokBIEKx026NusQwa2bjup7GeRrv1KxZV4WKmlMU5bzN5dTck9drfGZSHdOg4l1m9hW5
2ehiMV2715mXH8029+81RhMxZFKxDVkVmUw/zLLnCnd5LbNBoLzRwFcaHh4oi7t81aG5uLt+LOer
gh38vl8r6Oiszr3nsq7kJ4YmCom73fTbznOfS0ZFvE/No8gCcRr6dZ/4vt6w6+IuqJRpsLwabf1A
uixPLWvpGybmRaQt/dEaxS+NU81ucUbBdKxV5TUC22mbLWw/Q78KY5/iYEsD/Vq3c3iDv9V4xCuE
tQc2NFsTCdkVD/zK+roDUo2aOniW7fQg68V67z2V32CodQUCv3GL1d562j1ecin8cb6Ths4ZsabB
XTLrX4FfiGtpARjp2vkSF+Ku0ov/PTXWWzDXPReS+giX6YnIjFfMUpotelBaLY31VWtUZot6DAga
7NDZJzPKrBbeELB2bLcl7e+2BTlHaloYDENc9ORYh0PxhOFjwbd0u3bYzl88DOQVq/A306Gnmvvi
pakY+6/9at3YY51tkJE5KkIxRIlM1kMHc8foGz/exTHarVrxC8TFIkBD3RfdLRLFNxz53SOYBy7g
0kXIc5kP+SKqOu6gmNkv079mNhkU9gW68Yygtmdjrc+Nrc9NuoobYzFQNzPv1Q80hqw9J7TDz4Oa
5pgR1E/NJWpfm8xYO/RAwuBfxtDhvemshQEnETGEcNgbtcJO99BA3qnvFv+XwyN2MI0UcMhPzDZF
tGAzMurd9MueTFxSlWoQYvg0Kdy6PG1Ul1QYSk2PBUpR1l59uUmyLHm0FIHtKHP5oiU1Uym2l/2L
GRjYioy6tvkdCLE3jOEmKWV5bU3qEgtLacNlYr/2WAlu0C+EceAioUXS/YqvRfiSpQZnl2Dm5cVN
XmnYbmNCfskAU3nuVqY4gXOUpWyRdNXFa5PynFJrrWNb3DH0kNRL1jbVxmbkjI+9YnR3FO8w2QN3
L0v6Wxd3m41DdbzJk5FARVz6yOvO3wNZzDtrSN1dUgWcA6HiTHKd5Be3jHtbVWuHqDxJ3/DIVK82
0tHUhyLG0MeNaavEtWVJ62FKq/AahZlgHunXD9py+x3vg3lclZu8DrOYT81o+uwMkscqsX6s2b9H
KXwY/JGhUmJVPyzzMDKcBj1d5WGT3nv0uyynnIbve7negGBcqTZJNnkYlEefZ49vQfrQCzksvBHD
sFt7b72dgxE7vW6UiI0rMnyfMZvO48mQ3i0Q2EtpOfJRtAtzqWYeK/4PDSUwceYkzn03tOoqmVHC
RNh2sFWsC6xYdxfmHOe4xgNWyM2u9LcLzVXJwrAb5pixRkZfIRXsjUrX/nFgeEJ2bDfLG1esHSri
qVjSSDcNUk41ai4A7fZud7e0ZWpdAYH3zhOtHskyW+S5FousYkB7YvsWSri0tqunLllM4JSyJyve
8cZF7efSxmGoJzAch4YAcjaY2mliTD4zE0gKE11HxxP2abs9LkHeKthX1ysQD5MDzH5i0zBleWbv
uaI3rXvv3OYmlitraU3sXVYXG9SZx2+bK7SF8Tr7BnGxasaNoPKYC/KkpjJG4FQ9LzO+DxsbqdzN
6Kb2b2MRDBOnIOx3iZ2plyKoGRBPGEJt5mQYrrxUgQg002K/tcgfq6swTcRR+3NCDjnaN+gouIpf
rPU1PHwyLN+pPdm3XZLiHiCrnNqidYa1uxtL4Rzb1QW/52eW7bbwgrm9Emav8oNd4JxC/2R0nzUY
2iVfBYsrqEADwgj9lT0Cv5S1jQNejY+UEiYXnKKY/8zxh5sipITQOnYl2mPL8MGmBEZHvS9YhAHr
sAoLIxrXjOTnEWqYf9EPX01s9xg4TOy+NyxOm1et5HDVBxL4WmTVCivABZHsDKsZJsQ3fvcmO4tn
bZHTF68C5Y3PGXPZpIX47aSJYRq7YGgZhsx943Qb00kouk216Hzb+4BM+B7SQ15mouaXCbDRnVSw
NgCU+Mh0UevOY72z0smr9osM5vTMt5pmW0B4wJ6bXXDTYh1QHJTpWxwkuGV4JwGUOW+7Cox/k2IW
l27b2lrce/RHFNcuY4Kf1Qjnp3SwQ/xLYG/itpm67nqxGqs8tN2UPwy2DRi/BkLTjSpLLRGL3/43
J1x/lVoFLACRvVlcwc7haFZUcPIOSbPUTm6X/nS2sJwPETY65zCevWnXTTRncWk1XXuEhAsn6Oks
ALwt8cQYitnL43CmgZ3pzV9D/2JLs2JF4EWTX+EStWIF0PImDXYXeZV2cSoRqqBLMgc3vJnA7a4g
65rwwHsPPLR2KNr37FewNbRSbCvZAeLNAIXbZJItaG3iaDI5fbilUR9ZoDZVlj0m5pzXO2Djyv2N
5Q3gtJ5yJqKQPFmrPtBK5xYDyMTI2BI4a31fajQVOyujUt/hbjksWxfdtYoTF7cCoAcHJxJt9SL/
/zjEw0/+DXqkIvaIsLIugiXca51/RBM4mVM1fdosR/ecnzj8k81/w7B/wrAOgOh/DsM+13n//fU/
HvuP/lv/DYm9/L3/QGINz/vjIl8FHAtsdKKOwFf3P/SrPGN/uFioCwBX12XvhyPvn0ysb/6B7pAP
jORp88LK/pmwedGu2gC3YYgzLobAiGH/oVX9d9pV++I8//9w2MtPNC3BCgznX+wVg39ZAv8FhwU7
VLU5SfcbmQOt4dZqndYosduHAntxGUjJDwdkX++AzfTibHprdhFjGE0iPtNaObXBZnmWbD4yF+dM
GRp1d5iQjetrIBVEPxH1ldt+0qsWaPF4r8qCfZfvY6Loz0T7PZTZ7JcfQUDN+BvPkM67Sb28a20g
q1zzUpzWVdVtZooef5QUpzjZcpO4VXVl+kvHS06rio7RqnDd+zFAIvk7f/lI/xT8/lXg+/enB0tp
xMUE56EsvMh8LfFPZNiskG95WfAN7oGz3wFUpnQOpTNq5R9WIqr/ReC2Zf5Da5Xjcvfvf7z5d2SZ
n+8DP9sYuQcE/Zi8mL8jyygnwCaEl39h9mLLPO5RrDIoJUuUpcVOzVOqGN9gDAm5yxB6bes7LGsW
bSHUXWnaT73HoJpZXNPZysT3JOj4f//+Rf7dFZu8S9sm0vPivn2RVfO1/PtrnDMCeDJlG1+eoUaM
qNIVK4tuVwZODzdVI23x3qUr4H7+/c/9x2dz+blOSDKYhRdHiI/SP35uezFXaSCDv9KF75wXjaIt
9SuVHamwiDvzIb+tyabAwgbdFeZk0b//8RcP/b88Pvx4n/AuSHc87wPO1384ZqdQooaYM/vL8HED
t2OsCT33gwfJ6I/YP/rlTW6YjXmNC+EyPEotBBUBC8SSN+W/+kr+FfyA3pZUATv85xGf+VlSFotQ
X4438cjtFtMDLcIhiOLaQfKXON67GngLKF883/feG4FxaLgd80YAff77F/N353e+DdiHI4QnQhB6
nw32Pz4VDLdFwaIt+Z2EmFKpPZd4lSxbg1ImXPYU4oBL/3EF4Xjwvyk706a6cXUL/yJXeR6+7hHY
TGEHmvDFFZK0Z1uWB8n+9fcR5NzToW8ldU/VaSqEsD3IsvS+az3rv678fz6kzoeZjM9EmsNTwoNq
/ALxh3ccjvoySMRIjaKQUWNdIPg1D0SDhHSA3apKf/W37LEWl0oEgmIuBCjnfDo3sAvposGibM+U
FBuJ0AnNlvtAIGg7vP7+yvyKWPcjxyF5xrd96CDM4R7kgV/sB5Mi3dDuV/2q5SgZBPZU2dwfWysP
fKCW3mydhVuxHtq04EbNl0Jkf8oj+dfFckhHwh1nY9Ahipep7dfDwL5LyXgIu9cWdBtzeMnstdIe
WOxxCU5eGjDvD9kkq68N3gVmVCkorwQX7Het2WgQmW3NzL9QquQIVyNc0pWg2Pn7y/Uh7MFcLy4S
eUcETnOHaU3/eqAaJxum/NV7pZGDAndPbVXU030PTQasloI9ycFZER7XZt8tfdMtu7jC9woDUKSX
A3qaMgMys9rLiWVvO7Izg+qfjtspQNX8EDZJBsjV9ajhulvXKhenvbJXQtTYdxQpa9w/PKZvMXD/
nDFc+hq4WMjj8HCiMFh/PSFGZguhYRYvdAWCEhUXSYQMxTSdkkSiXYpMD4xIkLfZEz8Bfze9TSc4
HlEmbbQaPTzVk/L+/Az5H2dxMCwsRgIcKAjqeXY/DItKV0OT4kF4EZKnqIf4WsX+jevk3nLyBiSR
/SZJ53p9ojG6UDiacqn6nN2oq0JAoGtqXcgGBduTtKYhvAV2ZRYIGMuaOjlWU2BuD2Uc2FfUbKJg
fhBIOdYnuq2VotZY1+alBanc4gZ1dIX5pgcbZX2iM6W5d15QLnwZVvCnRGoiERoOYTSZe4c8vmCB
0b99fBJn2I2x2mHYfOtB2Rw5KDizNhhF0FRf9RC2vTgkYFvnM/XFdbyWskrlpq4biQLHypCnXtAC
URkaRACLT7M9Owwy/NWsM2BbUq78w9j4OGty9SOTHAjtNAoDQKS/Dg2Uv21GUb5+WZ1mkBmdXjsS
w0Z1ZVcblaBiovj94/VxNnLhlRDjxHubwKDkX584QCrJVeOpL946mcGoJt9MfxhjK17edE6C8CUt
vZVBqNxpHLKbiImFcfr7wzDL2V9eox5qKywrZo/CPo9V8q9nvhJZ0FtJCPbHb5sRkFtH//RH1+fA
pU45UH9nL9OoK+7nIc6YcUQONQH55ejO3YY8NkVNbHSz/lSncXjWnqzjhd6gE84PtBDtYgvAWHcn
BhE6+hIlIjkPWNod87DnNuMQiAmri8u0rEbz5M/kpdy5vO9p+3gVRbP5+Psz/jivobWPbZYbnDVn
iyL3w9uqCtO8Vf0QPc4021jEIqp3WcTOqxm35Df7sMgdpRm2Gh4sX7LxbWVrhcIMaY9wJDc9p3hs
OF4X3kEjwVm6npki+3WwHWxBsxiK4xosFU9dqhqzpnaWuOHpjJyex+j3p/QWZvaPmS1mBRTz2mRW
4w4S1Pthqu5xEqxd2bpgxOBJ0LwVmTmAEeOueXTfnmPXtheOLc21ecSZK82UQtuHF40FgHU5OTow
3+p6XLNYsMvIv8Cvaq5Dj2OGej4VruVU5J45xSVrQnBvViS9gwAjCCUd7B/ohD+sLQxg6J/jk1MD
ToeZkUfFDnzWe7+Oz1EjMqynbnlEf2hmqlHiInhYwVx232izVODflpHUrafIbc37kVw0hxuiwwbB
8H5tQmfMDgncS/XIKlVyOdDyeow+jErMJm1BdQXAjKqFmd0mps0LYPGKaW1kRcIHFmNKYWXLHsvh
UjSEMIdoKqLcgm5MH59HIk/ckj+9Xx8zFVbAlv53Y/t/7II+PKMxywVWV5EbxGw7KRd9eEahCfgh
8D/r89zAK+8P78tbN481rBh2lnnW/mla+PA6Mh9pwlRdPKH8n1XTr5fdhhDph0JHn4cJwNjXEeUh
A4p3P9fHB4ZJKwkUH3EWaOy8hQtukIIsWZj0uEpoZ+sRYcgQpwQljn7MZMADOT/gNOanAKrw4I+6
5UX187bhlIO0vdE1pSEPbJFtbkdWaXMjcME4fEmWMpkfbDxsHElQQTt5qsLR7FN/f7WBVH0cc6F5
CTBJOHhV/72jYjk4WJmtl895voT40Mep8nACKjqx4OxxFix7IuRDFCOJ6yYo+SRI7f7KricP3Y4p
8lknmTWWfwPTOPLeUgCyb6Ad7AsYHX64w0TR1d+BDK3yoaHQLb+q1anVnT87tl53cYkxT2x71o/D
dFAqiOdb2eep7iio2Y1z7dnSSXbwBhJnW+pxgtTQ6binu5S3s/TBW+lq5mGYV0SkCJWtoMStmLjw
RM4hySb0fm3tTGDe4F/l8ByA52fjJYkMrMy2FPvVurKtZShCPKnIHMJoL0qYwlT7vF3QWHr9rMLO
LZ4mdPkpxMQRg83C/rRbKN0aNnZSuApGD4RLLF/euOs7W62nNGnRBjvKyd1DZg1xbu9FhXXscQno
cVmPCYxY/VljLxtvrGFsrQfeGNH0PZBhKB9XGmFtB++lc/LhU6JBAxxTumD6AFMybrpNUnVUTLcR
vqs+fnUaiuHfc1d0s94xVJb+RzKNSoGlqhVI0osRIBiZZOwDyJ0+pgRzhbcJmmZSFOZQuDBqfkD3
8EausnagWvg3q9ch3j2sjhxE/skL7TG094hPhIgupyQt8vq6DTTc+z0RDqOar1WQZkVxSH0gEMFD
2rpefxkiBMziA2MlxFREX9PmtV4PMSAtAEV+iBYU4/JaLpeK/hKSV1U0vG22VaJ8JthZkJTx3FlT
GAyXDA5lpVvlsWxxbuF7UEPejAtpG+Edpv+ILxAqzTeJMqj5YoNs4+NWctr6V8rWdA2vgJuKzL1w
SBuKou1SkqQVHXVbOkQvBP5s3os2JjROBwIJL5WvOl1CqMVlkCdBdrfQCxHRfZmi4qoPUUVAgLik
TZTE812I2bCgIZkkZlUdyTHIq6coAzu4nny/JlNnb6GRcpobZu0+B2TvpTKqr52iL5z6vixVGad7
VTIRZHtgUB7HzpRlDomWKiESe2IxlwIcoahKEg3a0Ua58OxmwDF62K11kjxOWQwYS7L15sq68VTw
Btk6YW5+CcfPkgUHUWLW9OhjOfutyJ3WCw9ljqQl2Xj1WPGlw0NondsmMlM+6pIMvGqixo4BsLas
N45jIht+Dm+IOdV8JISHX4wegWs64qLi00CgsckEI2pujwN51g3+cmptrjNhbSW1JFooklthtVWc
+z/6ng1Nf5BFwUprq2hqQ70p4jyYQB93/tRPT2PZTkXL9SIArDvm0+o7+gbgrznkgjst1nPIyOIT
PP6qf00tbQZYKMHizFd4wvhenTTm0syzw4/yiiU/h2NABc7Hbn+ej8RK079ScMv5XqBFF54rmpYJ
Wg+VUADaCGKguBY/R0+6Dgm/MgLGxd+l4/J2MeCwcv9+rnEBvAfmT94QVDeeXUjr/PNSW+8//p+L
/P5zVArcCuOFaDgAB671/FoVoSgk4G2s2vqmd/Hq1hsE3llhn9mAZ7ihgvcb1a3zyFBj5z3J7LKF
GoORiHSdeQkB0BDYsJ5nFyNkRhWWGpvcUuZI6ZRW9mIWvRliW75ZA/zrX5P3K9gJniDmtfdzyt2C
PRq9mTZUDjloaG95aN5v7fvwCNOq5vqEPrJpex9EtTl5HS6GrJ85tDJZSPh5yDcXhHBR/gizD9cl
kPIcWy06q7eBtE4LBJI9J2l+i1PIgX/nBZHH6BrG3Bz6+wW1VrXyh672CPvaY/Buq/JydQN8ZsfM
FJHsvSqmjmc6KTNT+RgU97eYI7d/dcKsZfgMAStWTl7OLHbvBmrZ5he6s/nio2rnC8g18zjggTLH
305hlqvHCeJLVhzaLOb35pjiMqjwyCyc8eS9j5WiHJIxOv685Ek5Sw5HFzjPFE463fHhJgGL9zxe
rzW0H1m50Qvcid4aoaFhm0r58KDMQRLv0GZS26wpGFCy4TbleLa6zDzOE+9XvlctEA1jZN44yZYr
D0qO7i4gwUB93daIlpuZeBKaZZdO4sBjAXXVD3xh0RjUYCgm/rs0irodnmaHUlFPLb++nauRhitL
nZJPd/Ksm5/CNtXsAtJlNWNfQW+gSKy93mWGiWVeT/G+bnjFNnsNqiEZLoOEV5X+Yoe6ZL6Bk9NV
1cXPcnI51jng+Smv2e9+W/zB97wLQLdcjqP39swQG0ao+GZIVZWuT14ed2p87D2C3UJ6a2+nrpNs
4BJ5BJLgOEqqTA0InlfbYZYboevxd9CZzKihXmWG+Hv9FJq+4go4k2vOdywKly+0y3p+vi+oPlpo
YFbqygnkrhabHVkBYXPjCUfyE+HimD3sHEwD4+q9yLI60N/Sw0SOQ+peZmm/8jvW99JbyracqmFP
FCwlytSp2Po2DXundjuCNmQf2lSheZ5GXxUU4bMqHpkq0VEtvPOGhZmmPLDXMxdvKjxTKgCrgTXu
vgRoyz+XS81ZflEsz1IL5u0gkQwlHrQ/WtQTr7sbEPteiHCRMha2BPI4rSU/hEoE9bCjdEH2M+1L
NrgvfkYuLzIY3tXcfLyMK2cVYuTmgjbwwLhqdGAdBt/7lSxh19a3hvnhzVdqDZqUOKp1UtZZspim
qrCKPglfmG8ZXxhg0IwdS9xeZhiJ1mLyZ3tpqlR1wXqVlTX8aCVewmTJe+fV1zW8gzDsBX1ugJ/D
aP0NVBGR/543moeQbqipf1uoJpxIPlGRVNX4GTIxzg46n4uX6wcVsbbpvwMXmHv3y5DGlCaOdNLB
BIIPX4fqafUnvCGbibcDyRWjQygWflUysSeHwLakKRN3C0V5Mb3+SNGZ0sbKY87k/V72aES5PEHg
Lea03qabup7N/JcsmZlNWP2bh7cYGvMT7Vv1HoW1+V7g2BY/sWSL+cEUIxs/wc7d9DaKOhU8yuRQ
jentOi7os0oeVPNUJo35m59DljUlM1ES0OyhBfBWgjfTKfGJUi+IQzeOK+34Hih4RmaEslsK9v5C
59u9JCfEPOWIhUw5cKBPxBeUiMwW/WozvnEkcoOpW5ojrwo6jS8/PyiQCa80iKTc7PcdW1uUa4SZ
pBVw/bBlmfOr3guNfQzCz99bNSYBjlGGkswKvKQ9EQx5j3j5PBWB4OdHRRdvJt4+M8s4A42zztFc
m8Oa3h440Ji8RzZpMJmHXLimzbhrlTZjMkoRbxaIBzFnNXtyRHkaD+8XhDqwmfSqODRLLH9wrPKU
u6SAxn8ofH3Y0FPLYX5gBLtMbqHzr7JyPtJDoF7tnvOuw1+BmynTPA2qY5ollMw8QfVM4QVCP8Ej
HPsfdne/7u3MxwMdDoHvkLbL53/Y2MpJd5YaIkpV71NjSQ2Yo2AfwJP0+4/60KHiabIj2+azKFnx
39Bs6//R4FVx1ccpS8n/jBEse4ireoGG8C5K6FkxI5P5wZepKLnDnS99btnPyfH3x/JrCSGwbcYP
iCdOnnY449z99VjS2XMp35bZOaGrFr4UAeyf/jAMceTt146l85+u878/EH81hYMwBg/Nvf5Qs6gA
N6LbtNOHXre8KIgHTcbLaMH8SVnz7cn+/Qk6pmz33xqYOUNqtxjiHTd2HdpRHz5Q16WftWMdPvyc
MVS+mqL9EnqLQdH7Q0ysi0hX+WlS3lLumolchhcf35R1Bofq8z76wxH9OtI5IrZS4K5ojSaBT4nu
Q6FxSWxLRYvXP9TvD5ViXcczrsk7Z14v4rkw+wQfpB/pQR4vB5YW+Gv4ApuhnwA89+zsD0Hj4ane
4A+B8cdU3/PjPB+pcwt9hP0k0Udv/SzxPs3+/iQ+3kZunG97dkDHxHEQBX24qrx3+9HV1nybD5WZ
mUyYYPgihqCdPi0WZuY/5LP/X58X2NxI8z/C5z9cs0izGoFOOOF3eHvt6QzF1AZHaBHgZkTJ/v8q
rQWEcqPtprLIxM2j+q/pgGAGKtFzUd6+v5ZYJJu7EaHo9vYkvpoXxu8vqJlf/jFMGRC0n8CsIUqh
U0y99tcHUS2rLuQaVBcR6UNVsI0arN8voeSB+dMj+O+P4tbFdPDw77M5+DjVIftsFmAg2cX7UmQO
qI4wjty+4cvvz+qnFOMfJ0atkI9KEMi8Nebjj+1C26YvExX5cJSrC0Fx7yKH41JOtu9O3d8D8FAS
a5GQUltNMKGs7BY3iIHx3J54WyPBAexVCSo/165P7cG+b9Igw7yFB5ie8G2K+crRCHhdWk5fhr5v
2AbJ0vWJ9GjqaSXP1u7scGhMth+ltmtPO50X3uMZMTNdBZzE8u4AGTu9vkHdOydIZqY5LMgftEuk
GhdsNKKi2dVWKbgVPxcoeEjNsIfhaYYCK3SQalhOzTT2vtWoFDifs8oxfAVYWbVZBqjZBb5AKkPM
PqF1cfecWWKFU3TrDbVZzBH7Y2Z/QXOUp90WMamyONPGBmJGO8gErjiGYtCNKCjfSx49r004RO8L
mbcVFLIcxfVd+9i8xKN+prLE3qIK3b2IOz6yqdhVzFc23YoCr4cGOFccqeeD+nn0WPYm3m24YNpE
5BcSj0sxgHBA6qzL+z4sUcvg9YCHcEnOD1RgILE3UGfHuEu31tQBk8QtDSs8cO+TPhGR2md96Af9
52Ah17D7TL/BdLRYA9pueNuNA02EzwXBJ34GDYOMlQQocu84JYg0Fp1/L2w9h/gqCDU0fSfQyxjf
UjZLxSdk7CUE07IdsCJtBBOHHrckEdBL37cd6mAMqdpdET4CPqHaR8KS7WD6WPAYq2vIQ6C3NrSj
VcFuOoklfdEit4ejT8qzejXcjSXfpT4LbszrUdvI55bKi0Vm63vL7edc1NMPJ9U2JhmXDUebk1iB
FfF9nUXh26wTF6J1+fI+NMhnZTXYRnXFlk0mKGIEqB47bBxmsqwjvkpjpSEIr7Lm5DOTeBefRZtY
9aEpQJBs8ixT52ApAhJDC5UeC2BK+BE9aGFSzxdUMrqHSIbYx2F53EYFmarUjOGDpAxq7DIItjc8
ffkr7p76ObOLbqcTB/UnlsrxyGaXkpLbBidA/S+dIUK1RPJdh6oQu8jPsav3tiUPZaT9fUm6y91a
1qO9Z+QCjFkIiGfEhs23XExn1yHJTPpWdmrmYdwHAyVotC/Zxdxha84TFX+KRN7T1xdEig49gl3g
8dgdMfgEadJfxavbHAjBowtMBg6cwiomvJH00uig+JWXMfuxV6m7Ccpsnn7vkwo+qUanvlkSE7aL
s+8sfGrzGwAngE0tksQflV4JqbJwpCbe1HxWsVvsbSSeV76dYC3rsBRf+5TpDnIcWpJHo/QTxUPs
D/noJd8dWj3sZxzhPMxumRfYk1tr7wzN+DDMPgUHpgJCsvR05Q2SzJ2ALMVtSqxwHj8XM4ESlygQ
pm8DWQIOklYxss0pmpwwIS+If8RjAOraSi15BYMZmIrvjOUnPRuuEr36UzCMTr9N47z7apeDuNaR
b5+G0DEjNMVZwB6ERCLNcvYGbsB8SfXbuipwObnEtBX1d0cpryWXLkauPaIr/KKQCv/oLUtv3cJZ
vw5DST5Wkgrkg+s6MHJzwypGMSWxfa4KukQ4AeLY2HiLbuH7MxGzpdrOCmLclY9JS1xJ3cuDKyb3
FNQN/HAveArU8s2e0vTWd3h85mEad5QWyZHJcPBFu2DpvL0fje2tyH35ZRGaNRkorDEbNuQl6Aqv
S5EFRknu+V/pTHcbDys/lBXlQdBoxk/aaatPQ76QlF4B4Hrs86V/lhoY8qYHXb5NHSlKDClGQ07z
Pa148DR+H1/H6j5xh5xIvHUuv5aNMJlydvPUdhiEhJidTwlNhEvhyng7SYxaftH6X4c4xB9FvZ88
cQqufCgc4hSdOzvSKbsOY4KssCRWyVfidGx7F7M+K4kWGPr7UIXVgYme5IqkWKOLEVP+PTodtB0q
l48uUKXjTKb7sRRz+FV66aNin/y49s0aH3sodCRRN9kPctCCYz5GE2TLwF7Oo0yCdCP9no5tBayR
dLn5MkwqcexZhzqbLBqSx6Qdk1dPC+9zCaLwdV7n9cfEAMe73bk3PsKCo82bYtcDnjizvrQ2yKBn
nJJD9YJ5oT16aLNRZlFOvs0X2+ddppmR7LKIqQfh5ryIaMxsxdDC5IbD+oi2y+P4Z/fKsVvvUIbe
8IW6XH+Pa1heOEudnJtGricYOP1eR0y5bIOb4rb1bbJoibS6b4dUfpZx7EPPmJkc3H4h+3NpeHio
ad053jidcGCqy0JBvqJuE7eY8Rt/x/YYhSVlj+RytWR6naa5/LS6cf4Ys4b80q/x+JkXfnbBwxbd
rI41omEKi0OdpME1HW7H245NAs4Q/7DHeJfoyjOru68owd9nuoPLhTLEPkhV9l/EOBlMdLCu19BZ
pxNCJQwK8Ak/Zx6uWObsRu+9qALN3GkQ5GL17+I586jMS+s7aUdo0ABV+GuRbJdGs9bdRRMl7fi6
Crw5IqazkxW8ExJW0muFSeWeKkt9a/lL+1SP8iv/Bm/LWDhPQ8MKpsSXf0vaGfLLQDjFVdIJ92Wy
0gknYK7sG6Q+02PhznN/JJDM87dJ7kQnn6SJ+JDYoDOvmjwWO/q4uNxn+t27OFkbkEzrCGO6ITHn
lrhB2zktVh9xrUNIiEBJk5lGj6OlY5gifXMHwNr6BEsCvE+oZY5tLhHyocyKudnT8l3yU1NUXbGz
ZBsgQoSybR3J1xnWhyUGupkfzdLD3iW9hkoKYByLQ1ZdQRgIZb11IlYu26CZUiA5dNyBfE1O9llF
a7fAgq3Da+R6qbNTWAKq08hGfHwKCnZ/hr8gxQijHvQ19vP0YsbBcxW42m7Lz6sHGQrzsO7tZLrC
j9XblzF++uUIQ6aVu3yGNHBOLGO9U0RuJMR8WCm8hK3lJ/qMaZ+cPzf360/d4ljrUbHRLIGO9K59
rZJSt1tXUse/iWqm0x0CuXVHyndxVbpjsQ3xv1yNpEQO5V1N8GsCKH1uWlsTf2C7QL5QaQk3MBhh
vyQccAnLEHNxOw0dz0NMe3M7OeCK9r4z1fk1noeScEPMk+sWcGEPjqFZaPwY3MJFW/hBt89UoG6q
gjLproRQd+FleEB2YWznESWxUpJfmUmg6WLCJgc4ie53OLojMJhEE/dcpj75YX5FRvVCze7JEZb8
PicsTTwpFpeQ29Tx9tmcu2BQWcLlVrelN48UDTRTHpJJi6WXhdkEFqDeMpOO/EBnW4UuvjEJ9THM
RlGLTUCCtk72VRM5Ub4XLqSK4Max5nB6pJnbpBdlH/sGp/uyrnn2mOXiJUtEQNZGr5qzQtuxJzNA
Hm1eHjaTRChpf0XrqV7c+lZ6hNDPuUy2ohfgfyJkmmLTNEFzlm0d7qQMCTSOC5/5FRbMtzFL1wOY
Cdp4mU5v6DDG9taBpNPvVl42/n0y5N45QkCEx2+m1sN4YMBs0MOp7+Ceq0+ib4cYyCFwmAFA5Xnq
B0IAJwIX0kuqxsD4rEYnl01X9ju37etDBaWChAfb2Sdj3p2qNLBu3Er7J1fQtMSESPM6YVu0c910
/tpOEeku2nWhYUa8hHdYUfthL5ywu0U/qMZLQUymQc3bettXWYmzcJgFwSJNioYUQSRY25CT2y8U
uc9rKovvKX3v/ggQbMY9J0Fvr0slb3nL8/IvwqreFbD6v3MI6QNvneIwEdG1nVqRP5VF5rxQedMH
RDsJiKqkOUD5LO+t0pbbuQnzZ7ttHkEnsZNi43aI3LT80ikXqFjgdd0Xz4YUOLleqjep1GW8LSiO
XqXC5aQzmwp3oectm10PEFk1Xc3KKb6ZXBigL5nzXDmeup7p3O4CzOyXHiXjJ4rvbmXmNBxJXmn3
YBJSTGh09kHD+pP/jTgtNmJLaxymgXaH124mzmVfhwWNUIrJXXjZ4mjutoMs9Eivae0oFkaqdAiW
ZR6BTVuUwU0tBvc1z3MicN2aY9iUdZTjOuf3bil/MSYIuQoum3BysYoTclMD6uL1fdWIbvxLsGvL
AYt4nv3Ci5dAocSK1XxBvla4G0VpXRR94D4a3cDBgdGKv3WxxF0AA/h1mmPB64Gd56GbUtRQXRp4
MK9ieRILopKNzFjSXGtiEF4rd9TFFncxC1vQSfrbOC48KzyU7NMmQRXz+0zXCq9eOc/7tpy9K4rU
GZIpYNos5pGN/vCRkKYHYNzjyV/Yv20sliMjBrzeCvZW36D5tdc5eBqHuv4SCXKAq8EbdjUUPft2
UpFzprsWJ6iCWMPBc1d5fVQsqq6Y/VpluAAYb3voDNkGFYfV3Xq5Iit2So0Sb2nsAAu0gK9tFCkM
IpBYTV761XzI5pBWSlORasUiTe7NNnbekoZQGIunRy7McztMbXXndo7CuA6SCQ4QgxcI+FaCMKuX
o2W7ZevfhZOXxpvK6Qvva41s1CKX24p1mR5omFUaC3nehV2yZbetfWP0zwmFxzyn7GDZ5fSv4hqY
GG/5ZdfOS9pUpyVOXXycA1ZDRxDcS3XI22hk3sl0kJPoi+csI9E42ykeFdoouHEII9nMuu/C8ZCx
Vmsvp3yymr+HftAzPn70T027D3p6befUdum9HPHZF2O7k4tv2eV9OYmK++BbyKUIx5omegBAkSSn
/4OIssjmOkLkWyA65jp4Dii3wZB/K9ZawjQcRsKPKI26TqrFKQG4SF8AvYDpg/AcrtH3zE9tHR7R
Va88b70zJMWXSagcYjNRyMtqsbNN8WfyimA6Hp+mnIJCfD2yoNS3dpnYi7+dIGv31XGlu8Xd4pUH
rubVA7xKCCzct2lpT97E6YGT6lBZDFtEL16TnuF6iSKE69rnhXdlT1O/dOiQipE1DnuHrD8IgU3X
RabX7SpUSDcuYi6W7iJhxlwgzQ9j7B+LMWpIEKEKO1NJLbZIqqZa+fusBW5c7/H4+l1C7aAF8LKy
9Iv3KUDulC7YnCZiAoDRJ/4+WlbPP9L3a55ATNSY6+nEbdwO8xk5cDw7e9QmzXcboyKZloGdy2rf
hUOS7whLacGErm5P83ENcSWWqOyvCNCc7wPUsRfUgYtrgPcQTN1wuikJtwIz4DWIteaERrCwYDsn
WkEoZgkH27UVC2StVsEIlCOM2lHHQrWYc+bqu1htGIakOzfpJuQ9Ou1Gb10ehsLCg5opAmhZgbJD
TEsRBEcZ+sRi4VHXr9aa6kVArVO98wBArQpgn7ftN0kImdwM5czWoF0tKKQ4PcEgspyQw8WUk8L4
PbO0qbiwoobDuVZ5dsCnNafWoZmcGHGO2yftNrXxnUOls4cLYAvRl3qufQdqXkoG+ZaCIoxbMC/L
cNvERPnuXDuYxmekD8gmNrjUodGg6TAO8slx0RVR3LrN2Hk3G79nHX6jabjpjfIqMhqqsL6yQIkg
ZQeVJAXaOtEg3XAJNt/FbZDQkrLG/IhvgRsT6czaeGjrLnpBHvYW9qP/uiJYYGykyafJsjvOcxWH
0BH6fuFm73wAaZhV0Vb8sBAvUTwsRXZtMQ0PL2wuVf4pKgFmsury3OKCFUx4Jf0oKF6ZIgHgebNf
PnTKS2+QSWbfM+lw5WO1AsrGqUBlZF0L4iIJS34kCXe6J7Yt5xSwsdEdjpqO2TRqMCtUQfLgUD6M
dknZqUuHokWxU2hj/lKej48wqAb/ovXLEnmiDM4YvrvD6Lb2cygHogoidIhkWa4o9IeVHOg4WG7x
VMLXcqdhxtRVtwjkk2JO5ssslKjThnZFDpqlCk6ISmojjWA3TKBztLgHOkT0WW0PY+Eum72ZqdfC
70DMsYiQF8JL6FkUtMtw401iwrbszJCPg0xEB4QQ4rPS0YjqeGw5S9QA0Ysvc7LVGxbgd71lVrxD
7EMHZ029wH0kPxY5SkUE9I4XeonyinLJ/dpQAdisoRDhvpoR2O08wxdZe82/yQLkdMhGGtKNPfG3
gqezB7Klt2oMli8Rs8V8MgQ7sav7OX4YAklU6GgFEL0xD1MFatzuxqtT9xTndRUhE0qXZiOdNDlZ
RMC9LnVRXWlLDPdo9UryiWP3K66YqaXPEEFwK4IBumwENX/ZTWopIenIeCReLi/imvlXevWpdPCG
H8ZQBU9WCpXmlspVBYEe+j4kedE4X6B0AfRuEGLcdihMCFJUxFUAanNxNfSpHTR7E0jxGRiZVFve
m6zqWJ8ThS0B1nPdwjvlgeeg7tKlt+Tbec89KotsA0T+iwdE6lmOZHnmRUvtEUUlQimCEPykll8y
S9mk3Q8a3hMrjxv4H812oO7y0maTdUn270yAX1FFd+M0dldjgAGfHXl1TV0gurBSO36iYlxEDIMs
fCUTy9vD+x0eZrm4l9XQjQRWzrEyqzWojEHSUuKJhiG+GLy8DXdrYrFwaopEH9sAovYDbtkCKolJ
Z2Ko+xBBg2nP8sU5kQ2fow1UznMOyfI5SaGqimGysU4GFQSiOv0bWbG98wN/fIxZ7h9BATivHQr0
Z5t/AtlFc+GQ/D/juYlvNE3+o5hHnrp4+opAebwXk72km3jsbIfnYL1PMovMNun4zZH3gWzZZgzk
XkWIU/jX16p35V8lxY5drNmo9B3YP4LJne7Jimv/TD6GT4wJVf1LIVqHVhhKy8rzvi2k6Em5rwT1
IPnKC6pqZoD1+FmiZ3a0XSMepD+Ai78zmc3M8kMcG22S7PE/IxLQS9n09BpoOHZ3sF+MR1C5eDVc
EBO2HvNLcgSbcgUZj/3nEZi0Cr4FrU+EQ9nFzegDVJH2aBGDGkA9ZPKqULPQ00IfUSZOEdo7hHfO
yrIxtpdiK6tQ2vpyIs4QAV7o6uBABq2KX8K2HZlUelERq808FuR2sGOdh05hZy1hliFo8dFYIUdm
GY+qasELzUODjB3szDLnovth99YCkoiGJkK9/SDUUuV0LIusQi0kstSIyBmDPW2QrIR703+aSUlg
C1N4OpTyqYtVOpc7GrEx+z4sQ4BTb8uyG6ZuN6gwDp29Lbxp6F+nirS6hdyzjDjzrep8lmSbFZxg
P1+k2CRLaDPWYs7EDzOix495puFP/DVZ2QrRs0jjir9DCx+F+mSNAxvmU7kMaR1utU2M/Xz4Q3uO
GKl/dB1p/mGgTvDK0uREpofw4deuY2uz5yjJ2P1ml7hIfna93bAKaD9Jj7DMi1nF8JG3dgNBItpE
YJZQqtT0USCvEuESPZZvja7fH9ev3V4OK6JPj101of+KCtx48P+pkCgCuNjkrETfq04Yb1PzLvxo
qqRmIFod7bI/NCr/h7MzW44budb1q5zY93BgHi72Tc1VJAskRVGkbhCURGGeZzz9+cC23SRMFLYV
4YiOltqVyGll5lr/8LEmP7aoSyKjMXKHKfmOUgHvWyRpaGJj5yav8V8tNn+hahR8pyjNl4an1oDg
GhH/Zrz1MKQt/5qK/8pk/CGN+d9Fh/H/mw/5/jU9v8Sv5fSnPniXI0rwz6/bvFQvH/5liwRd1d/V
r0V//1oiaPMvPYPxv/y//uX/e337lYc+e/3f//mZAr0afw3LweS9KoPK3P+b8zL+/D//b+P3/+//
MJYJlfu/fml0Qhv/83/aminqPxBIgMxswjeAlcIi+UvCwVD+oVFMV3DihKDyZlD2LwkHjb/SLFVi
tWsUn8xxnikhj+bkkvaP0e4MjWkQGiO3X/5vVBw+riceP6qhGia8pI/ryKDGH3VClduOFOxTHvJi
1Ls7ATGsJm/0vRXGm3fj8QkHaNyhf5fX/25o5Kq8AxHV8IIpHni5Xcv9S1TjS4gbILU9xGgGJ/rv
4sTfrcgfW2FKKwzHzMzODP1WqngDG8C40JpIZHJlyCmBEF/nvPrIxmITZli2FkW//6yHY+x610MX
CSZdyyzVxqYd7oLg33RdGK09mRfEEk7hIyTr7/5NYCVDoSC0ESiqjX7ZAy+UY296Z7HJvnCokHZC
/jjj6aUuBJsxfH0yZ+L4Fe96ZOKfinmWTGtoZYlYp4rNHSSV2GmveFmtsv7m8sjN9GpK+/Nwt84M
vO5t0DEvoloeTB+1PB6dlvWEj9gXvcq/msZCpz7G7H8PoTjuhHedKkJXl3LNUG0RAS8l6QFNB9ph
aOSflzsjfWRf/d3AuAPeNUCqDc5hI6h2n6XhN4Gs4AkdwwPXi+S7JXbGDs0rbcvtBHcq0/0dJ6V8
iCrhe5ehfGmkerAwqhNE2d8fMo7Auw+JedmXTsf0+SxBnP823c8y4uIh30Kn+p6Tqh1vkmjXL2GD
5tbLNJgIcm9SzJZtrdd/ehL1/3L0JklORhBtKvLDWdXuL4/y3CxOwklaD9jYOJ5sp0KF85zjYU8i
CeJBNgNvfbmJud5MYomog/9Xq0C2sbs7pN1zihUOwtINMktqch6cX5ebmevJJGygs8ZhD6HKTjQP
4zUXG1QqHFkrywtB8Q05+Nk2ngQNMRRIhGmIoemdtkWvbxV1u7B+5V4HaPU+yNMdEMeNkB299EaT
t2lwEhEC148u8sQlGbWWIibp44oqgE4F5RSZ/sqIfnOtBKN0Igrwt0XQHsb/aDhRZjh2wWuF7zZc
u125FPo+HyfFmgQjcoDctRvJtEOyAhiakKhEw2tVO2p2uDwT4zL9z3FSrHEhvNsviKGTleEdeEsC
t0XmNzQOMBH6hbgzbv/Pfn0SdxDzoBZQCe6tY/UphJNa2RhgS4GOY95WZd8v9+HzRYvYz8c+uLIL
gbrKTJuH18kKCwpKbbeP8P9p9H7XiuWxzLaXm/o8aivWOFHvhktT8qYxmsK7BQyC1nOGw3UkfvO0
4Zosz1MfiLbuYNy9uAAmVP9/xTMEaj42KNTIxHKhd28TU7jjFXSLTAfyhBW+VHWDDPPa9PSkxrvI
/O5ZJEG7zFVQvZfyA5RqiKwU4xHO2JIQeNYtpPQEwXVXuti/mngObdCO3gyecsQ4TUZfJxOOlRkg
US2QzF1YAtLnty3ljbD7YchgTlWKEN2ScL9CQXs12lfiNmcYB8VMvkZo167M36N5X5jtnEFyrofg
KWjEcNeYT0I48ISRy+usBft+eQ7nNtUkxnE2STIpOueMZNWvujf3nddResm1YqGBuT01iW6WibgA
Kl6hnYAkWsHYfwAGtLBf53bUJK6ZIZKZSqxFduMG3Q25Zwx2kEK7G0T9AR0Bb6GZmUkzp4FHzXV3
wAHIViv3JHXSRmvuWv0b9hi7UgoXcMMz4zR9QXoNsKGhdUIbU6hyj/3TTnQl8Xh5lud+fBJ6vEHA
eYxknQ0O0FlpCTT7Vl747ZmAY04Cjj8MWOimQWCLbdmfMhiIW1yQVJLFzQ6uzhdd81ubGlK7cCrP
TLo5iTqF48gICkuBjUd71JCircPDMKinwD9dHqy5BiZRxupzJ1NVOSC7h19lpua7JGyfEKnx10L1
cLmNiZTPv0OZObm+ZDC+c9fEIkMKKpUMkyw+4F+U/jBC1d0aXr/us/bsePq+tNQdRQsbXuz+cttz
EzbZ8qYrl1nPxZ7rKYB0eSxujY4gx0yHeTPg/lMubP25hiZbP8TNMCf1FtquGW1AAd94QIrzZMfS
M6pdVsh/uHUmYUBAIB2tujq0ezdDkIuy3LqptG5h98/0wpjsflEboNs5PeXWupUpT+AxUstSNdqX
IuqeomEdJB4ZUYp5C/2RZoKyMX7Ku1OCo0vP8LNLbSxRbyka7X3p0CYnMvAPwI70rVNoJxU8quBW
0RZN800gXGfpTSp1J0pn1cJGm/uKSdAQ0SgocsFJbKx5+nVMzX1MyOLXbS1EjpmoNKVkJDpm7QMC
HbYc5LqIK1/dfyucLF9Y53PfPwkUottbcAyj2EaBaE/p9Qd59F+43G0ub6O5rx///N0kIaKjGSiC
RDZv1Wv2DNYLfxaAjElsCHGDFCkVRDbSwwoK4OJA7QRCutJu2tz8ffnzx+X7yW10KnqIj7spweuN
bKo/1tqLjJOXIHjfmdTRy2gP524r4hW7yixlYcDmNtIkHEiBVOKbwID5ZXkORbvGCE1p8+1Qh2P4
WQw7cxMzCQfYOnmCYBq0Ixj6jTkqdrtqufCmVsev/WTc9Ek4AMFJWjyOM7sSdyroOgAzmywtMQgw
6iNk0XVR3zRq/z2Jn0Hj9XJywGYR349XIHfg27E8jBOU2o55dSPG9TlNUFm80oOvGLBK6kkZPUL0
h1YqcNAIUWdQNgTMOPlKwDQD54p/FPEr2JJ7AVRF0D3oxv2fnuRT4ks9+JCk4y6zsU7ggulhPw7Z
oHhuWkpzOJlRm5Q9QFehgPj05VU4k6JQ9EmQ8RMTioWXmNw/42swTneaZKIu6t2BALkOSEc2BjI6
kWxdMw6X25yJC/p47r/buDB/MhchWprMtZ3mFuQfsX/23YVlPrP89EnY0VNVat1cNc+Ya9TrksfX
oIJbuPzts+M1tvru4wME0gMXmsmZ208tP/nDscNJJeweRGmfSl/QLNlp3cJan21sEohAFpW1QE33
DEb7q8PFV3CAJ0qHoFb3YLbuihh3a1Hf9Rpb+HIH5yZH/tg/3UFBTw4s69w1mF9SB8Q+DGrCulab
YWH+Z7s1CUQlYmw+ZinOGUSSn30R4VNKzu0IT2J7NsGNL6l78ISXOzSuqs/ixSQaaTW8RINhPEuZ
THY2zfeYF+Kemn3LlG9/1IQ2CUkAPfq4SSrhLHjRr8jjvth2oNDLNbTehV7MTIs2uZHAK2tQMcez
1sNTce15hrAKR1u4qFvYNXMNTOKAgHRnWxeDcI7RqEeneCemDbX6uN5eHqO5359sejVxIljnCmNE
ki1lbDyYGk53f/nX38qPn8yyNjb7blsmaH8CGpCFs1vDNhK+yBRAY2MnWvdduxu8B0wtAkr9EKZC
pRzXWJ/8krVj0S3Mz8zZqk3CQiQrGAmFmnDG1PNGDlJeROImAO2poj0pucmhDO8ud3VmPWuTmODX
DkwCkYHUYcqk0tihfgU5TdIXbr9zMzWJAMBYc6BirXDu0u6ga8Im11+EfuHrZ4KzNtn6bdgiSOs0
wrkPUg0lJPaIiQnX5aEZ1+pni2Cy1ZGyqfrUYh8itGKHDUhhd7BDnBkQO+vwIpYW7oczk61O9nsE
NRPZL/YKeeP7oR5OKFYe88S9hZm4zzTJX9XG8+UujT/5SZemJF/E5Vw4fx3rCntrb/hSaXtscIpW
xjbKRy0H1OzS1MyFZXUSAuRBkEvNYuI52oSWVHjyK6YR7Axk7czZFlrynj1zuWMzy/hNxfbdhpXd
wGkQHhbOuZluRVU7jpcAFO53eA0tvJ9mlsNYCH4fExqptrTG7IWzAgOwS2oIZFje4m5THzN4apf7
MZdImOIAJMSf66aklc7Nb8YDrKhuaIEQA2sF1MajrsQr0BRQoBaGbnaiJiGgaUB1pmBzz1yBPUfZ
lQZiR/XxTSO1fcSnkTf4TjCXujgTEChzfxhHvS4lPTFpruzjtVs/SNVjKS5pJc79+CQgNKZWoI9C
OJMr9Q71pg0iASiOL5xq0txWnYQEiJ5Q1zWjtAH3/wLGfXZ8B782s32OvF1oJThUS2B5rdiOMPmx
rH4kuoZHN/euHOqeHc7IqMLhhtIMm6FdqnPI40x9sq2Vcbu/X/1qIiFy31Q2Netn10q/BuCg0IQ6
Do50jSQZOMZSXQf1WPjxnWOm8s5pi0NruFAuwvogZJibCDB+gUGuHSfdKGZI4p8F5+lCuPHr8lvm
eAsGJCM+4tOvHf/83ddakV6bqpFX9lBlW5D4O9ctsLDjchNryRfAcccGF0r4iIfRUmeQFCBf/kEV
g6cETZaVct+Twmt+oRCyNosXzyge8qremoV/kKNw27XJVeLH60wKN3IoHHsFBTYzubbEZjPU8qNO
vcTTlT0ANeDgvP5WQFgBsqrlbZs5S0Xpt6H/bEom0Q+yMuyDIi1Q0+vPnoSVlN+Fo+MuUNBItEUB
KKuDU7AW2LHl/Cgj6Q63p4OZWD+RakPguYXcWvIa6K4Spdt30liOa+26yQLuOnpAIhP9TCyFQbOt
0M4/I2sI+rvS0YuL1J3TmzaGosFK9Q1I0uIRaDR+4X1IjRiYJU9oHbyrgH6bIHnNQoR8cwj5rNOT
W5nnNiVk07y0A9H9gZ048px+IW1yZwAQGtl9gYhnoBbUyjkFUKf82uXury4ThnXsAVIUEQeGFqLu
uzY44YFzCLXywWjEZF/11hZI3R7HkaswCO5j5ERXniDe9bm6AzOIkJ9+dTkCzxyRyiTMK4GuD57Y
5XYLrbDy099h45xSzbsN+RJw2NkWLZeHpnu63NzcZpjc9HJXba00xi8vVDNCAoS1pHlC7e1rLYoo
LEXD1oK2+GdtTQI9REwueKqe2Z7l/pAMEp14JwnJNd6/h0xF8qNOv15uaeY4nqr6UCKADuQbmR2G
6q2bRHdWbJ4TF7m5PmoXJmrmPFYmob4EYmxlXVzYnqFfWXL0ag7+HXbye7Py79u2Whi0ua5MQr5V
uaSDpaGwwyF9hFIV7XpjwJgYMiLWx8nC23ymM/IkgvsmhFihEHjPVPUZ78KbACh2U+FCpWlPCLL8
vDwvb7/3yQ6devsYgSYoA5r8Z9/61iV3ViijCdltkbfZxPqPWv+WS1/IzFThHe/noWk2epx/r2Jo
feDRa/XL6FStNi9KgugdbDIkyaEEAqa2nhGMXBmZ873iVIehRGxduqCMO++zb56E0iwDDepUrmtb
bnKrZylqgxB87gcpGP5w9CdxCy+uQmsrlihePnujinEO8rdlLV2HEsxjYBWXR38GSYQu+seTr/KH
Gq2N2DrDsztXAehkLdsLirQTQhRWwwSX8WFTawXUDAWuPLzzQDC+NPgwXv6AmWAjT4JNl9cGlVXB
Oucy2IGiuw/aeI/T8lrCf7cPAfX03sPlpuauSm93lXenvJbnni41vmdHjm1ZuIXI5c6XvpfPuCT6
8RGdwNUgH7lyDqG0FnwdMegnWFJrJ2lhnIb7bGn5zI765MLpG0Hemk6e2Jnv3oS6Aok0UB9y2bXJ
DO1c6F1tvsur4DvoqbUXPxSu86v3zHpBdW0umfAmkv9uJLIUaVNVzTNbF7NbWQwfmqp5EGJLPFmd
G2yQJjrhnbgKazKjbY8fvJ7tI8kjT4xK5CbzFCZI9D2IQTXI8svTMxPV5ElUC02tU3plgKtZ8naR
PMlbSzUUxtJNXhDRWAKJzo39m+fBu76zzodebHqOnKT4kSSefqQ62a/80rdgFIgjGP4HFKGnJo5X
JKQr9ILYboWDQrdcLezuiWnWv4uzb0v03UcgxoyIGeLnNoN6TiGCr3zFd75pViRTB6uMTR8pX2ql
fUAj97bJ+ocoM8NXLMbyhePwDX37SQh7w4+8+4I4CwHYAya1kdgrV0hSoAyUG8KtoAfStZIY+Hum
qINE2Q2OlF/xtb6SpFzfin3gbHLMuXZdIvKgvTz3M2fNFHNv1LrUS74/2LpHcTrFproHaKcBtcDc
V+6h8SMWf7mp2Y5PIl48xHFZQUO0LeV+6EwUrEMbzEhYl2t44DBqgnsvPysCc27mCKME21rKHuto
IQrNLPMpGjpFhy5XpE62c0OGYo0Iel7Ay6/X0RKkduZwelv472a2Tf0mQ+BZtuGy/mxaPGub7ozL
98L4jfvxs4UziV2D1Hp9KzYSNBlqUhg/OMiKAK8WqC/lZoM7cOdfxa0KIgxub1K6/kJmbeYa/Jaf
eNcvNcxCSKuiZDvh8FDn1cGtlHjtxO597xontbceMODGhCItgu3lvs7N1SQkKQ3SDSiCAc/sMGc3
ZW28aN/7gZQC9xaHhRU5s/inEGiE72AoBUBau6y7Sn0Nl/ruAb1/BKlJ7C1O3ExnpgjozuiajHJv
hwJJd4Le9tts3bMjeb/bDgLJ5QGb21xT5HPmCYPvCG5nY3b4kPbNE95Aj77hHUz5p+BVN4NzVwnS
qQ8gMGf3TvSCoMILb2D3D8dy7Py7NSJh1ORBV+psbmiPlY4CSRjGOyT1t9Rk7hff0nNTNo0hgpe7
rVQOtm+kd3JT3dY+phvh8K1Sw0NeL3RmbsYmdyNL0Ho1L8XBFsViV7lKgPgur7IqOZXhwkE0c/0S
p+8v0uyxm4maLYfKA6F9mzVXsqqvIqF7BNqAS8/95ZUx1xf548QoLYQI0yoNuwggUw4eogFtnWgn
UwnLdeqkC0M2NzGTFxhqUU6R5apum6hwrEa5ayiwlY9Kpfpc4p60R5d8oam5vKg4iQ4JiqaKY5S6
Hbc42SfGdyBCa78aVhnOeZgod/5KadDiapLfpTmQV5EXnpnyOGj/GYJRkvw4mA0EQmzIc91GAjXA
7bnvtpCl3R+12WR7B7GzuiDnp8M3JMMWGOjlpKlyJVvOdzVyqHkFQr2B0xruAQ78HNJIvM/16BmD
yhqFl5ig7gsIwdUNRqs5en8LF7zP5wYfzI9fbQwNAuXw52ytEWzLj/YIJ33xE/FR7blqd8nS+Tcz
MbI1fsC7IOBlQAEHJFptPQ4fEaYvSTdZ/t7rJMiQRlis5HCItokijCmr9C4vZGEbI4y/cGrMgKsg
W31sHxOUOnbDzLBlQSHJhlNHa+KhGKtHR8h2gRL9UqBsH2Mf0jsqJHnFXUdXg3gVIfWVV9oWrfLX
y9tu9lsmkcpBmS2Hb2XYwygUVmFOuMI3Pjfc6iowooPjWy+RXKxUlNx0yyMn198gSL/Bxu2HAWgX
b5YmXSgqzdy8MSP9OC5mGyGinUuGrYXBBumwoj+a1a6FURzgah0hVyNszTja6DJCBsnOTJ4uD8LY
18+2yyTIxbIDxUIh9qAyfcrl9Dsyt4dh6ZIwcRb7111enhrfOjUeB5WrGXbuqz8qhBF5XgqReROk
w7WRVE+mZ6Co0eIgVuRXjrvLhSdLg0QvQh3vmuqnQbkQrfI0fzG9DGn8BodydCCPRrIEzv08+MrW
NCo6eTOyt00bNvxWi3rE6OJ7L3YfKKtcHuK3NNpnYzwJhrowOtcXpWnLZkcaarS97CqI37lbfdEz
b1jBosZXBoJ24VtBtfINUcHwwjk1Q/57CFB9yztt+NorGLPXFiZPZc0B0YWbys0sVJ6bRD9ZrqSQ
RMc33fO68M4tyx+iJkKuytL7OvWPpt9Zax+NEipUVbAJAt3RTsi+/Ljcx5lR/A+Qtq/rhaYEjKIV
HnCgeQky80o1sV83/IUQOZOiQPT24xbBfg7XZjc2IRc6NppXJN6EU5aA7UrgZ2uKUKz8wi4taS/1
xaYt0+9WOxxAbyndEfy4tHHKEWCfPktSswRsmCkcoF388aNQTIMLPCim3aD1/Bz2KCf2VbZD4CZe
ZVAhNi6Q+F2VaOmdr2hoPrXpfVcNFQq4RPpkqH7FZbjORJnsta631x0WO+tYyfRVqmTfPSkb9mKP
IJwclUe04l7c2lij5HYCySdtVQdjK6/9rUoUWqRcHbZi+73RdPQI3CuNpJ+IJseq0QEOdZr5PdHw
1M2C5OefzfkklAcuMgGFhtIDFjf3esw9tRqkg+fX1LEW0AgTs8V/x48p3DzxOtloJNrQqHk5rnvC
jHktSk9mc4XL077wyo3TWehDiOvWb3YmcmFZCQn9ILvaGvuVq9xHBQnRy7WcRO3CITYTM81prFal
RssRHrLTIo95hOTke8Ir3BP+6OIpT9HpcQ9GCat1y27E4mClwSEK5HvhETE/hDu30hLz7fM3I3L3
H5duhChC0g80AzoX2Aziwk717IAnq8JDWXvXqBHcZfVCn2bK1rI5ibOj4KvnCjmDxiovTJ2bYHLi
iDNjuzCVfdhWpLQilFCXDL5nEnnQvj/2T0owhPKiwrJbyw/3uZoO6EX7IIMolsdfAuVFa79Xeop8
heGkuyxHn68149/tWLkvfW1lavdNj2rZ5d0ydxT+B5Ld00WZp6VJUkl8LdI82RqldHTEax/Iat6p
6Ar9lJA7A8+aHTniGw+p4Sel938qTqseaqO8dcsvKETd9+h6a2J0pPK4mLkYJ/2TM2oKeq/xcjIS
VFbsVm2eWslpNnUDykys5S2TFCNnsMIA8b428nNrgI1FV5lyaMsD5fLwzF3GjEkgbTOpUTvDILqX
wgH7xuAgJdbVkBkPoXxUED0xImldB8VOFb6KmbBBSH2LN8u2rPLgYGEk8Hr5Q95yqp+NxCSsiZ5a
BijZGjZCXvXWivVfSYNvAVqA6CBLZLqT8FdUDCe3xdIx9srq5ARWsGnwhPIkxJIDKRxuEK1+LUzj
K25CwbqqzG7jDbW1M9yhWNpQM0euMUandzf5MjLDSFFM0vVCfYs23jXqr7ej0XfsNV8yQ3l026vu
l4GwSOfgpa0+VXkBbtQ/YRvPNR/BtIWVPfemMCbxcBhteoOsduwy7qJRr1g5S+ipct2I6hutbsne
YcBs3iMBhbZa5pt7VBqyZ4pyw0L6a24sJrdYF05frMhBidyAfLCy/BFnotvWq/d6nf+4vC5mouUU
sV/XwJap1Zf2YMq3MaJCfSI3W6dsEa00RpCAQwbCvM0VfYn4NnPMGJOIWRVyq+ZBXNqiW/9Em+8W
tsZXb4lnNRcejUl4bJMqQEazKG00Gb/gFohmy7ByvW8ZEE1ENcP4uSC/LqI33gY3FvLUlh5tHKPd
W4KxrbhtXh7Xz7Ms8hTRL+uuIzjW0Ng4Ia6EpL+z3HinNu2zmQ4H3ZDWWhF8vdzU3Bk0hdinJUqz
noCdpBgHP1zf8q4HKU02vu7uW024LWPQaL6I/BwigNFOy8v29nLLM8/7Kc4+kXT0jvHNsfWkqQ6i
E13lI7Taar5UVNYOg7+kTzM3q1N4fUrNMpQCqmf4HMMhUG5jpMe8KD54JHeiVt7WmWNnGSaBdWLj
UHWVDiLIa/92ANqz6QN5XxnCt8u9nlnAUyy+omrgCvSBb0HAG+lRpK/FM+DJhU0/d2RMjUlQFNbw
bhPoh9HZeIAEK2UTyIeRHBLcoMNpI1q7LcKeTMZwVWnOfc0thBx4AEQzXHrizr3c9UnsSdxG7siX
pHZXJ8ciy9ZAKfeRiwohtA0fFV0zongCXKbWH5NW/p3gft0A4748xnM3ZH080N8dAzkSiDombYWd
dsERkXYSONbBqna0ImvkCwYH9GNse2iqOTK6X2HzkCCLuXE0/SSMkok5UvrFrefpB8VIdwtfNQaR
Tw5RfRK7Ul6ifTEm1KNQRVpefNFZamVUQeItTigs3uBQcB0aL4tYv7kdNolmkoTQh9znPVs736Ku
vUqb6NrI2703hE+LKeGZc2aK9a9i2Wqa1mntQK1vKwtUYICVtGV+d0X3cHnoZjbNFOtPnTcoqyIB
bqeb16LZX2tZc8BXamG9zPVgcs1SVT8OpT41zroa7vzCuwH1u4lkfO+Mx8sdmGth/PN3CzKrS1IX
Ms9zzG5SBBN7YdVl9QFmIeyVhXTZ3CCNf/6ujThNTS9JKx+SsPWQw7oB+3JjisPxchfmUg1TQL9R
+rhU+Skk3fB36Uin1jh7CRxJp7hNnrp8G8l4icjPqAC6K1V2932vPRsDgtn5QxEJD2pc/BzEhYz2
zMqeQv5rvTJQxchdu1CLe6sLtq3rH8ysehAia494X7BwjZs5iLVJICmVDEKRInr2YNXXeqz/NjX1
EXvArxjQYRKDL/fS7M1cpaY0AGibyCNr9KiNna0qVFjoBuLzaCshx9pN5YhPeJGegk4PFxb93HKZ
BAexlFSjKQfXzj3xmm2brEwMwVZ6ai2s+Zk5mnICkC7GtjIurbOXdvsQYCj20KcobG90t0fye2El
zOhXyFM+QDRUXtmYDZsVP1Ef/oyQp5uibo5VVq0ThCCF/C5PXrEsubK6V8sbbsSuRX7I/QEXHLll
0JALG2SM45/E9ylboEHNpMnwdT6Hff9Qt5bd194pR5A9Et0bz8JiIACDXiHYXYg/sKto/myRTokD
CO4OUUrF4oydObmnrZYOeyUMrj18KK1GZI9sFno4Pl4+6+EkxFCqtdS0E5xz18n+Ok7OtWnieIk+
Fknru6YmWRJSLerWwvDQuM0+6YYTWo1Lx8Dcipq8qRyvDIQWF7MznMOvvi/A2RfW8BmwF+uPnrNw
2MxdXtTJ5UWGqIRpmS6fR6MJt1R+VgHeR5Z8iipvo5UbFFsDz0UkDmNs0CEUQnRlW6TVH07nJOZk
aoLAQxnq51rWwHTpymOG0PUevph/hU8jSQegN9Ym7uRiaeXOzet/3ExwImqRej9XubUL3Pw5Fr2b
wvxaDeZa+xHGR7UPcV7JTwnkhHXcCQf8J491aP2+vLDmJnYSi+pSDNgPYXtuS+snFsqrxPJ+F420
KuPqwc8VeaGj4zr9ZP1OSQbDEDpiarrtWW3NK0EV7jHSO6XSy+VezL3539gC707g3ELgvnGl9qz1
ojUKm2j1ygsgTGu9hx54FlNexXXZxU8mkr/llq9cQf8iZV2G5f7yNygzQ/n25+++ASHgEpWBLLCN
oQIJqO2r9CYu3bFeCU7+0bE4nYPE4n13wL54xT9Qz9M1a9VLT0b/Q2uMbYH5Tzfsi+TagXOdNF9C
ZNNa9edQoP5c40jd30BwwJ8Cg7CxMIMatfpz/IdW3Rr8Kf8WdrvL/ZHn+jO5OcUIEAdt4wW25sh3
jeihed0daj3GO+0eLWKka2N89HaGJ6BGLW2sRMKOb5fI6srHtjB3qjX6aF31Mkj+htwQ6qv6ptPO
Fbp2efMYGAmlfqTDlupas2tgEiIRd0ccVRZ9O9Ow2O5eGT64HkZQbPkscGtHitpXjS8eF++Wc68d
ZRIWYf6TemtMLn49iVwLDVwdQ7F2Dbu/abqN5gWbIes2OqBRv0Kb/FfVH3HtxIYRwer82ElPTLWa
LpXt38o8n+2yafwMMeDBaIGLYpmsovzIAlOcW55547/kLRiBX4p/y7o0029NjeVjVa40bGba2lsH
XgHM9luDKQEu7usBo5gGQ6rgW2z0G6YfT+ffVAiTytvJOZL8/msUNqhAb/083VfBc2JsSvmbJaNZ
ED/7yRfToCKY3tAw63uIxwsbN/yNRJ3dk4ZtV+lIDCtryyQRgB1SrO5hRmM8qD7i7Y3iTXNIxE1v
QFHR1lg6j+iqCtFJFFhORnVLz8YtYMonR/jdNeQQ/G0uYz2gttc4ZR3ZBnV/DD1nX7XPbmjcmG68
L3bMhFStSamvB+h9fofdk7gQ4eYytVPaghX7sSCqrD/VK/bo7XbQFqvUWkVKv1HBG4kKiZwXRNOR
atixUAYMsRQqoLL0U3Vu+eBI+ZW+qcYvnWdz6ZcpyyHr0wJBezO+RZoGVIvwmxrgDywaHmqnewJM
EK1iVd4D5711cEL0Ie9KOHwqKNvjCLbCNnwbWcbCdXHmQq9MTpo8dCpSxKP3UipvdYQDm3C4d9PI
1rx4LYXtuii0hQv2TFNTPkSfm2aKLFR11jzl1alSpAzrKy+y7rqieBpK7X4RqTdzrE0ZEYBHxGjA
OvKsReahjvwbRRlerV78s9P5LTS/O1JyTrAGd4Hq3MbVIWiFb5JiPPZKsLF686p26vvLoX5uvCaR
XhNyN+uSrjpno82nXoKl1WLa0HaBKe8iWb0FLfhwua3xNz8JUVMWg6eYmLtbUXV2k2Snx9ZT1JWH
zu3ANWdLtYiZ58CUqeCXTdXhWVmepSo64dS3ztXobGX+Os3lK1lHiVTX72SE/PpksOHi/lnPJsHX
kpR6CPEpPOPW8rVOi6MYcWbm2de8WkoEzHVsckHFa1VHXs3EMESId4MSvciWiw+AcarlACsPde2b
xbAqW2SaTGmrYxy4cDOeS25OaQhhWxRZnDpo9VDR3tX+gAWT1gEgCOTvvQciIPIgBsq++VDpubDx
W/WF27RzJcucHAje5htMZn/0laYtvBXm1uwknAxgOltkzstzYXQbnCzxqIzyNfX4G6tHZ7mpy+3o
3XR5ameuQlMiAmrcKhSPLjkXSY7ijupbv1ot967jsJVhVAbxcDBLVVsS25rp25RyIJlNGMRGmJ6t
qDuVCQaMihj+Knws/yB+SCuDV1EqpAsX17nOjX/+Lshg1uTVzSAnZ1nvnXyDqH2CTl+tXYtuCsdW
iIhv+PZJw7AQnmeC5ttp9a7BwSxF/OOV5FyV3hUTdQ7b9ABxeGmtzuyStzX87vdVDQ+c2A3Sc96D
mutXbX4QkifLP4wX5y4/KNKNidcml+nLq2MmgTTlCdQWXnsVZM+zJUUvmMgfWkKNxlVPkqsrRwjT
dex22cY1lN3lBudmbBJpAtOrCpQd0jN1AxCg4zsiq1+sod60S7Jjc7fpNzrMu0GET1gC3dGSc+KZ
Kpqaqb4yK7CRpoG7cQ8PejeUfn5QI1H7Jud1cB/l0i8cQuOFWZzbA+PkvmtfiXOcpCQ3PueJssV5
ZQfM7JAi+aAI4sowhmNQLVDKZ06kt/Lcu5awgFUiAduWc5PB0lwXKKt6q7qyANMkGqlObCMl8fvl
mZt57k8JBNKA45vptCn3hQYXlMzRV40QL6GNZ8ZsyhswXbCNmEglZ63IsXmRCBvNV1kAIyoJN16n
HtQl6amZLTwlD+iV6fqmg/A1BoLWSmhLbFXLqMO0RlxCQs6lF8XJrURog77gPZedeTGZpwhvTURw
YbklrYPPU28qa/zYg1UV56hqmYCvvkVjzdYrb5sh3Mves1RIK40uS8TnhVU5s/PEcTzerZVeFKo2
kqXsjOzKsVaVlyzW11lYE4/jYbP49p5rZvKuzJQBOzKcZ841Lnfflf/P2ZUsR8oz2yciQoxCW6jZ
ZTzb7d4QPbgZhBAIxPT091TfjT9+U0T0qqM3VklIqczUGfriFfanxYedpnzaaUv0h0w27vjt+qZc
OABzZgESYti/8VyDeXTQbQOR5Alf84m4K2nL0max/rtoYJ9pR/WZjgAgqwN4I4etBewoZDOv//6l
bT8LFVNd0ArypRrx/nvvmq85u8cFGsTTgw+3yjK3Vu6tpXWapRy5RxM4y8dtFGu3/IVeYQj78u7R
huM0mrPP1yfz9WVizgkDsQCTrlGTihirLbg75fClghTJD9iFulvYJ6t908c7029AcLKL/fVBv/5C
8BH57xeq4SPGCJnaqJyKkztBjDzx+jpssuL9+gBfL505x/mPNmRP+qSvoslL7kgHjzP4kr1DcNoL
Ynsljn8dW805ln/SyZQadlJHvLaHB1hTTuEIj7p/XKLZyU/ztqtLK6ujEVbXStf3+WQfh6a2VyLL
0grNjjwcVCXIZFYVpbTa6yw5QR/s0NbtMyzfrn+DhW6AOdcbp+7UAv5uVBFgh5UMqiR7L6A+E6rO
SG8m+IAdGhYXkczSAYkmvNkBdtFQFiQpGkDgYlcuyDKuabrQShNWaFmwsVr5bV8fYXMOzJ+aoY6z
WtSRMZgOruAi3/hG9wdrXbx2Tqo/kpzhDa4nqbky4tch1pwD7aVORx95dBMZ0M4tjezgliS0BuOO
q/S0GpqWRpmFDLeQE0BavIlKcPFD9NmfOZg+liIAh/fdhpCX6992YffMAe8+zJ51PokmorZ5zlCT
sE7tVV6fuF4j/i6UgCBe/DdI+LHf2alR1VFZ68k7DUwS/90SiWCBKTv45ub3nldSgF68sXlxxq6w
dgb1AfLooQ/gurDh7p0SPEkVN9Db72Vjb6/P3lqa/mX5P13LCg56xIkbGDpzqik6zjXBA3wbl9+s
3vH1i/DqzsfweULLPcxCLtaxiSLVa0+opU4OlaCnZqYBk1L0T3MQfWylR7g44hqBb6ANqX2WQ4nd
553xHMNyuoi0Is9Do0D+6GFLJ24yo7X1vivTC6UiGSwI/wHAsrJZl47uXFcdJuF9rPypjuKWSG9T
GaKPvKQB8LXIAWTM/B9VrKs9SSHwU/pDD0n6oSE7Vo9A1hhwbC6trT3QCPnZ76RW5j/19Mw5Hr42
LKF9biHk6szdmKnOQ+4gg0Cj4MXkZRPhLqP7FHa4K1966UPPoiSR0qzgDVlH/uRsXOqiOi4HwF7h
a+zVq0JdCzfJHPFueWbp5rwFtTzmZ59HeC/6Dbs4tmUGgIddOuhD7mRgQCU/G+MtJfg5Mn1q3Kbe
W1O3hhhfaCjj7eK/uxoJO8Q7YmHcqh6PSQpowJhZOiRFefYn7wMukx48fDmyX2C9NjJNYS2b1jw0
OiZ3cdail2zCXDAwgecO8XopNvCovdWq9cMaBVxA/ebn9QO49FlmGZgH1RNObMqjzs4egGQ85oY5
BB7wooFHs831QRYYy+YcQR9DIZ/xAeInFP57YX7Gs47FsjRIa6AaYFxd0GJfu/4Beoh3NDXPVNYy
NKWwAjhT767/iIWZzmHzGtUhPC+zFLDz8a1x831RNk9D1R0BiL0+wsLmm0PfMzjCxl1DE3TaLHm0
iCzOZsfWZPgXLqQ5rj2u+qSssgxmnNrZcGnvYW9QBIQDGtGD99Y7K4XuJS363zavOZdzVyCEQTcj
kRFcKLMAgmJlaAh1TJVYScaXdsMccG6noqwYSWU0TBpIYDQ9t51UNDSrPdLy90qmCeiJ7tb3dRfk
un2Ujf/hyPaRluP74FXt/vr3WhAIMed48xhy7DLn6MZAMOLY4C4IqpbtON+1dN/U6glFSBFkoAMV
PbCgHhyduHe4PvbSKs8aQU3CBxtcaRnxWO1Umf9kVvzcrwF8lvb6LP6MNe/tPOmheuKpW2Wm0cCN
cyHNx6Hy1uRtLonQV/tkFjkaYGKZsAkctFL1u+L8RlVs01+ukMn66KCsULToevaKnVa76AsV1hxp
nhm9x9oB/U5HGxBHLR75GObuq4R0TEaQPYH6I81y5YZcWMM5ntxxEZZ5gc1B0qYPvIQeZBZnYS/o
hq7p5CzsgjmOPMnNqnI52j7IQX7SNLlJc3+7SnpbmsEst5qIKHTfoBltxwMuwPxQYZ9xbmxKSD3+
0zaeo8TRf3ayNBYygvvZbyfp82CSxrRxPbJyThbKizn025G+3/gezkkvYM7R16eWxzCSl/sSMla6
nParRdbC5pqDwKdUujmIpjISprd3HNsMQM+DWGPxzSth2QxwT9+I235t5RbC+RztnVTx0EP/VCIZ
9KCAqDbc1vA+UruJfHSDWjullxP/xSmdo7qhwW7UFtcyaorsQLT7mF/m9Tz87v32N2Q8noVd4KoF
mzqn7m2j1Nq709L8ZuEhzbrJM1zsDN3QVyLFvoGylyC6gbihAUvylQ24lF97szqt7ts61rySkdVk
m7gmkQueQMLc7VDL0+Al343C2Rh5rQIIrKO/b24S5u9rIewAVkOwPgvEsIZHXUgA5qjumvpwShqq
KnJM44Sm6l6paY3AuhBu53DuJAFHVrqqiljMWegyGdq6fh0NebEs4T/bjB3wcOEBheR9s61iBR+9
dFe7sxgC021q9JCIj2Trwnn96FowFVcbKW5yMAfRpEU6py3w0azHkYlq6+X+vr+oW6z1PhYCgHsJ
bp8KRDZQEAoVLZCoQ0PVz/VPw8/v4rL5YLUdJfG0dex/y4Xn6u/o3bKeMTw4lygYDSc+AlxzNnJ7
uzqZhYg8h4OPcVVasITJI4coO2gSeQHb4mXLIrD0C66H5KUxZpnFNAGET6wUtQ9JjaCE0txUkW8F
t+5W28ILoXKO8Jayg+VPNmCh2HSXT2+ZG8bU3WP7h4br3+Pt6ZvOVnqDC89Z5hzkPTpWzWKNwfwk
Rzo44eViLIFma95gKbu5nLK2tk5VK04iNZ9MuSYTsLSOs8ACH3vBfZ+gZsmTX74zHSS4N16tD1bv
r9TES8FrDveGnTFPu34CxCGJ+Z9UDGxP7GzaJgIo2qIztmaT/8xZDNWSgTVh3Nr+RRv2zsu/dzBX
37gDtQISJ9Y5leNaarrUk5mjw/3W4lZSekizYrZ1pM538HkGsEtBqtZqAeKqADbtvWPb7K0qfoml
PmWyAoFdc7qBYY5jlM8uTd1AOwMJejp8qPa3bxkIFyIL7dxG7ZId8OTC2b0Am+P6vl/YlHMkuUqn
coTKIjIFTx0dA519FNCwowmp0b7brDoJSA2Pa1XSwu6Y48dVm0AhFiitqBJxeYR1ZR1SFju30s/O
Dp3ers9pIT+ca89DwBkL38cyQgyezrlH8qPdW/LklIX+fX2IBYqKOVeel+jUCrTc8bDZa6C3GRTm
k4BQttF4gFflTaXym46XgDx6B8gUPNnEOIh4l/jPou1Cnu9856b11fvKz7mEqS8SljmQvCOxa44Q
k43i8aUV5lnb8rar4Krc/uBNuvd96yGbhq1E40hV07eWdmdI4V0ffOGumUvU09zstUxcvFwjwYQN
xAXjexBOfMOQ+DPZvgDMsYI8WFz2WX7kUaODVI/EWNJooK2b2OGkc9iUpidwqzexdA5oZGVB20BM
HkbT75Oc7io4r4eOy+2wads9tHHPI0meJld/R4q31q1ZyNycWeDDk6gHcEwrIsXsYDC795FN92xA
MQfrz7vVBvsCidacA8uLvEysmPIyGkdzS8rs3XXrrRTlRlNyjr02JI4OzbbfJNNKsrgwsznWXKdU
VKQqy8gm1t6mpA0ql57GWu8SSCr+6y0/h5NDz7AcBbVExEa2SxnbuEiK4MEOR6JppSxaCD9/LaI/
ZUUZ5XqEcIuIPIC2rdx+S+J2YyqVBNOakoO1UDrMFdEbvEpYVpqUUQ/DukmEZRHb9wl39IfdyXo7
xM6ONDoLwS+pQ6dRcTia8EaCu+pOmRdTz3pLAFANMt++H2s0V3qvMM6iJgm+6r6LyUb2a6T6pfW4
ZOSf1gO4cd34Q5dFtVk9D9C5RnvlxCX/5/LQnqVVNtyEc7wtGLct5bAhvGg3wyPINGLw2esxCbg1
QRQBmbC9UrotBKM5KJnz0io9ZzBuCwCBQ0v4951VTQF6w9suh55uKU9adysnY+GimcONixI2Ko70
eCRa398oJFOgObvQSTtej6xLmc7/YIjNacjSLOMRyasdZQXEUpJklxQgzTsPpL8zqp9SvPYqPzdY
UW01aB+NNyAQvbVm+8tuk4frP2RhonOAsQ9VYiWUn0dNan7vDVime6Dp21m1Vqct3F//gyuGywKX
ScKhtO7vEwioajtrAvTI9rbiYdv5m26E3rbzvRuevHpbWnRnVu3u+uz+4mS/uD3nsOOCybSuCxsF
BswioL63KVmUQXhZZ9/LxMS/4AblMdmVAiY8oAiNdbpz2wn2h/oFzCwNAGNgty05grR6sZdP2cXR
xA6QrE36OZb+y/UfuvQZLuf403l107TGOxe2AyO+E3il/FZU7Kjjla+8dLfMscrWBOZEY5Y8Klpo
HsLprCtC6tPvnmnnr6NM23Pvdc/wVidBRcd2M2i72F6f2kIomkOYIeXXV0U98ihPp/ssL+gGN/dr
HHtuCC+8bH99lIWrbC6zXg3mOAqnxyh2g+ZencShZH5xtEbgIwXIPNUaYGxppMv18OlT2RRaMx3V
CA1VfGsCVFfTAm6WxY07FI9ul/+4PqGF9H0OU+5NlKwCMvVRQ+qtQV8muDuMjt4kUGOAqfZLblyc
0FbaGpdr4atjMktxilz0FhTNeNQMNN12jdShyCG1cH0qC/g3cw46VoPftJ2l8mgQg0eAgRx8L0x7
69HyBgqLYc88gO3ih1M+kpD3BuTIi+ymbimkz3wr8+59z25cWAjBxGqcWvitu6LeD1rHK9nnwh6d
w5RJ3bZceG0egQQxhraBgq41uh9QUBmBCy1XYuHCDfZ3eT7tnFKMBfPjCcvgeL9ENfboeOzTlm8d
AV5QVQV9YqxiHC558xef9O/F82kwDpcRQSBGHDnFvoKfCrjhv0GiPtd2fdPa5C5+o+U9aeRZpGuK
HUsZ0hyu3HV4IHDLuoiMurYY0Pvt2TON0DA8fyeN8SxdvW88tmnQZZSu/2G3LxctzuZkyh4MZ+rt
DWofmYitQFGYsqRZYgOKCCb+yJW6ZaX7eH1HLpzhv929T4uTZXbMqMxF1PvdH0+R9rbos/uh9zY5
vO4uRIs1XvXCyfrLD/400lgp5pIYn4En8TeWsDMDbiS8PouFS2MObBZ4Q++hkHj5292HQ9JDqsgT
oPUrIXVpu1521qefbpCc5L2HP6+aMpQ+jRKGDqfXmhuH5sdWGoFY69EtOHeZf++tT2OVcEuiZGCX
xo/rQ1nR7/ZUdLvUK6A/TQsdwJ+RhZQ0P9uJ9MdyrIfA4CNU2cd9XAJilXToCY2FtzFg/+TFKYDq
EHTsewcauJ12H0DS85CLm0OJC678N2kHcw6CZqNVSzmhQzpUsNgDO9SEhSwBWR3SiDIYtbGdOn5/
/Wsv7KQ5JBpOe9loc4zlUAERKaASSuWsXDZLiKg5ChoWhfBGHjoRVS3wmGPffUdbHXDxTMCCRdyV
tbGDZSWs2rrAqJq9JJnYdIkDZnfjgEtJvxOZrDU4F+qsOVq6jFM9epSICJzLkv7gOSwaFTx5ILfU
9Dco/3c1ZJZAB9wPPDkTu3q4vsAL+32OiO6ndBzKskcHAluocIzbZBLHUupLMVeGtI5DTp+vD/W3
Lv0iOpPLR/683zM3s9vJEZFvTa0NKKKEyEN5pJLmr72XQRlPm1tZOBhzTPnRnMY8EH3zolwNivTE
kXWYfRW2CgZiNAGdIC3OtlQwZqb+Q45LPEhMv3UCx+jOjekWYZ0a6Rbbx4batrbr+4klxqvkebtp
kJNDvH74PaRtceZ2DiHMdPhljzV0F2AwtiEFnGmuz3upyzMHaLdkgua0g45SmqvfOfX/KOLfyyZ5
5p0DCz4eothprQpyaGPg9Cd1st3iJrHVS8noQ18M911c/qBNsdLgWnrOIbNkrhAWpaXCvhceCRr7
Ge6EN8zlm5z+kLa/9UoASh4uIkFwQQliDrx3VRz71V7+Jb/6ahvMQiyzkkx0tYEtFw/veYcjbbLn
HtcQxLyh+FEE/qXr7IGJvArKWTzqs1wPwuOerZEOR0Wd7Wu0NrXeWaW/Y+B+tqS+mZhzsAtShWA3
wfzJ2bdNuS+6fgO1vG2Z1itb4esrmMzR4aXnym5sM0xdk29dzb+Vrgl4xJSFpgGjp8TRL9f33Ne3
JDSj/nvUDGaBapqjsTg2ynhKUifbpI2r8EhT/bw+wtfZI5lDwgHItAyzxSbKW2vXtcZPL29gWEqG
X9Dluj7EAjSHzCHhrgviEEtaHhk5DkJr/yp9dVZdjBfcPOqS5EAUC0oaf4PEcTSo+ukfu3eEXdb1
U6jqHGlZjY/KqtDpplLkBHTO1nAlVNDSf0qMyVyjHcC20htzDOFa7FRRVd7Fce1EFRzZIP9467uF
uGm9cXt9LZc+16VT8WlCY+oUYOg6PJrsX0xCHd1O3qFH87q6YgvNHTLHgNcmr2lNXR45VraNlQeV
+/G25X1gwZR50r+sBNmuOlr3NE+3VW+/NY7elR59MuFSadKVeS68FJI5MBxlfe7n0CsBlrh60l1z
M4DBOtTTe2Wh9+qbt9Yw7IhRPzuMr5tuLJ23WXyJRUNTq7M4Hiy0CCcADDqRvzcFXcmDvr6myRwg
buJmHhpNMatEBK3/q83MM8CAQZOOWOvs+yojfmn95jBx4K+ttq4YsKAEOUBCj5VnHSCmE/kF7EQa
375N/GJvWvRkGr/XL4VL8P/fS4H8lcT4tD8TC8An9JE5tF6794q59BYFSrmB6LLaiqxrHt0GKTLL
oGfu44HU1PzZcdjajXg5BV+Nfjk1n0bv+kRlmWp4xD0/aOjbpcNBe7Zx2Bv82/ZCAtOECH1DUyQZ
tgOC4SDcXbMm9LBwLcxx2H03VVYm0IkgqbtNrOYmb8TWsJJ7YXgbWr5cDwFfN1fQUvvvJCliQFZn
aIdNSbdTlTy3OKR+ZTy6MO1xLAPXfuvdOG69EuAWt9Is5uSFr2t9abCIYQh7CNvvbfE7VdN7x9MS
iG/26HvyoOJKYUuXEFk0UGZdn+vSeZmlOAo6oRBpQYdX1XTjNemtS/UmUxDcM+/Q9N2shr2lRZ0l
Mzaw3UYBnGXE+fhSN8O9TMJygAw483NMqzRP3DL3q+dkabhZnAEz0khhLZFHltkCMRZLjFGwbQ0F
N1XBFYy30Efs+2Fr1PHKtlloo+LR97/7RtSsgO/1cLkL2Saprc2U1eBLyNMFp8gtGfg82ft9fOzW
nmAXoukcQ+07zUC07NA+V8XFRJvuJ2p+90AVuL47FlZxjqL2wMbsHU2AjhEl3zUVRD5l/uGNkJax
4BpSEBm0OcgxaNmstBWWzsIcUF1f1Ko1sznSFH43ubzZ9n6+MdzpfHlWrmom8d1KeE3oH9Ruz9xf
lSi7bI0vYtscaE11B2h4gpEVTQ5Zpst3POKP6HeSduNDhzpIbK8IoLmhAks1KqBsslbWeSHpmEOr
+zKThtchC20r9oFe6DZz2Mln3e9VENJC943QWYzxEuW6rpcCoKN7HmZVnx013buwtJUE0iBa110o
TEn31kDv0p4GCQRLtn05bmEh8ECdVoY179xzO3QhXk1pCdfiHUpeZUAayU+8lTJ78fvPApJ0xkw5
ObqEZiGLwBxQtZYGWqBpUUPxgwORu8vdY5o4ya5CbRbkFoWoyvXtvnC9zKW/7dZy8xEOd3gXzQ4+
8959btxlpXdvT8PPVcmBpUM7C03u2MMBywa9gyWE3sWd5983uih2KrXW+rsLE5mjsRloyDWAmuA4
8pNnKxKMGRCQMD3owCMKYar17fqCLdwec0S2AmbVKWEVCPBDvK1pBdUrde5a9hMOREcPGclqT2Th
hMylvPFC5Ta8RttFumgIxypMoPbk8fF+9YJamssstfGVZp6VeMZtZnVPsE0eQBIxzoPYZ1DsjZsn
6Eut7PGlkS4b41MS5Td9bdAiNm514+qjEhAmSxObbEjvuo8ZjDLxdAMYS1Ila7DQpf0wz2gm6HVX
45RErnZ2Wjg/lUl/d8qUuzofIaW5sh2WPtIsxojEhsZVl2RR4WwbOT5WzTgGFC+5AVt7518aYhYe
fFNV2AY8gyADDUytHkZP/0kAC4RL6tob3tIYs1SlGgrRFhl4IGB7TRtghyj0howPRhV8qIueHq4f
noU4MMdiA8fj9xYleVQAQGu2g94Pk+duRpKuSRsuZSRziHWiuryyK/QAYmizUQClClHemi6/QwNl
E/f1e8rtLTGHaPUULUxqDrwWNdiztdUg7yrSPa2KLiCmFwgp1ty5l8rnOcY6HStgmyUKoFz2x0nU
HuynLrBF9xRPZEOBZ6cKE/XHEICwPRYZP2GyflwIbYGSaucmBhApaz3+hb0yB1yn1aDdBP42kZ/G
wZR10KZMEriRSHer16qepTFm8cIzYXfsgE0DNSwjKUPLHy0omAGcsanby3uIVRsN/bcrcI659m3R
e6gl88t88CKX3huNOFdWsYeyHpTSViLg0oxmgaJESklw0+ZRmTSIsy17rAf5zebmDaQKr5+uhZA3
R12XYP4PrWX9f6AYlXFjes69yCHEyLxwNQFf4K6SOd66w9u4wVI3iyanjpzMDEo4UHd4Ic78ep+Y
R1Havwc3P8Qj1B15J4+TbuUhdbxum6obSEV6xvcxARA8rUHW67y7VFb2Sm23dBZniQatwGcbyxTf
0utVUABrAUtxhipE76+v8cIAc0D22I1p1RDgoOD6BsjycGNy1HUADl//8wsyyWQOraaKTMonaLHA
5iw7mUDkMBMCt43aWgnf+bQOeF7HO1CHNxXqKtiDQ3xU3qiBhCu/YGGjzmHSBnVy2uYVj6hFOYw8
xG7M/ZsSfW/Xa7ZwtHtrq4qFkPlOg86Ub0rGQZVBPapB0Ul/GR3eDXyUZtd/zlISP8dRd/4EWYsR
6JJJyZ0HFnoy0lOcPlgFlCbrrTs8umdmmA/D0AeDn+0qS+wsKQ4G724axzoJWwRk9IOufMhR8vdo
8HOjWmsOXe7HLwqoOf7aUhl1c4Vf57twFnNgPJB5R/hLhVREjWWjzwlDaQLJ9BIv6fbaqJeY8dWo
s9xG9xJAbzsvIgu4tAqmB+qmSfmDM0og8ooUthdAaEPeqg1S1JZHbto4brQRPyl44YdSmt4KTGSp
dJmDseHnqQYODFNUSPjDs+rep2kViszbtCY9aBjvuqi/eEHAtTfg/+PHx+v7YukczpIi0ypkVwuJ
ViSeP+28O2tp/chhX3r9zy+8gxFnlhCRjvfcdTmPxgSxqjHkH8uBUi3sxseiK7dJXKBYZXvonn6b
tPNRFR8ws21hxWiBl79d+RFLu2sWzZgNG52LmU+UuLIKumFLRfwHFrUnGePbepM4WK1zHgzA9mBt
rIW5duoW3sTIHHqdpX3fFhQZx+C8du3tWB+AS4EKYwEdSDO0suZhgo/xBY+tjeKNDMZmMKxfcNt9
FVbxcn36C52YORg7GUwIZrssj2oog7m9szMKd2NdvKRr/8GcygNaJdFqxrFwec4x2b0j/GTS6Ap2
MFlpUmkBWEYOWT7AeiWVDZ4FoJdzfWJ/6QJfnN85OJu0wrVB9EI+54HVlSck3Y5juwOYGu5uPE3P
o6fajcjizeBUQzCNMXmVGp0nCXFxh+uo8Ksz2jNHbf2xXYhOy9iDijKHny3FXXSDoPSSAAPzlBrg
ZFycNgbHvRPU3GoIOieQuDr2LifHokjF1mcXOShA9i7cDez53VDjlZ3lkh9gcl4EST7dtqVzaDtI
LDrucHbU2iFeXIjL6f5UFlJ7mlihanT2Wblrpk7flw7Edjl0Z+SU/lYF8BS1LEKGl9nentQmcZm7
qQGOehs772Qnr+bUHFPiP4JK/qzbVmxH2HzdJgaT28rrD65L2wDIykhf7gOfTQES9a3H9ZP0+2/M
Hg+Z7d15U88PPrfPgBzcENSgB44muxOb8AcgYerZD7jcblKtvV3qtN9h2m2vhLGlcmUuM473PTXl
Q5FFbd7dl8Puco3hbXPHWjPMO/od2NsxSPlwhDzi9d23cL/PceqW7jKhqwyJqIuImXDAhdI70Fw3
q0dpaYRZbNa9Ayy3RPI+5uJojN6OAjEIh4uDS9d8VpZO6yw8ozwYtO8aqA+c6oQuEmzipg0poQLu
JzDlIg/X12rplXmOSncLIyeeL7JIS8hqQU5vnw0Azk4+5AtGhojnnD33PArYvjKYakoxAkWM4v/6
8AtdkzkW3cbGnVLY/OFhtkcCP4YscV4zat85lXiEuv4q3HUBkErmoHQKMeoh0SyLKjbtxQgMGfED
6smwf7BZ/g1vzxakLBMgcjju2MRPfyAdu2XKaQJAonZ4lH6D+PJKfFz4uHOMOiqOnkK3EAVmpnd+
n0RZR24MbZ8aW4X2mrTgAvSG/GU3fgo+rs66kmlwbeHBHY7eRbI9z1+SDpbXZX5CCNldTv9InDS4
uMkO/DAM29T9ZmR/zP7UT93Rcb3Qor+uf+yl1H8OSS/t0QcmD89FZfpoxdl5Km3w6pJd2eSHEWAz
x3dvL0WAKa3nMiZHx/Qjo1pz+VwgdcIG+r+xOO27cYwNNE5aNkQG7SBzX9ax9xRLwd5qKVSQdGo4
Sz2+V5Owb3s4Tf8qKG/iMIa9kr+hWf+QIWmoQj6R9gBDaZQMbWy8Jh0X6FgUcF2Kbevkj/VPMzYf
a6hvBSD/tx+SyCfOxbAS4Zb2j/3fmfRWZSlDj3nkdfrZHbNved5Brajzn4fSfFznECykZ39Llk8b
qKjrnBc1NlDu1sD0Ao89bVNW3llT+soKADIJQ26K14LLq9+xsoe3lZ1yCaRf5A9zKDwdmdPn4oLO
Th7GqnobLfeO4pxoI4mkyJ9z0jyoIXtVk/6As/tdaYNcdX3svwnwV2PPctJ88npARw3A8NUP0wfR
39PwU4YYGYTXoyprKXCRkM/0UBonSBhE7PgBOIhorqS3jrC2lv/TbGK4xIvtUGgTxBIoWBm62jQ0
PlmdgUoFrid7jNFFvaEDsMBEC7RqjEzghQ0cLzYA+zWmjGKP/HSsDimhPnIQW4LKo+ogK7cIgKeH
ZW/ahV38eH3eC/XGHLHf+1CoarVZRzXMIAM79k8m4z9We4iXQ/bFqs7x9h4Fx9tmEBO0R4hlE4iq
YYnlSjxd+uOXc/JpnxIofqd1OdSRl7sN/HjdIzXkyl5cSNLnqPqpAwzLakfoqZnNDyjM3qQQNavT
ae/FjhU0OXl28LrOATVb2YBLA85SRkGhU9NTCLgBJogWE9uasN5MySZNxqNR+BtI2exW+b4LkWQO
i9dxK7q4i+uIyt4L4TJUhThfm4x6kFi7bFNbDPHm+g77m4B9tQdmYcsqCodYExTnDMHED0js/WnF
uB2tXu0ggojcm1f85Do4IWQAZB4e57/qMht3bWbnYQ1g1TCQEe+FQh86xuDxUU/gycQfI4fXLbxA
49B3CT1zeNAOFP+xoZBZDtw+uKP3WBIF9EomX8q+ZCErdNwEANp6u3hozE2m5dP1Wf6NUV/N8hLT
Pm1GNK3j2G1kHSnu7lGjgDauDrT0okmwA1VcBwaFMzxaO2nj7RiBhyxeJLSbBtL7QcynirSY7ZS9
FsoKue8M27jkv/g/Zsd/Gx2ffl6TKseEHmkF2tSIivs7d18vsgCrDOOFlO5vHfDp7/PMzTuz7KrI
cm2IBzntyRM94C1cHTg8mMwaPdM1EtNS72yOxscrW1cMw1jBCpcfaT1tYi7fQN7Gs5vYWqo7EJBR
0j7bgAu3KQa0FYH6sXFe43baVyyFKrUZxtAlTIYcSi4/fR+WUCgx+fP1zbD0sDGH8PcyiUfCoeub
DOn3AfbrZfsuIDPEe6CyM39rGsm+hiyEDYd4ldxX/kn/kmMGWoHPw3+tiOZYfw/WzPC/gAJnk2W3
vvHqmNUBtcTbakG0EEbmAP4EWgRd4+HyYMM9789p46A7d9FxJKG9qtu+1Iubw/VLViEGV1DsJEVy
hhrrHeAMr7nKPwbI/7pm++yLdisrEGhl/wOE5JVveDm4XxzoOXK/UDwbwJPF5PJLKzL77kP5HpJl
H5dOLGXDb5AQwYCu9z4y6wqdQuDY/nHoWcTkgyehLcLqCIYhsPh8tSTZpQT0Ab+mepvgMMEfrES2
0Dib1s52NR5QDdB0rg+/cK3OofK23QkwJAoVOS7bao/fFLL8ff1P/026v1rUWX2bukOrjCRREcDo
5hF2DMVhjBMQ1/+Ps+tojpTXor+IKkQQYgt0cLdxtseeDTVRRCGCSL/+HWblj9c0Vd7OVFktJF1d
3XvCE95kVmVGvpq+s/HkqrHzrDo/plV/RqH8DVxe3Sshx7KrhqIBJb+kPuR4Ur+u2FOVqUdXD3iX
h8KM6b7pv1ir0xdZIRk1gj3OgbR2syBKvmU0iFTzmhfl4Eky7oxM/tjEoVrzX/2/r+O4S6i83U2w
u3ZYCcR+O76PoNVlXlxE6U65TnKetYujNh581pHak1oLQ5vSEKFZWGHXNr0npdWB/6o/F44zE1qq
oDddcdYAgPLSmg1PVLTKl4kDYV1SEj8jUXHI8nR8aevxXkn3vmMR7oTEeTLTOvfLTE5+47rZLfrm
AC9mUgV1I9khgTTKoe57ti+Y8cMGMv1oZfxVHwd4ZF/fKRdrLfgU8z3z6T5pMvA17DGXgOCqNzWy
p8KGEzXVdpuGBf+qDZe+9iJ9NCVK4YUsMERR+qWClFOKpl9UZw+WC6Mcxu6aCJrXWr4DCPmeRk+i
755oYzm7Fp9vP+Lx49WGcRC59SRKeUIoMNr2luWQ+8l61C4F9/LMDYV8rIXjN3HxWxX0B66ZLa/6
i8k7PtL88T59pKTtUovUuNTHPHqPNB5GOvkVt1sSzmtrsEhJFagbnaIKyms1aotW/I7wc28qHX6A
X3nRYgJzCPo0AbNjZlvWJTT2jbeU5r9Fow6jqn9Wue1v3lKXLxCMsginkBaGnhDPJBQH+dEwHSgU
dE9ubb4aSP9i1wTScny01VGr9MCFzv/1HXy51YJh54vl0+SYrbil6QIpV6PdM2ivmBRSfDvJf5VP
Pc92OrzjR2s4V0mGmtsAiz0Ze0mbbnTTLmZkGH4RauEdBoA3xbftoumo8e5OjjdV6h6iMXtqzOpX
WteHjZnOM7p0khZRchwd2kYF1DytXnvtJhLBk8/dO9NcXIJ6Ditgugjxk9SElCjoXS0q/CMhD9dH
v/hwctwlTaBJJs0cYsj2jmD/ePCRfkBLHkn1LS9wTUZw92lc8a3eKsJcrmxjvEVkopZZt3kB/UpH
/2ub5r2Zmydh8pPVovjeZGea5m+1zL1NrdR/hbILn3fJE7C6nigdNh53WtKwo6Yz486O8sJTcfwz
55G8TQQwbj5KBX5tFc2TKzTjIHOHTV4MsN0eroUxighFfugjnKrMSE81b9+1ktie5WjGuxgT8+RU
2XjEK6sKDIzgl45DA5jmbNHAVoLJUg7eMnHU7RR6po2rP8Q8v6cceJ8GmLVtYaWVLb/kFOidrDVa
CpRQeBoD2uqmsJ1+S6ebupl+qsl8jltD4pU5wY2w0j8SF3dc293z3rw1K/1RqvxGuTasReESB52C
cSsSrM19EeZkh8JSWzblXaw7vwetfY6bHfKWA3Tb9mM2jb5ueFF8W/E/EvZ3WUJPNdm3dTgN0rOK
bEPfeu1XLMIgcVMItxVQbotL8zGzy10irNSrQC37mvAuzsYi5I3CcvMRxg53hlWe+8q4T4f4G9C3
g6fERutibY0XYU2H0Lghe5CGDVMorya3LgBgWj18b+rio8wGXzl1cD2yXO4WYzqLuKbzEc34AeTd
guVQT7VDET/oA98lbR6UWn7OJLut+vy7Y8sPWzqv6FyH1IxRu8QBArZtf/13XM6aHXfJRnBtIWJs
oOJOMPfkQj3TmyLT3SNJ5Nis4MI7PBuDIaqOfKhvOFqFXizVw4CmJ9DV8bFtUXBEsqcBUpM4hxZ+
rtoUVR4oXPByFWnyAhOM5JZxLchaVB6n6fX6L7/4QMQPX8RK0dhWbdXgfuJIfcBs2ieiClBTv5ts
bnmbiOKVPeEsMjmbjqRBw6yAdwMQW9arhJ9WK+70pEebF4p6ve1+uz6htVxiyWnoStgY1IkCCga5
VpAx92ngrqd6+J7rf8s0OrFIHQtYEmmN2E1U/Lw+7toMF6kYM7UBDd4Bhm+w1O5G+k104x3PqszT
OuMJ8kTwg9mUTl5JK5cUhliP8qoDD/qusPlhkmWgOHEDVzMhCGEl92yC860SRM3li1sUlY4Daw0v
1ovMo32+b4fxw9bgInx96v9K0ReuvyXdIc1rx6ltCOHOOqR49++mcgxwn8v2BO+IAAJaM6HaLqZ9
kvwazP4ommTfxt8kOv3F0Ptp1R5QOd0sda0lds4iyvUwhqIaqfO7PmLSI4b8gFwNyAxDvC+r5A+F
XLpn5KTatTigPu/h5iDt8htEQjNAyLbIyKs/YxEJ44mWY5GB4gDRftv8qUUnhdYl8tdxTHxj4oeZ
KYzQ3hGvv53VPDZzoH8Q4EtLsgiMyTRMukaHHA8PvHZowiMcZp0du6ZVN3bdul7Lhz+mdJvCt3LN
goCI03gqjZtjUanktnYMuh/AqzpEdcp8Yuvxg0lh7zAqHU95mGzCBysiR4kcYV+2erqPgIMyIEJR
izYwxqkHUiky970r851wIannJVVrHUGIQcm+LaEka03ja6yJYl+nQ2nBNLuUg2+6LsKeGnr4OfNc
Gi9ZAn05fwDAqQvw0tZCI5qgkpAXwFLrjYRIG/yMD2hJSRhNxJPDPBbb+Q3MqIjAd65o9G4pUjxb
wILCETyJjTdmNOMDqvnGjcNMsO51Rz4MqSs2FJxWbvElH4RDzKuFDkcUZlw+aEKdNTvZWXQWi0KK
ff3IrUSbJRckdvRsANxUC2F6TG4ZTK72A0Or3NGtfWOUo1dllfJZ6tKtm3beOBc21JITktYV0dHM
hOafThPPxlJ1Q/4Lv+HBnbRzaVn7rNE/Cst62mxNrX3I+d8/Pc+sqcYGyDFJiNy4KOTQFkkKCgAZ
CP4BM2i0sWArd+BSyD+e8Dhx4xgUEZJ9GzgKC71EN0/srJY9bfe519ZskWOiqtz1WTy6oT7Z+zpL
Q2rTm9php84eEo8aSBcgLHt9f6x9ukUmaSiC05kbbhjT0RNGXwUjd6A5DMBSwIi7sQvXPtwizFLD
MBgjGgs1G3q8ErtbVAm8VC0vjuIHRJ+t1tvaQItAaoJ7QpTTsdDiOodTlc2H25HT/K/sIgIj7lLu
6yjfAr+s3K5LrkgrtFgraOqGeW32CIqxhPwHBNEqy5NWAwX562u0sh+WfJFsMmlWxTUcUNrqLNz2
lBiTx5L01Uq7JzYB35LnW6d3XpELp3fJFCmLaip0grHYMO4nxvdRzhPPzLRfLGf3VKee4ZIbzlrE
WP0MbO1hWy9jXqRLY8+L+ukYD2qCtlxXxhCRQPHOLaAHlXkpLFgH4qLcAklxUQxQ+aGZH2vInDer
tSuHYEkXoYLnkHGzYHoETc+ye5IQ7YXcwubfX6lrLEX5RyrIMDaU30nyZikjgOxB5nE6vMxcGD2P
HpTZQ4x6Eza0EoKXdBFeugU853MtHACoZmUnA4HaiVEipU7kAZFkl+J/4Ikeu7dJx6qNEuDaI8te
BBPV0ziD4R2/M9X47sADxDRDaxIoG7X9YcCs8aJjfmZ2LWzjmQNZjeEX1QxoXPBdETXhlG855c6h
8tJWWgScLKM5N5Tgd0Xa6F6cahRFSNg+XD+QlzF3jrvkl5TdEBtSZ1poqxHPRrmn0I93mn2k3dgK
w+R4rhVTf18x7S4Fxn6zD7i2kxbZmtMmVgWqAW665CayBx9m879MK3ox1aOatSb3m9LJK7FtySJB
VcztM2JAK7iuAewGyAtK8echHt6uf8PLXXbHXdJIGIRx4Ezgwho6Vujs3hDgw/tKf+Baf9dRcIj1
9ntEgxEubiO5hbO0n/fQEh/A9Ch7gIxzFwxNiL6fZq/gU5ERFEHow/Uft1YZXDJMMpPLtERiHKIc
8Q6xf4irQuipyE5plQxBoUOSX6O5DKAb/WEbub2/Pu7K9bVkksDw1IxsbK672O2CpvDYeJAObM8b
1r1MVb+7Psrac2NJCbGKyuSd0WMYxJyOyVeDl3veAlftnGxVAFVgyNJvlYKuRvsA6vkIBDjQGqMG
wdTxx8avmKPChTO6FO1vTQ5H6ZHHICXK1EvH2HdHcYaF4E+SVPuWFw+dM/2giWZ4WV/7bUZOLUQH
NouxK9fqkhjimgWzrV4md7z62dq/x+RnLPZ9FwfKuknE8fosLwMcsM0XkYhJnooywSim+ccSDRzC
M7TfnqdaP8K8fi9qYGUacw/F1GD4TRv3npTtHQAFZ50bIoBhzn3bE8NzVXPU4KMOXa+O3E7QQ7j+
+1YCypJEohGVxDUBOdjkw7EroXiU+Xb84eovlV14Uw8twWxjc/9D6l5a8EXwkp0DWyqiYcHbXngJ
iGTemP1gPEMdKW/BoMx/EPFiQc7Vg8bTq8xa7s+64c2Ep3/T4PkPn5msH++1DGAPWqUvrSwCvXPJ
sbIhGQxpBnlGdSHo68kzgb73SqIDE8rR3TOcfov4ubJvlsQTjWDTVBaDCeNU4oGrfZjadBI2/9tK
qMBUZDhshvu1k7okmOgVsANaRvhMFT42ER6iKRzf8eKQCuLWqdO/uabtayEWqchKOJrEv1sN3IAt
vubKPbqknLgKzic9wfhATOCMiunDjDcFdlbSlCXHJO0LbYAhMb/jlPzNegFzn12M0171IhiSUfgC
TNcihm7kVsdn5VJb2gEQzZB1MSBBmeriLbLa1z7ird+Awnj9NK0kkkuqBCOi7gu94zAVckFB4jO2
Y+8o7QQE+saBvYyDd9wlOcLmoqIcthl3KGCGXQduMxnjfc/ko2XI+wqpqxmZMN1x/jbN8FIlAF90
+a/52iwaOBLDcS4zA7WlArt2GJbhDcVBCtAhUj57CFLduokmAJknM3l2KnEsaiBb1LAx9bWvu3jc
laKCDzKIYGEknVuSNnujjw5DSZ6264FrW3IRoly3T0HVIG5YiqDTZMjH9EehmiABoykDxMJy7XOf
k2c7/Xl9x6zE3yV/goCeEJc93vqgLNVQX852RdHu7dRVfj1Vr+XE0F2GpOeORZuYpJWLd8mkmCY4
5ZiyxLOVpE+qTJ8hbvEquv7YjsTdNzUkXahmnbv0D9R5D0BWhKaC0Ap/vT7llS2z5E6AlZCN6SRd
FOhUYNS/WMxvc4BSYk0dHF4D1Km2mhZrQ8076dOLEvjkIgIlAMvp8KAWB/dHUkFM2B6fuCYPfUe3
KgFr2eySGZG6Eu3KaHBDXEKhRB+wHH4ORu2P3/NMeEML7524DNDCBKIV0n3vRercQAv6seHjnzKn
IYuzXxVgrDCN4EUya4l9rWa15EwY8WAkdUtR4AHtSKtEkFeQ5AB/7mE+oEljPl5f1ZXQ+k8l+tOn
drCYuRVrbsjV8FRr+jvPp7lWf/2vry3kIswMWi5NrhhKYpZ2dgEtoSw7S8Q2rSAPU+Q8bEJMVm68
fwv8aR6Mu6zQJIqy0VjouxbSZLBV18yNQthKCPsnWPDpr/fDCNJOPEVhjJdVliTPURLDgQV2WPA8
3LiEVlZiyQOY0lwkgxqj0FHVfvbOY4MzeQKbfWMSa6+jJRVgTHoAEmAbE0JtHD321oXH8ltvkzOL
+seK1Y+gixa+PsIZuy+3lOovk48c99+F+OnbFUYGmy/ZA7tf1IeojaQ/DFWQoA5WOE2/G+L4T+Po
GrLDwvK1sa7PllX/bTMj99Lmi5XMJZlgtJNp7AA9DzsUMFwvJUTeVRNexvB3LehuyjP5zYWyg9hf
3/j/aHwXkuZ/tZZPswa/WmRdmoIw2sFaC8X8OzeB43RjTI0vhXpApfasqPUnnzKfa+yHUcZZgIpW
u0u1yHPpdOKT3DW83hP6I6cs8uMM8tiQJcdjGux3cFJg/rDrHantoEN70xp8l8nIK5wWkso5IqRr
ax9D08qN7bkG1vuX636aUUSJo6g0oRGra/2BO/27ZJk4uT2Kj57QxA2oWdYOfXpoFbQIVLCe6m5J
lRxhn50cKNVt34mqm2G2So712PiGJN+E5BjXExlUjMkzuF5JwIE3PXYq704VAFQ+fADTQJF0PBV8
goEB2DuJp8dJdiAZ5DGvr9ZKmPq3dT9NDbED2hQO7ps829OefSORPJAEDxEAZff1YAfOSDeSoZVS
wdJIIC4w6ylvkDjkNmR05rezp+kn1xBHk6QbJ31tkEXG1VHTqPHV3XAo2HEOt0OZHKU2BMkkXjrX
2Cgcrn22RdZFU6MxG4JhGmM8OdzamRo9YPkB4wQ3PLd3TUq2VD1XxloSDlidEBUDsRM2Kaw+baDB
z1P90PbOHhhlcQD+WPchZtxkQV+OP3oHLJCeW/4kBvrSWQP1bfk4FBbICSPzLbFlo7n2s+Z//7Rz
hja2id6bLDRtkfmVzY5u5d5RARnxhqh9Euuzq+bGsq5BH5Z0gigtJj2vCwY14eS+Motd10oA7IqD
kxgSHYwinHUqkryDtnu637xbV5LdJcmgGSaIJTQZC3lpwAxnBuODSw471KDrI98cOGTanXDz8br2
TecL8tM3jZOqKbucsZCY2i00cGsvUupGddXHfBwTVz1u1pLWZjZnE5+GssyoGEo0dEM4L/jQ8n9H
0/55Pp2FNj6aWnR03Q68p60beG0487/DFRZM3em8WxJu/VL6uE8UOZKo3+N6yjy7TOdE+rC5bv8a
BxcuoSWPQE0OT3KFlIWjMuubs9lCVzQglQ+wBdPhDcbqVvcogATQ2ZEBpfF7Zjez2AiqOkBtRmB0
2Ml764AC4JCHqJHBpHeTb2sQb3Os+j4XehTM1cjJPkOuOAGduQMWptSPfeQyP2LJ79rOd2OMczsJ
6QFqsEvK6dmwROnxCNqZ8FP/QKEeT+5Rxj7kq2EHJJtdniS3wqbAvUztgcZT54FlgXulEcemYY+t
AojAgCIM/hkutJkhbgkpUl932Nv1K2ElhOqLEArbBwWUVEpDx0SXTiPQ4JHNCwA2xw50wKYrnq6P
s7bZFzE0U001WYqCmAR8ZtjkTPPz2VMlJbEVxDFwZC6KEzcQ6uNbodTAbvv/XQEtmf/uwrRpgZ1g
kxGqcRIHzqf6mxjAv+eumewmK6oDgyNG2sobKIPizosFey+PSbXxaS8n02xJLHCMLGmNyDDCsZV/
ejwCoJFzq5nZy+azY6WjxZY2AXyykXFChSI0unrvjDw69DZMFYQHn5NUPxRqDGiNxFpA0C8YTRjX
gN+gd9G9lbM9dNS38IuXdxFglv/91O0UxULGiRHmkkTQ+jHu8qh+T5uPDo0PT7jC3F3fRitZNlta
BxiDgGROEpGwkX5n+rzJvC6SMISSyUsUCUivgNMY0f3UlRA4cfbjkIMfmG+pPK5UPNmSRyAV9F06
KzZC3Va7UUTveFDD1jQC1dPwU9cCd5tD0CJJvLF2T1NTfKcUZfvW8nXIaF3/CGsbaxFe8whKu6kl
jVCABIO7+AEffF+A/IxOVL/VRFwbZD5Vn66MOimZi9SQhLYBmxcrKYznMu3TXasc+wyNmW4jUbz8
oGVL8kBtMFrzDB800XU8DOCHksfxViZx+a3J3EXUgeVsSSyQ+gBVsR5I3Z6tjH5jkIT+0kIsCQGi
chN3tGoSZjnscNr2hY/JX3TJzna/UR5ZmcCSAlACe5KZpMIIlv0HDfEnq4qDTV3UlWO7hPsbXZ9G
HCISqCNaD650uW+px8mUhp+DYexNnMqtc7uyzEtQvmJ6M8BZzA4rjpOLfNq3iuRQI2d3Mra34vGo
1Xrm9a75NumzalDuSwgXAKG+y/Obry3X/JE/bWmg2cjYTa0ddqI+FYPt00xCUa27Q+y/PsLaB13k
WVk2tVAJHaEykslXiuy77qabXkOPwGLFo+32GzNZ6fAztggBJXyD8Pgt7LDvWJ2jXma1+xSCbj6j
1U+8V9Uz02bOQdZOXqqcX1KV2d6KitH1iABH42vTXcSIHJVoe9BzLCrUbqEbGep4HyNVUSFV8Nq2
4o3y2mWWswMs1n9XbhRdXZJMYCBT95O6+lu39q3m4E3J0ubZnPLfdeo+ajwHYXD0a8hMeU2Vwvm1
DInTnbs6fiIaPV6f9dqZXAQVoNAcCbyTEdIO8FeSaH/IRA8QE7r+5y8nz6jS/HeuZdsnesSFGdaT
uBEUcPpiOPfyKa5+UYf8jrsx3EQmrpzKJWrerCdW6H1lhSaqFR68505UTA/X57FyFpZQ+a4zJpSD
Sgt1xPyxbtvdYA9vuiV3ka1+bSq2rp2EJUzeZq2ESURnhaMDhT8BrdaZHkYjQKGJMwSsB+JSz8ad
3dcBM8kDFB4lHJ7tt+uzXFutRUyhLiDEkNV1Qrdy9kM526JBuyVGcbkCOtuLJIWRX/sxQZx+Y39c
zqTZEjPv9iAR6eB9hFlFn2pqfxiR+wNNvCdI77eeFdHT3FS7PruVrb4ExDMYmRmxVjuhSAvp2VTd
W3r9lkI/4vrfXynVsiXAfdBcVCchehg2jhvUgP1HmrVzEDwiYwrqFMeYoME17Skhh+tDruQ1S7l+
Cu5NWzACBxx7eBZOvcsRGGDD+OAWzdcubWcRIOAX705DhiHYGHUB3NG+zeUK9DnUxrKszGGJzJ5S
AGCiCAPQ+T0dxcVZmMoHztiGz/PGGCuVXbaEZvcmstw4pVj7GIgTQunOoDvVDI9m7hR+R34XkJCt
4ElZ5j15MRER/d6qQmW7t0zC3aeZbbgbNJcIpGPN2xqQhB1trY+iIt6MIwpaWv8Yh0rf2aSrQbfo
X+q8DvrG9PDHPICmri/4SjWJLRHfVgdPKqjM48A0FfGpEK1XyBiifRT+2xLRwHSys2jQpO5RtM5r
Qg96Srbcj/51mC48Q+m8iJ+yjkLqMDuzFKpKcd8cetK8CcihMMgN24Pyshi38UhkfYKdle718LU9
QkjDx92+pw7VD9OgvrN22Ke95dl6EZRlfOrwnbiRwmnL7QTUTsrXSfsi7oktUeTUiVtg/A0WTqon
Zw0smGxC25erA2T6b/tM5d8SBF0UP8VZZocebzsGh+PREhsXx1pQoIssKoetO/pDyglNzuhRiXfS
6m8aeBEQ8NxNESF+XA21F7PsQUSSbGz41X2yyKnMmUYd0w4VPkjCqxp0Ymeod0iQEVTtW/BYj7Vg
gOoYD3YC+i+K2tc36EpAp8Z/N0haxnVNHYkSDMkOGXJFIsUZeupPZTX8sUHf/iI0iNFFGmUnMbRR
nQLt3FR/dlrReRnjP0dA23rHPAiAgL3NZHttVosgqLrS4OMEJRrIJpk3jQ4MbWZD6MzG/Rg6FTdf
yWQM3thnPLj+HVeSmSUOPdcTXhG4sYR6M6qdDZv2mwaKERt/fa3ysISeg6s2GTbT7bAeCNQOK+pN
bg1h8e6+BS44d5t7jcP3hlDYXGbPpposiMuJ0Uu42Mr653W6EErsOdX6FEp4LWTdEfwEuGP4qLTo
nqGs08ToL4lKFm4F5udp9JOp4lwDtNeJcmPklQtniUDvNJNWaFvi5dRDikbPgdTmvL23NYQss3Cm
Lw6zSKZghACjtBTs10zTXqLSwLvUOCSxdYJu9PU9srqKi9hiwzIAAuMDCLaoAhS9e4yieM8aDnya
8TKA3u+Tnn5kib5X/YFCrJSdNNvcimwrh2KJQK+rNpZdOdlholWprzp6iLJoL/LsAGuNthS+xZon
XctvO1odWkR5YqvvhMBT4dVMkl0yGL8hmbhrCndjV6+kr0vDA+VOOYovKMvClvvkJuajnNRemyOs
sl7quPhuOeP7Zr1yBWLJlsB0W1eG0WalEw48fybccHcQMOw9zRBV2FtQHM4dqBAWdncuReI73Xfb
4m+DBVT+4MBQK9EErDIETc/u0HyU0EzcFcIJ5Gh8s13W+FEnf5HJ+pvF8HfvzOpdwzV7avsWrHDK
5c42ta3bYu3DLcJbwolepKlFwwjOJXARNKFXP0BzuLifpNxVmT6ipdtCH9rZuCVWBlwC3nMDTuxW
5NCwSpSB3QDCHyBZJ6claA+PMqlv4mL6oQpYm00ALW6lgZc1Xh22xMFnsw4Q6yssWWV74x117tkf
4TJ0LsrA1KuX0vhOkf7R0GwjyNUX785ghlM3PLI8nbw2mW6tZlPoZL6KLwTAJe4d3QFA8CHuEsaZ
/ooIdOKC7IBVAutHO5iTdkgFPcGWOqzGYTc5yXOlxju8Mb64BotUzoIBCbELDc9lYlceJOX3KjFw
buM/Y5l8K0vVeTDt9Taj1Uq4WALhNQMddJh82GHT6U0AJj7ENTSn2uGhrvsaBJesrDqPIOtcD45r
wy1iYxRzOHFBXCw0kFYiK278mT/S2sXzNKQHU063Jtl6Wa5t53mFP11lQHVHBCIddqhVw9GZ5mg7
N1sr/pRrBi7Q/q8S4vv1ea0llEuQ+1TNuD23h3hV4b6O5AOfsOnZKUdnN0L53jJATzGT180nx8p1
uUStK9tG64mWNlSStD91mn7kGRQCy2n/1cLNP12vT59PWVHFEgh6nGPd5EBoNRCcT6CA8HL9i628
+5cYcmmKvE6FO5xZK5x7WLlrQB2kBuoKrj1aX1KpBkV53oefJkEJpHlqxzLOmVmGUZnttL4/xnb7
SmNrO+ldm8siaUKnIqejkMNZ70Hex/nNbC8zdfm3ntUFrn+vtR22xIprNEqIaeUmPGxvlejDznQP
hoiPwLoFsaoOsjXxAeM723364oiLXEnPBadJxPDxCFR0JbRlaH3uqu4lUdqx4g4IKR1KRPo9gcj6
9TEv+xZhwRYBopqgf+GOnQE/+xbyeTdjZ/to3XiDkIeqfioMXgeaQXYZZPE8S4b9+CaG7zaVv6X+
exgh8YxaNKg0Uh5yyIx4PdLzr5V1lrDzcsgYvGsieq6FuotjJBW54kHU2AiWj9envxKyzOU7TRqm
KcrBODviY5pLi0R8WHARQyfZrxN5Bvj7oR43fGFWQoi5eKqlbkTQFM8ckO67F6ewPvSUh3CtvEVx
aQvqtvbiXWrz60ULOFph2+caYCKP8OwutovHRnSBbY83upW8Jdl4Z7qk9RNzCoZq3FittZGXuHIH
/TgZ25yem5NdA1XUjyGEeEPQuneNhdSwtX66CAh9P55RFtkYdSUSLIHlta2leeMQ8wxdjQ8ukr0y
cY1rW2+LtT+/CDRtkeh1RdV4Btu6woVWzn6GFAiRr3klOVAG+G/AJBPqIegqwUbArWHCNPT7NI7P
8EK+j5sU/qx40Js9PxnSDoBXO+aQ/L6+9ecDfiHvWsLHaR9pzI3a8ewo7P/IAncc/W61UaFb2etL
DLheDlY0jsV07ibjhoyQohryPj84WSK8vorUzfVJrKQ3Swh4ZzY5mZA6nRGFzpWgr2OiI1SJ20bB
HIZU34otT5J5xS99rmWk0JWMhZ2ZZ3faRzEMx6BwOuj3pdMji96iSa5tt2WEEDQSZkmNcyKjMYho
/0aBIQMJTW103dYGWDxxBlAwhwJ9rjMXfJ8Nsw5IfsqZvXGDraz6EgfOQJItx6iFyH0/+NHIftnK
/pUZ7U2kNZv9hTmdvLASSyi4242WSZlpnKVjHPOyPKH+7zHIZdYpQSFn2ve5dTLhoMe4OvG43guN
zE3UZiOMr+yEJSjcHSuHoU9Dz3D3funbaK9j/S035SAKO4Cme9e39spSLWHfhTIdewJf48wH66h3
yOApZMrU76/99XnUT3laV0gn46J3ziQ2H2D+/tzb7TaHb20fLJIKkUx0Utwxzg3qHWbF3pqe+K5h
v3ZpcP33r0SvJew5dkr4KZQTTgqVtUf6Elq3ufW1S2UJdOa5OTGtUcZZDd2ZtP1RQSho0jZi1trC
Lg85nHPyYSyHs23QZA/Z6+asxTIKkmFQx+tfZ22IxTEvYDVUQbAdsR2SSS5w9Ly6j7J6q4Cw8vGX
gGYXSXYHXPsEceDud9G4UErfTGBWTtdS/DwyCj72SCJvy6baidK6ySLxBsF74DN5WfqOcoaNA7ay
SZeIZB32WTA+xkiu6QQta3C/S/q7cmLQGc39lxZiCT+eEpqDvzdCESZ1n4dRO8RopW2GiLUZLA5x
64wTvAIa/HVVoOLWuvdO2QO4lN3A1uD6BNZ68Ush8ylXWT2ZGMMURuTnxUsDu0srFlDIh7EaPJHp
McmT72X+wQrXM8BPpqJ63Rh85XrX5yvgU5SK4gxQOL3pbzkKMgEnYWXNfvQ7yX7ayNn1czWG0TB6
Fpo30oZRgIK5idW/kwm+D6w9Gqwb9rSCdO71H7S2OY3//h4NZVxDjnp/C/ch4M+06MYhsrhFI7V5
pFFKgFu05MbWWcunlzBezYyUy0Q84M+3uyJxHyXaV4B3YaHv2khBpyYafyaa3CeTfoYf3dv1Oa7E
jqVouVU3ZQ6/Xyy4BrADmL9+OZKf8D/YSEEurymkhf/7DbvKdCNZqO5WVzTUsxvXUnfRUFPPzfiL
EkMYm9++MhMocP53pEJ3CZMZ624pE0H9P86urDtOHgv+Is5hl/RK7+3GSxzbSV50nC8JCAQIhNh+
/VT7KWGMOccvs2Tmi1pCurqqW7dKNHflxC4QoPnUZoA+5b9/vfBo5/HcGm86GKvCKYweNNrsdqF0
nqp2esqtLF35JAtbgcy5uOCisCqttXtTQGO2czcO2r+QUO+LcNgoW+xJSP+42j1mlYyzZFXU53oj
/X+mBdGZf2eY9E2VTcDubiAshQPGE4jwkYh7/KbyCshPWwBkffpAGti4jt1ZW3IlxXr/WQ4Ji38H
pqWTTk7HB2i3pfIbCSH6S1taoYEDXtGwNoINV0S61PrSwt3x3tjtRD/5UWcRJwvSHPzSobyILHil
GWgqLGTdqdVZcPAH/9Zpq4ePd+fSOZjFEg9tAg6MSssLR5VDu5pE0DPnW2Q1ZteyUkKrY/hVNqu1
zuvd/97HnKUdhDNWTqOoLmyE4hREoMp65xdxczVFkN/a6icf+mNRrbz/3o8iZM7SlaOPojBaaC+2
XcV48rsnb1LZQSXQ1fh4/RbwOTJn6vo2Wq1llahLVoqnrGxPjm0/pY23BUkf2o7eg9XpuE/IfZiN
K6jz+xcuSIv/7kvVT7nxVa8uyBbERlN3ywqIYRToYfycXgT0GP8dwoUSaeaFRF5Ic3UyIkUUAiFS
erWV9v3kjcxZu2FiT7WAHDC4lsY7Gh1sJZ/YyqX1/gVJ5hraYQUP1spk+MtN8bvO2cs0NU3kDeKq
kvkHaobN2tdf2GB0FiLKznezMEjLi12XlYkCL5evYNG9ysGefrU82fljm+1sX4Y3iYZwPbFgd50w
u4QXVvZQmXDjuyOBgHGvzO7jHblwoucEXnjqMZe3bXEBZRzdV9PBsZptzfUW1lw/xpB/p3b+OZo6
cKN/twkfJwAfFisutdPsE518c4P65EzVRjDn28fTWdrss4CRuiQbHbCSL7rmUaVgtAtT761d2C+r
UeJNBeWdoDTXyCY5AzfJaRFuATlLqM8GfD/KdAMDk455MPc6O/yiRICu2xjOphFGRtvixklBUROH
6/9gw0Ux1c99/wJBGqllhJPYpP1VUddDc0xokg3+n1YQRMkQXP8haM7eiOp1kM/1GlD99vR/Zxpz
fq9tUPeqBTbjhA5f6KH58pChwQsKy+hco2ju3MMoL3K97ND5zkGgxSMbs6gpQcoHSNs0F39NhW4p
Ks7pvx1sIIqQAAGzhlsb1S+igOX3b4tQBM8+w5XtBl/CsF858W/o9XtznwUs2KxTlg057rG2NcdE
0eDWd4r+AvOYBsQq/5Y4qdiSBiLQrpJokuZ49Qa1M903PTFxm2lU/GEoc5I8/21bdIQkGGlPbSNk
sdU552fmgbAGpUZ26H3J9SYFk+KGZ6ZzdkGjoVyRueAAFp7BcvqQK039YtxmQ+nvQNkcVwLOQkoy
5ySHpdGtr+zmIltr2/cojMgk8mV+MxK2QdZ/MsrerB6MpdFmmddU++U4oPRy4ZAWZoM6msDf2rU+
eAaJuS1jnP0Nt1fa6hZi6Zx+PORVY0I0UFxUHsSj5W2TcnoYWfb4qUAyZxyXddbkfVs0l8yyQCO4
laM+0SQ42unPjwdYWq1ZMDS1wUuYYgC7yS7cCnaiiaApPglIKVv1DkqYd6tfZqFbjMzJxl3tt4M7
WphNXu0zBw603QsyhW3W8YNwj0mWbBPtxdrr0Pjp2FAosiBYT4YNEd1KcrXwKCdzNjIUH/Jappm+
9FnsNnfj1VPqyauPGVGxb4pNnU8nQYsbFY6/nTXcamnUOUU5LQBNB0Giceeg4bbU3yF8Bkkr7xwM
5Ieyikvmy33NvDiEv4KTHAMarGzQhatozlu2WGf7oGboC0tkxCj4Kkl6l9Z0nwTq9PEeWgqcc0px
TeB1n9kYo0vJngTlBfc5Hj4aD7nxxEClKsNrL5WOYAb88ZALx27OInZhlNzJadAXnzk5zly1o2Fl
wb5xjVuzkI3Nab/jUBZJ02GbOCk6n3v+PSyfw3a6TUbtnJoEuPzHE1noWSVzdq8JeKoYyPCXq/Ar
1NtOtRWc7Eah8gOowr0DiHMLXSnci/mNN1Q8aoLsAFwM+EIekggklc/1UZLQ+zcvmiZVw4s7UBcL
3RQ0FzduyS6Tb9/hAb3ycFtIoOfc3iFDlhtAzOkC26WvbunEqVqzflza57OUi/do90oGt770qo2E
V6JmeyHYhqsSq0s7YgYMV+jf8gzjY6yyeqg3ujFwFXBKh7KNn1HZbX0vgLhfUK19j4UB5wTevisq
V8t8iAdPmx2r9b7Ejkf/PJrKjFXsVm09F5LvOZXXtpqC24Mc4hoNYuRqUjKVFXhcsWge/IZa69LN
S5FiTtmF3EB4dZrGnMokjcIhe+5dAtYOrIm5U99Muo9rmQ0RzZHoiSH/vnLKrrvgnUxrztiVLoSc
9ET7uLXpBZo757Aatr0NmFz2yPFoLBk0kAQl91o18JlLVbmS/CwBUHM5aRTZ/ap06i6GEexPBjH9
XrEjtczW1/a+0ekPk4E7X5SQaOHVWcFe6uM5L9zsc1lp+I+60HoYZGz5cMaCvd4IZeNkhJYpv2mK
GiSNtgpe4KL+XI3Z3cdjLn7fWQxhg4EgqBvKmPghcKdhU3r1FoZWmwwGEkBfeRBNDZ6ONnit2l0Z
demgzHIYN3NTkVJPxgmD7GVCu41o029lEzhRyPlj7oj7j6e3cOvM+boVb30vta5LCj1YGzaPDUnw
YvIOn/vrZxGmcGudUhEUMWPWftDTdurap2LoVq6ahQg5p8xC0aJCvZ+rGFKt+9wnZ7DnYaRIi/+G
T2oDkTk91u5N5mjZKijfPldkMpCEEkAN5CUn9SHANlwt4CxcJXPuK6kCt2alX8U1sbeN097zIn35
1HeY6zq7EpbcnExlnIX0B9Rb4CYp9TlfJZYunMw5jzWlKPSXLitjxdtj5zX3jW//hFDC1xFKylkH
I4TKOVOtVwLBwvGYKzePA4pnYMWp2O7po9U0O+HD01SMF7sXf8Qaarlwicz1mWFrxt9CXewPsgVb
9lmBiNkEXRtNnbvrUFU9cjvdfe4LzU58ng3SSMup4k6CBMy02jmVjS6yulwZYGnNZtlEAx3vMZM9
1qzygQslX8Cmq6OCkyP0j/Dw3n48j6WdMDvxytMWC8JBxUjTt9Qv2bbL27iHmTpMOSEBwPttL78L
bZuV22hhXnMmK4RJ2rLJwC8du2aMEuIcLaupIpaSc1g33cWt1sQ8l0a67pO/6o95WPDO0WMV+9T9
GgBKvO46447tprfEOvN3IajNJY+hAyFqMOpNDEUdc3KzFEQwLc2lp52/pQFZOUNLw1z//K/ZjGGV
QMCoaOI87SBeY8cy8aKqtI9D8PLxVli4W+ZixxJUg2FqvSZu09aPZAdR0gYIRgRTnDXRoaVJzHBf
q5sgyeu2GrKcNwmk4couSzZogvtvVZ9j6Z075516fg8ZIzhCxVdQElQHdK9IZDg8/R0Yr4SZDNn3
vhH4U/4woQIHcYuzR9OVRGBpgrOw0CtnxHTAVgpS+1jIZ7C0ztC4uF2V1loIcnMaqvawfFPl6xjg
2i9b/KF6ws1mzqObXrIp+BKskR+WZjILDH4xkI7D7ixuEgiCVjvSs++1b+3b3v7z8X5bAmPmnFPZ
OSJJU+yGpCvO8LS+G3v6AJWksd5LZqCgU4SnoKZ/WtdEFHYGm5Gan52Pzjr8t5WEaqEbmMw5qCOC
UeAaR8dMNc0+U6eJ1EfLdHvj9l+SZjqPhUf3KkddL8l2Em6TnNc7S0B41xrK4+TBaFS1V+W9o2Nd
fDvtYCrdVvvcGfdJVh9KET6vrNfCt58LIXPq9arzhYmBWMIyuNzBcEZDciMZXktvX1vJhqbQ3Og3
hMR19kMO+6kyz5X9HADRrpvT6iZcOmRz3qtX5o6uCJrLJ3SmleyIj8b2zdSeAmv4MblwSOfp9GVs
m6i0p3U59oXLas56RbMY8GdX1HGH4jUUTXYWkRto5P5Q6O4yjniwquy1992Vq2qpMjDnwY5s8gFN
MhXj36soT0i6Fza59etTWyeR5QT7Frg5ihYMvmhd+EN03RTVivEIGwiBJ+xQDAm5u3XNryFndOXO
XnrjzImzhntVTtU1j/bIgTr63KjsayFuG2sXQLC1tKqD6F4Giz5+vPMW+gzIm1nFX5fPoBJf1Fld
x56rwyMfyLHuu4MD83T8lHssxK5h5Hs9evukStVp9Mb+kjvBfy5kyX3IDfhNzPs7ke+z4moQoXbj
UPDjJ3/cLFMiwEFCjaoC+Cjn3ouznx59bTRaqT039j20dQ41hHf92onA+PgD3e0tNGn2jE8XN990
8HaXp9Ds4SkYu/ZafXsxrMzC55gOJKD9UMfUgcBglBbukdnW17yqXkq7PHhDs9c1df9jpIK6IJ+e
W49WG/QoxXnQ3acawHBQ9Fevw/G2sAO+c3BX2Z0ON1ZO7x20/rWA3USdZg8fL+NCcJmzf6sAlCXL
6pqYQbRoouU+y9KT5xQ7v6ZfMmPX0eodvXCM5xxgT+fWkLQ9Upm+v/S9exOGMM+y26NF0Wtf5r+E
GR/7dgWoXRrtmh7+tXfRdcM6p8SNSZwW9Z4Amc1wSGSNx61tDkA/z5kbqu01tq6k7kuAy5z9W2ap
aQaFIZWrdin34dkVPvVId3syvgB2kvAqVxuTSjsiExripaXY4ePPuHBtv4G8f82Ws9bLii4DbMpg
sxnyu6LPbiunPK8G/6X1nOVwjtWVTBBhXYKEwL3OCq1TrZNk61P1YzIEj5XcRLyyNF543kpatTTm
DNQBERO0kK6B5TKH83PeRAbxN+gf6eAdBkuDWdi/ZOt9l0v329uf/72Knct8CAjQS+qkO5k6kBmF
GH/V3cAH7S6BogHzzOsIvmJVfk89bzcY+vPj77c001kwC9ICwNg0gGfqmV2ncSBMIO+gOXIeOGsi
WXrPY+4+qWrNXngh63+7Y/6aqscUmLQ9cPYxG7/DbOeh8EDEYWtX6HVXvAN7ztnG/YTDl0ND5TLa
1qGAK5MedhBXV+qbGuDJlftfIacX0d8Snt6wikXKksORxM8msfJuWpjfnJJMK1LZjmXYhecV3bfe
mBwKbZC16MmsnLmlPGFORhYeKKxOMMq48ZL/rDbdD6lXxiODswol28zPNldf7i5vdkyZM6wstuBt
+SI92CKH2DyjDE1xXKJDMKhWFv4a3d5b92t8+OuzWsSDHE04Sdw/8FdpiuBYjpULx84GJXjhb7LJ
L1fSkaVPfF35v4ZqIFjYjaqUsZT2gbTdI7wznz4+DUuZzpzA3LrE05BmkHE71hY9+26QZhvVleRo
RreHHrusD05aiIe6zKe9Fdp0L2m38jZYiKVzAnNa2RNeO7AzUW32JWGwik1SfoIxPIcforfGZF9o
6CdzsWQqPNCbrKqIExv8h6IPD6J0d4y2HBQFZ9+SQkY0OFJ9QL4fDu6FdgV0DHKI30sg9iPbCUt3
W6UGvm2KZg29X1DmIHMKc9Wjx11VALX7tDVPIOPCcxKdh9s2qx59NMxYwupOUKzrIyEJ9jcpyXgS
fv8wpOprT9bqoAuJyZzSXBiZQ2EIgH6YgBAz5QdKrRuTjxqdVfoMdpgPWaBxt7Lh3g8XUIv7dzPj
FEPPZXQBsA8hbDZHuDjn9tYL/T+9Iu2mYMFzWFdnG70xUUUKKFjgA71WPIbbtqtW8u2lH3Fdir9O
VMv6UViFlnEXJr9TSz15pNkrd4UHuZCehHPuc4eiFxxnlIwdq753LQhuGz3+ElNwsDnd9JPcFXDh
JgHbNS6/sKBbIQa/f57CORHaLkLjJE5Sxt5wlSGb6JEU9dnF2q6qD75/fYZz0rNKuqmnbVbGxdQ9
CgvNBtBXh74YpLkgfY7+5nwr1xgACwcknBOdW2F3Neu9Ik4lpgJmkddubFNuczs9eiY4kBI5kO/+
VGo8lpU+Do59NHK1Wfj9gxGyWVLUVyxBZxkv4t6U/2XoCNtVbs13vgmajdX3EpJAfUnA3yw2LG9O
ODYyEhn4yqKubwO01G2q4GZk3qaHyHiSl9k2ndZeE0ufeoaDge/hSOiUFPFg5ZHo2pfQc6woseQf
Nq1B10tjzFIlOMeOHofmO7I/62uDfLMECgChk43HrBWuztISz15xGc2mBFryVexO8ECZNHQWDU33
BQnarSPKAQZcDNRv0KI+Dj/v39rhnBXdg5QM6YUeucPYfkmgRjel4lkGE4t4nt61VKxkLAu6P+Gc
C+0LK2AFRO1hP1XXN/BVQfePgV+MqFi5xTzrx+tCVkTvgrrYWW39U0w6OSaBZd2kVo/oYMGAEi6v
zi6Tpoq8qd9W9nAYbbgVA9t3+jNrHLT2jFuQ/F54faWSNFGYtzuSrnX1LjBXwjndOtCV3U91V8a4
LFkE7ciDVwYnx41GuQmtECAZPAfoN7sYjxAC3iRteTKmAY7o+XtHit8ff7SlODAnZVeaa2M4Nnsw
VFC+sbqj6N44fyPUkbKh/UbaF9zeOHIRnKNxs6DltecNWenJWTgHc9q20yYhLCtVEZPE+YryyoFZ
1YPhdG8Hp49nuLQtZ0++ghGv6LVTxNLt0V7nHtAf/lMPbAvvuViN3z4eZQEPRhfwv9eeqS09oX8Q
9nGlse+Fk8I3xivqW+qNzmbsKobkSJRb1vab1OHiRjQiiWAPBI5wXd6KGm+GwKn2H/+apTnPIlhH
S1QHplbGQ6Z/A+09Yj//oFm9ISACr6LsC8lfSGdBbCglRNZyDCMBTW9NgeglnY2Xl6+4j78Mstvz
Lt8Rv90QWzxWPqxLVX7jNsNtXuTeDhFp77olhO+dU5WNn8rowzmx2whWS0B3Ehs6u0XuAS+Ipn39
eF0XUvpwTrfWmYJjIKxdYw4GCprkNglkPzWUU3+6ljn5Ad0oE/7I22Ili18ccJZNlb1mQ2urMs65
Cz1Ackgr977qk4M1PdAa93WAajciWBtGuevKlTVcOJXkuq/+yuG6ouMNSD8laqn1IW8AWPMJXpqy
Sg+M++mnnnnQH/13FFFONqm4yuO6L3YoDG3SDKrHdn+GWfHNZ/NRcs1T/5qLGU1G8T7I4rJOoUhZ
A9/PMhfyI587a3MKswW0xeQEdNjqmq51U3Xr594mGK2nxNGnck0PZOGdHs65zCD/CKVJL+Ist29Y
z8w34yNN0rCXPLrJcEM6EOp4CHPSXBx5Iv7r7cq5Z9ME78DUmaKeThLF3e40Jqq9H3V2/PhMLMSa
uegyMMChNZMjYmgeRkm5RcHr3JBgY3IItoVrCjYLycyc+xzwbEwEnCVxTzzZIcmuFn83RolDyr0p
snAam8wuDp+b0ixzYmiDLPloRJygEWDieLT7lounOv/RN84J1Aa+gu+8gar/j3SE/0ds1okMg3wS
MayxUXNRUIycGlEcSm1tAv0KPmZoZ2LLh/rU6QInY+QQklXdufXRklK3Z3sMXxt4IK38oIXH25zu
3HJJYeqbiBj9L5lTn7tqSFGpC/XKyi493+ZcZ5P6aLCEHksc8kcxin3T9TA86//kU3dIRCYilpmr
BvTJDPQ27VYg2KUsZ054tkE5hmgbrYB9Jj+LYdqwKfiufrUNoMoBJqTNWbj5zm+dS0ekjILc3ea4
vj7eTgvvujkZ2pJMjm6BwbsB3FOE1VNJYGTsfGXul4JZ29oMscXVCmN9KROZU6KDNg0HVNFUDBfw
U2h5w02HQuekyh8V5ZGczFm03t3UnNGcDAlAGJogz5QHLfpr18AKCrC44rN8KMvbQfFBq1jS/C5I
3Z1W064fsH1lr2M0SHzLfX8TGn+X1dWO5cFN6LL71cLJQlSaU6UR8SGoFbAqDpw/I02HyAsbEUk9
nCAXVq9Jpy8l8XMN5LzplHZ7oWKndA9Ikyce8br4FpD+3ubZzWCaYylLf1O71q/Et1KEa+vCHHGu
rO0EbObjDbZ0amfxKiddWHYwbIqvt0KeFvt69G/zNWraUpo3Z1KjeNdyqNElcSCLI7y3HjKWb1v4
cGuL7wiUb8dxugvKftPl8PSl+V6nfGOj5Oc24yWh7Dv3aBYBtl4t4yzkJ3PK9aj7QekixC/i3Z0K
DGS9myenqzYoh35qSedMa2KkIS7sw2BuGTxx3dyKfHhctWZf2J1zPnVS6qQC2966WDBx2yiq2b6e
LFRaUY4Zi1HvE8MfPp7IUjj4PwK11ZlKQNH0UvYoH9qHECm5497jP2XeiHoiCrHW01g/oqAbob/F
8btNEqyAZgu39pxErbyhVqimWRci9TaEDn/lfL9Wv7xAbXwlz9Wvjye5tB9mwYb7SGmokPhaPT02
o38iXndOQxyGtUPgI1t856KeSxtDp4h3OqmTWBhtR74/FdG1LPLxz18o2YVzZnQNSLMLM5HEpnbz
bdEXh3S4nYRpdhoq3GmR1dGYdLcsF1Et9FOH0mzEy3rlDb70yAhm8cO1envoKD4Td9ynUKLn1rK/
MLYLxwR8jG+1ceKpSL5YyUrKuBQ251zqXI8ddUxvXTLPG19VkllfBH5ClMKMLQJg/lwlYftHjcVj
LfJi2zS/04T8DqDzFxEuya5qhj+TH6QrWclC/JzTrp2hc5JBGwu0D/Wq0+Q+kf5u9QQubM451do1
fVK0KsXHrbzuztQwfDQWRRm9ZC7CZBnuVnbRwh6dE69TgUNQeBiods+ep9R/Re8BRvLbdIt2/uEE
oeUvfTAB2oJjso7AiXkpHQ21XLuQW68cScS8YiXnWfot16X+69UVQkGmbFuNqDM4cMzM9BDlatp+
PNOlFb0O+tdfnvqsE1ZaWxdnUDvYRd/LvDmgYQHOeCtY5tKJnPOxR4v0Dsx9knioKABpcucCCmaP
MF0Z8+FZKec4CMCoTn20p+JmFaxaCJhzbeGUV0GhFIYVrYySyXzNAwC1zJLfmlRtVe9WEblmbZ9b
xxl+Y3xoSwZJzy95XpzyJDwEKTTsvOo4rHVuLn2peWRxBy0Q9y3IKPEt5H+3cuRF5NftTUvLlRtu
4fTOSdl+2wo+gGV0EZNv3Uxe9+qItD22ZUpXgIqFWfyftHDRaVPUKb9MpsJRSp5Cf0Re6z7zYViJ
wUuTuGYKf21p5afaqT2PX+RQnqzeOk2ZjumQfy7CzRWFZUHDSXCU+UA8vAgePJWtfcn7aWWB3ohW
71yPc/q1ImWam+vPR7/HS+Pa5qWkJLJdB544PST4+fXKDyINOgj8GUEl6u9DXW6LAHqptnTg/1Dp
SEDbZOeB0AH3VrfZ4vlQrGRzC/nWXGo47XqI/bMyiccG4lW9hLI6RCVUP75wtz+sFvAWTu+cvm33
44BmdiSNvj2ePRL+6Wh6U5M+okb/GOzfY7uyW5Yu0Ll6sE6J13YJnJ6nMrvvQ4GiZ3Xy4UOoEqAI
j2kOqmJgpudJHbqs3LsD24yT9bNJ+D619MqFsxDj53TuMdAhLL0Yv0DYfVP1QEKNi9P9cWx6QwHf
21Kz0CHrwIdk8TXIVxJApKzbY0XMsWupudVN29NNp/DAVa0MvgmAQ4ca3m1RWVZdpHJ4PEgo2Whb
3XWBCu+cNseru2meyhoG0sXAHFidwknAb9xXXoVfFaorWQfVwsZAw421yb3rAI6PYAHjbxJBTcQS
Dl8phQaTX1UgvH0vuLUllZf/V2Za5PCDVvWDyUpQB8oibBMovnjmj0CzwzeN51HaVWRbdBLkfZs3
3l4mFJQZapvXlKppD3wA5n99UdxBbdoyUZM7LUUlKGxQpbvKTxc5XpJJ9jwNtNylrV3EVehPEMJy
3U0x0upmbMAnCKQNc8j0ytHrUaLpdfkjlQkKOMKZINVnxAYWnd3WSmlxEgBGz9rPgDi1OJLuKJu7
qRyLb0nP1gh9C1FtTpLXkOgIaj/kF6e2D5zKxyHA5bUK7b5xmd/ZI3P+u+/psAXWkcRV9gLYyt02
vU7QDGrf5sZAjUPjOij7qCtB0xIie6lzPHcSI8eIEzlt4OWFr9WI10LDc8djJvIU+pQgHeJsjcUe
EpsfoPVzLisJNZNqzVpo6fTOufC+RO7i8gYZYUb3msMRXusDNzDgQSXSoXDeVVPEuh/UM2fmQ3gc
6Qd9oGG6cb2fK8cL98p7K3e96v66b1I0Ryi3lDa05Sc4JnRPdtYerMF7Tsf82QIt5uNhFm7OOekd
8kDoknCUDUoDkGHpXnwAPqluDgVbe0ssRKG3vfHXTPrGresh4FOsqvQyJCavIjT+wCCyqx5V4P/q
GEdy29DIybstiA5R2JnHmqVg/hReewtS1ue8FMM5s51z27cTYG1xW7enmoOaQgPvgMd31LFk7+na
goFku/K0XgLYXHf2BZUoYNfSwlLZts+OE5yKpD+GeX8v8UpN9XgMUueBDfxXopudDzXcNx2lNSvh
hRvVnaWOXcuKcMpcG8aHCYla0m8cUInA3vAi22/sg0dXrdQWvAPDN2L/X1+4aH1O/d62YxioScLV
uXfT70HCIRIJ9PauLH0cbrZpnMBDw3QhXzrvYLJDi7vIrsljBtsnCI7B4JuwKFVjeFepDo5zXB7c
7nkqni0TIiSCvcbR+jSpTd2d0ROCAhFS4TX9zgVOfTinqMuKdbKcEjuuOooWa9epVeRb3jHXLdtZ
XhYjwfzlSPlb2kUZ5VMF70+mvrBrwqL73wTOST3pgC96LRrOyG+ZljaLmCPziHK/3Q5Wa0MpOBn/
C1T6uUbRcE52V4MHQSebTXE5lsPBS8ssYmHfHIvEX3vLLbE53updf33dsmNsJIMzxdqEfdT0+cF2
ITSpS7MhUB0KTnl7mdJ23Dj+GEbErswx75tsA6GPvT1NLgStSooNcBJQ73JhcYiAGoEuOxyMcVH9
7RvkQrbXtTfak/TeJg8lwKgBmmyt+fJxlHsL3O9E0zlnHuhNLWgmJjTU0lOBx+5msjqxYQH52ami
jskQkH1l+Clkjfwx5NAooWpb2vkmJH2KL0welD1s3dQ5WyGEZhoK1bDM+V759jGYqLMJGvLVgj9y
lGe+2HQdrQ6FRKNjB8m+/ceTWLir3y6rv74DG6c2FazCHPzxR9E1N2Lw/2ga3H/ur5+92Us/pH0C
t+i4svNXPKONl77WA/lcgv8WJP/68dKe4L3pplMsPM7OY9AGEe2V2kDkhsOZhz+bkq3QqpaggTm/
vkTbudIaF87QpLuy/dYjRRRQKRWpuJX9eOAFg+kZSyJV6ksSFNGqT8/i0LOoa+PcJcIlU5zWyBcn
8Bx2jvWVanFTTua2b+s/Fq7DPYJvVPZp5DneF7v2qrUq2jX1fm+bz1LytmJ9Qyc9xRnw9ijnN3Be
Hbcq8cwXj++Zne+TgSEBtqUVB5SukYzfXvLvjPt/PHzLIYogUYlh7yi3wsABWfZN5Nq2A7W98lGA
ThiBuIuic1PuijyNIN89RcKG6Fvomycxsj13xkM2UntfZe3WbsZzZ5PLZGdfuT85CBLQErBAOn9I
hPXo6f6GjWWBdF/129GEz2j9BdeDavuBNhYw+lESJ0Kv7IS2pvKUu7rcZcr2im3qlBF0IvAvelpb
9oUMZ94FkDhDW6EUYcMi3N8SgWPvQ5tO+GQnZLexEfZS2wfIVoRHNdCXYhouSaY2aHm6dqx9fHwX
7vt5l0DiNqnuJBK5yf8FYxK4KtcvOQoKeagexm5YeVEuxCB7lpVaqcWADeNoWU5+aXl2bGlXR1y7
K7NYOkD2deC/4gS072nDqHRjQSp6xguoi8SEdobQvE6pv/cLR+FNFZiLBvi2HwK9JcMXdCS9fLyK
S5n/vCUg8FUXBnR043qQ9YaZDIK71fZK/sNlTsUObD8Nw2IEezFGnsh+Zlaw7drmh0jrHNUTa+XG
WqrDz9sDlNeEVtf2Llhx6jD29m0wklg4/hamMzeVbZ2tKsHX9W0sEDYaRZXv4yVYKIbPGwamWpIx
q4wb22NyHjKaAJxIDgEpHtviT5+jTpi8MvQSbD8ebvGLz0Km743ooqxrF6IzQkY1dyMbzTw57JxE
/TOVXyFnerpahTPTqf2kum2erundLMBBc/L/aDfQ1LIxNAF/M+BmAyjmdphgp0P/x9mZ9diJc134
FyEZYzPcAmc+NSdVSW6sDN1gAwbMzK//1on0SWneopBy193qKgqwjb33Ws8ad2Qwv6ytY9ZKk48v
lf/JLArVVsg47fkcO6DOM5mcMn2x53sychhrg8cEsM+mrI6+0x6ZAOwtgWRMNhvP+f01CvmY/51Y
VhHAL54lzl2q9WcH3aKwV+3fzRq+1Px3otcVHMPznS876GPLKsqU+zxhhyi0v/eT5JeHvh9y0v/N
RXHwHazNIgt2hHRn1bG7utpqXL3/Rvn/mgCyKqhZMcM6bnbKEQgnGx7GDoPGk6eqpk6sS8jx/mro
8qUfIGsBFKtr3DYAX8c0ANh95ODTIsaIXXg5PPPAPs9T80ID8vXmud1sfq+cLfnSHGBpIqYUQXd3
zBQPYAtXD7Mj32YUlfYTa75JmSJnvW6evKLcz3Z+qt2nSpDIz5qNVeL3OfJ/P/l86Q8ouc8KuDum
O3yY7xI/OcuC7DTrw7mF8NHhD0Nxls2OpOVjkCRvY+8h4aX5buXJztRA8eIpgcNrwbdNfjb9P3TY
Osi9v37xgP53oCeZMgxR2uMdjPNhweoGgo/yUkHEvO+t5DBL69Xm9Nnhw+ePh8Hvpuh7j2KxguGo
5SD8rx3vIGCKGJ+SOEj0kxqyn0qncwzE3A9Dk6NX1T+GamSndqYPnddHJvG9SOYNON41f5mZi3YV
fcuS6pBwtqMsR2rFhLx1QgGZSsaiCT1HfCpL60flwy8AlnAyRUNVwhJyEGhL17Q5Ofmp0Meg6IqD
CeYYHP7gq2QNxPTAW+PDVgJVpKLmNiMC8MMIXEe+68e8deLSnWNPvObelsPt/S0JX4LeRVP3xAoE
LGWjdz9BkgIObwgH5rGX1ZluycdXpvzS1UBcV8IW49CrssFOHoEIPlDwBLnvHAYVQPC4Mdvfr5Rh
d/zfcdVWvGo4soevEBnshmaCI8ENS/jrN3uLK5sPvnQcNEyiJxukztUtKySypjsIlqATQ3gEf1Se
v5+b6cm44/PNG2wjKTb04Na3WvWl1AUMbNbGSXBlBi0dBzWVGkdXi17RTwVxZEdUH0GTflOiVOMJ
IMUoG//qTMuX7oJSDRCFtoxe2yK9pC55CugcsmFLN7AyAv3bx/CP3aQ9FW4w9pN9babpNePpRTO2
g7nkUuHdWTnbaka/vy3G0PrvdRpfpch8Tdz/H4OwlMfInwFSHNGA6fiAiGIXDJXiIbM+Q9cjqno7
NXjt2ov1bkylC/Zu6l6RBQgiij0cTK1+gVmx+3h5WxGf8KWJAI0rQTwlXRBcTZTyHgqy9L7RKlLj
A2pwojnAzPlkko3j+9o7W5xhKzu1x3lW7tVq3jCX5ya7Zh3MPiw9z77ZmMxrN7X0CYzCRhMCmZtX
3gbfMOC73W14czpdAYG/I4SCsuIMe572p9FAFrjxLG+fhHc+FUsEexHM1PanCi+rPYxowGKEEOsV
jxCpmFb/rXb6uIVLY8q+bFzwNgreu+DtKf8xA9CWSieDaXD1aki6YHT1sWjYUZGOEZPfpDe+0Dq/
jmbIIeo9of7K/b9TZPHffcM/Li0nRENZbeJdR6kPWjl9pPx06wWurMZL00CWqrKxk4Rf65695L5+
IQ0EbIHc9VC1f/zsVnbMS99AECRugcoNv8re/af3US9ijjl8/LtXjnd8aRbQZVC7Ng34FZ1fdITl
GPfJI8AEh5wH+8rDriXJ0AF3EFngApyGEAt/ozW99uRuI+WP14LOKviwLsVtFUFEh+bqUwvQfedl
k7e78v1YWgGsbgYIxWL8OpI0ng1aZGV6C724pDUjUW6r7zaBE7jcONmsLBhL4vlQ6QCdlMm92tXw
cwRoB3SUN52PsAoW8SQ2vlQrIlu+dALMeWbXU9/za9HKfU6xQUubS5DGfbef8y8FgUrhyQz1M+IY
BygopThXzZtJ+8Ncc5DJPeLEOFdv3PPKor+0AThIa3aHIMcjhjTDgDkb+uXfDfulAcBNuhIgU/xq
7KyQ0C5KEupNU/PK0FjK/MHhMGXeY9gjLpdBcOY0YQPmCwQnCPNwWr8Oq86UMZewUKZNdaKuVz1T
y7sQQSsTiTaASBzcchW3emx3Q11OURUoGiW2V6CTl7ONp7Di5uFLTwDtRQUA9uxDhOPtRF4cKuCb
kuEHsNU7IOTkBHsHISFnWVSLBBhuaCWH9qvnBbuedf+SYLxrjPP88XKxMsSXjgHADFsrBdkDtHaN
cu50n9nePqHOt7zNHp2tUK+VBW8JSAcAjtYuDtDXXvsszuSY35Oe8Y19xEqRmC8V/x2iLSsn4f6V
oCJciALVHu3KA6oEJMpmwCkyNhw0LfY4Ac0xUoJRYKPDKWsauBGrXe4AcGIhOgUVA3oeiP1Vg1DM
u/rZKUd9P4ErFtUc2s3EoEHPBhAMraq/Yhkddq7T8nMGivljnQz1Sc3kV2Xax6KlxZPFrOFVQBoV
dzjDPQciF5GrvWd4RVXsEtvZGlHvF+f50oogKPxBhjreVbVZFjZCgE3Kdy3jn+p0PjWJpQBxUc95
8XOz9772Rhd7KR8SEldXvnNFEZyHlgYcoVXuxhq08iFZug6kpGVrpo5dOYLX8qb+XFTlNZvsU7Zl
wV5ZLZYuAsJlBSGnPSE/JgCPpE1fGUfGZzmPsYujUSaSfzucfWsLtdmPJ9pKNZIvbQXGGC0Tv56v
fTEln1XvnQrjipNU8z/5UKOrPcrkFrmLaB7kH+075tZxRywkPyDD4OO/Ye253v77Hx9oCsrV5HUz
9ECSiUMCUEdVuPnBboHa6QO2uRddGY9L3wHPxzntKjpfkWRx8VPvVI0dANZk+l4T/QllnYPLBAS1
/f0mD3hlHVvaDSynoqC1p+Q6ifJJV9m1c5MXgUp6W04nZHVtLDVr42ZxHKvzUo1Fko9Xgy7LTKPx
ac7q+8m2HttmRoQBuN2bTpe1k8TSeKBoV5sa1mqwhcVV5PQ8ouiEFgGqTe2LQjApaEllOBToeJIC
xOWPB8lvhdY7G3u+KDrxYnQhLwHKq8VJrJmfx17vKBJeySFhKEB62S5I72znxdePjvPDQnveGtPQ
gIpePDAYPcwcRDfDB63JGfrKAgdinPGVc0yKOgahOTSOHwNA1thbrKwVmQhfuhg8y+iODfiTg+QH
15+RlxjapXWs7K+AiU4oMiAqCpyFZ6gKbLGX48MwnCxnetbkdQzePANtg/egk09pkqE4zhCStQ8q
hGpVb33RRWOQ7nAjkz9GqiZbZc7bkHnnMS+NEF06mmyCHPGK6JAID7dQ9z7OSqn/7NfHcnjDX+6l
dtjOiLfpREjQZkY+dGibLGK+uwetQtbjvdRIAgRfHf8aTNYuL8eNv2+tr7B0RtxCE21rtkF0y1+M
pyPB6xCu2ygrxQFVmhubNdtrbR/E7TSLGoRpwyl42hiEK8fZpXPCz+wZEU6ITi3rNnQp6uB2ZGff
cZ69lTtMcTTdL2yWEjZFE39uEUORZnE1QVanI7wrvNyII5+3HdGj31rBV5bPpcmCz21pZ6QVVz8h
X2qscaexzyLl8cOtaorawr/Ya8qoThq2z6SJ3WQ4M0IeJ1D4AK9h+i5nEOq2SbAlO1s7OiyB+E3l
dekA4tF1Lj/hcfTl/W2O9m6+u3mthirb4ZgycPAaUyskfflpFmQPTx82yMm9wkjHs7KDjb3k2tFz
yctPlC2nSVjB1SrGi/SquBdPOZTmjL0BvLt33Ds7mWNeeKGHkfzxSPmtY39vHi2WZMuuE0doBlBe
/62bk9jWoGX7MtYILW7SN4/2qPC8Ka6im4goc3+W3RQXaMthghn+5WaswlieAIzqv2EW2dmX25zH
Q0EFClZo3AJOYBjqc+8fbrL527zUc+hMI0S6D9s3svJpWfo/cngaR68i4trT/jNcesBEDphuROpH
q7F3wASHm3jD38Dj9x7aYo3vOWt8zRtxHRERWNTPZvoiepjNMZWt3oLbxIpuC/3c57sRXrci9yI8
JEz7ApIlM92R9BveZp/MF0WRwevfdV0at+4NF4OitSp+brzctUVysc2EypCZFMKeK74tqh/DhN1z
RcLa/LrJeaumCm3vXg3DQ42MwUlBaFre4W9QToVekNndpP5Y42/TAkBMvO2bcQ9rSOJ5JxctDrzi
aXomWFJzYBwxABhYLAh2u2JafHwHK/vkpUNFK8RFdqLBNmgMh1nLXyYXZOPprBzVl94ULw1SDNXA
XAqrfCuofDKCIZF9q7O89qfftlp/7BYdQG0Kir7OpZNQJjQJP9UZ3aprr7zYpSslbW8F+pqXl0TY
bZRZJqQZOMYADzGCWqwjH1LX27HxlJbpCV42b8etnzzfcm+vtHaWppVk6lIIMgzC6rLh8wypDHM6
8CWtk0Vdeyf9ybtleX48BNaWxaUFJU9GRqzCJmfstV1BdnZSX7zivgTywBV7bjtHnSokR+njpst4
be+49KPkQZJNCenKiwP2PbYzCOTrWV3v6Aj/S3+um/ZHWw/BrlOAIHx8nytb8P8xpmSNqwB1ss9B
ZccWq6+qtA86Ky+l1pENifvHl1k7SC29J3qaezgqaH/JcukdWOlFlV0cR+yJ6lkdutKF+lN9TdW3
zGkz5KlI61Jn3rjFWFjZmfzeg/4xLVzjuOAm9PYZoORwdtNwLPhBDl1Y+33o5O21vpWOkUlqbRNg
Vobr0kwxSekmyIWqLzzjWTTkKbk0g1SXuoHwvQKE83FkHTy0w7yVR7Wy11naK7wsL7oBD/qCxuo0
fFdJc1R5++qK+vvHr3HtlharS6FTgRxt018CpEHUlbkwD3nNnnxAO/ri1h1gMhtrzdqVbrf4xwub
E085dikRmpq/sjouUNiaKXvz+XDnT90rooM2JsDvEfjOV3VpeZClO2jdWuQc+P6zFVwC2Z4yBdIJ
PDfekKHQxHZA/915vkB82o+qUIcpbfZD0z4OZfVvM6Q04kmOgLOWmDgQTxLb+Wr2oomBbZk8dwPF
5i2PLFmmWLFcC1rjMQu9nO6dtnksdfr545ez8mVZGiuE7Yy5nm5TufByQGeGqPWqt82d9MqXZemW
cFDWqATi289pN70EzPrsddnGy14bt/S/L9tpiS5nT5Az9g1hT9ozdCA3aI4KtmLpVhTffOl/yBCH
lzKBhzMXIkIGUTjgUM6epXKuzo8W8SlJ7PBmN5MDo8jU+aLgHmorBxGi8J3YOnbRAXShMKX8p971
HgQWn72ERUDliqKI+dZufGU5XlonrK4yNJ+T7GJ57g/FzUHY5ScHMT8RR2JtPJCt8uPK/Pofe0M+
6K71oV9Pp3vmIfQZFIG+xV5NjMjEpcfNYbPybpeWBI2Uvwarf33pkXvQ1MGxGZ/IlF06fysPb+0K
i0VJ4QPiwzTfX/zB3rkkOPeoDtbQcbP673SufOkXGDjKgDqo+wvnFuKOve9A1UDssdHiXvvuL6X8
GR3HVk9NfykaE6eZiCR9gUkij/RsvlQz2+EL/Zji7sDP+nitWBlnv+sHfyyvyhon7g4+ORMO+cYM
ljNWt7ppjggCv58MHBkfX2etILEU+suBotRsGDm3/EglUgpvoZcwi+x7+eYDHQWmZkgbPMtjab+5
WLPmv7Oy8987kT9uEYX7oPAzjg1cm+xFWnximX1HaPMl2woCXnuIi/NYaViP7QTujcBFZSHkuFRf
qLTevDw4beqZVlb132Pmj9sYk6wJeIMNmVLVN+NUP32Z/syp2Bh7K+vAUqoP7xLtc9shZ5y4uNh3
KXIjuit1fppc7vsteu7aCF9K4g3QuaoWeBlwJDxk2gJhIok6d6eb/QTS97Af6jcbJ8GPR92aGnGp
fsfK1mlNMbxhj/HsOEMIvDPFaX0CGWgIhZMgOvlxAuG2AUV5rMp79PPDIHut+FczehFLfjic7MSY
R57vAau8sddYqRYs5fJKUldYSWGfTfLseQ9t3x2Ik8ddOdzzbPwGtxhSYlS2MfdWhie5jag/Ro5s
e7j+EqicnEKfjHc7ULjDF63HB398/vhBr77X22bhj2tknkVz4dP0kttp1GSwtdVlLBr9MBIPMfSO
f8om5986gCzdMePTx1ddWfCXWnhdGjsbkJV0tgfzWs38rbFnQHgIpJ1bOfdrl1jsSPw0N2Z2hHu2
vJLtPeSgoiqOMJ9hbmQEcOQWam7tOoslpE0G4EiA0j0X+nVozSkosshJpjdMir97VotajIDVXdUN
BoFb/AqmNBR9sW+LZLeZcv/+KGNLJbuHNnSnq6a8UKyET4kovooS0lqI2x/1VH0btnSd728/2VKw
jsRmOEVnT16KoP0hLPN5ttmGBOb9JZYt5epVD5yTJaW8YDQ/ehZBYV6Lt9rdODSt/frbu/9jjhRK
lgzqAXkBL7EM1TydqtsJFBSljTV87dEsJnrSFtaUzK11dib5RpPywvLu+PHwef/zwJbCciS3Fl2q
B+tcTT4wuU6DumPzs8uBAktlEeoRwcAo3n98sbWh5Pz3QcEPivDZUtEzzhmnRHmASk5wTPpHqESC
B9q2G9d5f9KxpSS8scBpSP0+vQxWc5+QAW39+gmy4QfVVFsV7rV3spjYIHRz5rEquWgKsnRXachm
knmrnLH2Whaz2g/arqStHC+t5Ie2GfI3Dkx6m5mHxP8xDSc7MWNUACSR9igkmfrsuLyKG2cqH+EO
cKIqsXA6FHnINBvDqt1M4Lm9qv89TLOl+hrSXYq0B1QgkOv7MtTTV+YhkVr2e3ajPY3saUiLGnHn
6a6jw0tBhkMqEZG61e1ZmWpLUXaZcXsS3Mou9WhepO/fzxxZUYhQ+asBuhRko9iOLqht8ouw+DfW
ldOhhUk2GnPrvvLTHRFfPr7O2m0sVgzS+H5ZwnN1LuQAa2jZ2n3MjfLghVK983ezYKm1zi1R5MWo
5zPILS7CbTrkBukmRHs6KrYUG2s3stge+NCaMB9Ij8s8TN9yVdzJqT2R9MfHj+n97RRbyqwzi8KE
XTj9JRmTuM/rC02rPfPq6Ea16YS7C+B92K7OrixP/mJPkBYGyW6AM1xSan51KgcSzmASxtPAXoOK
vE6Wsr6nACrtkBpaHVvQ7yIQuIdwmFQRtUlV7LXXXitvJBGxXJxPJwS3hx8/i7U/brHeOEJZdQoU
wxnZHGGVd8gnxMFKjSE8x4/1MGx8y1aWziWsnU7o2RmJI09a6F17y+76qkE0kE6+8cFZqbuzpRJ7
Zp47dBk+AhlNPuWp91KAhxdOk43A6MKBo2PaC6p/UjX944kAAQ9+/PETXLm1pRY7QMNqnqxBXcDk
jpvZ2XGOgFMNsTfZkmmuLNve7eX9sROYHDlxNmAz5nfge6s7bMoncMjRGzP6x7DFV/sdBv3OIrxU
WnstV+M45PqSy66I3b7IIyQIvTklQ0psjngDJqY6JIn8kdQlAWKYocUBNNIxoSkNHVVeDdUPsq3y
mIFtB7M1oNWDNcA6703fO9A4Istx6z0dKBGx6pEC5UjfRFmfut9H06JDYptUo/Oo28igD1WFlZ98
HoinoaKn1eeGDE1MCUe5tKQXZwI8bG741ulvZdFZasGdtLPaAMvOGS08OJ5u88HyDFIxnz8eKHzl
I7dUgiPNbGohmy4v0spIE1Ge3yU3TLVqflpJ2SE03QatJ2otz+cRQL9oS5n6tQ8suuNyzsIk9e6K
cYIkp6i9L0ag92Cnyd629QPx+avJdBYFKqnvDHKnSJHlz5Xmz5aPx5T3yWfeKiumuW+rEJgJ/mlI
rTvkOJALdNxFnNn9Q5r0JM6U4x4SG1L/QJYvfgCpSpK6j8S6AS0N2DrGMVMMmz1ekt3nZqcdZr86
SQcfEahzMD9wc2dooHaFBIbZy1GDSNP+DBjGz40H+f5mYSl6d3zCA5EG8uIq794lJHJb79dmKXXl
67Dk3Bd09HSVV/nlZsXe2dI/UtdC13U6YF/mRqyAwCLzLYAIEEizsYastLnYUutuesfyIBoh5yyN
yu6aZt8L563XT8CiiPQ6+ySclBczdpdv5Qys3eZiK9j59TA6PQo4aKKjP9m3L1ZrRal4QzEhlT9Z
5h0+flsrRRW2VLxjl0OMnXj6IgHbuZHcKvMJwbYHDylTQe19R/bsWQ3nTPSAq9FQuiB5VM5n4FSj
qQZHvJzk9wQqXxBVL1wEewfapMxsQSdWZv1SAq/VKKTfWwrn0NAWX+wmHJuvG3d+e5bvLKhLDfzQ
kCarASe/KGE+CbhAIkDa3GObNV9I3hyA7jjPI+3CFlsE6BugKSxbKBKEj/hO+q/CZ6tk1oNS+JAh
oiomwKyFIrFiNblb+r+V88ZSSQ8cvZvoBC0UE5zd+tckmp3lPkD+gWFRgvjUDZ9Kfe19qOLhiUwu
aGGFlX3OYD0rOOTzAv86vtIGML5xOtd2/gpr6pl26enjZ7j2991e2x+fvjSlg0OMpOegE19VH3z1
s/Ht41+9MgOWangAVIiwx07jzKGwwSQ5cgL9XZvlw4HaaNsAm/CmvPK5DLawFGs3c/sw/HEzFrGo
toTLz2wQX2qrfEFA+UYtYmUXslTFT4nX2J47+edB2A/O2D8q5n0LGqTQ1pn9V+02tlSez23lzyNK
HudKFxW0ijqLeWm+TlzYx8JQ9XcHDHexMmkHhEkLw/ICMX8eWuDrhyUVfph182M/boyrlee1VJ0X
6cRqBV/G2bARCbmKY4so3Qc1e3Nk8r8jZ7Kl8nwqIfLsUts/tzNy6Av0zo6kCLaYFyvbQr7YFjZm
SimA1v6Z5MAL2rN5EJbzDeSoPsql3qfDREI7JY9/NV2WLHvtB6PngcB3zpz+WCHXAKMAEp2iBhyH
U3D31AR6oVsfbdnrjQrVCqCALcXljgYICZsK+6amCaoegmSwf4a6iRg5kdZrQlMhYBWevUwEIOSo
6PbPm+7AtQd8m8d/zFe/tfPaJ5N3psycOts/iNIZdmBPjHEJaky9L7cOvCtr0e8t4x9XqivbysaU
uGcF5WHIimmO7ZpOn7xa/YuMShzlFY9ABAJqMJPfPn6hv/VP73yelpJzZ55rB+G03rnkPOGvM7jr
e2Z73suQByREF+NBW8CL5G1ZRKmXnEBaPgFg2oZ9LbJHpg28mI09vfj5wO6LxD4aZeyjGgFaVAaI
iIpmzZNbqyEms2EhKDtiChkHkkXkubPn4N09e1QQCMl9bw+XAvlsF0F2AG4piDqrlKcgJeA7jLJ/
BTki/vi2Vz74S8W7baEqf9tCnjtbmxPG8G72a2TDuJuigbUrLBawlnI5yrHjZxuZSXu/QZMSsbPW
zsvTZqOSt3KJpZ4cfmLkN9QZP3OnqO5BfHTusuoGpwL79unj57TCo2BLTTix56xVg3bPc1LO9t6p
J2rHJfOViSqjca7OTRGV8CKEk8PLlwQbYxa3IwdBPbfLbo5oY4wbFtSDAQrnEsSEcHZysT69ST4m
n7IMCvLS0g3wu8hGBOOwfB5I90JK7V7zOYUjDi6/0JNOtzdIY4iRX0AfpfJU5Jq0O6oWHA6VN8On
HFCjE1Bl2JuQRLsXbyw+z4ohazQts0PRJ5NBOrHT2wfQvqZD7Vj6c+6UFuhP3DrKNHGRiFGzI/y1
+NbksnlLqLI3Pme31fidWbYUtzcZKBklzJvnARHacSdT59iDrhaNooDJo62+aZwtNk5GK+gHtlSt
d91kJ7Kz2VnM/cVIVbx6pB0Btu3de7Azk5DK6cl23GeGnc2uAY57P1T+dG5SxwsZFc+TV4uw1mTr
G7XS6WNL0XpJoKHXMKyfpVMEz9WoXut0qCNgwy8grIxJZKqyhytphKiOwE2Xhy6j1cazX30eixXc
Mb2RjZu5Z5dKP6Jdn8bG6jGoaP6NzvBaYdGTOz5jhU3LIOKaimMeNOYIQWiA4R2gHH/XyGkrRG3t
oLfMG3CRLTLMmWefRV7viJSxZLnalYChxXUp50gODXrHMFfYA8Kry8DalY6pvwu5MatXBE1sqTxP
EQhX66BCh9IC5u2U1NnzWEITm5qgj9rZZQgFES+6IG+ySdy7opdDLHT/aAi9Y1STlwRH30bOJ9BR
3J8YNm9Jhx/KaPoPmwoO2GZ/VyNqGOV0NxKDOZuOXQaicMJItzKa14p9bFG11KB857IW89mFRxtZ
pjhIFt1TM5ToV1ev4pU4IJhWhe4ONyAu53+Xt8nYYmW303pK57bAAad6TepRR0Pmg84HY0xYBLTb
DciO2X+8/Dru7xblOyvHUk4+Q/GeSyqhRiBuCtFYih6gNFFJHIvRMEjhTHmeh95tfkkcMsEiVLMa
Ef5H1WARxP34lCPOFqQcXyFGBuxC5T4mAb7aeWQaG3MBYHLXx7l3xvizswgl/Jy9wkM3FQxmGkiK
/026OkhG7LBQebxXbsaTn3DVZqh0jklfg7ZdzQVgZ1QO+c5MAT0kE+PWriEluccppJNHRMV7/i51
AvtLK2pzQB0YYoUJcuhETzhkoURFUFRJeTxwLz9DD4DZH7TFoI615fNrrpzuyZZEQBYwS1TFO6QM
72Vg/wuC4/xLIMctzLtWhTUJ2jfhjeK+RNje1yIYu4ca8Nx96rlIu7iR0/6dmsmUYT4i++bBIC70
S+H7oMSlJc/h7ugaI+2wwXe1OHtMKivMHLt+CGRm4qYgKixmK4iSKev92HS82HmtU18lUih+yRKY
38zNX6psZtcA94CdGnzAUd7YInatTAFl1hVPHmQiMMuZ2ttXeJ2PRBIXeT+5GEt4rjR/yME7frCE
J495VyCNupM2hdAqF81xzkYQ1a3SAoA/LYIvljJoiXmJS2OnoJ9BDCU/BaP/uhPSkColDTZNPtIG
scIQGVkzKgjBmPO4qLBHNqzt9qDyNdnOl5aQR88rYfbom+q1anKEEdE8HeXFpBjWxyGdKXkIID8V
B2Qs1MNRGTE6n+uyqr2dVWr8fDfxcYxgLEURsvfc4lhL1z7hBZT4K7WCefFUDYkPi+tge1YbSrAd
1KtI/IFevCaDxmBng7Cl2sjSAHFcbR8/ivpw2SMpMUHSbpEQ9EVcTfciKW/cuW5gnRWji1liawp5
ePqgx87sJcb7NZ/MsO+cqgEhAEzRWDcSlcmGejrWeWGqJy/zc7LnTe2RPfJ5HHev+BgYEVfFjENu
iFppWT1g19b5d7wWdfqq69olD6Vv3zJYBb5dJNKpzoBr7Ls6tw4oRtIZfjQ9ZOzsMt3le4oAM7On
FkxL3/u2l/OjBZCdPEi3sKovtJ+ywb46JezpgNGj8tzDqdX3+kopyZ3rOFWV/CnnxJZXWyIe4Frg
mfAn2FLhFJ7wMvg+lVy7QI4DdnkctDB+BKQbVExhRfKSR30zBf6d0F6QfPVY4pi9mLmjH/wSPxDP
RWmBa4X2aiueRI8o0j2k8+6wT+uKyX8ytPXgQ0xZ3ycPlYOBePC7vnfPZVkpgKWqQqJLXCUQ4N+1
QO30j5nfJTtlLDFgD5EgPzdsgmFw33IHMUVf64ln1RO6MVzuJPExPVlnV85x1swb/1U0tfonuOxl
fUVz2UpOTtFgyNqpUumpddOq/ccJjHLufILQwa+ZCUZ0+B2OVLOkYFU7AMXqjf5urJQDga03VOIV
P6W7x6rmSKAFQ9zykcDskaY7qHZyux0rGliUc4+NHeReGNcXryssb1dTd6reXBSHOA4jeYpx3BUk
OFRZF9R3s5O0AJEoVdRfyOzT4m5iVZPYUW9q0iVh7baOe/JU2+pfRqiB6qi0B3pQds7LYz7CEX6p
IFy2j24aYIsNL8GYz6cxKHqUPDN8rWTckpHdVtcOVIs3hDyX7b7q6sq5UqxGE9+VshTqDN9hLt56
5rrZ58LVgUuRizEgJS2EGLgW9znWiuI04p7Uk4ELp9yJQDSwbGnB86+IPm28cwoWyV6aFCW/fMD/
H+t5LgUiwbRfPwlaNgSnOTujOMPYPXKvY657kh9JoOSo93PgN/o65Xgx95bLZNsCONMV7gEfIrgw
7EBCFT+U3aD/8UCLcY+0rCgJZV9kSdgY1wBX32S5/Ws2/f9xdB7LceNaGH4iVjEBILdkR2XJGtny
hiXbEsCcwPj099PdTagZS90kcM4fnelcU8mxFskwqHlLpBHOQWMcdmrYjLafPlofDvSJosXyO6A8
xGLvsGq4vb4ZPQneNVZx4e7J7rVcULGo8+yPlvnivKje86abppdmPYf426I7D74j+lu0vuf9Z0vf
aU4F6Q7Zr8AbCEutFdVFzMg8pF8z84W6Gljo3oUR8r3wT+j6drgE1BBhzWjmtUkEVG3/qeZ5RisV
zOST4EXMR+/U5sjr70tLTeLd0tNPQC/mrKPyY7JTFj9EXjWad/wc3ozIXy1j9l+00ThyKrLFlydf
bau+y4O2dtKegnFhDrUfBreVpTqIwuapF7cLEHP+ge7MhxvwltkrxkNGEeDSECkHsvsXez7jPH9Q
XeKa5eUYtzQLUTwsiU//jquO2KBEeZf72HBJm9Zazv929DrlR9GIwn5Ywg5VIshz3f6LWkQYr0E7
L+XnVOUoQ5AAO3ISJ5kHIBZHazuPtBPDKfvsF447mgsBJyZaUpQntr9Mpl8Dfeli/PqfNXJyrodc
BGF23PY2rvMkqmQn1kTudS7kQZncFUwjfufMd3703RvXUE2tuG2zbAQPl4MdBC6ueCPL4WCCRrQh
NQCznd7H3F1WcV72Ps/nZAvBkX8Xk+gxsctp7qdjvVHlMCXR1uhZItP3HFw91svXM/247VjidpZS
e4ecmc1pbtD+TMGzP9dyoWF+jWX/UTBjdl0SlJ6h69PYgCCZMPeqmp6RCFPljVhnVFuHaLaNMmmM
5g1/aeOUXZk4dVCI6x45W3lRTuPNX8LtpDovaIG7s2GpJ1BxlwOyZ1UXDExrToJffvJalekq2Wra
QI+ymPftXMml9N+dzDTjcZ2i8Ascs/E+VT0HJVnRXskHGPppZfGX+s4KgyVLrwjP5PPo6DbWvrte
RkdEK20SuxfcRJ1pkJstS12eMhYm978mKPV+lLGTieKsfaLt77bRmb2/Ue27lzD0wuIcCe7vo27y
UcxpPO8UJBEg6vn37bqtY5Vm++hDK/dL9qRr3UQ/vHqe+49xDbar853orZdJplU3fWvxc23PBJLW
w29kgkhf+ZWDMboOZbz01Ds0BJAfI/pGY5tAj8XNdWGy5NSgW5gSnxW3QCS8mFpupqolbM5baX3/
xdvlqp1ToNx+vallmxfPjjcK7zYUvs+4xqtLHVyqgiY2f7QT9MMlytWNF4Xt1fjU8XDCxu370sXO
hCFrL/NDoTY/ugpvBAJt4rHB7OwAL+V/yi3DFLHPxjE3TNYy+GUHbq7Hoi1r/4WYW7e80nLEAyjX
8hvgBuOz9ZmcuJ6fJCrDnRakoFzL512K8SYc6/zf2uRchkW2X3Qrli+lRjONyTI3c/cUyKyZ7lRn
tuIxQFQiHrd1HeIfW7B126Wb1jrHJVMZEdyqKti2E8kjY/sZe2RA0lNk3eg9nNS0/BATCvgfGW3J
2d+Cn5V5p1RqN78zqxzppmu9G/m413HRtsAllXX5zSg4TAxB7Ld5MIbYpeUwzuu3ZMAll6N18Ypc
I7Sxp2JtexpTshlPgl/OauSsWMviMZOTdpgoyTXspdOleVyjCDhSouEPrwKl3exhj64H58fU9nm3
HL2YAai7VFUBNKwirmqrsig26RA3TsBwtgv1L2uWKOhTOXdEX8t5EfnVJ5m5TfxlXs97HRY/VFFj
3+M3bPaV0Pg2zCPSS+hKvA+joekMVQxR3T/4WVkR+TtJsnC4n8nfH/niHF3s9/XomalNi27bEv65
g9SqEoZ9lAuC4w+iNYOu1GPeHIKNVLF/ItucZ7mH2WmoXTXeNozpdudE84cdSC109CtPrUcJZtHJ
5Yp7ux0w9Neb++DZPhJNksUi1neSZueQkWFuo+nI/7i6kBwcra9GdfGy3vex1/WYzbJNHSq0l+4z
g0JOe8hWbngbHMI61MsUM62cmkFO0fMQd2Y5j5PK7sLIjkhmhT4zcumSDhO3jAmDzRlLHnfGwPrY
+TxX7XFwRTlSWy5a0fVM1N8wm/FmhwbVop/xuRVW/Vm8wn9bpB99spxymJ3iraZzZfazdTp0iPz+
bRL8IQfuP9nR9bcsxVlCvEHK4RPM27FYMPX153ACc+uvmoyg/sg6HpfRIZyCenk1NG8u9tDT9dNr
HKl7FOSncBr86UnEI8AhgTHOe94vUQbYy2YQpcHW5GX0xmYc2duJkISmTRFlbQgvCofcdMgNMNBQ
HEzY2CZZbWzvzRq4HyMqFtOla+EUfnbw547igqQu8Kv86j1yoA6UcTdTSbvLkoGGrEtBLJXNmGQn
ajrdipLsVWfd7yjvouVY8kaIl4hfgog7WuRE9a0Ut4ei77YpwbsPCFo7ct7Tjuwiz2fd7ar5ow2E
5523yM8QuKrVGZw3DtlaDuyuTrkdd+MVNFLEg7+GIsF0qaezLI0w99s6BMFlmeJoIpCw0VR1WV2D
yI875KT4MYqiHO7qJiRZ8Ooz37+PGQYyNZR0rlkwAtiYqkzZgDrvGC2TODSBDijlKt31HeWhcyZE
K3xsps1xDs7K34MCBp99TdPyyRZ9cc+zIm/DqIy9g2c3J7VzF1zrYJtfqWZof0wKWwOdbWAah8Yv
Q5t4sA0b7S6eauNXGYbrTU8i1WdQjMFyoEa+JCWAeMNVx/I5mlmxGEnIqfRYC885J21GCAThB+NS
Po3BwAm/Zntwk7f1cMvbNXopYVCkffXxfi0jt0ZRslum72W+CNcyoKwDuVdbVKf4MIZz0c1ET4h9
vIyByM5KZ1Qw5BxQ0Xc3dVe34t7zAGw80xUMbKigojAbbok5cY9qhOvvq6JMIz9YcICO7Xmew+59
nEcOrbbyD0WmMKRlHLtO3agkiJafg41L1rKQwcmycu/V6B5NwZkx0RKSlpaIvagNY5B4AA+yud4C
M1seOfzeHBTZERY19PkMnOxkS3dgY2rtlVTnvxZNC1OjZmGrFT9P3pYr6SZjxuevfW9Ma+LJb0mt
pH/HI5Cu76X3X1dxfIS5M79XLa6sPhzkkxy64r8iKDL6qYbspoj6hvOkp+XA6WVak6p83PJgZxCV
2AiQXTA2mbh3Lktup8PWF4x0Ujb297QVUdJlcYFzyVOvlO7BIchAn6LMp5a8YwhMinpFJCmcOrtl
q2a2w0xy7mcrb30Vt10iOBrOGtCbLJQgsOa4ZmFU3zaTWP+E/cAAzHIbPvVlm7P+q7X7LEXvXsbQ
2V5CvMpnpA+kvchm50PTuThosoBw9Pbd32ZeottJyvGHXjufJ9+nFJD5SySGh+HUC73esh5DJhS6
Pu5xwIM+oCet8mGjxy+2y6l2eqpLXLQtn7qq88ciDvSvdill4s9OXR8D47VvVZMhWSwRh8mb3G3L
U15bOR28sGp+CK275y6sxEfmdfnXrFfnaVgkgxle5P92iriD+0BG5nEemuxKi1bsJCsZDIcqNMwA
Wzm15xye5sNyDvYXuQNzHTCLZudCZOvyXdntUheYZ9sliz1tjhRFkDSh3LLwDl3b4pGMxnkbgI5o
iDmUXF9HSkc3732sV+7lJK8299YL1W7ffGEXdRuL2ckJLKoppWRbJ7Rx3GPzEOxK3weeLL+hU1UB
ItXbX9fd6ne59oQdO7T38d2xIrJWzuAJ3JPO0apo+EH6eRskwxSM1VeWF2WXErYbPejCX+VBQ5V+
x1rv45P2GDHtXky0gPjVd7Jx1OsHCKuufNgZf/WxtKF+DP24iQ+7JoSLn575Io246j+kpLoIL1R7
QgQ2fGVYtXcwz4VUzigwKiF0MBYpTwf0VkVlVZH6fh4+BhjA15SMR7c7KE9UTVINziKowBAoCgcV
x1E6jaqrD31QBP21Utx+x7oOetKrfcKonKgWz8bvR0mfhY3+uSpvTCrLgYHWI5Xs3e1CxVOMudw9
+pQiff+2Ewt+FW32NzPe+DPb4+yz7YdAJF7kaD+VS8hobKZm9m+mlS0z3eZ4nnhZRvdX3i7TA4eC
9zHAz3wOsGNPSzRtMTUalIwenWW398sSy5vFaPNXVlb8YWRTPxu3JuWLS2R2brfFtF8mY35L/C7c
ioNmTnqY99EQC7QG8a2nR5/D3I7+S2mZ3mgQ+h5KSZ7Rtz4TiEn7ovHHU7aOe3MiWmlur9Jra4RF
3xCI4g+DfPBtY5k7a0CNqjdVGvhVq37mkQ6rgxYTOlIf5+P/hQKEwVjhlrpOSNsp96dxVZxsUcj5
97TvU+b8WpnqbsRACmg5mVEedncFccUpQbEEbL/94XcFdQxuuEYCB2Cm4+cdUvQC4sFuxqHoZgBD
UdXe9dZ1+1Q1m3NRWc95Ydpe+j+N7uLH3V/b19bL2cB3ZbMhDZUB+7B9NpIi11fr2P+oKPr8a20x
XVY3GsOjs9XNS0CC+m+nrdW5HSKb3059wPhH2WY5XrYlz9/o+yXt2WWffSYvVn8We1mVl7Dw9ikd
VqC9k6zxsyabX9XvFbLWx3icm4dOIXs7ZqI1wxHMQs5pww6ibzSo/HThv4hvfDQyzZmSDVkcQjmQ
QrC7eY9tIXKH7iglUlIKiZRh50BEYA92CIPneNn4Qvl/m54YqmZ/dGtErQRUO3N2WoOVK6sN26i5
XXSxfORiHFEobRV8huzD6OyGA2I3lhOG8HBcEJbOOcmpgLPaHIy/OfsxD1bd3uR7xZtaQoL7Vz43
LY+CTMprTojrzdJYz736fHQfzkTVTFoxmNzHAalqp8ztxu2qyrINr00cIqOd2rl8UjL3m2Qq94YX
gptN9lfAA1MeBwVAdiF5YUb6OdXRbWZWZDV+r7iGGjnP3iOz12bZEmZr0mhe3ZwVrphhzfrg+/71
szaOL5ru1Z9h7pruObaecZ7V5vl03XV9u56dsdP2VG7Ke5rmpvgo7c4iLfINOLNhTIJb8ULvL6p2
JpAgEqPG2d31TeoOQzDRQhwKy047Uy2X97l67Apn/jPYKQ8uomzpDvMcgBV3mbsq4QurPsRcBAe1
TwVhp9EGKdpIJoOBxaw9RTG5+QN6fUVtDDk8O0LkexCJSJ6p2NmucCB18TfoBvdlHnTNLjRk9V3n
0pz9pEzgXoEgn0y1BI+edvcbj7WblqythaQb/EwBNja1Cc7NuGKYa/JJv3dxtRUJEanzlUbdIkz9
nKqg3V8MK/Nei6PbjwMDfrvcdWERsqUva0Nm6yq0e3aU1/3su9GPD0y9Q4scuZ26MxnLJVfyxGJG
TbAfHVuASoo8Wq9QL3NounsS1AubjEyW34FAtX0xDRklnC4LWkev2v+ZYIpJADMx6pbOnwd7jGNM
6Tei5+gH5Y2YLkTe0C7sLQ7DGv0amEgSS+qwOaxyb2fKN+K4uJTSjWQKOhoQShuaeqERUFJkuWhX
HOS4SDiPTW5tInMQGyJ7vnMTg7CJH0TkrKkTRvnfNSjLmR0jd+dTQeEQEUnDysxDu9JJ+k1cJE4c
BCDNXaddlOJtba970209TTWbiZKqmomxrns0TccK9OlKU6Z8BLcWh6IK9APdkjwnfq7epPXBqwhL
kQlpLVn9ph07UhG1xhWjXhF7Q7q2YYH2D7rx+1ehmCxZ4kn3yeKRRx80ze4mNSWMx1UIbJ3k4SL5
n1j6zVjDs8zx8EI68/ZbuJMQB1VDIKTLwMh9nPKck8CPROQ+Gb3K12rfS+Kosq58ccp5Cx/6qFo3
lvVF0zQCNbEdReasoKO1aDo0qqC4KS+eapKxy3IngUrbXlrdb9MBTJ97wJ/A/xLbuR2OIl2pDx2b
svnag44IOdZL0AK3a/mQ0EzoWyqcSYWmebSZkyIzzv7US52V56F1KCwLtSX+jgX3KZt0Zo6ywTt2
yNE1YWhWcYmUMOv1y4ryf6aXW2WvMGvDZ+epLToySxUXQYz5mXuem0n39U0NLraeArbGb2ZhNo/5
wjOVDHqrxK3pFzPebLmStP4V4AyXScf1eqyKrfqgJzA76jbLfy2hnN+D2tv+bSw2NwDwPHUE2L2u
lecHjKoRsocy68PHidXmyqsFw78FYU9sxIDviu2mUsFNZQJnfPXa0MqzrNuqQ4ge51sKObA8NGEh
61sIrCb+va07jSnzwPTNgTHUn+i7t7/Dbnx9WtzZey007JjOexJ9uUtuJ3IT/7HwiPG87lnOhA4Z
82nlwFOgo9VrjzUJYBDDkn6fOmu3OyEB/mYsya8R4W9+JkIK5cOS2KUxxBjrb4aZorf/4nYd53ud
wREeG0lcXRlK/xr1wXBnF3KbjBvR+gosZ2iN3BQLUY+U79ryRQOQth4rqBq54Jjmcgyra0j30wJc
ipoSL+BZ1av/z5AK6ySzAzlj82L+oifcI0qvJ3u81Xn2tlX9Sk9uN6r2oJ1h5uBZensvnDX/qsOY
IZhIOyUSyExYFqXz5Z5O8p4YCxuVP1bHQHLifftv5WrjMh6JqBPNGkIE91FzQ+Wk97I5QfuvMY57
nDu/JfYOrqzgjOGgC5gMAzJ4j4Hv6pu9mxq6bfnjPdea05i3YH5xySVTQ/IQkRqZE7AwVfKLmnMC
iEHWXsoyZhPTew71PrjZfZe3jLxzudqPuSj7QzYIwa3iVCTyRf5+ynLy7uCsdJa2c0wAjGrmN7VO
E7XnA2cIxkp1v9SquwQbyY1wO8hs2cDguyHN0qYSAyBApoP3scLvicdcP6MciA6WytTD2onl5+RQ
k+NDOb/0yqkea1HmKTBnezEqo/WiD1AUuhFOWdAw7zxlg0uxDgACd6E+V8FU8gblGWtJpBUt6jUy
m4Geaka4Df+IXMyH5/XNLfg3BU/Axw9DHcFDZMy9qQe1dfFHMAB30Pn9FDR+AiT6HQdpaRFeh3Ag
MJEaOzzQJPPXBPe7mzj4Ae4YsSpxqdtsvYQeZGzTbNsdy8aGjr5ynmbh5JdCVuJaVW10sk69n9Hi
V3cU3cdH8lD/NliSUv5TfDbdkOXJ1JZUxG9tTmlQvMZPZSHctyVv/QPEpPsIqFs90Bbt/eVhDw57
aNo0COYsO6ytC8uhCShqA4Oys9mzY1bOxUegwQyD2tWXMffMQel95BR3nA80QhmAZv5BIUJ9lksW
neZopVN9z8N/Ct38ZI57ADx4KKSqno3K7QlEGlo0W9dDMKjprOymHPoL5j/T7ADNFNN+7dvwHwP3
J/Hp8gX76HYgWNx9WAs4qwWc/tXVrjpD+/qHnMqpaxQPzsO49B+ya7tj2RvYFY0FJByh9lhBCm7L
QoWvIAvkQJZDSS5NZk5o/3ou8q349EPbXsAh5XM12NdRVflb5cqwSidmgHNvxizZs7LED22jF4+I
OYomwCNOjozrpEQT5RMxs9XJZpWLDMr7q1Dl8HnO4rCjD0O/YjaiC8nbKYcUJQu5kouYl9SgnjBc
9ujYD3055Id+JYpndfJ3v8Ds8WGWJljLG0+5jQyPWrVOOpnd1JRN2YmLsJQOfMxTvxWuvqun0Q+c
0ybpAgOVslbvghegFvPPeY/X5sLYtq0/gFKLFrJqG8L4PzPO4V9Rbq15dM2q+mNLYczwRZvKTk7e
upT4us1oKC3c4z2yH1Heu+0NH3dR/RU+SgJo7qEzj35fyuBuH+ryEOq59n9ugbf3N37p1dCNgV1M
/xLjnB649maPW9Ktem/5L54G039GziL7LWm63Bveo4l/wbRB7OOSWNQ5Jp1C3GrncPPi35OtmKFD
FekH6M/SOw5zk/3fYFYcfWXtq1kmggOWkV7WYzb3xZYC6ipGy9DahU2ysZieE0E3ovnY+jKE88oI
Ca8ecp31byyU9DskFcdNTVfavr25K7ak5ziPFnMiAM1z07jqu3tAFR85Q5mV3dfsZLZ57QqxNS8e
ntghjXMu/vUwqIUU6ZyXtbhrx65HJ+gRJsreCY0V0mwZN81jYy2evVXvoLVJuQFYp9XiDVANpDS2
zU0cB+F2h+g107+s027RI9OWm79tC93kyT6F3fKWNz0Pk4+9krEt2Bb/HeI18p5KQBb9ZSLbfE0K
Af4xaJEA54dZuBHbbAvCcG2HyQtSkKbdeWL0sfo4RsZ5jReeEox8YWmIt2YlVWWW6F5gqtLOhG0g
sjYHN7ZiXsM6jUw0rT+sgZw55COqJydRLXpb7yhaSxjiSbqZO315S0eH6BE+r/0ubKmMnpJRYrgl
CtmzNC5knjP9KoXTLJ8xkFJEvaMzrEPDPEay6Zr2XOtgylxPOeTfuHb6Z1A4MOIYoIPIudadGaP6
UBCj19xUPpKjb3tmbDOSsEXtXdD7DNt1HJyxbg9qrKPqYVyHNT4rU0Rdf12UpxmLdCT33+E81Tol
E61uEaFNME2Huo7V8p8B2gqe18nduv6wjmqSWWJnMTD+Sm8XD07OnAtp7aPQcEM+oTnB+zIsXeI4
er0bvUAF9S07Kdtu0viE6v0TmxCCNORZ5jvyH9MCWRAqpHQ7nNC1g4FNrpbVfQ8fVv2FwGr2nyMH
lvgqPOtCTMq8WnLSMiJHhDWzgkIrB7dV8ruTmljnkXfcPdk07E7GOhbV6O45oA3nmi9TV1fOExa4
S9O0/v7L1TNBzcFoo7x8gSzYlvYhcn1Vu4doz/v9j/S0XD8qgqbJk1k3Wf1ZQQQmikqCQJtTF+Vr
36WjL/b+Xu8Q2DiQJabRFXigPu96joOXbg8YTdE7WZpvxwZxtbvzKyQ2KhDeJwuSsi/w/lIdefuq
aD5EdhuoWQQmu/cEq1l74i5V2OSzSbCfbAHnBJ90XXV/eJmL8N61fk5U2xIs9LvgjuPtL/vApLM3
Rtj3bPyljZt/zMw/q4XnMgLrXRkgL9DnLtR79ZLJket6d+vhicNEFlfIrVr8KCkezR4Xt5rtvdO5
83ZDepY9ecQ/0QHUILwpeNyYTeY++mfiosQFGhQ9r6hmrGBk7K3zVnNm049o52o65nXjVQdkScHR
ky7d3VkIoPMh9C673yi+/H99sO7UPU4QqMDaS0QPBiQ1OwfURnDO5IDgymvj6iXq8tipk1VSqENq
gesP90CN1S+DyGZ6pNYdPBBiVPX3ps2j/LQFvL/HLoYEToJp3Tt6TYyvxNvS2iU4xp67jshm1/1x
a9tlb5MZf8+eFgX465OD6kWcoJgJXi6CTWwMJGt/2/v9tKYZ3SbmQvIiRhvXbE5JoD5RL2Hrry89
CSHhT3eR7vrhNhGOgW1iIQccnbe31ffmgeGYWLz32Yvbs6VnnNwiqa4xmZYnEMG9TP2yEjaJfJdX
CSCDXKsuVyDYsS9FGnOP0epCQznM/m6UvTQ8AP5rVgpQoq5yKnp0iuppDKNePo5Muwwtxk4rbGFR
35RlrvarxLZ8Hdtd/hUx5VJHBBvuLzqC5h+ab3ZMEahvd6DcEjWocoeXAY2A+ifB5v9kGW/LhYaB
pTn4IgQZVC6j4FXBvoc3iBLm5zAPiWGq6ybKkkm488NSOkV5W5SmZdoI6ukj7OJgpbA37n7D5a3/
6kyR3xR3mUF9PYUhrJ4uDywDjZsucTZHKRZFg1s+FOoCzMhfTkzCUE18WXRE7Q7lHlVELJqu5zOF
kGtx6PMFGML9fpFbP4YN2brht1nsjmcHOp27Yu7wd0ahX37bN9vPCqLwX7vg9fixh6L/vTloxZ+L
quyz22EoneHW3ZyZgnUY8uGIcHLvDnEz1gwmS2AaiqUJ7UubHBDlhH+ocF4k+g7y6fdy+AMl960z
/obrMdiu7QSiT5E7lB1950MGE6OLIF3yb9Ov2IK4TSIvCkouVOFmjwC42IEwFfXl+OVZo72jQcrC
sOXGE4Wgjdhq7+x0g+P/ctus7d94q9SSePUGwLX0blk9xsDYQ8IXV6vPMe7KP7nX9h7P0D6Zk9qX
Tt6iIeOqzkccNTIue5XujudfECgVYzIZgAU7tt3zLP0ecHNAqpA/ab8N9QtAlXwBgi01hYnsFO5U
zJRpWucZzyQqcU9yPuCUm0bOfmeqnBfN2fUcZqtWqVKziI5yNSWyU9U7YX674H+ufpZh13BcauOI
y8ICpi6Eimr3pGgWd08ovPLpoN0FiUq9RThrhO7R+KiqcLcfPf92HUgQaUPOJRU20TYe83kgOiHQ
uvdfyREIm/Vc+fUeHEqcYE/atm58DFEl8VxRAYzna4s34NnFjxGuJGJuVftottJkvyu6esQdgNCc
RanssihMAJH2/hj0Uon7SDMaP9blMlzrNg9CSOih51yaini8sdG2vGJ2pjTEEf5o8IDXsA4tFOe5
3iZ9VTUn/WXepnFJgE1lDsHBOXTbbePu337778sfLbcSovYGywFC8g6g8pfYpzY8LnEX8mPMyzwQ
upbzW8i8jq9yypof8bqoVzeW8U+/50lOrbe4zte2dkTtW9Fkn74Nht+RO6v2tMJgkbGcdas+VjvQ
cUrfSyf/+px9RHtMMWkRL9EixX6cazP2byG5Ys6pIroi+9cwZqifeydm+iz96tZh1HkZ6Y1Ag1IO
fF9VJjY4hmlSieuExQhwrLaRp36qmt48hX1TuY+zhw71rsqsQyA+ihZuzmZ76BzGKtTZRVk+9NbA
qaD8xPdUm6o6CuUQ2a8qu9Ms5Ho6eG3QzV1bz0r91NSDSRe2hKRjmcZLKWR8GRr0nXPj9L8CLOlx
UpHl8dh5ePafBKcixXuFbd/ZTDQCgD5k6moBcZr7sq6G6ti0y0YJc1EWJnWjcOUQa/w4S9A8+pxR
kdnf5ea1KbJlunSRy/tP1Ti6+rmei4FwCdWa4jqYitoPWP5uTfYtAF7a5kC8rNLmaK99BH5nw/SP
71Bl2472BazyBxtJ3B77wZ8fcKWIe91l/TVmXkBoQWBG8IKiZQ0PLFvj+LZXPvJKtci6es0psG6O
uV5R7KCeXYufsjGbRbvVzSK/Q65XAAXPvc2+IA8K+87aI32KxoFawxPT/u6knDP1L6epIzqX49bO
C7GdUcGNVHEvczj7QSyRPcJldecZ7dPcgjPXLYSjM/HUdqW2tkun3PGWC+17/kfTFDE/Qe4jNhyi
Dj1Rmu90Uh83jreKIsDVBo8LGVIu2S/LLJ/WWpbVpR8oHPu1Uhm7vEFS2R7sk0+wLhMjVLzrxAXG
hdQNBbjsNjdedmnjfYcOj0qb/+QGIawzX1CwnptvHIT0iUJHwKuaeMZb9gCqnGuUwN7ffkEqeFFh
0XwtaK25SbzVW69eYwzIgkA4dGf+x9l57cbNbFn4iQgUM3nbOStLlm8IyZKZYzEVn36+9pVPj1sC
fmCAmXMwULubrF17r71CVzvm3nQGST8cpEydvzj8llpGRPN5S2zbmWGtLDf6VR4khfNs+UWDfQCN
wODMCwddHKdpADFKgipfm57DpOcPoFEnHyKpz29vxBOHOmzMd+QEYASe0fYpZvCRj4u4DCMwFj0V
1tKurNF4Qoza6tZ6QJJi/GiaJB5Q+kO13Qe1keePk5bAkcKZxhn2LNjgj6fCbtKPrO08NKiSK/eH
IStAfnzJauvFyeAjAJGaVr9UaUYbMIP4Spcat649rUDKg3ZXp636kHGOzdGMGsD5dmEXQxBIgjDa
QkrJtEe2+5AhFUDbcOd6lVZurNROzJURuvwLdWsA4oKLNiRzBWlryw8mh3fUTpyxAvCVVXTF1f5U
ppFrzXkrpXmDbZniCxhwUKpuHmZO+qZ7fKd5WHZifGZAH5ayLcQQssNwJ21hDXFVj4uoa2ibtS4I
n3LseZDb641rhgtwbD+em1lZubDkcaRoHwBxuhyMs6wy1DehrW5SvclflKZn9wK+wBZvOHttDmW+
b3pEDLMSI5l90QhjFceT78yxmejvecvGY+EK7TYAh+23QRIkJAAneJ/Misj3SdaBGLpMICLRzpdu
OC74v7OTSvrqRSJYQ22R6oULz0JghRikjtpQffpp7UOaeYprgjXTuDZ/McSZ8d3EYcaZIuuVaBdN
xyRzpC6gEaE3O4zYhMe/GSithBuwjrAnrFMN0p3V+vZnnltO/eQaqjcOWZRNrPlr7HM/0aWCLPd2
MX2AS4zmpnE8n68gbaaZheWU5S9qgBA3AWsyeIaF4cJ08a0O8aXtmEP2q2hL1zpDFWbjLFmzecoh
PB3g3BAD0no611wPMUUlPHub8NPVz3Ls/RQeYaEXEJ3AJlJjaRkaWiwzy6EGGsIL7GnWCD8Qr6bJ
Hiqk0+k8D9yKakeeeZhBe5nj2yaKuQxFAPzLQ4U/N1cm9MaD39WNDW0R+JBoaYs03O1o0R7xK3qH
vCnL4Kg3ZhYsh2IMn82uiN4Q5AAwWpE9uIumUTaAmY+IuHtm/2UV+9rXoo8wjZyniaGOF0sP7YT7
UUANLiZwNjLj5Cyb+smFjOz5G2+I7c8UcjKzupRPBpqJapVLF9cYxKL9ZxhV/ipyJlltVOxbMKSK
KD12dded6rLtcjJ7lNfcF1OXarAN4jDyZ0FUNdGy94v0l8b2VJ6KKPTk0rJ8tXZcbcC0uMwIS0rO
9G4alTxcqSCOYe0LrZg7o+N9QPCx7uugig9R6bJ68iKDkYJ/LFv+aWrVqukMuB7IE0T1yMKMdk8L
XQH8iUVyMguz3gw2XVnlwcnUJnGW2bWFCZNXlJp2tDC4K17LQcY3RVG4atYpx360ieQxGY6Elxxw
iRqd4yBBhT/D1EVgMxW4mzVn/gybEZZ3OwsoMV8ZiT2xB9DG6ajBYaCFIcBoI6Ud3GYTnLaHnEnp
1rL6geUtgqZFYMtxOhhJnLorj/3iT+6+Vp8bxRipeAbBdHoRre2f81kaKK+eMnsw1i4+iz0nm/en
rF+lXxccrKD5dEKBOZjvA5dr/RC9RIMsHlmWsDGyA2PTsV77Vcf29DCOtnMwCjm9qzjJVlhcJgdX
uM6bQ5bnGfaF2RU3yS+MJapinhm22vWhPR40GFFy3jWULZZqzY8cJjkzQdW5pxxJ3iEoHXemcysj
CUvBJl2jrV792NHYY2TTM+yx8WZi7bPNNBfRVh6Q8owrnL3XxjI+6VnPSDIFGgUd0wWLnJHJcKH2
ht2q1g0UypHW/oTQo90MUcxqEwrcHkVf7S9REhUfcFLEHKkCMKkctEcvGpr7UlXjG9566GBQCdyO
7ojJEbTn1hzrB9HX7FWE23RrWL/hzuubZltqBrRWLaU7wPNVLHW7/8VAiAxCRskBOg7yG2PUDyFZ
xa8wNitcN0afwWTMYUMEQVtup9AWG2Mo1NHt7OTN7vPypQxhM2o8kV9RH5e/i8xBRTC22uMIXePe
j4LhkPZjt7XYvh9MMyFwSZnaFpSFzmbgmM1SPP+PnpP6h7A/U6lkoGdQuHT0dYQj0vdUzcK1Jclo
vl6EbCGEWrKs4jKHCUvljEfIDn7CUgjxs82CunOqe5xQxh7ujadhJoSp5J1hwCyzB40IwjYefuR9
DtYFqhD5C9U30UZGY8s8gn/6vEnotnvTiheVmxvpvBOw/WajIQW9D9Ail6DPXrqtmg7ylVuHR6mR
M+I0QZnNRaq/ydTVtqSFBLvAG93XUbMIbcg9+wj43L6rROvYlovkedBd4O5uMA4g2wQJ9lO3R4FQ
LAIft6AQn7Nd1WnxQkvC8Zl9VHFIPDHOWhqqs+xLX5tMDXhZjiuUKW8uxMZNO/n9hinCfPPqqt3L
yS7vQGuAvUwJzRLD4rlWuaRxBb2wNq0Za2tIiSmccOGvRtRv5yih6dekI/FJUOG+OG3RvIe9od+x
k0RpOrAhqrSsX5MV1TrzmtcI2mfTLWhODTlXhTs98/7CFqhL7ylgsZAujF6EvxUW60sQWIYFloUn
nTPH1qwLRDtLfFEcpUptfW6blo4M3K5HdqIi3yn44UwwyWgcaUfErmLTxJ0zaizbqEcLLNWx1QLg
tJ8j1RAAVXdhPCuAndAoDwAdxoSBi9HBvmCcVQ+t1lUecWwqe/EcC/gL7GPpuxKSkktfdgsZh3Ga
CU3bqsrPN6XJ8sUjJuWdG4nNfx466QKxU/fLIRn4B8R4CdqMLbDtWemxCnH086Vyyrscx4NFFFX5
D1kMSEp9hZPFLGot76QyBKlImTKoHEabnqrUhDsDo2ed2Umy6/KAxikgV53lC8ZXcWXho9cPzVoD
9M6XOVulx7E38bhUyItgwWsZq53Bwx6vMl+YBX4WeOUg+Gw7LsfOQR9v2HrBRsgxjbk+wGrdJKqB
HRl1Bqs/5LKLgctz4TDMwdvo8rWVKPvNgA11kpD4F4ZXsNfmsTrcIkOTLSJA4TliYXw0qnZ8FrB7
sBojwrRDNWS1W1uMsHhryWgUaUW8GlhDIygG6HV3CNHMu3JwmrtwmtSm1nOM/0xcN6CT1PrvNJly
9Py+gEidaxC+fIvmHzZM7X/WQFrhTJ01V3PdjNu9YXXpMczt1t2zVcPHJpMA1xu4wQpaCaSOZIaw
rQhmA332xuw771hHTbAEhWOP31T4yhLe9Y6giA0eFJx2KWTdPgWI3/QXNOT+3agrNuRhHXdZMqPH
QnyFCqBbuXmrb/MGjgRau26l+hCxTVTnQTfvcQ/a1VmIyXLpl8W40xGFK/olvcAYedQboJVquiV+
mrkA56F+4TrZ9EJbGszzCHvDdeqN2s+wdOQnTYW9UY5VriY7E0t0C+WjMXn642T2+mdVIhuwOy/g
XprYtQxmFv6Mmt6I4FUY1oFRoV3qZgK/k0HaJsQKyRTIx4C1os+IuGPVPQAAtdrP1kcFBbLnpk/1
kFtbIuS1t5SAmmKjkJ7uUfWUe9bW8XYQdXO0Q62AXeeX9SHVet4NQn5OkeK7+fYoD5wosAAcICPE
I3LwZ8AO42/LieWSKcTm3yQwiSTQLEbqa7MQgTb5gD9PQBqGZZzQUBRrZpwKIUitVq3hkzCphX0V
LTG9Kh/6sg6GWZJ1nKjELE8qLsr3ItaKW813tI3t1tNjDe0G4R0owDRv/a5KEBkkQESO46+MLs3u
pmkwV/ow2bc2NLpPB2EIyvFJnFmwabppcXFZdgD+t1i3xYc0UMPzmYtwYpYqn1zX6n9kEd0HQpbp
o9ElLN22Lzv4tVOR7cAu1NzEWmanQby+O6u70BtovBTzc/LAcZQ5KobWmH5FwjTvXTiu28D08tvE
mLp3szEHE9a8k5ZUezBeKJbAW+ZQpKCvRDvLmWvqFELL7YKVNQb9CQoVLmlYHpG1a8kEFJGttAMl
JfTKJ69HrLjkplE3YUuy6VJWhf7gCK6JFGHh+9hZcDpGnw3gSSCCSd7iQAfg1xX0XL8utd9EfuZL
q+my6TPWMn0lW6vzbrxeh9DRall3aEII7zsCmcSzlMHULiNb1HCv2spNtlHIcr8EjQvblCiGBPJD
nEQZFQ2mXP4wFoWvL6WKyiMUTe3JqED/Vn5BCPCKOU3ryIpVuJGi4rA/qihwyrWqkSjMIo/7e0Y2
UC6eU91x9HXT50BYKuMh4GTQ9xNzUFYUyGHHTgt2UvUjg2DFNZAgyLH1QM1xtR7qA/QmVYDvNOhY
ZvjC9TZii4iET+QZrkLto5nJxN14VnI1bWtvNVfVxs+cTei8zQK9v+cSdNvHYfCYxqfSGKw7LM2m
cZbWGie3EJ65d9UfXi9eVTdwbrzskAdahjcUjXQiT7ask7El1VifVlgkwMUdm9jyFlpV91q5Mm2C
vGH/GgkIsSuqiv/XsFSdWKjIFcMrrOjzniYOE41hvio9/CRw5ziQe96bzwVAvv/IUiwtqYxZql6q
COgrPlaONFkmFzVZPiLHKkyt5aSYmdmHpfYRmwpjmDfTUENK82FD9/cj4fAaKgdYB3kgrIo0Y9uS
zZH9hedB88/tJoTA40J7mtlh0Uz7qvPN4n5qoDzdCEfAup2j85qaW9PDqBJ6qW37j6IQJP+OvdWN
h1qr1JuNO+LZX7xMu1UZsWDyZ00Aj4iG2rWdHiAI1QBq8bZZsMUu7wKYD+g1KjH+dEYPYvwZETDn
LC7ie8Lamh8saOodj1A++HaK9Z+mWbDkXdt6r1k0/gxRC+y62oIerQ9o50tQOC5uVhXvHBcQyQaL
kLSJmptIb4ncsKF22V7D7n9oHWjsYAGvhdkWzIl+dlRR5T1yK/hrQC0upjjl7jXIFJ0gDDIjAD4u
GJytVycTJojdgL0UuM6kz5Omg44A5JXPM49BaxG7GllVaUlYSgaHWMoks2cJXvnWAuqHcZtmob1v
m77cQSkq7+Ewv+uVH6OXSuQrbWOykoaTLFXI0fCtXH8QXtXe+mmaPY4dubQSxbY9h74pjk7jInwW
UvZ45AvTxwBX68N+UU8aNw0Lo3Kldwql+VSH6Q/LD+rheQhit1r7SSTGeSGo9ktbb0KuPUu3euhx
FrJ7b4BYuuDWICF+LMciWkc2lZiOPG6qlZOMXKx9AFEM6TjYgqaDn5OfYgw6ad+5d8fzSHBTGz3d
J+/SM3FEaOFTL9LMi8qPCJcF4rixzHBOkDVyNceuu8mPbjHGycqIprpe22wMqQyjqx0zZAOQYtAM
/nRIsT/m2CO9SQP+EYmdunkrgnqkv3RKnhOomum/4m/DOtCA2VCtatAPcz/62KNsnQAdytaxvZr0
vaaQbwMM53iLpiXTUBaNJS6/CBl9fEYSSGIuXKZsVzjV8FYPbs+emx21BRKBFeDMbARyI/DZJt30
eUFZYLctjdsJe9Lu1vHCpF03tqHcRxea0cFoVRUvlcKBYVNLNP6bUnZpO4dT0ObL0A6NaZkpI87v
DVAFhm7QXZjrbNPLH2lOIMKhLtD4Lvoo6eij7VLHaAj2FUMOvUB1UAjx640r2EYsU1CE+TjkY39b
CJd/ZZpUWrGognKyV5Vr9xX8hVROM5Q7BsNN0jm/gY+4Urhi3OfOqOSmHeP0pwebx4bsNPZUbcff
Cu4WO5hBuHQ6lH+pHRzdHk77ay18ZBMQaWR3L21hJIeGRDXw0g5xxpwtdC9vVcRqNc5j/UFaKIcW
yEfVukW70sAMLLxqZgSQCWYiRfCzLEctd+fGGBYG3E0QjxUgjeaRXuDCre9DwQ4O2s6Y3ED/r346
stIJm6qsjlYIj7dxNqCsZ2URNlQa2WM5TDPQT4/FlIQ/k1QOlEe3sOIQ6oWD/YgeV0h+kVSMhyjJ
3B9qiCx7nlauiLcdATjLxBgL7WBVaSrX7dn6YQ21DdtiTO7Cca2PjaF9arXZJ3MZh82ZGIHP3a+M
wzbImdMDHs6VjsXim2b7FaRBfFCK9F75Qc5R6toUnXcXWJH10cdJnf9uc5fVaujgZrNVKMZpUYIR
V5KoyaJ+4RtNAevJ8xqo9FOUxeHZjTcsfyIZdXErL9zCru79QkRWNLcYn/pdZg2Du0ZC2UmUI6UE
oI0Ht9mg8y7ucULx75tK7x/boRqNZcNDyRfcx2N+1Nq8G/ZgJsldQfTWy9Q7KpuDdg8xyd75EKwy
9gKbsrKqfVyk8OEZ+0NgfDwvdiPv3TxKa+85bhuo/hYN66/YCFSwM0u6i9cEJxYHSrphY2oQKvWm
4N/Vc7sZ5BssW7yr+o4Wc89eIXDXIuaVW9ZwBI9hqsdvIyqQB1NT1ktL78NmEp4BRcmOYmvXoWZX
s6bq8HvB06rxHjIRDvVDEpTkDp/hppx7tPL8fYCoe+klHbIiDz78uMTcCho1e/32vhyFvjLaSZwU
avCjbEubFbwWttVaYiWD4RRQyxOb4wRmYBoGqzObBeJNAmeC+cyO53lnd9sk0O1uNgwG/A6RFT/D
jC3zbOq94a2z7OQh6sbscxxTyYqeFwTIkCZoQQHLN0A3wYpkzrRA2BpUzx0+UOvejZx9HqDcJ5tG
O/kh105XIV3Crn0Y4DRqolzl/OWT33qusc6mVp4khkBo42TgHkYHukLiGzJZRgHd5TwVafrod5r+
o/BzEwdOo9O3TLIJw3qYjMvBDEuxCIPJruY2XGquCLYm0CUA2NZWYNoL39NZZFbKJXrbh/0/m6pc
R4WSt1owIzwgBsYj+3mWSlThDWZLB9ua1NZG8cW6oramdcDoMcMTtH+r3YrE9Spt/WHb+YrgMdrP
ld0kxQ1EFBxQ4BeQH5SMxaFusuGU5em5UwiiU1EmAUyG1nxyc01Pdwmo+LrvKqGdvLb212bia4vG
9u+UsPSdhfnJMcDC1N8xC1cfrYqzjZuM0rkt6sCXR3zKnkLGl2XiGuWiViOmPqDZVCabnRqw43TH
v8I+KoOBoCKnYFXkQ4tHExtjPDDyHYJBi/60sLeSQa+9yXD3QC2E82iIJtyDgBnEUf6pNa7cl2Od
7lD6kGDoBMiqUhn+grPX/vDiooFwhToaHbfEy8HBFnCycUKb6T2g9DKcGsSEphmlB973dp1ho7DM
sk4yLyDUO08GrbW0hq5BZ+dAL10ElkksA08dyxcVvWAPYM8ds/rIjUo/tQWOZlQYFJ5Rn68Lf7If
u1jIX/noNbcD6vdtE6fmAyvfErdUhsqQo6BDbvBc9ueeXq1NDVAMYAZmGeb/Na0GMjNnhpxc7U05
DvQcdG4zzphuARdaVguTjSUgoGAOuFSVKeCrM0VHSHzeLu/rkf+MN900R0RXPI+1Xi0DjDMOUWV5
b6R5y3fipMRBOWczEEdBP0FIvEFHpcO0KfHdkA6eDK5hhSfWas49N2u/yHWQVTwI7AemFO3gZAQX
1nqUtQuLp1/sYF7pO8fCGp/Dj5dDiS4QTVrZ+c8FxGZ9PnInxwcry6q3usHxtoo8flY76YxlaLXJ
Jo+CcJ8GHdFKU9wOmz6Mi21QV90iCFvjnfZAPYrAiHhbiL1rgKrCGt9x31kNg0IIlyT+xkigHIgq
yGi5oqR8lXYNWZrdD7QnKJxrUFOOYyDcSrFDEn248cq0fvQafXjO4ezN0A9pWI9V9tIeDV5Mdss8
QDgK1ayXPe2PRKU50QreY1FnHzy9xpguHIyankujqBIJbVSzvBXFiVauhfBjAwQEExTeLGrqjcpk
cbQjP1i2VtDuxwSDNWiVwc6qNfFE7il7KSU0OOPl2YRrJmvxUdWMd0MGCV939OieSz29cZyoXoSG
Uz2LtMs2noHk1Rwa8h2NkRpQgfOuk7r1F2Bp6Y7CxrrGieLi1YTj0C/bfHKwC6TrCKA10ZCfz6qZ
9q9CV/bLIDttpY1WcmRqQqWqd9nSNeG9haXX45KFPc1Hitb2fTrXW+Ua6Q2zmq4WXpyPR70rEcF1
U5ssUejriA5K5jQsjDBLHNQ8j0c4X9vMwPtHrXw8yhPU7TG+xe9JUhrVIeFSi5CBDHYtT84Atzmb
4dZExzxrNNcOTiKiaQM9b323u4fdFlsJTXGVg3smWJBgf2dGvpdDssOmCdIJVIz81mFOZ5NGAkZL
Yc2dapInYG/mC0aXNk9vuIeRlc5KJ4PcdpwYfBNtNeHtEH6qnIzglTdBM7rX4PaUn1+bVV4xtjfP
Btp/2Ver0jFRPZjmjskbWlZTYuAcDp7x9PWfv5IGC/nzf/9+A3nQ6dPa2kUjBTk2nK0vT2YxzPzu
jTPTLnjbIqYt/U5LxG/d7/Y2cXaZGX3QJ38TlXDtO56d5P/6jrG0dDfLCn3nDwnuhshaVzJrv4sI
089pUP8y+zw7Pf/1500tTBGDoF5NCv+pjMQR+hdNutqhp74P6mmfO92vtizuMjUuMH0v5qx7p298
cq+44ZsXNrlpmjsx7ovGTtNSc65F7U6HHk55uud/vn6GVxyrTfN/vx9GCLk7qMrY8ZK/Vk5774h+
yS7+mxyra9/g/LP+9fOFtdmmuZuqHYXsZkIVAZvd2vv9Mf4ukviKj/OfHPi/PqHDmwwhX6h2PtEd
mmIDaulnN3g3+FHoxkuqtPevf6lrH3RhMhtJeGrS64adM/R7qYfrzkpPYH/RrEnsVRLGm68/58oL
bZy96P/6Qm6Fc54htXFX5p55wxq73mJP0S2+/utXHO2Ni5IAEwWtI0SCHQhFcmNZd+3kHsyExN4c
s4hRfTahli3I2x3WX3/glRfsj+HxX1/HM3GzanXZ7wJCV5ZwGOzl4E4/Bdynbyx5r7xjxvm//+sT
EBXpaRhH+g7q8IeEKQMGo7CD6NO3byMHrj2UizKg1X/cdxtjZ3XOz9iR67LM/ptnvHFxyFVAgwLX
0cBbDeZFEqPN4NHMyu9ira89gIsT7gwiTwwD/UmZB+9dEDzgv7pxuc6+OeJXzoVxccQ1PW/LFGhi
dw6dsSRLt9T6AFp5nmLxA6+9/pvPufYILsylQy0AWm5SYxfK7gY06YXJ4psjd375/1HkjYuj3dB5
RoAZ1a5QwusW5dgZBDoY7lPRuf3KMT3Dmjn+9FuORX/zn46FfnHKLWx2batsqp2jp797O4LdLuy1
MOJvro4rT0W/OOdj3TXsOWOyfzBXCXoomRBCcHmgXVtiEL38+ltcCwLRzx//19k7s5loy4tqR0bd
3svbhZPIuR5DheinmdcmCIiSdRXAUCnAbrJ0hdoDDbjU377+B1x5ufWLs2+aiKINVp87WDf4UOtw
R3t3ocFF+Ka4XKmXfxzs//qC6Fe8xBZnLxKR3mCIvI2r8Ihpz3Ioy50UEbEqJCpY9u3X3+fKm/in
0/rr4/K6wi0ltiv+NKO7fsdPCcoebodCbtJOf6hz65uycy0B4M8j/eujYABYjW+63a5N+lsveYAU
NjdLfWsOx8rX1pq5glUAPP/fju+fBuuvj6MRmGpao35XGO2SEN1X6bbfBCBdewkuKoMxoHtLDNHs
c7aSmtXuRtu7ZXP7+vUzufbnL6oDunAfFXPY7fOwdG8GNGSZdIs7uBNf//0r95e4KAV+6qegpzEh
u+a4q6poC+cBqMiHZftdXs+5Fv+jwImLaoAeIwcgVt3eQQ44D0o9XcaMIUufFVkA2mnn3srx2LpK
L5iTlj3cZ7724kTVd3Xi2ne8qBOQDmJhM1rvcVJ1DugWwZYYofVgO3ptsBrGzl2hJy8XCuu+GYxY
KAYJau+0HQ5IJe5CB/cl1HV3iANfvv7Zrx0AcVE7EGlVBikc/b5FXLwczeEX+A1vvDOepuRO19F9
E20yi/UKkbyb/Nef4vya/XUQygSqHzIZYm7LXwmuN491PXY0Ru4G/s56rAEhhu1YG884l2cLeCP0
A9m2TNsQK/ogPePDH5L5/5uG8FoJFxf9x4jVbq/5ereH+qiv0sIO74jGWeZpJedBUaMOB//dDlOP
IKWPf3ThQyW3lXQe8Q3UvjkCV46YuOhRcJeWo6aXWLQpsFDow3IHCUNfeS6axa8f97WPOB+Nv352
AjMqpxsDqNxY1+yyRkYLaSJqdS22Kv/tIy7qkN+IElNBbdjbvfC5kVS/Mewi2esy+K7XvfrSXhSj
nGACCDpQuCu3/Inmp1j6nsLQzhRgwV78DjkIQsnSm8gmrL+5A/99eE3/okCZtc36xOKnQ0tVLqTb
sGqMu2ZPuAU0HdH2/6lnMf8Ebvz1iFzOBSQce+AtwHcpgw31nMb5p6th9ycwr12Zqmu+eR3+fa+b
/kVB0n2rsnyH35EEs7xv5g6Gba5HvyLu8VKF2Lkmaubr1+LKCUNk8r+vnhzc2EK+pvaRu+10iW5q
ehAyPTWD+KgLGytbo1lqnbFva/clMuUmzmjamjj85nT9GR3/f/nH/+F//wG4wImxBuDe93nzMTkJ
EsAD/h7rKun2iDg2LVaedr2RgfYZNL/Pzhiixh8+hDmc5u1jlo2vItfvRattoeYewyZZiBJzrVz5
ONdMyJdg6WkcqI5ly4gUaTyBPX0ToXjllTf9iwLl+3TGGA4O+8lApQqpu9CcfSgEtFIfOpP7Q1Tl
TWLEkBI66/ObZ/bvG9P0LypSpvWarPEt2Sda9JvuIiL7e7ohZGOlJkDMbW8i7hpNXEDNs828tcCf
+7sUsT/d67+e10Wt6g0rasyYD4ftJ8ZfBfk9pnVPlBsG8eUKSg1J06VQcFSw4hHPrrJXsjx2aXD3
bdT7lSwfcmD+951JsNdiD2T2e7YQBw9rgvYx9s0XEi82oZCYoQaLwDPekg6dsSat7x72tXN5Ud+w
yq1aDw7THvlGvffzFJ+uANKbE+J/GePfjmL6NQbqnaeuQ1izSm9HHZljwpp38oK9cJqlPmEvH7hF
uNMy+ROHy/wYRfKbDv1KMfQuiqFUYkgLxPU4nOI/0GKKQuxSufVDBPzNN8Phv6cA07to1wo9TBwM
PoCZSmxAq5yAefAmfzCfjXC4N4Z4F7TO3X97072LSgh0i+8BLsT7MjStxeDnNwoT9UnT9uYI21pU
uv5SR4269dBu71z8Vz34Py0RM9/Vx/NB/sfr7l3UR9oOfLEGDng5ZJAkIJfDuX22crTdmYGEp39z
teZNU+YsigDaWAghR65K0FCK0te/wpXXzruokBCQwfmFMezxt1+gAHkup3JZumJTB+T1CH3PL7Cz
A/v31x937SW6KGkIBqysFFO7L5HvwEjLNir37jEnxyv69euP+He/Qxn63/MbBb4PJcOWe5wpP80h
3blR+KTXxje9zp8J/18P7aJG+TX2phBx9L1RnHI93TAPzxsHOafeL6BPzsPcWOKykwbDumEhooJ3
6ZkwQYiGUDhRti/dd5PltW96UalID8FopojHPaby866U70qIjzb65rxf2QAQQfm/P6QJkmzCQR32
fpSB+a6m0t3zvzDGm2nFtDPGleK/scNjV24R+H/99K4cCfeiyrQ5FiotbIa9ZqnyZFRFv0lbXAa+
/uvno/2PZ+de1JeKXC0X05R+HxOOVnjJPWyfbd/Vm8pxTl70zXe4cqbci8LSQX/HNhtcaJqIr3am
5ghBEWZGXmu7ELPRTW1B1IBYWMwnzfvmq127t9yLYqKnWGTUPo/Lw/VpmrIJGKP87HPraGnTvVfn
qwpzzhmkHYcZJ3hoYnv19a965T10L2qIOqeMpI1F+2/391qivancJBwtm339569+s/O78ld7LNoG
iVSJ90zamUjs9fQUenGziIbz8q1y9zgxPonWuxnJl0FH1Se7yWCW/ebTz3XjX+/MRT1pxmHEHr3s
9vg76TeBYWERfo6ASdv0tyCfYWHo7q3TDvE8xkgC/hi3cwf3+E4ZSXLCjee7fNw/EOa//iUXlcdl
FYyT0DDsSetSD5WOFmyW1HhpVs0ca2ZKd/gjIztoYeAszdLThMBnBeyf5fBZkV0NJc/8DT8V9jX6
oSeFfHQ3ifC7nOxrBcO9qEe8UJXftMO417wmP4SjQGeaCPRH4ZNhV9GmN31sDDHIxumrdRepeeO2
q75W3+0sr1wu7kXB0i1kKEHngWtArYcWG71DryQiQt79x52C6VyUJ9pxMY6q7vfj4NxGjQVxBXrq
0qmaev71+3YuRf94yM5FiRo6E3/iPh1ogVe2BsuSIIBtlGr6LPMB4xHU6lW3/fqzrhxc56JQQXiJ
uPaRxCRU/1WCofsyGrUfcQYP7utPuFIKnYuiVHIY2xbHp30uslPSxj+DNIaSHz+3mnkacYydmW6w
/6/9o3NRibg6OtQONFQDdpszLOyfiBa7xUjtY2ytRW+lG3SQ7Tdl/tr77lzWJUSsbeZW437EaA4I
WYpb3XZvJIx7HGbd/FURYjivHVtBhoxg2BtxY81Dw/um7l65zZyLygTLxuOkVQTrNsULzH2Mfk45
1FL6Kv+H5n98/QivlV/nouyAf1GAXTHusT5B4wKDGJ0efmmEN87Od40iMHn0bH+VIt7YOiMqlq1t
/x9p59UcuZGm67+yoXvMwiUS2NjZiyqUYRVtN5ttbhCtNvDe49efB5T2iESzqo50FBMzI1HNRLov
Mz/zPvaFNXqqkwujElNT6oc2yU+dGW2robrzPdQhg3CHrs6N3ZUXbjunFurCdqR5gAx5r6sHHesU
qG5bRx+IPh/axPmqqtr7pBb7zpP/cOmI+TNeHGkJ2td9rNYJDx2S283MeCyD6VB7H5uAghElQKig
v6a0fTuq8lOfl997Lbv00jxhJsXCwjQmJa8hihdHU9UgNpgPTPC9bMmcTguiPOM7pFDQHKewgMSC
yqC4fpVWyKlSGLGpFV5ArIVVQXLoBRtxwgqJhRWyUXoDQTXFR1CwHGboM5GpSSFRP1xYQqc6vDBC
xMlSZECV6NgX1ENNbMlE7lDPWVP7fH6PnFg9YmF3qCzlra450bGDPQm184m8rDW+ikrzSF8Ln+ps
LuH4Z9teLMzOVOadHsl0OqRGwSuVDEir2iMl/d4J3ivJu3/Wo4VtoTZTrXDpZkfke1djWN+naXMg
i5btPjY3XpDcULX9RP76+eZO7HKxsDE9IBBLF5126Jph5cn4y+Rd96LZ48pt6vLCLJ3yR4qFLRG2
lXp22U6HyUwRsYiuhrRxABkalGeXewC8KzTONgLsEkR00o0AfWYifleM6vvz3Tx1ZIiFmRG6VwxK
qeHgiBo3oGh8nUfJnrDaWp/LbKP0U0dOvap2VCpO+ZUyjE8gVS5dZecV8sbdwlxYHZK+e0saJPDX
eXIjBOrQuXdtNcnRMdCNQxYTegq13LL64Pf1Xmfm9cK5BkgUIsZ3YTOe2O3mwvoojTJ6goz94wRS
oUXHiUKOGb9GBfX5MT6xlMz5n78wrR0XQJS+yvYoTbJuU6++4uxHTkalzt5CFJKSkwt75FRLC7uS
zmUlKtjfI/UtiAihqbGqi/lKU2vJlZYDjkgc58KmPzVsCwtDxVHQd+hvH1HiuEUD5GcRj3vwpB/P
D9qpQ95cGJVUtLHSZ3OiYluW6wbgp3DydSOJPqrJBHJMGdfSsj4Xyjf0rUh9j6wL83XiwmsuLM3s
wIAtFXVHkeYHtPlSvCnaDkmmveVp31vT+fxPnQvmwsoAaAXjrRrNMQwHZInUKluX2YUJOuWtNxfG
ZZC+2hC/I1Xb+BSk5k/HmNDlBMNCtq9ttZxs4KCUQNsrw6UX14ljZ4l/t6xUocJvqo6WRbVglrXR
RhHiNiZt18N8HBJKELeBkSZrHSJ5vL6wVk6sxSUHXsmVrJ1sH5kqe9q3CGKR4YxeJLw7lxIE5abX
24jyF4O6bVk8wcaN1lY6oKybfZOpn+yKotQ/eyzmCyvoxD5cZvua6Hz0aarWx24WNFBL6yMSwG4b
9JCg6hAs3oVb26l25n/+wrIgI6VTnMshpctbYSBwoX2Bu0cOOlW3DSI854f3VCsLqxJbZPQVCJge
GzjUq86pzVXaUYZP3tRXKsjHPcKHF66CJ7aesTAqxuh0uYbuxbGWenXXFMWwAZt423vcBSe028wE
kQXyC8937NTxu8zq9TILPRozqI+2dqWm2bYgNofQyq3PISBjsa3wbvt1ukvqkAJt3zwWXWCvbU2/
8AGn1u3C0sg2zwrL1FCAiJp9Bd2lrPK7UQYP5/s3T9Abp6uxsC4lKcU1GLfh6IXQyA0RKSgJ2/YG
OlEO8B2U7/l2Ti2QhaHRkHNDva8cj0hPvYe5grjiHvR0v6rT8lsbPp5v5dRgLW4qTZRFOsUsA3ne
fXTkdgZgGi8YIgS9ecGQnBiwZcIvVZdNAqHLOMJjvm377kDVn5t75Y1zaUpODNUy6beIMH5IxI2H
uFLg0vpJ4bs5FfZf2phL+RgObhkFH84P2KneLKxDgJCmkWX2cEBMhHAxGvNu2YfNtZoDx7E3/6yR
hXFQR+kVFIAPh8hq7H2YdfadScmlmzRj9r4WSfMP25lXxQtTV4P4UFGI7A+jI5r7ZIjU937OmxXs
TgQbxqJC5MJqPjVsi4uH3deF0dZBf0AGjijUIKjQUcjRploFzpYIO9FfaOmEtdMX21/XjQr3OH3K
6+0APm3T+hHJtFR9HktKmN+VuhL+jh7ThdPiVMcW5gDRzwa55xFyjU2kgbRaWEOTDpgArKsOSnPs
+wv3+lMdWxiEyEFtq68Ayusk7K7UsUe9V90iKq2sGsveIcx4hebX+QU4T8sbRm6ZMdzkSIMIMzYP
TW6W8TrSS4FCWI0awT9becv84BgIVimMuqVUDt6OSsbDWFi48Oy18w/dnssU4SSPnbZCT/eQhV3T
HoFVoV4Jci6GtuLrT+cH6sTdbJkgrPi1HXd+VR5S5xj0/ffMTnlOoWC/ou7q4wDJFclsDW2+b+fb
m3fmGxPznFLxYsc6WmwaEcnHB79FnO/KUJD2IRaqG7zh0OG8sKhP9WphF0LPmHQRt8XB0zRrBcSp
L+EwFOpD005PaDuhqSw/ZyhCXtizJzbRMi1YahW7yFKR3Av66JrrZDugwEGWhKnLDl0+BY/d+fF7
XsFvDeDCPGTAHSOyu4oDSOtVPn4NtGuj+6z4+fWUIMLpbf3id+AJN1iPfJyo+kKOuX4Xo5xJpR/V
bR9qv9iXg3+0io/nP+nE6fXsRHgxpS33oLTtSJVvPHsjqOZUjHbbedo7TQ7fcJCcb+XUEC+sB5iz
Lo0KQRWJoU/jfRYjkYGGiIk8rYeeOwA5b0id/T9rbHGriAJE0WHRGIeBVZkhmIufoa0VxDKbQWs2
hk0w/XxLz2UYb8znMru4UtLCS/WpOZBL5Nfvqmw7zyG53okBPP2eZCIkbOFo6lTBojjmG+spRWo4
RpsCce0GASj0wxnlkjBa0JCIhzLc+U87YUOXScm2Uwexh2rBYbIlAub+dWXmX8//6hOTqS4uIeac
x4zqznRIVBSzEJVGvSRI2w+6FQ9XYzD1D+fbOWFtlinEMkH+sNVnHoUTIVnhN+x61LT3UyzUd+eb
ONWVhanxJXOAYoJKsktUZ4g1xsMM/xx/8H5WbpWovnTXOdWXeZpebLMY7I2BSJRx6FtqcddqRM4D
WlFSv5sUnfKK89055WFZpvqa/iC8DnGuQ+LXa5SaiRf7PtQxE/lEuGrX0tcPjTHi+hDNg6zU7QRW
7HzbJy4I6uIqApGs982eSitKq+W61UEqrqqMR4nhP/hqZF9PkNvw92dwbM+3eGpMF0aFOnDD6CzK
xiYbGZQiReDG9XKZfgmSuOq25xs5tUIWxgRhvzYXwjcOVexEH9HW9d22d4x9jRCBizDapay0t9vR
l2nAtoZC6CQpe8kN8x6Vw7t4QDutBYUXKemluK8w5s/+1WDpyyxgW1dVY4xEfvAhOD3qSrTLzfYJ
qTXkugtVhR6v5Netb8qrQk6HIa/WY51N18J20mkL7dB/ArcTX0UiqtbSqx0Kwqt8PVeDo2VXfxcD
YRt0btt43cmKnEHtwauQBIAgiOQmjn29Gn3XalFkFqMuDsTl3aLvvslB3I2wdXBrDvY9PsL4LlET
QGtiGm5hBYQHCeqYDDXlKmnN92Hl3JHp/8B77uMwBsNmmGKURKiFnzKaLWSm9I+stHjbWKq/QXuU
wGHlzNJzxUMM/GCT+K12MylBd6WhooxGNesnHI8DHjZykERbf0Amf28kVZ+vkIxXvvd6KJFXEB0y
kQbCtSaQNK03dgVChNdwkvLZXXkX8Zq9c0rPu/PTYqP6dfc5GnX4O43l8qwyNqJujppdfZrQtLsy
2+ROyToUmoJSeZRVPnwdHHOTW+oxzeJdiYiJ3GtK2PoQf0Dm2aEAd04OGNjBoUOsWqmHlWZkqHRC
ksrAR+DGCbzr0G8Rt86PWpFctaqW8YD3vJ1Qam1ribK7BawNeGVEB7mDV2/q950w7jtb9Fsq5VOQ
RnKANQKubJ15Cgdm1LdrK3KSjxGp1m7YKDsNHc37GPwyhPBbFL0yN82jD1OS2mtq77JxOxXKniP4
seAJgnYEgB8Kr1xu2PHoTrZyb8KIWCOgDYq3GsY9VDt9Z8eBfW2yXpBiHK8VSECQWQTi6J63tpn9
UjGEdEndHHYefsC9ZWg7iS7FVk1ITEGKBc3GDtk9fcqQdJGp5VhkVyP1TAkZKvZgN3mw9IqO8vgU
yn6Fu+FoG7UcYK2a5QHWULpqjFpcFeXYXHtOc5uzGPVhEhvbIYthZ5M3PEJ57cU67cZ921jXvZ99
6Jtxp8VU9W7yDvQGme/Juxo5w+tRqDeR7yFDbwlKECWS6YpGNng3md4R9kazbkr1g4Zs5laNkIxU
kshJKTRIySecUKyTwkd+CA6V6e9KMRHdq2fxO5sBLdqfTmyPbiqhhUkUOq5aqhTc0gTf41vPz4DJ
Utet+mMyp4emsZPq3vFljc+9riDfasM1XPZx5+BnT0Py0nSkRlGnGm7GDNGIWdd6gt5D0AGYTdMZ
B39IxCezbWH0VDYP9am2rkWftwn4ijj92MMiZRDMfp20mjO+B616I3iE6B+8vP0szfwqNiz1OowL
/1Nd1uq21Z37UomK/cSdG+C0C2T3ysL7s3aGblvPgnz4ILVNKaoVteARUzCOOzv0obdC04Pmx5pe
q+ApFMsfHmI4tduU3N0mNo5Qtn+XfmffkloOW7ip2NnjVEyfpjn33w3DUOwiSrXXeY+wTFcGh1Q1
EAZL65GUOd+EYwetHnqxkOG0LbvQuBa6jHxynnjzdklwI0JHt92uNVDvhRW9QXrSU9xs5GI/Rl+C
QGYuDM5kLSIr/6F5GRFtpByewhBdQK3Oqk0Ajei6mwjihtZML+F+fGeij7HVCVAgVMjecBCNb2eh
j9xEWlnRQLiXYGpCz9zHlfwKvkd7chSqGR0EkKlnjFFhVJCBIbiGxjh/36l3AgzjZuhHZaXmxawA
KytF2dhKASwxKfKNXXOK2ZyWfIJfMRcB6JcxVLPrekzuUB/1bmzZ3ymY8CJDJsUwFMgpCI3uQS0B
wMYcaFOtf9asYp/F1Z4Fptz5ZVRtPRk8giot1vaAmG1epUgoihLGMxgatjPiDt+LjHz7uDbi96jc
UhMMB+mTpjj9+0g1rU9V1io3ao6/c923jeN8QUGw/aaYtV2tCiMrH72q/YG6r3LE94mg9MhUIgPe
HnwFYPrIjLplI6d3MVVW2yYNislFJx3nElJi3zqzirdmZ2muraTHhBybjTeayRfUg8ZNrnfc4NVC
3zgT1TiBU2X7Yqjumx5MTNykFvUCDdd5tcLDszJzy1nbsfMF3RV/rzZl+BHdxCY/dIrZjesGmeLr
qO8cuTac5nNVI5ZtxOZ06NIezeG4Bj1Sku76lVBCts6cZkK70hSPDtj4VdWAx/FEmbrAN9MV+HD/
NgXvzTFNPWFdFNXe6Qp7N8W5f4261FWHwOEBSlUA+as079GhTF0DTbYrxVHRZdKLjSHqVq7H1L9H
nIVq4cls+x7QrBGgOzf8ROPOItlRTcLyiyTosI6Hyt+JQq7L1KkeuyDRPqpMKUl/6U+qfNJ1bhai
+ABZeGpdG2e34dqRLj8lnYMcWamq9m2ZTvtC0ca9KRBIHayw35XRBIJJMeOvMy0hJY5S481OjJ+B
DpM0r6g3aJLwu4HWgIb0sJZ/asdMxVfv+J+6WUawhD7lJhhkbQ/uU0Yr7jTJOgjbhmhbCJUxSrTu
TmmhfbVeCjtZNrZxNcT6I2EO7cpHUhkIkgw+yLIY75QoNXezFhSy6eagbRxdMF1pgxQXKPo7eBrT
valSikMM+4BBm/O+Es02t0WdyOiQlShfriVid+WaHLSKIys3qNJ2NKL9aZHVRySXgSlP6A8+9CB5
HvOoq69t2WUfQNa0m0YY/hPa3QUXhLbomy1pT+MeicQhP8RaHq/gxAN6CQBurKM2yLBBUZKv+gIh
C2UygV2YgeKi7r8JvVJBrG403D43b3o/FCuAXli1Pvlg1l6/Bb35UCJ0r4FrrZKdzknKvQ6SqtHS
QiwCnHth+cHjIrZGcDe7H/2ImUulciEe9LbDQV/WhiF2WKl1TcAHSV7c5cZglzuk0b+npUROX6sp
QwIme6mk7+1nsL6sDuuE1RRmbfQHj2Di+6gz2nETx7FILzyzT0Rk9WX1V1IaZoXa+XBAlP0GFHiF
95orVIngtqsrsAGIO6ersvNaoK1x9j72rB/PL5P//Db8l/8jv//j1l7/z3/z99/yYqQyLWgWf/s/
j3nKf/57/jP/9995/Sf+Z/cjv/2a/qiX/9KrP8Pv/bNd92vz9dXfbDKSNMeH9kc1vvtRt0nz/Pv5
wvnf/H/94X/8eP4tj2Px49+/fcvbrJl/mx/m2W9//ujq+79/mzM4//Plr//zZ/P3//u3zbf26/e8
Wv6BH1/r5t+/cUT+i/JCx4KvIm2hiTmTsP/x/CNH/5eqOppE/UTXqTiZf5SBWAv+/Zv2Lwv9VEAd
KL+a5nPBYp23808U8S82lzAdm0PHJu38f7/r1cT8NVH/kbXpfR5mTc1vff02FpotpcpXQfLUbWRY
lylcQDdAE+qTssFgb1sZPxoNEsbpz0yY+wT0c57t2gQw1lMiZ+tAYRY1eUN+VSottcv6DkkspEfH
C1kyr5+c81c5SHkbmmObJgD4ZQAryQcSlhzF2bTI7647cIFrvLvOpg4MYJ4WFMoX0/XnsLwchucK
q78enzRo88rkBjWPhMVULB/uE2hT1dCsDYqmtbIqLSzvbWOhBYjuW1wYK2ql2EgIm8p6bQEWRKQN
SMP7WosmFW56DWlp8Mvktp3GEAvre6pYqa2oETxWa+VBK4PmYxkPXrUhU9dGXd5StWJVDqb+Cfwi
yat+F0wfg6gRX5RWDv7O43JZuJ1t99H7rHYmbZOie1itoAaX3nbuibWpURnkcq2YAhF7VIOTFZno
oX0wynk2k4gLF2RFvXnn4QDR1vlIdUQxaJ3YhdienWLx7nYTSIjmNtGDdktaEvjTvDCsA1hFJIFC
whxiNbRZ9NEXqYFT3Qw0y82IkiLu3/XtZ673CpCJGvnxAiVw0OaantRuUEgrd1GGqbgjiMGBB+B4
TbN2oB6iRa6lkwpMEzbjFtlVeKImSLlvXMEGGAZeXSIJ6XOGr0MeE84qMuocuqSPJHtt2C3qjPrI
8OL4LxBX5i1srTobyMDGr5weNQFIjUCtFYXHt6om4kOLEsW4HnLbeiILLTPXPQTohrLGgkIFNOen
C6vpdZTgeTHZDlxMW3UMKLCSTf3Ss4ZeepgM6WhszNCoryw1cW6tpKQsIOetpay9ZCiuoiloD4FS
lZ6rdli5C5/wy7a2uW9pKA7OBkK1lzUBte4XdoK63wYGdTmiqN3AOps6xAoPk8zQdyyUnipTb1DL
YTVIfLPb8ztqke0gBGqOJi4i6VBGhw1bpvxNNfSXdorVTR/2xmMbl/V9FNSkyrRpdd12bXblJH6G
uGqI4rMX2tdKP/TEG1Kqg+BWI4DbyAt+wNcnLp8kNIwJX+TopqbpYrY6LzyeUkFUYlQjzQ00L7lx
kOi/c4RVfTjf8zdbsbhIqUiuwyqdf/6iFX/wKYBBJ9bVjSE7gltINok3GZvzrSxO97kzhqWxyjTd
sNAWl4u4TRmpjZd7dAa5TvvewVfyrq0a84dm4g6cbPPWGZ1PWGbTBbVc86wnHHr+ExZr7JcvWHTU
RkWJ6u9Yc/tB+wnbtHDzGm0AWGmEhcC29r43UqgzZheqZBfb65d2Z+friwH2xgj0bZhqbhegzgYN
VDlEpfmlDGbRSepUC9Qq/fH7CHQm4PKbj/fn+704nJ7bR51f1RzcOQb7/HX7Ck9nVHsUkuXj0t96
Zuqtg0C095Ji5oMcDev38+0tXOd/TLVh4oAVusaSWlbshrkCqAHfias7VbxR7EC6NW9B3sv4U3RJ
Qi/MduehK5TuFsrb8GO0UvlegAy55Nf+dW0bjq5qUqdGhhuNsdhBuYptHlHAd70IAgh7TH9nlmN8
Ibry+h7+3F92KBdXyfBC2pkXwIsJ7m0KhMEgam6EBvJjA1P7KoO7+yiCyVmNOSsclnTi/S1ByblV
k/sUlARpIyr7i+pFqzjgJAuWswCsuYqCNt5MHfCc85M5L84XF43nVgQj5Gi6xn8v84Dz3AeLBQrC
NWGJbYd0KHe46KrrVIuSz+eb+nWdmqrl6M58DqlU4y3uNJMdcMWyHdWdICLdoB+ePykDErBxoeDR
RVn6Qojnra5JncihYHMACFhMmwJRDtSRrbp5mMMQ6BQgBHEfue2QXowmLfqGWcbo6Y5qwgnmXr1M
AQ2kVQGh9K1NU9bdtPG1zEJiqBD578bold06t0g5WWl2CTGoj8x+r6t1nrmjz9v6OpWF2mwavxzu
e7/x0OwvGtW8GUKJ7K+PO7b4e5PO13KxthCDtg3J83KZItf65HxVeaQjwuQNrtGMuRs3BBBVg3fy
+UlfxPHFH22hk0N1Dhd6/uv15tGmdqIYbNQ3LTGNL/00wIXrYQyiBdw61bpG7V9HWSlIjB2Fm4Y/
U29MeFcRUrr4lNVqVcMsGVwL5OVX0JnxjADz7GadDob5WNcJpU8WDFgUMNDOBQOsjYl2db4Ti5U0
94Fbk2mpUjBcPAVe9wEk66CJLDQ22gj3Uk8Mm9LWajwiRtC+O9/UwtbMTWHNuNprQreINS0ix2Ce
67iyOJ7NJtB2k4ZrWlC+zL0yquqNhmr7oyjxkZxvdRGdf54laaDEy8FtYgusxd7MW1tlKabGJkWq
/11Ulh4y8FWlbDUysaYNlZxdsCbtdbhCAEXr1w3qSOU6QmwYSI5RZxb0ukqTK8ObrENokfW8Q5s+
RI86TfGp1sQ/Dho67eI4+IkEECXsMiIvs0NBJNYiu3fPd2hxMDwPo6VJhynTpSHnd+xLk53ZDbxh
lUeKXvnNDQgpx5XD9Pcqy/8YNUu3mShCFhi0ReTTI6CaUmmgbZImS66trrW+51Zk+ZsQPeqD4aXl
Nhb9dJ2RPv/YcjBdOCJmC/bCeM+9dNjJmmGZwkD+YnHzSDl06xyAzyb3s2vyHo+FjhayLG9LK/yR
tlDNQKQ+mUbx7fzo/mrtZue+yaa2iVDYS3GaMlP0MOtVsUkLo9vEU1Vfwfrt12jgh5tGkZfq837t
p42x0hlkTIjmLLVgUihyjq/k+iYe2urayY3kvZkG2VXMKzqlRi4wNuT5gUN0CKUhdoQMxPkOL688
jDQvf/aGyevBBpKwsADAX81Ql2jHpkHvvZcytQn7ojBt8cIFFMArU3Y4ISytTyAcE6RZq3nYOlDn
cGCWoSX6Cyb81wWO60ay5HACMDjL5H/4GZahVIa54afwf8rspzHZyYVGnrv11wKzEHyjAR3vB/8r
+GvRbQKVTZ0VjrpR48ibVrpviW8FnsnBtb1MQr/BuN+HmYbnPWmkrbt1bNr6rlez4Kc1FMlnqaHB
sJItqjkrJRUOr3mK54+BM4X11kBsVseDk2spwOAp+VjH8ZTufZIPQ0SNnT7bTXUz/rgwl6+H7rlT
4CGZRcuY7z3mwtY5vpdT7WLqmy5Jt7Wvc4+NrH5FlNv6NkH9UlcToPsvwBdktVK6st01cB2clTaF
VF5OhU6FbyYeTIA4H85/2utzhi9Dc8x0cLXMH2da1sKeOApzjYQD8SYJuaTDH0+qAA6cB9vXxNPf
bMvUbNXSTMQjcbmZSw9TCziNcgNdupKDmYClT4iBVKv1MJeV/t2meCtYKhEBbDGbZ2GMncBsxmls
bRdvknEdDz3l+mbQ7SjjlxfeQotnPkM4v0vwX1pMrcDwz6brxV09MXxbnQraUrPiFr64ij1qu3WL
Lvs3x8DdZSMnt4L+027V1tEPAZBT4HYxDKc2mgFRvnnhefjLpM63d850Dtb50bQUU9KbKjO0WtJ7
tFS2tdYI3Hm9dWVX46VShEtNLW68SAmqepbQVBjk1WbEqbGWdYKdbCb/gml4fU+Zxxn3pIZZ4KVv
m+qy2Ee3I4p5W9tyYUV09x1Vqk8z7u/dNIz2Q1f7GnivzLhw3i2E/v9slQOXlatqJqfP69mtxmwM
nC6SXJx7CeQsUlYOGIcrhwjr3k+I+yNLSMQkGPMNwEo0eYmr3wdWWH3vyGEV1PGgjYJwkP73J5lX
jQX+AyexqakLmzJlHZkAMWoavT0426JsJuCDbb+tQnT9/u5uMnDEM/BwNqWUy+d+TyGF2aeWdNMp
V/eGDxhDd/QY+KNMPpxv6hdLac5Nzd7++ZjBd/R6uCetKAF6zU3VllwDMSWi64+XzMNrv83zpNr8
dme+7+q0s2jFUkRVmAZF/cEgE5BvkSY+G7WfHQeosIi06k57Z+XZdLQ7SN/ne7g42P9oXH8eTEKr
KqTf112s/XgyA78FPG8Z7QE/ektyamneUaJcuEkaODvfFuIJr0ayTWWZXHHxD7/6si8v1Vy/vuT8
+SU6YQYeZTjTlpEPNfO9wiFXBy/1mNzA5Yi/kXs/3MLZqfdGpo5bCT3kAyS49rGo20s6BG9saFs3
2FPY/OcT//VAxOGkRk2sWEBgFaqNFNV4GkzIfFHbPHLxb7fkmwefzo/+m10Wmm6BSNO1X05iMMyj
Yg+pdIc8mdaxo+Oy4+17BTlH+Z3jldoqU0uf+nocdhFIvsfzzb9hLm08RxZ3Sg0f7FLjpY21mKKN
kiRF6BDbwDba+wFJpptG19vv55taVJr/Obsv2lqYZrXI+8pOJumSpUC6jt8IkFW1sYOQWh5HKyAx
JJbU+iVT9yBkDwTGH2KQlLmFriLM6fOf83bP572t2jxon3MfX5ySozn6bdiz1khi6t2mxI6qfv6T
y9Dw/9nS0jAqPjmGCi1liTOuKYQwNxmi4gRr1NI936m397L4q1eLe0aial6XUMTvaoXV301W6m+G
MdXvApO0N6skQaoC55iQYpMA5jO6m6rvt0liXXoWvjm684MB1yRufX3++YvRbfFTmhwH0jW6sXIn
4aHQ3jfGdtBC+0Kf32rKIN2ai9zsAV7qtMFrG7WEdBXqQwdzh+4d6VHlYLgJ3p39+eF9/ej7YwWz
XoQjyZCzCVu87pWTFGRLD1xOIbVmZFNY2RdHrdqjSZ7LlmzB5kIFiMnve/X24PDh7MEggh+z5PJI
9ceW90GbM5vlnC1NUGqd6/pw4QB4ywQZxHQtXEmEhpaOD5maqV5qtDJNWn0o+0m5hZzGvV+tEEbM
Yh+KVGjcpKaR3Rp9//dqpf93UP9qfrFkB3IrZdXNRl/gtk/qwN4msZXukBRU1zH35TV+omh3fibf
HFmBExanAS7XpT9bQMzMFbYBM2lGbmJmYCW5vVxo5c2lKUzekOSc6jh8X68XJUzSwpR0LUpUe2dn
aKIiYg9H1RMX3hdvGlf2FP4BnOX4NhdNIVZQWzHvHDd2ElaIUuIGscJm2CcxZHro0JtB78Cwm/uG
DKJPpZDTV0Lp6rgpcOdeWFFv7hNpEi0gU5wAyWL3F2aFhEfN6EZkQG/UvipvzNRwburIKEmMby6V
z705my/aW7x41GDMBkL9dD5winXZgFvXae/CGL/VCp5BC5+xxZ1fzj9/YdO8FIw1uWZEehIlfadV
pHqS8qhe/f2V+bKVxdjBS0/hWRTseXB/5DzlwLSKKdycb+WtPc9F3Zhj0YJn8KIv9YDzMlPY82FS
VodR+qEC6TvqP3cj0bMVgn0lzjvezCtZlZq2S/SuvfAJc0cWxo1YiynxK2Mf7eWjMHEiwwMUbLtD
j/It+YrT1iuDeJ0RRH8639s3LnYOdyy8ZwSUCNYtnAqW6lWweHOa0v3sc5dQCDLhMqrrvPhCZru6
TXJP3Z5v843VQptCqqrgmcab//VqqWGxKslIm35YTm4QRdoB/MKl2NWbregsRwJkgvTixYkkO2ua
xiqxUQnL5iK2/KdRkuh/vitvDh8ZA/xF+gRn7OuuJDX5cJbGTIWQyjzOBTveGFi8z5Ns9Tvcy/FD
H2nGhVbf7BqeN5vBM3Qeeq9b5SZuWEFHqyW+iRvcreaRLNDfz3ftLbvpCKHymOaWwnt+YTpmbDYI
ag3T0Q/xLm5l9RHUc761g3S6LpSmeYwmY9qV0N3XCkyMXVzo41Wtw/JYKWV5ySX15lALyyH3TJ1t
zGKoQYOpuZA8ovHtOuOqDzMk90FP7pJibDDdaX8zmhDxLoz1G+aAUfirWf31WAdhIBUuTdIVY484
ftF5PyalkBuIs6WbkqoNKpSa9VVvC5KVB6ggF6bBoIGlMZjdQ5o+x0fZqa8/ICRnuUmo6HarbIif
OODadK1VokHb3q7lV7sT/XeKCaZx5Teq9pjrmflVQfaevP10AptWTMKnkIEE3ktP8+cy718+Dc8G
Lh6NK9LyMGusJjAGDQ8A91fyRlpLjVd6kyi3vJbt2zCBETy05i6qm4QidG/alKIFtNxa4+PUm+aP
uvI+S5l4a4XCmKvS8aOtGtqAuklxpp7T9roLLqK3Ng4ROsISmK45Q+H1WI4igdtpCtsl2cVYW76k
6N7zrAtn/Fsr1aHgg5AvEoraUjG8DLKSgGfEjCUddVFhrwwrR865wwYAcCcbdSRUcoXk8PNL5ddj
w2RnzA5i3Lbc3ebevziFs8yPIunwirC1wkfph1IECkOSbdRQdHe+qV+9MjRlEFciL4kXxnLmeyjx
sA0J5ah9lt7XfavFq6jvhoFsJdtIN7GhRtdto1JMCGNtuJQw9sxNfL3yWHIoJVgEmAzSTBbGvS8Q
KU9t33NjxGTNdRyW8Y9YablDkWto3kaJ7virsFWpsYmyYdog/fteUVMipbVRI5dlZsFkbRy1TW3X
rKYIrjSJ1RQyWSQQQ7JpIn+nlp35NZyGolsPE2rXW05I/dYeYW6udJjr/caXavWOq7n+gPnUv9Z+
p0xrbUpyiNpZXZmrPC2Hu6yJ6vzCDeHXhWyqOs4g8rZYrjiqX0+1Q5BZzyKeW7EIKY/KZfSuwsv5
t/2WtDKnZbBXOLSW95CiFaHwnRjfW4XGrZ1NzhYI949YTy8pVby1nqD8Yd8IWrKA56X9YunaJBk6
FD0CR5N1cSUjQ/+gUpC1NYpKTCtlaMuf+thseoVCu/Mr+Q2vMZ20canZlmBFL9UL9CY201TgNeZR
p1ETMBT1hnM13EGnlZ+83i930iqKlW/LetuFHIUVoeojRk3bRBSjR4g4PIjC6x8ufNhsjJZr3MBQ
6HPiFv9nHrMXY9LUgjNuBsZ5Yy0Mwk61/t4iGfSROJB5OwjUJEmN0JJvo2+A/aoam9zJyWYTrodB
8SmlsNrxbxUdzC9SLmwmb5f5kT+Hll9/U+hZgWOBWXdZlflt8n/YO5MduZG0y75K4t9bgvOw6QVJ
dw/3GBSjIqQNoSlopHE0znydXvWin6JerI9nVqFSoWwJtWg0GuhFJVDIlHwijWb3u/fcYkijcZy2
r6bTNAmkKHjiXZX9ykDzdwubhzWVmSYDMDY+37+qppCtnRyXLflWzbB53XrPOeqruZjBL5bQPwgc
333pLlsLy+NSYFOMKfTNB9Sp2YchSmfSGUF5CnArR629ZPcsN+NVHuTFSJXMbH0sh77aj4U7Hpo6
cNCCOzj1W9V+CTpHfoWRZNx6gqJu2tjIeP38yvhhS3J+j1wYuKG4V8y3+hxQNiFb/HNJ55bL7ehq
8SXVafoJsNU2RH2dS+PQenJ5HXlrL6u19Yefv4EfVp83b+DNVkzPdSBdqsKTcSwxm8vwaZvkr1TI
H5aE84twAGNjbVoBdo3vf/Ri8N1i4DmTFIG4YpR3UqVdx4uwr7QLPdxx791e/2J/cP51f/j1McFy
5kJXYsr6/WvOndNKT+QwwTx2mdEM9Ixlz9OcZrtDXmfi5edf5BtfLPfT+UMGwXmXzSnMeVvf4AoM
jL7w08Q3xjTJxsxNCqp8y2gtHP26TFX3uW5CF28fOcy1w0boVb86vP9wd53fAxuGs13D8rmgvv/Q
C9eZzNwGRAwm2Uiy4DEBNdybsR3bh59/3r+9cP7yUm/2X8w4M/wyXDg17KpT4cv7rTLLi5+/yN/9
iAEzXv73h7/vzYuQpJuWjIaDxLJKme5qgqsB0c/AOKRVbzwv+Nxff/6KjI7/5sLBRe/yPeL1+8Ez
N5vViod9ynbSHoLL7Gz7ibOlIZoGDgcsgDB4PjR+674rMpMqefbvSxsb+VwavDXLK3i8CE32yYVE
fqjHNrcJEhjlM+uhfGZEdUsPTjhGsCJzZyd7qd1IKlBmcZg24A2R7NZ8l+aN8yLHMZSHxW58RtdN
r2+JwdtOVAtzvnPofns32hqaBQANPcaKA15D94AoVdJBv/MiBgsYSsfKxrXRGlhM4EpP9lfs6Mtr
jT35KtxUH+6Ur4vnZXBpTKmZg6FELpvzYLdr815jEuDztGv33iVAeZ1OhMyjrgzrMOpsl3/W6Ybc
v9ZUo8c1juAvgGUsGbneIIaInISXkwQgtXvyjWkaYNvoVcYmrfcLcmE+XNAX2cHC3YKKU4LXjtmV
cK0Vn6+hu8+hF2QgErrNODLMH58XXKTFbmjt3E68NmjknZitPq6CQgWPyl61on92poE25rQdTBP5
cUHDWBYypa5HbW5Ju1Xat55M1HS2jj6fr+qSgIFqN9NN2aZPeWYjAueB0TyaMgsC8zBCzasYncxQ
umtbdpLMSDWXpEpVaMcG8GQvcb3R1ODuJFqy6Az/07BI9VFPjAfiwgi7MrYJU26kDAKXfcmoaDut
3IWT0WbmiiJbP1++QR4w7lpGdt/krPwhMjwClHEpAHcmARbv7X0fVNm89+ouVRe953QTvSPG0EbL
gnSetOYZcqIpyh2jbu2nB9LVHHbNkuN+0vYu+3pLgVmJSpuC3p1PhgeshciCAa3WKWXUBqtlJaG0
M7HLMxO/xLAt4nXtuAYWYNEcQJ1M33IW1chKCuYFHZYVYfOiTAcudXsiPO9um0Pw3dBWLKl/iXSL
yt2UXk/0A6jtVwRTv0hW28/uO6pTgTbI1L+d8Hv10dAsdcceycaZItxKvaw1Wfto0lb5jgdwcDes
XUt/bNc20dY1LYKQVZu3a0vKOuqtRc/nq3Kerrq06b39DPCLv59x6xRRc9uriF/Ok7sQNMcHi5vt
ibPwNO9cizNvvGWePubaMKZzgNbRAATa5TMjuekTPRr8RcxLyGCJSm02UaVpe3DTzHhgNGR9dFFO
ZFQAh12jddz0Yw2/ntZTGzgGtsnU88jL50YWjaAmuMVpHP022Ck4HxL3Z/x6Lm9Tx1qGk21W1UmJ
tq8PPetiEDWuXHRiSDFjrJo7oBciwyXbMUfJroLeWe6FFv7HbVLurUvVrbzwCknAq0yVSww2sFQk
2cddO6LYlqisff/LPIaZzfU3T8ZRCM8CdhCCwk4CcvZBXDHx2VAOpdNEo2H3Y7LWtvOtG9RW3k7C
zvI4k4WAOWGsJpRddr125FtLkx+lVvWHjhKhD2aa2e97AWwJPuwfkfreDT8GRQZDZAXKzeGuzcol
rqo5Rd3IVT3QzdMC1WwGl6eWtuVhLuz50SOnfNG7El7KAuE3arfTqMr887Jit4lMVRYv0jVAUchW
aRZg19WfqylrHzO8xGY8BN7wYg6lZ15AMFj988IwerEalXwyMs97sopR9XsnKJY+WWdSxh/QFewl
mRbHVcT/pXW35Om0HLgpUt51bhvjl1x3EBOqFctpVBV579PmtYrhmDqmZ+9Lzdk9MvuFcWBIIycd
NWvqi7iFUeft1qykkoMECRltY1iME5ZkozwDODKBMqeMj62jtvFidZrKjGAKDjkiAPvAqPAmY038
3lnLZBnbxgRuYGEzr6G8elHQDv7Haemz946bYY3ZegkUop1GMjjrYog+UYVXGsdGOhmlZhamkwtV
+fMhKLwiiPHLq/HCLD37vSWmMT20UO6rY+9PYwuR2oAlgk8l5Z9zllGha6RVfml5izjQeGe8Wvqc
uHIWQ41XpVvNGpg7e4547J05fVKD6Otb20IpPgzlNkxcLxTtxiMZvAJQCaMNAuxqfhl9N4B47+Yq
jE27682LuiU/9GQTEqy+DqqY56QNFroSKq9vL80xnA+0ZHhPRhduL86SYd1mBXW2KLfT/NmzNYnH
YsY7fqMGsh075dR18TkVPHUi0yJuysw2ZHRkjCVqlm2uRqS2dgxj35fiE9WMYcVJlcNbUqpCUw5j
yfwjjiiae6tiVvdc2nOTyKw1LwozF1+044zj0R7T5pOBmqxikpgbtGIvBTjChDHc7FM+ljwEmloM
Jgsv9Yf7GQuEu8OmxrwVM/agdu7qrc95NZjvhZ1CjshyxToh2Id8CvIwu3JypS24FhWPdsMZnMfM
S8VLB1OPQ40NsCsR/WRP8YCONMS02ctnu/bNLG5UXz9VGC2shF4D81V00/Bttrf1A3nSmRsPfPal
n2qfLUO9+lMUbo7P3SWM9nLTaG37Om3W7FD6eXl03d5bo6WunVuOmuVHy5fWjXZra0nWtWmGJ1sX
+fVQb7ZOwmbrbnr+KzCJYdt6O8OS6rO0TSnjvKB5Ml7XaSOuGRTTN8uceVhnRupdFa3RfhwbPYpo
MUw17KZ1IKAZNIsLsTkEvZjnG8AVp1UiiM2ytpjEjzg6YweaccD731y9J5ng3DmyXh7SOlj1Ac56
0N5MmzMHiTcjFLGNg6yN7sp1TctK1tAnMeL7jVzDrWWykqmhkUNM6yc11HXL1qYSfTzxvVzTlYVp
1G/I1BLFLZsp7orllFp6jme7+mZPcsnjtnPEdWnLQiUbwrY7e6Q/cy4hnjacsqeDHBp1WQZtBwAn
nIsPDffjEE+jKPOk1u24xeXgiJegN7kJ3UH2n/R67jCmdVK4O0+0walu7AZQBhXfbLEwGH2qoRUb
djmQ8eX9RlVlWYeigTnwuTrj03d5VVp57ARQNg4YX8+RPVQ6iD5dn9LDuYG9sou5MZJiE/MlSF95
g7umVokx+M59mStKn1z6PTzX4VNTocn22OksHiWz1ZZEpqaGx3eTbs2AS1DMK7nPtu52dpMtl0ER
GOmhEIxWd/6cmWPEyr+oxHQDf9dVTTfEnsy7r061jK+B0bEjqjOvug7JIrhRpid8yuVaeAa5Ecgl
8ZTTZxJra9MpGyISqlFKiWkTmZ2bjTFZNtXG7HxZzkLGm+R/XbfudyscBCpWwtX6la7341mMGKzv
uRwksGtwxP/+LOYv4aynpQwTxyqHeIZqdM9Nwb6xXrvjzw8tP56vv3+pNxKqEEPXNUUXJn0t5IVU
Zv8gstLc1+x2D+WK53lru0eHfdzzz1/4x0MgLxyQinAD6nLJX3z/Gb3KoXJxUCEbYG3tSqW6nSAz
v/v5q/ztN4kzkaEmRia6h75/lc2oVVAWRZiQ9aieK9sPaBsji3LgAP1Lv/3fvxjnPg7zPinmN6pR
yKPH0UDVEqeg7k43zDvYIt2HoBGjn3+sHw+afHnhv1/pzZfXVFpiJOVXQ9teLgAENRfAMzZ8RD4m
vKydYwgJ8vHnL/rjiZpE9HkQSBoM8e8t49QdZ7h95RgmKzEe6gN8leTGjWyvzDT9VZjiR3GL1yJM
gCJresQB33xAXWfN0PtVmKSd5XybQ1TQxHYH56FZBiMpp7x+lADbXqxxo4++ca33P/+sf/MFE0EH
ZMG7cFzABN9fN6JfVwJVfMF1mvag5sr12u/98q5kn8DJayxA2my/xJ/86lXfXEAqHbKpXLmApjBs
9i5ZoVery7J914dTwnrRXom1T38hff/NjYjJwSba6fgueYc3Qkmnts1bpJVy1eY+RVO1d2WaWfmf
rzMcOWxGyGBBMLq/+WgzUmGwWVOalKG5RqFkyY2lg/s6nzfvvIhW2aFS68ounsP9L7SgHx3/Lmp4
4JGixwdn8CD6/udUgtNi2bhpslIlftOfR6bxVA/do0chttVVZlyXXXtce+k/+J0KPzFuhXKHL/+k
zVBeun33q+n93yy8TFQwPmFnxAv+tqO5zd1c12eUQqHDgJW9UReLb3vvU20OaexYjXvd1d5cJbXF
1ubnV/cfg7nvFU6SaDxZ+OdZxn/rD680fupyBXZEKEyS0ePV2yjVTXu5ouNGqQcLnc3SdiG6croI
/GG+dbegS5YyTx9yrxFH0fvbRQgY6r7aQjpnMLFThDa5UIcmiIOAbw5F4VjxXBs5h9SR+MhG40dB
pU8Ttd3Tzz/Q3yioBLyhChBwM4DDvMVXdNu0UYVhpEkfMoP2Qr+6dszNjNvWca+9cCzi0kyLGwQc
6cQL2cmbfvTkf+pGZDJhEf9kYGA6DETfPGxmSnAUuyKR2Nbsv+9KUo2+nU9/juP+CQy6/fNnekMm
evN//9t1/kU3ffM6vMUQfUcuejd908Oov/12/antf2Oj+vXTACPo7Z85v/KXvyCR/vlO/m+ii85k
iJ+giwaZN23+6a/sovOf+JNd5Pi/M3Y/g3H+mJdBCvoXusi2fmfuSzaQyDxTE1rK/k0ucn4nosgK
cZ6d//H7/ddv/0QX2b+zYkEOIDFkMer2WFz+A3gRO07Wmn/fezw62e8Q4D2DEUhN8B6/X4uKkiP1
wIoLjAdPKQA77d5ardsxY5JWxoJTDFggg7JuPIBjhi0NDOFqEx96rRG6KCKz9AtV346Gc+dlFpnb
aYTBmROM+GDP4SRPcrGB+PqLzr0EkBpuJFO2XnDExF3mJz02NM3KqjDZum8+5gvmlrd9s6kqtpQy
20S49KZGm2VycG5r9VFVCnttr2BeHiDCbQ95Z3Vrcla8whhXaDslXkDNYFyiS95hsBpuUxRNgZab
ucvBcDX0ZP4Sl4hyN7eKkFerL61wyNxTsW5+GZWZoV1MRG5rPvWcbdojfnOkmXKlEZSPX2fZkQ1V
mNIMqnkiLpWRqZPN2d14VztgWw6V60O2UGkt8a5lVgDyyNf0BUSm0NVkMdHlyQRZdtjsCpuOkXtx
n3Yr0hhpXCb/84AjkzbwzZBtgtQli53boEDCd6lNB9VsKdw2GtdRZduDXzRZ/zgpWhm3Y47O1gef
LYNsOhUFixiM8W4ClYClpZuELEIaUwyvn+9xF9TE5zAgNGN1XCaqzzeOcqNTddv95hWWIgfNh2oJ
PIO3nGLW0nwO435sMjMyah36e9VU/bjzwNn5KBmd3V62LnWwl0gD6qMp2MyPEUS+Dv7vKk24ootc
x8iAvjg9ZCXzxJ1TUK8TuQsGx/um62x1bfdDD/kXONKM2lxokXh1QBLa7EZriAIdph5aKNjexCbh
ah23IWgGL07VDNGwmbswv4BBOx77ekQLG4c03CKeKVQZ6MK15h3S7+LvvTVzuKqyybBP1iqN5rpB
NvN2S85uLqxpyokWTum32QTCIjFtrjkm276TMJfw+8OQbcGt7PvFTOi1sa3I46+64hfCKeSquuVp
FCCLKDtfXtCJZ1xITTCfr1svnfK9ZyzFcpz6JrXiHM2dmo+g7+bdXEyghReXEyTfTG7LaCkDt05m
Vy/WR4vzkUqCnE4gPJ/Uj1+G2ISpig8qy8sitMpW38En9O9Ds53zi2UyaBjoMIrAkZk0XoInoRmy
HBB/Znefc623e86zzXgkiiatYxqWU0k3dL+5xbW7+j099DlwUu8FkbapsxiPHxCGYnAC+TKpyR/e
rSU9gIehGErnI6E9g2mEW7pC7PMhFDCJh0U16bttmWb72uXmn27OKi6w43pwmy9mUW9L3GXSu8Xa
UoexLbd0N060PcWWV+kbU3XdDcWHdAeZkxncdVs30nvI7F1A6ewFwVw4q/Hc2KKNcrzSTtwtudnE
rquMOytzS3NnIN+6SYDaLCLfUIQs/C0NHsZgdS/CJdRjNJps/HZr6cq7bLEV0NuO3rEzM0xGaHvn
9EBX9UPkjWgxe6Ma86PvdA2SuAq8OoGl3IwH3ALtZxey4pnYODMk2QzY8/jIRHgKRnxWSc01cueh
od7LIpfejtU0h7xlMjqLnUaxX8l8iq52ldvAF/Qb+q+LBqWm50ipdkFVwaiccyT8feek3AvMzEpA
fCH5HCXW4POymZ2TNEZnfGRsZdAjZKbB0ZEu1OfZNtUpTY0gjzsTZTiaINcj6K1LN8acLgJrBxnW
mqJSTTPBaU8apy3TLReOYVevvqjLSz1o52lic4pFbatS2TyrsJsfPPe8jqxmOH3zML26J6BdzGiy
Im0fc7k6N60JJGuH6uvZsT2bI1FDs1hvvCXgYWCNRtVw+Xt9cJAsdOCQAcDfbXAY0iiQA7g8bes+
3/Mkk9uVYs2ja4Lar5291dxQGdJxnTjs5D94gnFVYjrjeqexoojdumYpk6ustcbg3Sq4k8GFlym6
PH7OLIg2rw+HJiYvvrhL4iubn+BszQfzXVYOT7rAm8NnYEjAUVNmSBK9FwJMZEJLaKIC3XxBJJuZ
/REv0XKIVuF5d3kR5oRnHK9Ukmcme1UcF4XxrAUi+AlkXN4gkw9WEM9hUPlxSDX9V8vQot65PtDU
U0tvEsMVoock+tiWl7A1/BAUKq6cr3VvbPpg6XD0wVK2bLmiVeVYweyl1F5ciTq9bNVWd9FcBSOa
m1L2dWfVUq20TKJv7UTnpXbU5doen+bQGR9gwvoe++Kyu+UWOINgGYkMUajFdKzy9IyUs83mecNG
OzGMlQ1rTV+B9ymsjOZHD0oZLQAurDv1WsvcD45cGy0VbaYLg75dyun8JplqulEYSgbEIIvK977q
1z6asJJnj0K6or0x8sHpPhe9UfDtWk1TQXlJXcjB0N61CsCkBl2TJ1W5Fca+lUNm7fqgXaq4x5Nh
JD2uZhVXm0nFZDn754hYm+ph18jBxIVklOut4stTUdWIPItEOiCFulMo1U4JVX7iv1vf+9MQ3q+F
2LhGymV9nI3Jv0F4D4woJEL54gIF2SICDL592mYrYICn5/BV9MWWJeBe65vQmPMHNMjh1grTNkDs
C7fncEidj7xV2PFCb9e5yhqGBzpv70hz6Ud7ajeYTPaixn3l8HiMRlTA4XyJQYqt6eHhXUs4vhRm
Q4NDeQZQgm/Q8NjK2M28xG54HpZAzXPkbq6W7Srt52WIzbrKLniiwqTcKCrae3mXEdbxnOFU81H6
2FdK3wtGuEiLttFchcrSzU4y3mVKO+ubKUutPhq3trhnEtJ/nfvevVfqzN81jdaELB0UaUe/fMfe
b5AiPZRIGAi+9RmGUM2zfzxHR0d+kZbmH3q6KPBDy22emHa1J6EzrROrn9uvwyaxlOER0i/s0EaL
DaW0v7DALjyKATSqqMMHsEZGkOp30m9r0L3b1IG0rehTZfSXCiYxEM0uBhI0VTybvbpa7dZiwxm0
xhePCaWIpnzGGa3dEPE6WIHZRVXn1Y+bkdnn/G7GxKuoAvY8dd3gZx497fWHUAbgtiVz8A9I99SW
r8Qc6ytEf0x4a6hhOW5i1DJi0OG0u81QZo3rM8QhjUJboe86tAaMIOtfCtvk9D5WBL6jYPOUig02
MFTMhWM1JpMwsyEe/U18Zf6dMytzKtRpxBL6n0Cep0OCi5PAjDeswdP59XFaLrQq5wzDu8GIQdWk
gx+1KQ5NnhjdaOMYEjJkjbM786LJ5qXaq3bz3i2pLa1ksBa7jSQUOh3JphLXo99o8yDYDeYHL9zY
m7c40vokk6NxseCS6JOmr4JdU+o02FeVmO/nlCq5w+qyWRSs2A7fWDRYG6PoGgL+t4aPZDzMCwPY
tuyW+n3DYRhRPXWcPDzQIcQ5AqvqZtxjNzf9R907YZ54DHiu0qacRFwNQ3vHkAmOfunP+hkbQn2G
L4VB1u/XTWhW5NxvhAu9ZG7z5bo7q/bYE+r0PAxV3PKMN8d8c/cKKOqd3sLgXaYpdY1zOS73KSM4
5lh2y2y8JrhoYF2Z8SEI+r9JZwA9Q4mH+MtuoXOqKXGqPiR0PbXr+yAr8/aSvKgpd4BWauafDPQw
YEIH+wRQduXyWMuGrUmQAmZeZjwWqjapOW2pRv8nXO7/xGG8/VY/DPrbt4HT+P8DR3CEup+dwR/+
8d+b34Al/+N//Pap/vrbrf7H/6y/5O23v57J//gr/jyU+79z5kZx8oAthb6JKeBfh3KPf4ODlFsT
C6PFbAX98d84YRi/nNfPDjlcXOd/9S+esAFPmNAgfwwjGRY9l7P5f3Iuf5NiwEjJFAJqK9wIPK0O
mLbvj+UlFoq17saoyZ04nIf2aNQb8G5OGhdg3PW1SukcjOeh2NoI/0tKM0bgOpG90ZDFLG8qk0r5
1ZNBzO7WTf0MA0G2bh85SIskC4Pm0fGywfqFkOecXXl/FRMQEJlsIGWcKTxQ5d7IqsqBj6v9D5Pb
KotmbtO8lfgJinhQfXGX2XjUZUA7CegEE66kTrN3ZeB1r2fIwjWgeOdk4315j+e5eFcuHif4rAvM
y0XNNOb4YiLuBnj9kR+aHUFlbOtuYP98hVPTZN0h2vFFp+78zcin9n7mCb13R3v6TKdMfi2y1N9N
cnK8SOu6uFoba8+uBM8ZmykBdAQD2RYF2da/urDa4pZj9JVdCjce2178qlrse9EFTRCqDNcdWj4i
MFOnN3r+AHOl9M/fkz8kthHeyLHLgZc1zs7yecCZgD/+/Gn+/8rwX2eOy/9enItGjdCY/3UdOP+B
P5cB2/g9YOrHcBNlyMK+zDDiT6y4FUIVNxDgQP+eR59/oYoL63d+Ev4Edih8sGBG/rIOOCwfbIVR
/OAqkjy3/P9kFWAi8d0NhS3K541Bmgj4J0jttzmAQo85WIv2/UpQ8q4/w7xCQduFyI3T0gcXci2h
p3kDiGwck938wQ4OVTPEtrXsR8wXnvsw2Q+LzfMoUMmwlmFs5eyE0aHmiZYecT9sD+0KRlFXp6a6
7Ib0qoEsHHlLZj7b2cm27k3xif7xC2tId7b2BuzVk3jfmF/PdNFhu+ysixoKhNt/Fp2+HLdKHWvt
lED/dRc3hTHstarAVQ87P6Bc3Euprgi+pWxwa3OmHoSabRXYDYzLtBCxDmXUZe+K0g53Tj8eS1w1
IY4Kr7hZAmIt231uE31tvexBZjVugPnEinZCjaDcMWQv31lYqRrBPmxIurG3I8PcHFRKI5L5dEh1
dyGG8aCtCvtRecBwddnhpkunj5M/UbA691ssQpFIL/vaEMMhJnM9O9eNwWZUH20Gizoz8B0CXo43
6Cv9xPtHACuoWTBrkMvzHLWFH0v0j5nQ0wgz2rDW3Ty8ikYmQfU6Qn5zYA02+ikIv8JE4wzaqWje
wvvJMW8Gs8MGAMT+gN8qxjlxrVzvaVs87wJDHe5FI8j2ocu3UjPcgBJBw8M3oNARhq0EIxxCgF+8
L+Zu3+U9W9iCSWzQ0gHUYroBB3dt5DmbkSI7ierKcj6pxX3xPNVHoSU+bNVn6CLEXa5niqymWdk7
ux1KKKDW53Tc6kNp5Jz2bKcH0t5Edu2+H82J+Ywbh6jD0tVR51aEvFzjsZu9xM/S92ZdJmbuWjvp
PgPEPDT9TNvJhFqFB/G0utst7SjykAeXdWPmfPnHMhMJ5F24i7R25Pj/eDZMDmyoee/MDsoBPVZb
d9ngs8iK8VuXllzRjT4tXr0zmvZoc5EiSL+ebZ8crw8O28Z0zPcmR0f2sibBUHdZomwbYT8G115Z
nGaOxl2L4T1VTslCLA7CH/EP0ucYGtnBpPJFrF0y1MGFPxo7fuW4EO3OLGeYSUskR5HMQZFs6o4A
msfhDC/RVtFvtR6ws4AOy9+lfrEjdbavJvPOcrDbBg8UZUYGuZ04Y8Yq+msyw0eia7EO3Asrg9bj
i1NOV2kBHEPk+7r/0jePvb+TxvsUWdkCbbmm5a5x0vDWDPv6SDaGw+CG/0hctoEZjUUY1+PHBUnO
q+9Gtz1a8nwiNHbr7LXv7OqMlpfrxWLM9yOwA3Nr3jmtGbuGjmwHCL+oRyQY435untNcnEwOPkXp
Jghi+Aerfm8sNwXG7MCAHMut1BcLBphXsT3nxos1g0xp0+5urhSEbbQRA7qUJa5qiJycIPuMLUAF
pWcY70xUYriIe2s4Lc78MHbFcevvGm7+fNJD4hX1VbFUF2hJUeq/s7C0515KHWEWdxz2kT8+DwSd
JVakOF2yyMrbncaJlBbe0W5pFlLitlEfPGm9ppg+SwdRb3pc0vwldbkbgq3mqvpc+5AYMTK3Nm4J
cqnr8nloK9rSFDt77jSo9TGs0yi1sJ0NUcdt3homAQi60LZvqXitVYPN0Y1b937yLCTRu6JIWSJu
JpqlLjfbfHHzkku7jicz+2yuijNx/9R4bnM2we5coa5ocASbepKVFS+drCI85qfAmW+1VlSdzSxr
5+o6WfsRQtnF5NA6sM5TgtNk2dPZGwNejcYFu/PEV6PuBnSH4FMoxmie+YbpmGlMFHdE/F1mTAe8
NilvnvEhAAqVxn41vfp6o3pRXG3LgyGPcjgYoxOwY2sfe/ybMtMfQGQcZCYuFOwawoS1dyybjjU+
Q+a4CkztJKDyMM/lw83goqLILi8/Y3y9FWSkOOh1tzgpPuIsiDkf3QFNyyLiox96njXQS5aPes6p
VKP57SpTpN6m7BBis4o8x6JRtpHvCMbdWdqjFMF1iFzP+aUu1I1Oq/VjWBix0ZlHMhXXDPKT1tXe
vh3y6abB5xzh1i9Oyhr33TYYF51jjjtKPxRDgP6+o5AoXnEsRgREy2M3s0OPi35iF9jK5dnTeX/I
wlI/2bUZ2zkPWcMT/bdpDq1n0+jVhV449U5e78RuYymarlZE44q+Y9dYaO5OkyEtnd3U9+mhnys4
p6G5R4y7cLrgS4WOcimYZx0JkLRxMYd5GhXjeCJpNz5xlB+SQG9nlxorUZO7E319pNzkFDxLNNxc
zhj+Qorp0XOI9Cz70J/v3DLkjpTX3WI+pSLFLG5kRdRklL8FlIytfHfaue9zLzsovd1OWzAfy81K
kNuea2kAJu6spd0vw2WWta+OsQQo0kb92exa/5T1qcF+mckFc6uw2GIurC1SjZFxP0nzyXLTk5rG
y9WRFwvy14DIk27Ll3xQAXRr19lb+RKvrncM/faInJpj+eIHJkie0PW0AzWpYhuYZ8x0Id8jPhBc
kM9GPb9gr3luKb3KqEHDfDodZdXdVq3ei6Z/1viApdYy8TDRJ2RUgn1Wd8ge75ahoux+POAUOD9e
otZAcKM5kRY0R4iLKi9RQQa+zFwMF6hBFPqNl8PiBa9VEOrLksanxGiG+n2bimCPIYchnNsDWB5F
P8YhrCieq0NuY+D0+uFuEHabVE7vvGOnn257lf8v9s5kN24m29avclBzFtgEu8GdJJmZ6lJWb8kT
wpZt9j0ZZPDpz0fZhbLSuhLqAHdwgVM/avC3zGSSETv2XutbiZ0iN4zGOxLSknW4E3/B+ZDAJai6
Dm1AIugI9Y69sqGLoDFjWg+NYtFuUncCqY7m2xkb86oiSSwgDa4/VLgr9p1Q4tpjEoDOdU7Gh6hx
RHLqDKK5jmwLGX+PeSVHwWilJ3kPkiinL5cvLf0es4jdgiXUS+h2pVEGilqr/TNXa6go3XHyi83Y
56j4W94j2o+ae85b3X9awTVPjDlbTDrlcCFKYx5Zwnr7C+YBICUFUYzfOCl3O4eQm8eah2ErxwGp
VNJGRrwbfZTS9NmFe+bJobgQo2Bwl+UDUJ/R3goZq13OSZbkRtNlF83VvtTy5Xyw4vjanNg46OdW
B2J+000unjv/Lnenc5vy4mEFd58OYmp2KjeIUqFjfmHNEUbrPpmfBJ/+0knYkKYsskI/813S8nrn
ul6Ud/D7ub7mo0SnaTbfgACQITg/Vqmse8iZbpySlultbCjFtLcM0lZG8kP3hUGsamQXoV960RWb
sb4jY6cPs9mKqAf1c7JvtMvRqKtvFRl8Dwl5sIQsDg6vXmYywvW4XrWQoFr3DRgFK9laIkvuezed
LtKm3TPKQ6Zk0aIG/ppZrrbBNtye6VWFBdDO7+Oi+6wM+q5+FKOeJ0wGmfS2tzPji9sshMIiAtl2
la3uNDJtvpYAAh5SYsO2dZ1PJ71OpVwYSR9Go4p2pvKce5fG606bavPER0QStO2k5fxc1FbK05Kd
n8fXPsjDzeKN0UF07XjOMDK7EYXznNbRWVcNnydmnKl3vbT9UxLftfUybfVI5oc8aU4n5h+UcIZ7
wmn9NIqj5BMz2nwrJnlHm4xM0I5WIctXciFmcQfUg9613h60aOIAFDHAMmwyamSa/mgnDg0VkSQb
K3eRTs235K0GqHJeakMAddzcxuh60lMp2Iv0OaY3QIXuPBqj+5DhKAy6edjJzMa1MvVnjhQXWf6z
4LcMVZHeRDiqr5hGlJsI8m/YpRozj3j5bGvmZ0J5KG2zODsfEC3F5kAas/RvCg9tuh6fKx+5fGFN
146tf67kcDVYfX829COng7bYwNs3937b3yspnur13GJySInd/Mww226TKi1wnCk/SIZkYeVXHJh8
saIMXB4Uh4Ei+r9bFlOKYuxgOwIuCDGdR3vXaeZDnM4d3i9hng5D4mdXrt83aMlF/yOzkxbyWhSd
khnpbicmgYc5UlW60+y6PWWTtQEZR/6046XvDzlSqcs8TbP9SJ+2plVe57wZKCHTua3CuHNH2sFF
6W4KxgqspwletdaXRC0N6cI5isH0hVqGmlhOvQdpOs0aaaINSuyS5zvEipZ864eWu20lZ43S+v5i
kDSzl0ogO4FASMhgF427hjFaeu4QjSuWE9tqlkeNru621eTeUcaPTG/23fhClEI4zpzhiUNxttGW
+WtMCzmYtNj/JSH8347KP2CLvtdS2Y9p9eOV2unlX/jVUtHcfzorXRcIGc0t+lhrS+N3VJtB6hoW
IIsGCRlCL/3Tf7VWzX86Lv84CJ01kGJtm/yrteqS/LYGGPA/36DtirLqP9A7HfGDQNas/yVYDnRt
fI+y8qjzlg1zPFplctC6qfvKXBJJQze0RE06hJFNoZ6W4so2epPBY6eTa9GXUNLP2QKyb7Y3lgow
cT9V4R/377eE7lV22usuz8uHouksVo4pZmfnqG1allWrm3NxWMgruy1pOj41E72a0BFR/oUh0nTv
T4X/yBDN+M/Qb7/uB+1vKN70TLEKH92PYjI1rLDZoWoybRfTVLiYShwT4Jv0q0EZybf3v+n6Tf7d
IP51uXWGQ4sYSItrrQ3kP/ARFgkYHsIwjroFc7Yk6crnrE2rL5FXo6tyS/f7+9dbP/5716NV9+p6
meZ0I9cjjjnZernenDptr+MU40/fv9Jr3fLvb4aS2CZS0EQmftSwT9KuqdUC+KqohgP4jfI0S9Rv
sSWKx7ezBl+rdH9fxIH+imgZY/zxRZgx+6PTp4faG+u9kpnxs2OKf6Gyvjg1o6H9NsLphvDjmB98
u9cC+N8XZrCBCJ62tecd3cc+x7pQxckhBn9jkRosoKDkU3zjLbZ3U82jPMcfshpnHI09s27dzf/g
7vrG+ojChPuLN+W7ncptnetzwtg2HWGzMe7o4P2LvPFwooFkjQGyByrkGK6bc8zKOGAeIGrYz6Ou
SEQnnut6zvPkYDbdcPX+5Y7gry83Fb0zZhBcRVz0OGfGnL3cNu34kM1dfd7NjfZYp2Z6VetWdO0h
M3lCht7vlYOtR8dO2e8gSBUYPyei2N//KG+8JryO6x+8lhjKj35eWZHrq0fxYRgLBkVNISgGye4d
fcxQ//GVXgBJqwkG2r2+vkZ/LABjp+VVGbkX0hziR2tOs9POXzA4t1l28v6VXl6Go3efCCob1xVA
Tzib68v0x6UsJv+xzK0LKYb6fuBWUg7n3rfGx5R6Nrmx8+BGSbYqBsr8q63VcxOO9Hyv3/8Yb7yy
wIr4trATBVvf0a1lim5XjWNc8Pa4SEWKBhXIkjfr+Go5KCMuHxZVlKclAoEPsDhvPM7kfzCGY0ux
VyTT6+9fLknmSsu6qEmnODGVP6D0I/csyxVB3jSrP7BUvHW/hYEngNw+ZoB/qfhHXyRsuuYFnejW
A9CQ0woeXYLOIVW64+MkrfmiS7zxc6p5xokWVdZnxMXjByvFW/f7z09x9ICxxkcup+QLu2jY1SOV
tD97lZJGbKOErDIl96r2m/2AluyDB+6NHQAyJ4wPPBQsHi+xUn88b7gJEVUuxsUwl8tZPpj2iSFj
8yP03huvKpg4Mt18aIMuC+LrX3WYukhvGuNCiwjgimxJnzEp9aA3qo9oxsZbl1otMg60c6iY/rop
/PGF3HiRGrCEC79aMgeHqCJcxE0SDIe0OZDQFE58UHo/naYmJtxKoLaxM6ARwDfs9s6d6vrSFq11
qXujxrQAr+JHMaFv/dhM8pGtEyqAWHgdn/3xCb2qTzRhzxdG06mLCd0IzhW/uDLTydljHZlvJlUV
X1FoZx8wed5YuxlwCxJrdPZDFARHV/aTQZOt5pxDOMk/RUWawQ0V45aDeX/tsCmf6/A3bohORSja
9mpP2loV0XPypg9waG+8djSxkDD4wIGA3v21zM3jVAPzOZddXewiGiiHuEz927RszNBxk/imc93x
BJuTDBfMyLt0tOXD+2vcW3cDgp65wmFxbGEEfP074JLvLcq9c7sTfjgvstrS/agOtbFwKI+j6BIq
khZ2tlvd+OmcniDf9MncquIPFts3HtmXOwFOhZthO+KoCsvG2ZLGKM5pAGffmUs1IYr/U69sQquU
naRJ5fen8cAY0Gr19KdvdPIRp3IVGom1nCa6Q1sZSf+lNynxgR3n5ZF4vR8hX2KYu26ylIjHr5OR
mrAJHevcNtNYC3yS2cNRKXFqjvN4aMuvNFSLLQUVWlZy5bflGJlrY388j2oaDKveW3394HdbN5+/
PpKF2JINEoWne3S7YjHMRBbo59aYMuix3LK5IuUIxspAnRE3TXGj/L4LxrH/msDFQKRb+6eRrNV1
0sWJ9UEV8neRyQ1iwWGyDrb5L4JsM/WIol3rPFZ5vO/cyDE23WwIBhpoOHFeN3cqShldi6a61Cz2
lffvxpuXX9mYZDqx4h3nSo4DIrt+Ms9jGYsdoS3MtYxRp1XoryKyahqvuzHW96gKn7ABiA92j7cf
Dy68Rlfp6+H09TuUVmLUC9c4z6q+PRHAMvZyhUm7ZJhcF51vfDGYgP/wy4RVONfT6HT2C6CEHuxs
7k9Ylv7wwdLy9+pqUzWAziNFixL1eGUpKo2w7SU7T+t6+Yp3gEeVNiXSZRKH+sAaHIUcmnLuxIm6
MXz/x/h7M7UNCmMWE26FwXb3+m6AsxO55Wfn8I06VOtNf1YVZv7t/Yu8yCdeP/9cRVhcQEe2hb32
9VVoZjdmuyTni6vqS+X08rSj0RywUqR8P9LCCp4JPEZRGkY5UITSbqxAuQlYlWK0lqd6EMwoK6+N
t+9/sjduPfsLhEuKZHZ6/+hhKKKmcDo+GHfHPJlJG7tEFJzuIoDYgQedigxX4g55aT9YyV8Lk9Yj
CThfalVYihA2/zI654PlJVWpnXkORnUyTrxuCJpJVtUWzEuThsUUrbD2KZ4/OuG9IINf/xZrqglf
lnqdXfX4Kw/k6AkE9ueda9cXVqvB+JqYVtDGfiC7HACIY7TbcpmvY9k659PU2Tsb//FO4+iwoUmY
X3VtyXDXjoZbvBmffKNarhfDphFKhGnAHPG508e7ERjPmcqibAuQxQ/wsGlbhz/9oBr+u/hGuWMx
pVpLBKq0ozIUYXfBmuqeme36fhRd55EhG1n7zm79emuZy0db398vzHpBuMesnJywnKMXhselNBfh
nM2uH29jdPI7GAZV8P5j+ca34q3UTYb59nqaObqInmbNomX2GYC26Eq65DZvWgC/WD8MqDPTkmi3
71/w7xKU4EKDfDle0HVRPnpBq5wRJXETZ+Cy0pD5jNwWieHQq67MD74aZ6KjzZAChTqX3iC/G1/w
2AnZVsU4Z4WzNZdcDLs2ts066GO9YujoqCrwUmSNyNzL5bNJgxn2KQ+did7BktWp00fOAcUDrg1b
69FoTvkC7UmZXRIsTPLHLXzp7BN6+7QMs8pzwM74c3Ra9qr+PtZL+UOb9b69VcLMl0CMDaScHuXL
w9QV+YW0Bv+5p4xMkFUlzVdjFjBEBhOA8Bbpk41tLPKKZ9gqK+wmQgG/QeWaXTb8XCPn26H3d+Zo
ljnDjtLe+gJwS8CQsXjGQbEQnNxOfVh5Vof7r+71VUKAHm0zNUV+5eqLl2+cxhqfefm7n22xzOd5
7UrJPzsxRByLsfjZN9U8hImlnB9gf6GO0kr6CbTNvMYxyLA1aRjMMiMxkFkMRkESAz5/lKucIb5m
JA3LjYRG+IVJIllddVUUVhgBGkFYLdDUkJDD7NkV2h0HfjPZR0WB7J6BTD+fL5mop6AjrAk7hDmX
0yaOYBLOWpRx82pGCUMz1qfZ6FeBmbXaj44Tz/1Qi4T5+ez4PMGNMuTWrYrB2ONLzpwd9LvP5jhW
qFyMASlVlqDG2WK5SvBFWZkP9XLIsLaZqAKQ/I+R/RMnV3emy8Jh8J8P0CHYKD1g5yCdN3W/+AKu
olI2xiEsehvsV9N5rYklDUc6u2TL64WEiyMBcwE1bMYNUolk2iSVQhDXV2yFYW95TOv6cp2Ktslq
lrfSEptba0efVhpiAnAIc0eIONC8Ag+nJfsuk9PZkHUAegyl2jhwzNTxNnnT8XlavS/ibYQltg58
PzWic+nnRb0d+6TaJ1ruPdsZEP+gqgaeqh4fIwilopIPvAYc52bdVqjQ7K4f0AUKdWr1VvlEVWU2
mOLa6NtoJ+tPAp903JSpyk9H0+0eWBRBAZPIZt2VlZE8Jn07d9u8n63vTsU+u2E+JW66wiLmEeBY
OoblokB181gua1eqsnOeTmXfTrrQnsjn5vIg0NosaJxiAjvUFvZephySN90g2/wklp2fnqWJj/gr
yTN6AozrsbliktDcje7m6hm0Y99u2hLiEr7S2tinE57ITeMuTLSKLk79MK6XRg8MlDc2kJ5akCHE
EDPd4xahNPfNuq32Uw3fcqM6eyqCqCsplMrJz0ry/TwH+iGsXobkakBXkTc1o/UqzuU3J5MudgPh
Jl/cxbYGfiir0Hd+J0FjEQe89+cVYF/bQ/QU+WXubeIqLj7hVPCgTQFWA46J4wKpMuYk0nFAzp0a
tW2dzJ1y6g3ik9TbLuSlQ9eaq+68xhmGLpMfWW5hQ0bf0IFnzdbKCYlgnNdjqp3aEgWEWTfDU+R5
2fDJHeLpBoOuiVYgSmFfEjeUxTvN8qKHqsnTCalR3YrNMOmADAuRstBE04hTtWuBl4XF4qEdSRtP
hz6ZIrqmytJrDIi945Zbtkr/uVHogLYFrkx36zdo2bH5NZqFuKqGtYTJm4p/yVhzBIaqbzE4Y0og
GuDPi5ubZ6XeendWJnIST3kidfJsc63cGxHJd9uudWQf5HmMlMBAzH3rOCkYyaKDfLoZDC+z6ItV
rNBFO1YUtM1aYKepOd6nY27ngTHVVbYioahIRpBH8NK05d7yepadWJqEv2b14nGem7SfBPkSuDAJ
h7gwx5616yyaOVg5ihI7wBcKzi03e3kYlYZfDvhjfQ3yAxnLylj6rBso3G2zMw/cKRtHceJl9/wA
8gbxOnxGBO5W4JUVGqAyBnu6xfckiAhzMr/dRNbc+5AFDUReZpy6tz6nWRzLNRODAAmIeUG27PLk
j5ReAE6KCPWj9A08/baxgBvsGp3Bcjq1+FGlt5ShEuwpwTRF1nfbm9IDiEvEEIpv2JzY2pLcomJs
PvfpYn6Tej0/AyAdna2TaOW9y9H1SkASedAcMV3GyCwhMpeV5mwxLzr4i0WMdCMtJWyRQrV2sxvS
Sb/WExvf1VAgCYJROdtO0DV44TZp3BvLhoIcGZ9nDmx9QzGdpL6VfTaFNH7Qdo2uCkZmaoOv2rmp
IzvK0LUsLjM0auyLIuOXC2Hqp+6esh5PHhZXdkmU+VEcLrre/px0qsMTVl2Jb8g0oLM2XkHMLIoR
tG2Sh7IOm7HL67PetqdHf0Kps8VPilYMQ0b22GZ+LtH7JiMqFttwunPlJdqd0lwbv+UIBbKYSgw/
BeJrf2NWVXGfG9KvkcdFzicdsklBHsaKT88AMhiBU7oeElSvzHjoR2VcULTQnM+0uemCSTGtx+G8
EncHLerggc5T/WNmPFMhP2PHDdQiQOm6+NzkaQPJ6mzJKCQMFrxP6cQA5YftSDCJ7DVI0XS9Gs/m
wTLzIEktiHHCqL1PnagRRelWzJJuoWL5IkCGtiHFEKS0trJUvpIY5VPeOenpZPaVBFq64n9naWg3
FfjxGESmmX+HHjGoYE5mXFNeIVxv0yHDjYLKKscbjtxLFnLxArDkaJfPvSNnVA1uJxHxKVtZeNN9
56RqCyz5TFGFxYJW2M8YxePLYXGa5ynt8nYjqzG/FqWrfastP5a0UipR4tZvQBgPI2FwgSEKMQS0
hFsWHD+7RSk8X5JHEjO5ol5nUxgHPHz4Unpts7SFfqZzGlk4f7qT9rmsbTj7epT442k0QX9DXt2t
5Fg70sTBYP2hJlQcKK4Askg9sLSizqGGgnlDJswTJbGp4lvb5s2AhtxExcELW2TgL8Eju/6WiOnx
wakjagpSyRs6Z4yetoVjd499a2SguF2XNJLOdRIEtp3z3YngOQaVpOwBFJea38W46v4YCXrAOwr0
TwLh1rWMXIMVsIzzBkFpqXsot7mDQeRRR2/sZWI79xbV6BuJUYiCyLPsx0RLkwsVO97tssTqVtFn
vQNxKOxTjXhtdlEeeJAPetSkW2+YpQ1LVTbng551sD4smvtC5eqH3WFeCgdp2XczCqw7LHtWuqGL
yfq3mBFYRheP7id88Ma080tgDTctfA48DrY9rBWWHbUBVMcecQ1WXwmaOUM4uRbWB41aoQnmrFr3
nrqT1y6MiS+l1g4heEpx8EwbhIZRIKanlmdNIQzPo32E8etS8ye5Blj5OaF1/JUvuI2hYibo6+ct
hAT7YI9S3i22XranKCL75qSdVHkN8NLds8ik1T5TjVi2cQQaGU1wIpB7ov76ESV6edMUbrJtxOrg
GmIvR1iAhQmaBcvnRJCjVjqByFQLl0JzG3+3lAO6KlFMhrE1dSLFKXFH/6fRt40XzFGPYK2sJT+f
8jGYHvxcmPGu8UXsEL81CLAqqPPR+C2RfUs6Q3GPZDXqdzlbvoCr2A9PEtBttxG925bnSKzUEnRD
qgxCCpX9PVN1BqtnLnFduvwmoWN4/TcKXV+H+zrF1W5QAy0f2Vj8JoXy6jH0B+E+rjZqsdGcpbzT
29KmTFvTLLe2pA+91UGFfiZoxjgwJF6+zB5JQWKorDOvGOEdNOakbiAXeDKoZQ89YUbEtzGapaX8
UVLtYcKW0Ykl+ztZZ/6e7HjAWEDtzHpvdaa2rSi9rMPMzbke3SzNToBYeRfst8jTN6nuUlwn/TBS
C2WyxMLOLKO+aZZOIsCMdWf1uONl9aZ8+FYixH1SRaVuSh6qAr3VgBhSm8caF29bYX9heSUEsFeG
ngdLVrRovsqIKGf6zOuUqekM1m0xf+9gW+JyE/18WGK+zLbpe/lk0VPUNpkRm99nolp4ojHd7ppW
Rdxga4huNWVD0Y17RSiy0oqfLgb3KYRsIVb1pEy2WmpkGAVQEUJXyOZ5CjV8O9NJh8QNqrvZkiJT
t53fBbSzMelrxdzSRvTnwQmtZu5QeI/26tFIdHWBdWnkiZKRne8iHL0xc8moDO02i3/QzHLJlrEd
XBTFoM2PTpcRl0SGb/SzMKSJmVtF9LxYj57WacQlnnmVnvIrTFvW9wravImHDwYJqOqiLz/hkB0R
2ZBZPF1YnlbcwuJx/RO39UA1WL50DgB3fS+g9uunQLZKBEk+xt+SrtfjQDS1ScBvgmxj04vYBj0L
BjzwJpzFMBRK7Wo0xYIaP+Y8E3K8mX4u+DfGXYcksgiQfUwzPQrffar4Kwc1tf1NLwvjqoi4NRjr
81JswCH4j/3IIrFr+sEFVjzXEB2Iqyg1aNqj9ogsSa1Kdsbau8nSy5+5W2l3bQYHGvweBFnKJUBP
2F+KdC1CDS8PfFAgc2BZxVIEEHpIvcIMP8qdVtrVmd0xjN119kjFXNYpHISSqnSt+YBsBn2V2GS9
gtKZtk49L34wjIn/BdQSoE+6Luh5dV+r8TDHfh10LUiATaZ3xMezxoOXHVNOk/Wsqaehs1oL4Ors
1bupzry7bkAevTNgO92/tGr+Vw/3D9NmLvKOxbBD1t0n//WQchSs/uu0L7Ag9386Dl/+A7/1cY74
J9o3QTsLjy8KHp9G3m99HH8Lvy/aaQP6IfPjVR31L4Gc9096s2iL1vhTVHIef+u399jw8CMCzluN
x8QKIrz7TwRyRx0+20P3QgnF9IVuLENfrvPnRBWWZtfMvUO7QXRNIDDtB1XPkWDZw5X++cdtekP2
dtRwe7mW54p14CKwJunH3USCAArZU9cMFXiIhSnt1mn1Zusn/cP7VzKPBl2/LsUUFHYmi5uz2jn/
/FrzUvl+lPK1FuT+leWfS++hKllFDSXyXdlxBJulPHXySKPx1DwqF0J2pK/25fpLaf2U8Y1mcNay
tVIH67/pI+VvLCs3AylIFkuy8P0PfNSHf/m8PlM5zBoOuS/Hs6jM6/DyTQZEVUW5tPQt5eQERcCd
FtgORqRCDdv49v2Lir/uEqN0njDilGwmkcZxB7QoUrsgw8wPmwx2MqiV67iVP4ktK66JUT4AXAVX
ji78kKQaeU6WsRXK8Q8Svn7FJClsmyxMUX0nYsgDnuXA6jlNxe2hkQ8MGqddasBhWXVIlCouvR6E
j4EX+1/wgYAdaurbiXJ1lv28hRDN6T8hgWF0vGRru+l+FYCF0ZpoaTSRonPv92QdNgSNNcVn5suB
Ncv04v1bcqwX5W1gVot+iEfUJYHpWJrZTXM8pcQqomQmbQyYuE0Rl3/ncMP5FXUXJ774EbOpExh9
dAFW/oxEawIomtjZf/BRrNf96V8fhfeE0ywfyT3OQFYg1oBPNH6o+/CD5FQylWxojUErKYOlzThb
FjroKZNYXUNsDJgvgQLLN9ktcnwOpO9/nr9WivXO/PvjHM+OwQYR5iJrP/Q1tqPYauNQWh0Ar/Gh
m5bsg/b80Xjj5cuvMV8MiBiOOse6sXSOS0G/wgtb/J6AeAa5jRtHfvAGsFa+Goi/XAbHNyvzmpvK
Kvh6nShFowojldgxC4ocOQ9frHlm+07HQ6nRAI2zJVSzZ501iaVtIsMmi7dR4bJBaWGTZFLoZIVA
h3NmzgCWWQUZwNKqcr9b1Yg7zD8gsIsOy0Rlo1kjxZcptw19RE1o2EYVx05fXlpLyryKAKvONj6N
US/O6W224dJzAICURtc1bUgwmTA+OuVwaag1VmE8RYBfhnCXurDU3D1pWOVWzEzvMbJ81fTsO/rm
pzjW2wsPWI7mxwtZLBg9bZ8lJU/vZVqvhq6WzhUN6zUZI9nmFeBCWP4fEcWPh92/7jMSjRW+wbZ1
DFROZmJqnByJM2k7aqtA+OCqWA3F9clga3eJTOpzQ08cKH1wG7E8oLdi5mp7geRf27z/JB8NW399
GJdcL9o968T5aM9z/WYcvCjyQrfDR271E14nvaYr++zj5sZTR94LZJ3/wUUZPKMV47yJYPj1k6Yv
U8kiwUWr+EoOg7+LHTqrmGkOS9q5Gy+nvo2zp/cv+uZyxhTN4wVC0YkU5fVVq0l3heTkHvY2fESE
+ltA3fleck9riYGe3vgXt16gJNXuF6Xn6Xkp7ROP/JMPvv6xUuflpiOgohICm4Ksf1Vj/CHdImZn
qQlJorXegfajK4F1F7roJnGnEg9n0kApsFzIgDPz/y7DbAccf2u62mVDVcKAOoRayBhi7j4Sjtp/
bb6sbDyXLsUCbFTyHl5/NJh6McM/1hq/fLLctvhUqEsFQcienB3TQ4OXB7tJjVvbsoBqRerAcYrV
wk4BAeDgDfOYPcrQGROZ9J7qxn9ibGMHRZ+UmLlvUrPrgwQt9x5nJP8109EDt3ICAl0gEWSH1pu8
bVNqT3OqgLV0TB3zr44u/Y2meDrm4oKMkxN/ipDsaHEVjHUK+F9raXA4yVd6j8AOFrXrkV9duPGn
1q0ImCcygYlDf67p7RhOpQaCmBsdx3NGQw/jTMrRITDa4jrNxQc6krd2CiDbjFQR/K+y39f3c+3S
4CN3PUx3vgytUQtIatril7pPTRr0L4/4/4tjyP+3PGLOj3+89ysZ+b9+VEM6qMuv5Y//8w9Kb04g
fx5AXv6FXwcQU/wTrdcqEWCohDhhVfX8On8Y/B2T6pjDqYNs2BYUIL+PHzYnE/5J9KarQs1xV1zR
7+OHWEkpqP49nfUE5Tgnk//En7Mqzv6tAnGxhqCENwm4Z/8FBHKsAqFrY3Q6TNZAIyFvgfC4EkRo
nCCeZJLo0nF0+46jee74V0u7IjShG857ptsoLP64aR8eT14+CtFBLE+Uw5CWj9dKKVqaBRzGgrHo
IA0VfgaBsnuO+r7/YANaX4CjL/3qSkcHIQJXTIVmWQ/KdTzPmR4mSg4DiQ6Y/uv1+L86SI7kor++
FTJsNE9CQJV5UUH8se6aFMu9Vhl6UC2D3OersiaSbQ3PgSQ4ph+EZIkW0KnJsDpaJkijVmF+/c/v
7J+f4WgXWsTYk3bCZwD3mX6yLIINoirVbmaGVx/c2tdrz++vC0iL0wxkqr90uraS5HLhNg5ocI8X
tWvVjFa8XDNhvfgO6TKt0akPKvXX+8eva7oWHhJC9TwdLfjReofNFlohXy/jV6Tv2GrT1tTYQnt4
tZdaTvM/StLl5P2beowMW1+dVf9Dc8EE5U+h/PqyKm5VlY+pEZSmrD97xjheYJtfsm0vYcHvamzQ
pMq4lWmENhDlUPgRKVqdogP7RS166ZzYMed0nAkImMO6qgDn2ATJVnQKaRsemi4Hl6WppJZXboa8
/oOS4K23gFRVlNxYJSiMjiqiIq9qiZ3QCFyRm2RYrVlCPucsvL3WWH9QCaHu+/ulYw7DrULyxtJl
Hf1KzMf8ufI8PyD0fKFXiWrXZ3VJ0+vaqxJmJGMCEUaKgjbixPD4wrVbdCpDA1h2ky4Rw9VYW/kZ
9EtAUxrJQPSIJtbgeXdw281oV9ZwItkTq7DtBnjG2TLMdyrpDHStnqzv5ezO5f2SClKO/HhEvJbZ
IGYod4WUJ4geyZduKueFPFJdVdhU5tA2KlnZoZtmCsusB/PYbeglnWiSvITQy1rZMAxIq/SK+baY
TkhhWjseXWuQ/lLly5cKn0uxK8G224fOA1kZMN7Xbjtbim9jaSfNLmI6ZId9Tr8ksFpyytYZD4eO
RfOeDfRQKwvZ6LRNT3zpDToEiVZ3tGFzgDFuN/x/GENHS4Zxa5oYx0l4M/LHQW/9K5yX0UqVFc09
FaEOZkjK+trGaVziyuA8uYHs6t77RMPDM00L85Pb9e0Tt8mG1TmZ43cPJ4DajSJOOeUsERFcvRvb
PyaRIKiYDBkh3mQC8ewI5ZI6NjqPBLrMBjVY5pw19rA892a2AHI3ausRTPdy2WVT/MNQ5nQt6841
Gfvhucwtr/bCrlog9/axguaQkwVKo7axH1RPuin1saNus66qxwCPvX67aKRbbr2olrde3ng3i4to
clNIU02bOWNGgzipWE4a2vwV3AW0IJtJ9xaSpTzq2k3VuS3lne+iGuGmuM9ONUfZfkHM83PIhJGG
mQAPI6K2HDZTkVNHLUp35Sc77s2zNkunZlOy59ywX7okTpip6WKfRvK6PMyEO+KS1mbUgUlVC3GW
etJkcAmcVWZ77LzZfRV1K2kBXS/T4Jcsr7p2u/ueZHQiEQkSak6EoIt3KsbSqXcu0o1kg/QMQm2U
EjhtbSoSX9EqZaJPzcupKhkqCKOnEBYdh65tR+j8dcyc2Vyb21CYGxYyKzAiy5nDcq6LZ0Ql6bxd
uqzONl1CyNSGKdDwBYz52O40TVv0YJCurU4UcHJeFeBM/oZAZrLZFtkr5igqpRwfJDGFSwqpfUuZ
038t2ig2LlphC/RseSVoZWYIdCS8q8u4TCJQS0k7VZvOiZ3pQGRe55BxwnBqTwLdMu/wDjBCQcfC
ozB4Cu36hsGnX53bk21n91gdGSVhBhlFWDlL6+9VPnvqELlq0g5mh8L/M/0CX65yU7vdNdUwzz/A
bUN/j6eEPxC2Tc4YKNOdi2//Td157cbNbFn4iXhQLObbzkGWrGDZ1g1h+7eYc+bTz0eduVCzG2ro
B+ZigIMTZ1RNssKuvdf+lmSRTcDHuLrN9DRpnqHF++2drGXk34myM4CSs1COujdAbAhcrxH3eaFo
3w3IIhPOesjKrSLoL6CYlwLIBemdWUs0YCE8dbD79S1TwPku8iE39yA8sGCDmluGS4kb27ivaMnF
6s8ZgwcuNvANNMvXH1OV8iaqX3D0SwVW9pdWVtBz/UgUAMQpXoCVKaAM7UwvNoY1KgN2EDbNzFAh
JWj+Vws/zN+q0YztDzcBZ1IvIpyMipfMROVcw+xvolR88SUYhGoh1dJIjq7mFtYuwxKxxRynrc0U
o5ayQHqJ84Bq6XdJpDRQ3bFAi72YoCnQJOAf8rPAcbzAfIobKrgLpx8Bb1WpoaNh8E3ZfZFNlCTb
Ts+ZhI2k72/lhuhll53a10+FTrZxhxdFn+MHCpxk2fDHtIVu9dH3wRDglUCp2dlSqRvT3LRa420z
t4/wd6lgXqL4rKvssTEGiOZpmJrPUWO2TyZg+xtFpWQNa3BEnAg6CWmOoXtH7AAhN0UmwBr4mEtE
oLzXsc2/VZnmPiJzekugtqiyRhXhDHjn9Be0X3fTA6hdDLSCPlR+Xn3zmyG7aZ0BWFZnt8+uMlAk
8zx35VrmupSo5Dql/xL7BcSuENK1joZygfKkXKddPq6qGu1njXvruvKddqPjGAMe25Mr+pyoynpl
Ej9VQduKBT3oAlsewEwR7HaRF4uxC396oemtdG2CZCM3NXYZtN2NUjrOj6hx0FJY3n3Z1kawC3Lj
JiEX/yUYe3cdaCm+Ur636HpBL1Vpewv8qdtNF7XRwWxcmB3D+OgOFobn1lSKCIaO5Kow1yFaODgp
7Rpni+3gWNBv9NZgblBuBMXeVptgKrDVIt+5VvEdkX/GVpT39q8qqeyNBbNi16R1s49KN/6Ji0K/
6zK93SZYGJBUMOyt48XsKpYKZTTX+z+pA+w+cuMdxIr1oBUcATKPYBe6bU6TRh/SxoubYmBp1TGq
cg2rQRVBa6er2yTrMmfR2Jb7W3W6faop7i5K5R+7y9GXKYn6guuVsqwHWGRWFUbbJikx4c3CTqDm
Bb3Wd+Z3txrzSeNmLRFf2ffKMGrrpM0qunaa1xA/lbWCM1RVFQix3HLVcpOnVrwHCh5uFRl+p5nw
K3LEfhsnnNLR9K6iOK6hKOlyNZYDTqGuIFuhIvGE3l6KTWD4hypQnyRg1iVwvhxOfVFsurCydqHu
kvqMpA83iPpioLQ4AhMbTB6euvjhgkGC91R6wxbMiXYb2jCPFsWA0KeUHdyzspW4IUfFCxIJ/5Es
aDN5VdaFsSrdHicCy8u/xuZgbuqidfdEsU+aYam3XWBw4qCpv7NN9YBwcEeXGxaaVfbb7+Rt6LgH
/FuVRR2q1d6us/EA7uoumBTCTlPd+DL3lq7lKEsjnbaVzgdOi/wrucnb1H8lUrR/WyPYkgTuNbB9
XBMEIt1jOJqVyV+Qw1K0k4IEHc5ST5WENoyO85jj9IZmf3cBjtNd66UPsmnEVbnT7prQ+iswsl7U
6SB3RhUu20y8dqm5IUir73JFTKR0e9tKrcJXN/nj2mG50nG3wvRAv/M7r/3RG5Wy10f/HunmBEEP
GxB3k7GTQIh7Pwp6TFUQ2CtzjDdaZZWbJKUuYSNIsaoC4XlP4yuum31XyQVwqzXRIMgho5OQW2xk
oOkAaq/0Nr6VvHhVaz+CODtENrZ9imi2NBzBUQSUCONoUVv5L93Bv8ZVqkelDfdYpSGS93/gAf00
NNlAAb88gneRq9z3fiUh5xu5CBXJsnsL2WJtQjRCBFj4xxxrDYyIWRi1iridELygkXFpFarY+pP9
h+bGNpUoUDFOoNMwV0n+j+nNclHdhqighywwf2QDCF0xDK+I8NB7pMOqapJxGZS/c1JuC+nKdFVh
Jp7RzMbiHF50gdTTN5v1qDg1ggR8nSGxf9EJiDuY+3hCxKPXfcOaFy+YerLySUut7VfCBPrYZYhJ
CVcgBjPdnXqi7uMmjb4pK394hqfxx3R/+C2bAnV7Xw9se4WLKbENq2yXNMp4D7jQexyCPv0OrlC6
CwvXBN5a4iWoAjUfrX3bSfHXqn0kj6HZBAW+J8T1yzgwoTC5SIWwnzAaXn0ad7iaJLmZ7uE3SdBU
ijE2P5wC6ctWBHSa7PPRqm/DdnD1jYqH6NcIkQA2QK6j7RJR+QdEaKa+4DKDTr4sZb8XJOV3Co49
yFzwFWTmoD63Fjok/t+eaiJSNERcBetQ08pXXmNscUSkWC/4g/NPOdjgQMH16Oi3Csujcunpnb+p
OhydnabXJXpwMPH7XDrqLfIOfFUadP9PCK5ab0V3unywhyDO0M7RviDqoUJDTKnml9qlKgcBeSjJ
pDaArtJljrkGTxm667yUEIQ0RyC8H236v5HPj1QzXLoCKtwLc/HMtfcxR16JUHew+WGiK2Jc5FMf
eSXMOv59qyOHxcJZ8V9zV8VsvEFv0q+gP+f1FhddgcdBowR7VWuzF0/TgLoarnyuHaOWmxAI3PfO
saDcwe3mLVlINdxF50TWuMxtz7wJYg3+2ShbUPKdn5bMdI4ua2GoTfJsWkPwHHgJE1WVqfWk2j3H
mA3eCdG6iQsjxWi3fKnyKuRdDfgJBK7SFEuYcOlXfygcnZYf1+dswOOGwa06frHCwqZwn6r5TpXx
0OxrqRd/XWkFL0mXtvdkvrsXO9OLfYyXu8bcTgttbcWO8b0u3UnnlRbjNqpUUIehPlo9jWCky8BU
OWa9DMZG/d36gfMd+ij7UYzYhX03UigraUNpfqtyxSSQZ2LiKKPF3YNuFdk/UQvshgsuRbxl0xfD
DVZSZNh0VFlcVxrdKNZRoHXtRmgN1tKlPegvInGRHppJXi0yqevZcmrEcRcRVL5mZTVKx87VD8g7
DSft/jGbVCuXI53hQNrMVoVKZtX3nmskwaFilIe4IzpYkBUCHaUbdcR52aHPx4cYQXCg2eNvNzGy
+0HxgH/iuBs/u5ks/rSxGO8iKsV4VSlGDqWv8YqnJJQ1N1+THpxVUTtOuDKULia51FTYJPaZSdBS
I6CENeca+ouZuvbAg8vgj1LBSuLIxUcDyKlR4S/j18FrGvTafaPlXIKwfKmqFTHC+MMeM/RPnW0h
Oq3qdki3FQYH3/rKVfFnT5P0H6Vp8LmpvLJ4aOOeC6oYU/QCdMjTmxjHqfincJErLt1BdHhQYVqu
r7upsXPdDwMh6Th2A8b1xjDcBFqrYE6OfP1n3NoI29RRyVEZxS4+xa3dV9GmjxS6gZMI50q02AO3
KsOF7AEYl17dZR3beMe3kvPC70LPAkcdGw9aMob2gq55+S0eLJ0/W0GxWYx17qsYGWtJvfNNgaey
Ist83yJM9DZD7QGJDmtT3aMu9NRNBKKx34zAvept1Epn+IJigXo7Hb3hM+xCQGRWqPv3FnErlRWD
DqA1AlfoZ0UBI5Em6iT1yECUXI1oGRz/2lrV+FuHbkqC/LZVHmx/Al0K6Go+pwfyuo2Rl903Uylx
WrEcHpMIOy3u1THwokXQDVG1o8JpJVsMROJ7wLH01ow9XVRrvMrpI619Sfq4jeqJqUj/V4FRGTox
UbfIPp3eW3a5aYPXNWCtWBlH1AYrLhil2GNHV/Kus7IrmUlHo0DF9ZQu57cE8GmK0Mx0M3fBX2Eq
1IuH0chDTEYl8rKRE2JLRXqwFjV4C8IVW4TVigt0dpv3irdBKK48ySoqvlTe6Kubj3OXZ1lafhfM
dJriSfvRbDxLXQaOUUV0aPgrqQ0/2yBsCNDp18kaL8CqaxRfPz2cjt8hDDBJZ6b6Vpt8lwOPvKI0
m96ko9BAWSvdQV21ZB92pq292pi2XskHn9aX3946GWjq3M5UV8RV4vSt6zIFAwK+Dly671a/gO6W
9jMdHNlap49reEFcrka/CkSH69GozSuZzgtpVTIzhMekWXSLfu7T0VPMtUgzUlwY2MQX1LlxYqpN
sVVSeGeffK8WRT7gTAIVEfXRt8Lqu/famiFonWkomo/GTZFo0UoLG22l1ma3o7/yWpf0hUebHoqm
TTyuaXmd/vd341nQ1YUxJffpLONIB4p9ZN2zEytKf+Ubng1FlZ7kIvVLB0ibMxeGaFpnlb6PvEN6
trm0BFFNOrmqaXQY/1dY839Rwfz/ZuIiPq5b+gFmOTl0wep98VJO/1//LV6Srv8PVXkbjwUUUIgH
KL38b/FSNf/j6HR3GSiTAS5NncL/W7yUKnVNSj/4nwAykPIdXFD/j4mdD1PVYnnCbDM+ZdoyreN3
ZTyKlRKiFaIvHMlRD831jJEhgRW0qYByFCkbabXN2jOccv/xIjsfRSdsZT8xaPiGIjKJ+N5NejVM
cvIYyXjjtIa2Bm1ULNEVdFfm+6VR2C3YJC3KxMbcoprMqw3QzRluUnLaZFWVkVu20V8p+Ux7z+kb
AztCGhaq3PTm5juj7Sh2Zlp5f4O4sRIrBQtKbaWRrtYWjl15v7jhkY7hxmQbK8OMVeSFSgQl+tNv
1LC5OcAjm3Sv85Jog3kV3Y0+zypaGM9+VxwGV7uqeZrqV7OHNXHyobxN7X1iO5x+OBNHScX3cqC+
NWZzmAWQ2Ca24r4K83cEu+91GhfCtqeDYykqGzLY2DTI9+mu9FeZIrsrx+BsT2O+InWbFDg2ahyL
2P30B6H0n+L8qr0Jxuy3lSKEVcvsnxbnu88d79NAbzAPWgs1ibhmNpBP20geyKKln8jP/nheG9Dq
aSbrAr+72wymzJXxZjwi621ANARvMoZpL0DJ8H6N0HEASkbwZK3V5svMj7HojLr+p5GBCMcfMaZ/
KWmtV5zFq39UNfdfuV1bmE9M6cVPTi4uomh9kE9MFS3kx6c/pcr6FJVmbh2pGmjoVWmEo3NGv7KQ
zpbrtFKRkaEB16jqzzkJapg7QeQ7xlHRhdyijHxVM2FeqTBfGGQiuhJNmFPN1JmiuHc7j01aiGmZ
5zcFVsRL+iSKb7iuqd8/fmFs4afLBDYsMYTk+oPkhGbA01HKpskzQqT4RlO9YNz4SRqSxLLKlj7m
Iux+5gC7SSwAxb8GAJqp45g2DD1pvxC+EyPjvX06NAFErlJLym4sYJ75UvHCCOZzYWvHuu3JZBmj
VT2A8CvJ5PkWST0IzSjXS2Q248qJBv9esWulfvj0C7EnRzGE4NLS+efTXxVjyS3b1CpvQntsSI3A
K9AohYj0NQ65429kMuqvyH8re/3xwLOonNdBycRApEmIrCP+mX1v39Jk0cVBfEMHo74NLMhUSWNj
ai9EfVNEundl2Z7Pr2k8gmzggXQhzEX6+OaVHj6l8U3iYYrS9Vg1O1amrT5+qlk0/vZUnGk8D6uF
STL7yDqtXXlDM+lNVoWavI2QHNH1PYLC2mAMm9nH1in6J3okwr+VVXNb/Hj4Cw9JFMLJDSZw+sfs
FIBtgUtrAgI+A3xJXhA7pxYAxZX9YEY2mqYygiVThWXBgleZy6eThtZvAASFnd5QUaT3v1PiyASd
nSovKYaa411rCnyUvCorvrWOlXx3MCFq4DJY1XNi5hPxA9czOqcit+yWUZhkVwWgF16EPcFkpmnN
Sn9rRni3m6gWRqYIkdKbBiLOn64e/C25e3yZOj/YUmBtnykajt9yJQ5Xvm/81cIx2oP7DL4L7D13
Gvowin+Gfu2OPL2Zk2Ma4gwXCsxDwBEBnpl9oIGaeOcAijymdhh8oeiZLbntUNpxcjU4JLw8AGWi
3nUYte/0sTPXPgzAfz45S95+xNSbTkRLzDD7EQUdsCrp7v4INbR5sgw3OQgoCNdmibzwrEj4p6uT
8cZKPZ0lvW9jVFp1/ZFGYo8WjJae5YVFDzdZCb1znkI/jn82ItUe8wgewCqngb6kjhzamywaKdED
84Du8vGzn4UlsI11SihkAyZC97zloqbHfpB93x+V3tDQyULsG7Bt30xMqCsv4MJQaJyFysdWQTW9
HQjv5qBMtLxravwLQkPzV70c1GMwwLdp7cB8/fipzqY7t0YolVO/k6NR8Zg+xbuhDOZU7ilJc3Sa
UTtokBLhGQX5lQc627K5FHEFRz3JGAjBZvMGXLFINB3Lliaqmx3uMRO6R0ExQ737vig19wrU8OJ4
mqbhponQjX9z+lQibWN8XhlPYE2/6vucoixsnKWCR8mqUcfoyrXkLDggiwGniRsJ/XOU46a3/O4t
1gjZusKziqPXCxLNdn7fjOpzrdmP+Ap8pZ3C/PQLNVW6TpDD2hwZZzJ1tYwAihLusEJafRNpYXU/
upX7k/p2tgngKjx8PE3evtDp9uOw9omYJ7UtStzZE3oljuUufupUwwk6FjpW9pRfkixSMUsoBPY/
3TBSO3XUELRo3zf0jBaqXSyJRyiKZd1YP8mh7pSlj/1Xg+ZQ0i/Llpn6Gz9FtrGMDPpWVjnF33Qp
KISqNyhuUxqyq8K0lwSo+FaELf1awCZQTa6GqRt2YRhDkSwCaqA0j2DdB4dO5PrPj5/+fJHw8GR0
uByRMyWRdPp5O4fEaYW6/hhKGu5xu4+3aCY/HWdMF3S6AFnz/OsZJFT36R5OPV09OlnR/03wxVj6
6H+/ffws53sLo5BbZHsllqVf6/RZMPNJFTLu6rEqk+5L7GKsh8avXbs0416ZpJdeG/gPYn96KdC4
zl7b6Jlxhv2VOJpDT900CMqlZuIg9fEDzaXDQOd5ItpWpyQKt+X5FpZwW3OFqogj1X0DAEgGIrw2
jUGnm883IKEN8U9+SnNbK6G+rJEurKwKP/SPf8alh51wpVPjDOHbWdxQmhGRQKYerajLsAnKqDVm
dnfllZ7fBXhY/riwuT+afP3p877baaRP2jnOUvWo2bjvdnbftMvQroY7NDMhPoc1rNcFxtcpNo50
cVLCUpCG6WFB9ZKurMq816DOXDsbLz68gaBzyl8jTp19aZlzlne1qx5zf0zRieEHnzr0o37+FbPt
QVLR4OHr9rQLv3v2wSi1PK6lerQ9rLlrx3LvulHTrjQQXngWdlQyL1y7ODymLN/7UdwGzave2/XR
MqP0u0KW4ABV5draODuhUGATCBNgEu0L0lmno5hKgjokH4ajnkX+L/SHxgtdwg7CHcd6qDt8FD5+
d2cnFH0L2JsQOEocplmSp+OFQdu15Fq6oxIHChGqa5VPwRinP4JGK28y4AnLugyKK4vifLoibkc5
zZKYMgHUKE6HFdZgW61Xq8ckGLtjCp0G2QQEhfuS0u9GVCpK4VyGwb10vP5QqlrzrMq21haal+Q7
MWrJ/uP3cL5bED0TgHCPY55OEf7pL0Lgg14UkN/R6ag6TVhl2nWTQr+ngcM6FMJMvphh4X3Bl1rs
x6JE/9AJxdp8/DPObnvTr0C0Ry6ImUYofforqiQMWUiZdlQSHy6Y5eoUu3IkW5Pt1LrAFwQ7Rc34
LRQ32n089Nn8noamnEWjxZuH92x+a04a4cjVakd6u6IXt+/934kSXIkXLgyis04JTFRKS5wBp8/X
O3YwpGYtj2OSYtTquVTTMy0zfn/6WQwBP5AkxEQZnR/MGXeEkTSZPLZuGP+Ms0DZcxgp60+PYhkW
84WDk9hnXj/qqXdTMU0lPk9h/ByWRbIR3LCyz25vUy5DEM6RoifVNp+ZUonyNC5yeQyxe111AImW
dgPC4/MPgwnSlM4gHwdK4fTLBHaqVlUaymOBRHBpotJaA4Qar5xTF77/lLKaLoo6Apd5uBghqpB0
GzBKqNsHbov1qhxtcWUxn29qbC6chdO5S1SmzjdR4J4J/ELt2IRu/hAazvBCmc9YiZD0hUS8hLJU
D+4/foHnOzf7B92KvMGpK21+DyytfgwknndH1Q+KY9NE5jOblbKrU3j6nqWgIPx4wAubKKVn8o6w
D0jacsM4/WRaZPhobfz0iAoTh1+zyL7EOiyqiXuzc2zcQxaINI1DPer60QH1D3hTaXehGhX7xAPN
dO0Hnb93fhB5UJIAlB1J6Jz+oB4u4WCnIJuQnQGkQTCaPWAkYGLSLdq/tuzMO0yp4nQ9aWURa3sm
vQRRK6pfpZJ7UFZxaUPSa2t+vo2cBkHLFLo9dlUfoo7QU5hRV17hWfZkOoMcSnYmux8izFmAUrru
MMLCTY7wh6ptYATujYRl+Ujdxjh6edBG66rqu1dbHRCcJq2iQkCtUQB//Dumbf3kFsWP4FY6JalV
rE/s2YuLyPOaWZTkqPQnnJpIbGtTO3m6d80WFUpoarjwZo4ov2TuGED2aUZkgR//hrMLANukQZ0H
nj20F5IZpx+v8VTRFNToDoVpQYzDdHflEBosmkG4V9bn+S4w7WesFjYbC2y3PB2qHwCzRk4uD2AL
KpygYnWRERL9i1EmQA2JGZNY46y+WcGUrQAfHJjv1ragi2OPdD65sqNdem3TCUADHYk4Y54F7kDB
ZeEgtANt8LcoWv4oLUpW1S36K6HBhYGQi02ZEhpaVUDzpy9NagSEapm4Bz31MARKa1iKtpJgue29
fjwTLnwewBUGVRNULjr5hNORnJjWGF2PMW1UgnKrNj3odh+byH8zCl5uXDdJ+Wqz+TYQXOAmxSng
t2a5MyrHgz9M7eTjUS68NaIaA+EMhVLizNlRkBkFWGoaEQ9BpcpFAadwF6QoqlXbta880OWhKE1O
OyAn6ey1UdcoS2Vw7EPmavmfoKh+A0WBYRbovXXlsL40FBE75+eEgSBqO/1CdUb5RPFD+9BQtf+j
F7q1gTQZ3qhRrF3Zms739Dd9gkoSa8p829PW9e5ypY+ZV3XKwLSDvLqo+iS6zTQlT3CArxW0mIga
US576pUnnKQRsy2RcS2uQZzgeAfN25mVTItsgy6IQ1cEkbdk/83oNxml8yuq2w5dK36hv5w6S17g
GupiUTeR8jfDKwk3XMRgy4AY8LkgPfPDThz8myhcu0cUMzS4hejCfpvl5OgM+A4tgkg8b0IZp+VN
bSF5XYhQKojKqJPxX3uy+6ekqa2ldYRCH42ErIsFf9X5Vo8JvYfDaFOUzhrbXnJC+Nsoaix/0RvE
gqu8cKqHQgo9X8K19MB3Gn6z1G02iXVR5+Kh7nNJy0YeGb/4tdr3EMR0dMw8ZUT4VOQ0PH28IC69
V66VhK2krLnZzaZOkZdeMuaufdAy5xvOpk9OMEBFT5WvSeh+pQ9y+/F4FzYTdC6ca2Ripkk0O9rw
TIt8AVL5gJSvXbaD3R0StwyuJHYvjcJFkvy7SiMeaZbTWWoIMVjxtMy7KIhWyFbhF5eJdQWvdGHZ
TSgj2nC5maNLnI0ieyP1aozHDy42GHtF17qvesrcg4H3b5Yd2z1Jo7dXNzdkyMsyN7u2sw90+NAk
pffpLTkOfIJVDBV35ESNDf7L/+o1EjlbnJgk5K3Z5AAPWLpKzBbmRna2xQO8WpSA1K98rPNoZxKW
TOcyt39e4/Sa320pI26W2tgI+2Bbhb+MKjC7OIk2+7wr26/emKmsGq07IF2Tu7oJhyv79IWrPuVQ
rviU26DUwS07HR9v6Q54auoc6haT9JbU8haGrlzSj8vNB7LsIXN0JBhdss6bKrgD12xfa/S/NGHh
WvA7OCu44E3L9N07qBs4mZaInANhH0RdWZXdS2Qg0/t49V2asdTCSbNRqaYIMVt9cZ25KJN1hqHX
EzVzjhY/sgLtxlJ050qC7NJnNRDETlcRZKdzzaERS6gIo+bQpaG4P2O17u5bisZ/mz7qdxrY0C95
0/z2c/qkkd2bfz5+0gsvlCooyV6uHlMZdPZR8xDOvN4pyqFvq1jSQV3LNbQYoNz/Yhz6+mnERmfG
Mjn9cNClCwPzbuVQYuJ2K+CTr4ihjIfPj0IlXEyFzknNMDt1A1nz5+k7PMgwz49mHTf0pRufT/kg
PkS8QhDGpkZR7PRZerxz4Arb7qFRMRBv5Fiu0rY31h8/yzTHTi83XImRE6HEEQZy7lmgB1cZPnFj
Woc0IBgfrVT9G5S287Wg6eGp0vKrVcULk56iJRkAno2H02f7CxJiq/GimsiynyoyZLYOXQPrzzOV
ayXpC7MO7QILDKM00mZzT9RWdX0/lIV9aLVa31FVsfdcZ68laS88EMwHkkxTlfl8ZfkehoXJYNiH
1BjtfVHk5m1R+87kdBV9+/THonkBQZFBKoNwb7aMhrbxmsbi3eHsli2lH+ePgkhhO5RU2Rea2xS7
jwfULj4cqEvygcR5cl6miVuq9GQ7rYMz6OmhT6XyZVIvvWaVVG8i8L7dvq2t6NFqVItOyKgCd5eq
bn8UVHQ0LNckbXXY1xSwPlAkLaqqG3/2NZ4KC2qzLgaxTSye0ZoL+ktAp9G4Fbk1ZyopAbzXa6Mv
p256w9xyL7BvnEGtI/qqmsBcqFFq/tTok/2KzVT/rGhm9EOyheoL0XrJ1tCzYkAA6Ylh9fFLmZbE
bMlwPE45AWijLM/ZDKY/qHFLbbAPtdIkWxsfu32jy2Sf+qWylZFDv2NYo4AAxWtcsYq8MKMZmjjN
QZUz4YRO94QsgXVXZKp9AJsvFgW85kMfd/XnzyVUIkwxFPhTdnM2zSKLIzUqeEDNSPKlbLIYHnXg
oTXsrkVSl+bXtL1RgHNgGs/JdX2RYfqR5mw/TT/uPDVq1moOesEoLeNKfHjp3WEIjv8TLSvS0We7
dpNkwk5dbLTs2LXuaB0yFn1h5Z+PqHkM3tkkmCDenZ1AuoLBR8Ql5+DRvbQry9BZ63b18vEMvPTW
EJkzAah0YWU//0CVE1hTM9Qhg6iwdtXQ2MOTSbaARdT7j4c6l78ikEfs7jDPKQucScTZmgkH+54d
oPYH+L1MAURtN4Hp5Uu/pwvYGzJvUerpLpHNahyHY59nz//iR5iCBByd5ezmc2lInmCikHcE3Iji
uUHg0rbWs8alkdaNV5ZZN0eSQHJZ9K3Y8WWVPVYc0da120pcuaFdevWIgKkokCZnAcrTFWjThN8p
Y8DlfiiDrdG28Y6uQWNpaua4+vipLxzNhL9kXyg2IsM9e+gJopGjBj5oTNglxVXv0e8SZycIBY56
jE/Gx+NdWiDTPk/3AnEag54+Wlq39IymTN3RMuqNY4U5llXoGf/NKCgK4TWy5OfZVEOUVh16hnXg
5mntctgBB5nI8soWdulZpj2SKIPFTtH29FkCQ4P6SbHrUCm09FCaoRm2Na7VmC5c13kCIlrKwtN9
ZRY8KaEcvICu/oNlF+pWSldfVrodLr2RexHeTeOadsrqCgHxfAai5eEizVKkFsQZdPpoqITVIBt8
82BVarNsaSVaWUlUQY1Vr+3ObxHS6VHHWGxlKgU7umGs2WxX6s6CDR0ZBz9vYV5I+MpyM9LJ2MId
InmwyDMneiojQKoL1WqQNSeaW90YjSushfRi8vJS+MnW0zuh0XtR0LBvA84BeFGl9bgYhdIaHPyF
euW6c752IP6w/RLTIuygPfH0JWEnpfiI9vWDIT3qpcmQf+n0ZNx1kWksotKAOPPZac2AZDIonU2p
WWtWq4iDJkebX+iHYZIA1o3m7XvPsK9M6wu3Y5BsXBYlTYD0IL01Zb67mYbd2Nkpe92htj2E4x7+
JvSrNrgzDyWXYsg++95UnLVhJ9Yh9qLu1QnK+MqvOF9c/AgTLbeJopJuqNnLddwwdZ1Q0w9aYott
Xxh/hqq7FmVdGmRqpCLopKOKBsDTL9jio0SXP/6QbWzZywzXj1UNt2L18We7NE8IpjisiT6pes9G
cZH8gBtRzYPXeQQ4lWls2CHzJV5ocsNd8lq5+NLihW6JnoMh+adZZsFXAZtpE+9kdGp4Y31UHOCn
2nfIHuIrsfuFF0hRmhwteT0UcPMtUC/MpvdyggQqSw2sOQiUx5p2L/XzM59xpos9GwwXulnE48qy
mHgl5gGbMe3LxDk4hEr08PF3Ot9p+eO0D1AHJCkF1vN0NqT4qTDxa/Og5ZW1ztKGooQrzJs6drVV
bUj/gNuAfiWWO8+ZMCG4cLGeWW80cZwOauUY+wizcA7ILUZaf1rRPI9lQZqkb3EtkvzPd0o3OWmC
aXFe4kHK8uvHz33pI04NMtSUeHQKZqc/wbTdADT96By6odUfC1917ozm6jl2YVZOmwoxMcHx1JR6
OkoYlpmjNg6JqE5/tBWp3Ymi99aiHrIr6+3C89ClN1FZNc4UmjNOR6IMY1SJnroH8P4g/eFnr7zU
Uq58uMuj8NqmDjFOsNmUzGVWJ0Xou4eQ++hXLLng61dqciU0vjQKsj4UmZhosAvOLhRxAFknBjpz
MGn5v9WwU8KkJsyuXFumLzw7gklhULciCEdfMm+sK5SoLbrBtA/RCMIosY14y24bHU34SxgaFf0N
XpfKQm26bPnpucfmgU6HPi2TbOhsVnSjPZIwjEhz5bZ6C0eCvugSe7RrR+f0d2ZPOJ0nNGpNnTRc
+0/nREC1OYnjMT/aQZAdNR/SysKJCqgpAnEwBgQRgDC3AQr26edjJgrIwNiToOibjWtEEDR0z82O
MUy6ta9ADYcp7VzZht98jOePx1UQIcjbTHmzCXh3ZJs64J8WAOMxhj+mbEvgtMx88vv+IrbVfFsn
nSYAEmvytQTY9yB6LWwXTdeNx9ygpXU5tGkMjkgZMIGluCW1pSmKHJhL3tZ4ksajH62GcBhfFD2q
vWVQ5BgLtU3c9ZB/TfsJjYQm1iqdJe6ytxuBi63m1uqmBvcTwr4R0l93jS+fR3fsBegQEz/Nhu3w
VUGmEq9IHhrKZCkEPVUoftR9Lah2a6sw9rJoz1VJrKiVkb0LASt6yzgTNd4CJU5N36teFzsRCu1O
x/njq2JAgFtRF8cdUeD0kO3rocuCZcMRhQLf9Nt6jaY7sdZ5TesBJhxFM6yBteFzKscgePEgxsWr
zK6LGmqN178MdY7DVBTpLahXfLUe3dbI6hXcHnFnYHlEH0qPhXKAQ3C6CMyKDbsWwM89PKfwmyyh
N4akpsmIJzJu15zMZnenW6nxI7SSVv/iuZ4fL2h9FcGNHleRBvg0yV991b6HAnS0U2iyy8hRVGxc
+iCOgQzGgOdrNXfMZc1FzdnYolW3uVc61Ek99JzgTeL4VUsS5TiWhtuvUI3gfQ1nyf3+8QR/C8Rm
U2/ScqF7wPYF+dMsfLc7L2l8uE/Hti3Thyz3/VsYsMpj2FQiWQD0rfcmBMudpSjtxuyVagNQ3bzV
6tJWFkYMcFPLQ+dRFXFzJWi4+NMM/Dfo5iW9QC7tdNGrTVbz9tP+WCVG9BVqjDyKooVcp2S0bKJ9
xqvitUQhMICR4j8sMAWrszus7CLmshWnv+GPqP+4iZqVC5CYlfLp3W9qmpjOfS53CDum3f/dstU6
zjCAis0xSmDZLRsS/LeGkWfX7sPnZy/jgPLA352tlsv36TiiyT0HG/nm2BSpta9SRb1XcwkFKgrM
54/nw5t2/3Q+TGpFsmzAC/Bcn+vQc9uvMlZjdbR8NQKlYQbtk9PCJsTaNc7jtTM4ZbBu/RoggJSU
wruqNW405u43aWf+sKBYVflLSLXl3z5tMhMEV+MWi55bcLoa7KF4iltIFuuhsv3D6IVpt0C2DZZb
zXGRsRMYNYtC/R/OzmO5bp1p11fEKuYwJVeQRMuyLTlOWI6MYAADSF79/9DnDLaoVVrlb7In3iUs
gECj0f0GgZHgzDdD8bAu529qxN42otGWyju/X6cgqqoJM9LXJ//ylqEBsKHfvK1/Cvvm+Tq76zwW
7lyNMTZU1gH/8vpPixfXWa1LfVLQVbBNUPPx9UEvfVxMuDbAzsaP3xM0LVPmBcnDGC9oNN556Ea9
AdEzn4o81a68eF9mI1SJIPnxMKT7xZP3+fzsOidaopAVs6Vl1OOHedtO5vTPNSJGAU+F3SUCF3Dr
no+yQtGD2G5I6C5Gg56U0R4Su7hGq72wbJCUuVa2zAfSy+5MjAhj5YWRI/6XEpQX4N1YyGDY2OTZ
tWfmxaEg0DIdE7O0fRJQeWnlDh1m1lrj4q9a6jpu5PASu1qTVyLKhVIqL9lNIIR0igrbvq2MZEWX
u1uiA3nQ2txa/aMzpxZSjVP2YUZR+j09jf4NfE0ksgGkYLXegjnHnKhuT69vzJdPG7qk5lYaAVbJ
a3S3wly32oDTswRaqXV3TuH4b3GRbjGgtyo4YunSyVMrlvSmIl4c9XHQrtxNl34ABPStlkvMe1Hc
RFUeikFgdLFUmLXWvYd0c49Ue40rVz1+1zSPyRt9gDKOHpwyAP9XcA4vz8tWHNraKCSANJh2F5DW
uvPawAqL/dbGP12MK6q2lriyzhdG2Zqc6LhYsMTAhD0/L8VcaL00AW6bwWiA2XDkTe3qwz+fyg3R
S/eRZhOBfY+ZCHxUNDGsNuNGH5HFpOodIc98LYJemAs4NboAgLdpd+5bxTAvUExbXCsu7KHZMKjj
kXtEu5IvXxyFSEYrlaY0T7jnK0YTkrI3mp1x1uXD7Zob6kNBZnft2r00zCZJQ4eGo+/tS7fVEAyO
DBLUGOqyf5DoBt+vc+FdqdVeGoX+PTucj2+RSewm07Qe9qOaFS+VRrvJqeqHUZuNx9cP89+76/m9
HmyvdnAkW2f9BZi26oKOl2COt5eOlenR1pX23nSy4JB7eE1pbh+8W2Yx4k8r5mO/TO0vW1PYhYsu
bxDtrcRpHIVxtIp24j0xLoe8LLyjrOv6SHqpRfakmmNl29lJyaQ9UodD+lp1GFpteCADhyW0jkV6
EOCfrwTNl/GZZjcveIumnQ0aaVcwmDyLLN0rzZhewgJ31QuwPEYpUFEtOry+jBeGQlUFKSRK6yC7
9sQEnI8mwpAB40kF/regcJOoJYx/NFPkcV8f6mUywlSoTFO9pxj4ghC4AtTsUXRV7L6sPpLyGg8t
fLWnssNb2K199/cquvVKlLg0P8AQkMb/arft6UtJpTxkbn0GxZjuZp06fKmhsCF+Oxn6larFX8Dz
sy1J8xOs2kbw+asJtNv5VmtqopKuigVy0r+Y0brejmViIkyMqzvy+0NnuSEyocFwTFxFLCl9zTvm
3Wrnh0mtaww4zPpmDoZbxH2AkEcgV6MM+4DafrgpxsU6Xtt5BJwk+TNkZWccSAC7OChLDalrp0Gu
WOkVL8C2NmGFFQvPOkTaRzOIcgYfDkIOaR7VqsdoED9nyzxNEhvp17/0iwjAE2fzU2VbGZvl6m7/
Dji2Fx4Kl7HlJfk7ICEr2e3VivyLTwsvAfoxhFoXjumLLCbBkq+v4SHETmcbJ2S90vsO0sKpce2r
XLwtkdx9WSp31ETB1RCn9yW8zNPRJtXsPLZr3ArASfUHA5/Dc97ZZh65Y6ve6VJNt4UorKPmjHWY
oYATNSgnXLnCX3JsuMKBjtPa3VTFXvSm8b2RtTnnRdzpXo8aMqCU0AP6GwvPwEQt0/y0Pjd17/yU
vjF/RKA2wNjSnCCcF51vv9Na9Lr+NWDxm/6iJ8heaZDs3xlDNoKp9b0ylsaCWuowmadqrosj4v36
v6b821BbcIStRffib+XpP0/UfFpGr658hprWKSzGZXOysPIrserCDgbOAJGeld7ew9u//2cU+G0e
GZlTIpNQIRA7VmXUe2I9vn5OXibHlMiQm+IiA3eJT94uUwLYwqu1W4qYi7nIj+ZkjfdDPxSUotDP
xhc9wM4lAsaWfg3U6hRRmfraz6Vc2kd4A4v9r4kbPwc8HB1WIO4WBma7WQvFta5pZbzgcHhs1SDO
89Bd6zBcWtvtw214IlJhe/do04XoNR8H7jhZu+nIG1vdIlw+XgnG29LtTixPjs0f0wdMQJTYzSVA
QWM2ky4GVI9OKe/5I+D9/haFljrCJtM8vP4tL0QjyMoAvYHUkePvC8dYp+hydRHW0LMFGw2kJ44S
1+S3tma2/5otQrHbHth0EzYi+75Ko1Zt9NWqQ+kzPSSek6C5q1CtuBLEL21OSLEb4tN2YKzsKasm
lhLjgMReTMQIoHz1tviYlu4C+GQJ0l9m0FRnJ5UjzAazD94OkoJUOAZzKyNblUYevr7AL9IHqnps
TPq/wEK41bbH1X+OZNMMeLhi3xEPIHCOE5Q8P1rKZjh3RoCX8MiYAB8s/Hr/fVxumE0tAXwtfLTn
4/r+ACg60KpY71vv1rfS8qCpUY/acYUFkhtrh2sVb5Er++nvMdhtYHj9RIZNPmzryT0fN1nLvjPH
qo5TU+ro1nsTqOwqMYxHdnUmwgLfo3cTVU3tU9pl1U/UIlDoV5nt/tQEWrFH3Jnq2MBTB8KPBGYY
WWVWfcM6SXty6D3grLK258TMZuxtaDoDY0Cz0kPpKje+gu7Pv8veRBuCBl+FVaheihsUGGEPDW2z
imNjzsUSgkpX64Ekq/zZC5+aGoTh+h5uJYJURq/fTZ3mfMTIKdH5vbBmQn9Z/AewRsmt3ipjuvKt
LoQWnrYIBQFM5bm2Lz1VRophqFI1WgVOEnlUWI+YeF3bidvKP/8ySIRw/wDtpnuI1fvzL1NNM016
sy7ivITrlEMM+ghkJH/sG2F3p2HWUb7WcCT5VQrbDSFndp9e35JboWL/A9gaGx2JRzZ2zs9/ALIE
0qg1v0DlJeXKN11MjfE0VvUvOmXDnUDI8C7rMU/Az0i7Fn1enkPCDomdARUKLN6eY25YDZyntSo2
bYsqnLPixjZ747TCygyzCTKTQIXun78r+5+xqBMiBgMO9vmEK6Pj9nW4J8tycN9ZRQPdCeup7Ep9
5iX0hwcQMlZ09BHUIL5u++u/McZ113YsMxl3Qx4cMRIJakQMp/FXS6lmPXSzO4qTg+EClinTdrD0
frGwpF0nPz1rzZKQ/CAkmIYTgqQ/ffy8EOK23XqEH+uiLjBxSXyfbFBSV6LFy9sH4T8412BGQAqg
1vH8hycBT1uzpemRsyVOSdD/CnLrA3mReSVFuDgQaYLPIaNxua9SWsNM9QPfgHiBi4/Vme61B3Qt
k1i0vv+vhQQyET4EggnsNZKc3RXutK2dYcU4xNnk67GqMv3WyPVBXLlYtj/z/DRB/yevBwQAAJDs
8vnaKZnj5tEHIs4KDYMoA5oc7ixzgYMwQMu80HBUfP38XljErfsDvgUiBmi9XQCRBYYRcsajqyxQ
OJkCZ6ILMZuIl+vzlcm9jIhM7j9D7ZIttU5OuzTQyXWnk4fVbrVwwf3vyq64Nor5fAkXHEwMK/NE
LHiIRvrq4yuhXVU8vPihiHkuWgrsv31ZBE0dPNoWls1QvXXqSsPGqKy2Imiuf/rmqrbyxUlRj0da
Gewh1JfnkwJNS7JnM5ypW92tpwl5hDTpXzm5L2M5H+g/o+w+kL2M1UgFXcTe6OmnImjcU9N26aGj
xvC+NDdDDM/sb2ET/TOUg3RqwziAD3coblq7fZ8XUL7EFDSxF/TOsTIq92Au2dd/3up8rk0Wltcz
adRuepmQpUWBielNAQr6FWbj/VKKAwZHxfH1oS58L6SKSNNQk0QOyd9tQuFIbW4BbMTKTPsfFRl/
rHyKEP8+iscXp7TNnoCX8HxXqK7pseVilKXGzCYExrElWY339O/DEI04uZtIH4C258N4AiZghjth
PKCqHyrHUwfEDqvb10e5EIgAdFPaRlEbBu5e5BS3Ur/1bfqDlRyzT8YUrEcRLMsjktL//qJGyogs
euOiUxvav9utztF6B8uduEl88zwOvjwmCH5cOU0vkxOuJb4+9QGq6VC8ni9bSzqUwa5vY8x4nM+j
P7Yn0Q8ltkGioc+qxL0nxuEKM+HCxuOFSVpiw6YCtLbbeJP0W30J3Dae0tF+4wpczjzRFFcetBdH
YdP9v5YHmjjPp5bVWjFU5tLGmmW2p6wHpunravwfFpBrifC6oRQAYD0fpXJ9oulMBuT3In9fqpUW
N9aIUYEJ0EPP2p4n7aoi3YWn5sa6BVZGPN2o9btRFyfF6WcNQEOxge5cUxVdiM9lejBGZ3pI3TS9
NcC03xuT3p1T+kH3nur6p6JLriEgLtwxZAGk987G9SeWPJ+/tyTo8/VJG+MMBMOrsbMzdnE4Po02
tnBG41/LPi7U8/iWoFUYE9kz6sfPR4T1tqW+cxPrVRt72uAcTcysDsvstsdSq3wZovGmPWSjHxwF
Vu2hpdrirPuzOeJRes0RZO9wQyEKJQ1csDc1dFrr+xqQa3SaOcvUiTsEdMPZs/G5NRuQT71mp2+6
tRoiD6mxxyKd7UdXWeJQdij7Zbk/PwE8czHfDLR/SwT//ibuYJrV276kTvZ8iQrTUXz+yYkNnYdO
mUP+6s1Ru5LE7ILh31FQWUMwGPQwKJ3dKK0wC1d6hhtXFBk39Qb/VKGTeEgGy7gSdynW8pP/k3T+
HYy23iYNQDmXBtbzKWUom/mg1da4n6b+m0Yt8hfcx+JR0TzFlddPeqRLg2Q+usjNibBq/FSEQnPq
+pzUQuC55qZ5esSyrF15svfWdCo1GmK8SDKQbFVK1SIyy0nDyKpbdfoEmp3MoWt3q4wyy5u9syEr
VRx0ZwbPtnjrJ5xnkLyczKG68cpZvXfHDGiSLFG+jRwQ4w+t0LuSYo8OP7ZEHHSMvHxWJS6QQZ4d
pSqSt8A08F6QVt8/ZDJbv7lyxnRqsgssYOe+Q8cIOoQGdXjFG++w4ACGAmbTaY/Lyp/FUNOmdK6s
zv+dOLz4jlKmdOb73vB/NoFCYEYkwnwvmbZ9tBACaEKas0mBpnvQqoPcCvgH3ZDFZyTfnS9iToHo
642LrSau3WqBjWEXX3y/GzfEjzdoJPp+fy90UEJ0wl1ezK0TjE8arl9mSOYynAQ9W4w7M622jvko
qz7KEyEeLeVl6iCw8caWc7DlGFlDpmQIqnhqDg1aHtjH5gMvYUdHij+oNr8+c06+G03zW/Wm+THL
cvo0qgGfpluqP2FH3Z3ETLUyzPHReLQLr37blXJ6SuiXfe5QprLOiCMat/QtJbvDTfIb6fbjH6w/
rObkOutgh0FQZSvgvEE+pOmI9ntdWGjbVr5P5oUDdm/c+XPRIJPimMW5Fhm1CqW6ZT5njjn9xC5O
ymju1u6zPq3BTeb18pebrrOJ42iLea811PK74y8tuzEZ68dKTsMttoL9r0wW5RC5QeUDd3JW/We9
Gtq9BM1iRg1+RvcDrYivg1F0Z1osQPGo4DXOYUOfZlGmd80POnI8T7S882LKUmo4gyTU31WWhlCa
wCfyq950xY8uXdaHYmzX7woC8ocFM4Q17AsbdOTKAofOgjlgmIocY84cZ8fWLo2nLu+HBrWBxP3o
cw42q159qNgOphOby6JwL1ZTdS9St3kMBssuo0x0UxF2ttO20TCv7YMqC70I+9H2HiuIEuNR0/AQ
5A5uUvtmqJzsU2DU6qkTevIdnSf/USgg+qcp8PC3LHxT+zwMo76EdStxUzW1ycISDr8WhVOe2X4Q
josnapPkZRutTKk8+701zvdpBvDpUOPwfC9KaX9eGxOo4NzXNpGQ/vfv2U3parfwNvqbtJSGeKxs
YQz3ymzMH8iST08OGJf8YCwdjGQPA/o0NESWyXfTYOuPKMRiN+8rLfjSU4XHdXoQvhGZ0yzRiM/V
mkWL1wT121L0RhvavsJ/3SnmpbtfMnt4lxWC3zdOgig1l4NHRKkb7X6p9BrVZAjMeaSpXGDxjefg
HeralYwgGaij7hQB9oh0ODYH5FV+RGeDsoIsncfF1dyfCJKWOpVLy3sqpxTnw85mH+TziOy+UbUj
XS9FmeZuaPIcW8REpR/SvjWecJ+z86OTwswISwPO+J3Rzy6X99CJewROOq4oWegTJl5+meFPHGDV
qNB/+GGCf1xCQp/5HVzUmr7PHQOT5GRqBmzmNbsH+5GL6s1sgE16tymR6mdD9MkYyb738rAt0vJP
XWNvH2bCmbNj2RT+b7TNVMeunJabfiQ1jXS3xhw3JZD9MSaFe7U3jRpABEgXzc85cRA5dRL1tTS0
Ij/gIIpTcsDEyIjMpP0+wFcF6gaD6AC5N/hd9iVlVGHloomSdlYqTAand8Kgy8BFD4akYustfeAe
tBbf+LCdsdsOrVxDWcSCiHyDreQgQzYl+1GMunVjObIdQMLW/pds7efIBC8uI4Un+l3l19MXCIDe
x15X6yc625r/djED7auuV2VxmmdzyE70uush0oouWMMaB/cVVlxHoE/nMvm8rsApQzUKIvOQYFMd
LTD7PiY8Ur4V3bDeV+nKndKrggsiQ0qM3HMekvbJXRZR3XSZMur7OqebfTCLcn47SrxWw7HRii+g
5ZNPOdhW3N2dHvw83ofA25Cz+WrmIrhrpcY1pEm82XGN0NJjDgiAYkKnW0Bdh9k+oNuF/Gs0dXWb
x2OWtepGg+Uo7znf2FtMRjY7b8p+XIIQImCBhws8/QBP4Nr/uuL1OEeNjcXwYVwT/6bO/fT9gJmm
fFhRAG+Obkk7HP5wm2Kr3gs3iwYtdc2wBf7PCU5l7R9oSNbs7FK4wdkfi00TPud6Omp93edvfSOj
l54G9VgcB+Zk8iHbco78pVg/pA6g61B6PT6WWaGbyCjnw/KmyiwB6BQIXnHYZEKKEHf24s9o4lsZ
Flqdw0bpVkNFnT+4AWczaT+vXim784LFZ30Cr8ZNLySq8RHGButNkNAZeltDDqnCxi8M69FOaq0j
26i6/DZoO/1GUNg6db6bYUhYVgkCkAMdv3M/e50OeKGffjVGV9ynw4iVo5OCgY9GgBUDCW7Kfp1K
VfaR0ThoYGEA5uCjLG3zs7TnLqBy0K73NoC9mssoWN0zEonNW9FPsvmQ9TxmESQ1kdc2cJrMwonP
1GP6O4GwoJ5YPmSBwnDBmyztaZmm/FuXpcUDnELLjXSkJlB3FxluplNmy8fatqR+oF6bBfxKXDwB
+0yGD6benG6QCLa7iM6Y9QfO22AfRw/R9/PcYG8fpp7d3PROwxK3ZChvamOsPwdU39CBrzFr5Wt7
7n1Q2gV/uSWhPki/y35Ymmv/sT2NgjERTdM/THyqmfXIteVokYmRbK3Y+UTtUiZpmBCYgrCZtlVs
kiawIogA0+86F9Mf3FKRnm63Dl8IzEjRMHL9+ZDrsn8/Y8xRhnh0V99aW0vno8gLD4poE8zLjcC5
69Myj+scqTFxsm+J29fq3lvoC4VzUHHa0NxoeXxJwwlTv7Sf1iRP4KUrD9N1ZHRbebQDHNYOVMGz
96oMyh8L6AEw1dn0pgGo9b1M4YAgSyhlOKx58SHBSTPDnF5ZlF6TGVdTTOGdL5ld0qdNnEEzQ60a
jDdjPqYy1HrEmQ79kG8C4iXGvDyr5IQ6Ut5YpzXblNM6UpY+tGsc0sNBN1Jn8/ZuP1V9UA63S10v
P8mNygJX0Sa7q4vUKMJia+ziUTIUDzC1xyGc28rCaDRblAEZoll+rxCf81CjKdQc8nHB8TmnWDng
8Oymj7jKZcWhKFLtPLqz5R8pRDixU/dcqSjYzG0047x6W+kSCwLdLXEHGLtMHidsUOoI0oJsDnqS
qLdlGizlkb+mPikIad37oBAkds2AgkykCo3tbA8CgUq/mROSt2pK0V3UnAYwq598zewAO3O4LgjF
JXlqv+/HYHqTzm3eh7B9eM1xpfZ2mDVGSS9vEsVviL1CHgppGnfZCO7hkFRWwnFZBhIGTWvRmYN3
OH2j/T3YSGPo9TvTnvj7lGFbFDnqkoNW5zi9PFqChkiEQL/SQjrLEqWEdFbipq38DJ+nIPe/uVbu
eCGaywtMcbXk3w1Xa3r6iZgwR5mNn0poS3StI8+aRB87wp7elfOSFlCYx5WHGcj8x6pbV3mqoCfL
I3Jg9a96pl12sFQeNLcop8jPi1E0LY7YWJT8WIa1sc9Wn3GJpp2P07HMUDAKg9kXKqw1F3MaGO00
sOoZkHnIleuYhN++/i2senyPrMqSHKuszZ4c8p/2LKpJmx8Howy+10OQ/sZPsfxqOIITt8wLWtlp
6n3MCpX8dOUUnIsA5sExy3z8KMTMB7mfp3LB9yZDX/bQd669hFWWE+cATCS4f5b9Cj2hZpEPqzUp
55jC9aCXSZmgO7ZQytPDVC1u+zCa1EAi3oPTPeWSTWhudJePNn467W2C5rB6s6ppepiUtyEFOosj
7HLTvXP83lPhvGhGSqtSZslv2y+ZeaGv89tUK7uBVx26WqFVIGiA8LmTfSSC0/HiNOCkMRm4cYfu
bLi/xsQQZ7L+RB3SZdE+ecryizeIPCDUXnX9+GAmijCoDevywcx6Lzj3IFOzm9ZuzI94SdlvLRk4
/W8PSIh5KDdbZx4tef2x1np2VwbFyDqqLMGm3HKT9rdWN9RE8CWGUNGAaOQnYdrqHjXUU+QtxGm3
OQwSldV3lSfcrzCAlylqyYaTkOeP/3mpWPYwpQryyWt678kp0kIPg9pfPmepvxpRVlKWVMFcjmyK
lZxf6xIpoPrr3Xda8fqb1teH/LAuhv7d6+vuZ6tKicCquThvHelCVQvMZSN6ks9hFe+59Q+fp8Nb
oAIkiVAAJhwZ6y5Jb1bA3zf9YPp91Jjr8GfevJOwnxBJcasNiZUeLYTv9YMDqX+AelYP1vH1AvCu
qPj/yxC0oTYotUeu+7wMYZbJyP5FjNnIRX+u8NeNAtkZ7/6HUYDeA5ChSgr2/vkovT1nQBkCOy4q
kZ0MMXUR+7+80lW7NBcI7TTk0U1G2Ws3CiLXdVNuo6gMfevMaGUoZDH+L6PYPgU7mpO0XHcVZj/1
B69tHDvujbnDGLzV0V92mysFogtzQWdtsxymLkpxfjcXh2NQWqvhxTnYioNbliKaqqC6Mpd93XX7
/PTyKf3TXt3Kfbtqpy38OaDm4sVT7ZgfLCmwtWnXgL1tN2fHR80xW8FM1co2j0GV+2cML5PzUgAO
ubJDLhTfYAtsWxC6OxCO3S8RhW4QIBK2SCqzBzXWJuAFesIUqzo7f8qHHggJxiX+j8nqUUTobGlx
Z7sTFwW5Sn5S/pDx1NRmX5EDi+5nU+t1FiJf31ehrWXeu2UyMempkyEgQce2805zZPV7MTX9KSWV
qaKFCs5yKJfaSSPI6Yt36r1GANulF0R63JrBre/NuCAoy5yprmHlt/IgDoSKbPRZjbAdBYjyureM
MgKR3HwTqy+xZqXgcKeqFbvossTPxpky+d60x949DoMFojyHMXUNMrFXzQAmSRME4JvNKrGwe81k
IfzCXgQi/XY9N9CKRRXcy8rkHqWtro6TV6e3brt0Ee8AmLbIpDentQqu8e+2CPKs0MnPgHwHSQPU
9waOfn72gf+llAoDI66lSdGntXMsWpXRtNoJlzKqZClPnQFIrQu717F74weil9Y/0p7/LgaBB7wc
TS4YOLvaLrqdWZPDCYrJ5ux3pZV170bkTK9gc1+cWuYK9gI+GrgcxL12RV1oS3jUazqUlNlvT56J
NNqsN8X59bOy7xj8nQzfk13Hf3Aw3nVLanjVkyVMM9bUMufnoFCGc56U1f+EaCU/+35vfFz4qTJM
Fpl9RwJMQjdeVP6ZTkL9CFakK8LXf9Oui739JICI0FrBym7IoK2t8h/gjIavRjLK1opX/r+7up3a
rYGzsApKrOV8DOyqc3j1D0FOApIv1xQdX4QP2th0FxAvpZdiAIR/Pj7zRtCxAUDvurKNCuSuI5Hq
wy+1ttU/yplsc2Xpga/+Bbgj0/J8rLQXNaaFjR7r0rE+oNvhoPfjuDfkZtfEUnfdqG0opPeZFZhz
PERfgFi36n4F1j4eWuudNOf6DTXw/AiW2Pg2BvWVNsvF0aDlbnARh4O5O6o2TIC+TR0jTlrzoZo3
S7SFuNRSwz/Ldvn8+pYxXg6HRhXoXJ2oT/t570M1dIPbzUM+x9g6m+XBGUWqneZuKk8w+PXioA1p
ChhC6ysepZ47ykgjd/+cVbb1xaAcosIxcSv9XvpZCii0W9UXw8UvLMzqNLlGXnm5wbjutz22WU+D
Xd6tjfCXGXO8aeWjo9ewUPyL5mQm5E+a+W+NXj46sv30mWgLgXGh4bXbX75mZVtHNEZj0jjO2twc
HH+03r2+/Fue8jwuI9i/SRnR7IXPsFeOzhKvaBZNLrELC/pu6XzrYbKbJnQ0Uz5hB2Ychl5dk/p+
GSC3QTc8DcgGLBB2kQtai9GLtl3iftGNKDGmMQoonx9en9qlUQBn0lxzaCfDD3y+gH5S+ysRfokn
z28oRQT2jcjWr68PcmFDEAVQndqiHkCg3VTGTTzQzvsl5lGhx2iGZMcJIs9n7E7G0/8wFFo4cCoh
7tGTfT6fbtH7QnBLxwjXZjdOs6on38XtabRoT18J5JemtclcsQdBnSC093ysdey8HJmrNR6oXB7w
pKRV0q71kaGKK9P6u5H3W5BOD9Qs+FmbFs/zsaSfe5bIRiNWU3LSx+LNLJuvg9/ep5V2kEl5nBON
Yr07HbQ1O42e+cYdxLuJgqMzme9bK3+3OMV7mn6keT2aYJ5Uj7oMrnzoSwcFCBNEAo4kX3y3IpK3
X+3ViLXxZFtw2JoRIQVrnrxt9YL27Ep6maCNdGXUS3v4v6PuLhndLzxqvQKTPuTOnmqzewr6tPvx
7xuLXIjdu3kevgCukJwmAzUkfBz9Rd2YTifOSa8l35Z5Hf+8PtTF+Wx6YwFWLi8to5Y+t2pK+kZs
asZEncZxoiSZ1iuh88KVAkh/Q8vrLrj5/beCl1DWi4cJrZx0cVwHJ70taL3m0eb7MoWdueCW8D9M
jBjgGKTa5Je7aK1EIYceycrYcHE874bpk+n1yf8Q0VDFBG+2KS9Cfnh+UspENF2KPWLcIfgf0QfR
wszDWv31qVw6+4CmCGvcdDar+HyUpW4q+p+GEWudTumMjuKBNCE9urnTXDn7lz4UtltsCOyJiZ+7
oUqciE1r5VBNmlc96om13JWQ6B6YpJ+Fae7hifn65LYl2gcbXkMb1oIpknA8n5zZcNp6hS2sXxou
OmpSnemIBJRVZJWMoaPy6lNtrrUZ1Qbp7JXRLwQRkL5cSoGFEDwg8+ejYyaY5Ql00NhIi/5bik60
fTLnMT3pvDDzSEqhV1Fru92Vcf/eDbtpYyzAO5+jZ8Lq2m3PVhrYNhj9FOPHWT3lMkOBL2+TPD/O
htXp53rsu68CyZOZrDkrIS4EY/Pedmo0mLRlY8sWbgqbLwtqcYM8ocPjxrJbBH2cYPmCXgsCYJNv
DNmht+3+sQLA+q3ITfcHQgv0z5d6aYpQFlOa3HdNhrxV6gMpONijXiH/0y3LJ1PrqruxoLR5WOHA
LpElEvuHnipH3fNwbNH4xpptCa1Jl59p22j5odIn9RXgPY8JekKmfZDpQil8TTMU6pISJGuky2V4
I5p5mYEje9lXtJEoBzt+hs5yPVko6dkd7YOKt8R8yOwh/eoZ1VCdEixzUJfE2f5jNjUjXS2m64aT
Ugg+Wnb/rZ/s7MYXG9cGebUanbA58Q4rwJf7io2jxYs/muV9N2nBz1lLrPsWkRkv6hNt+ojQhXRP
+UrGAwPOae9IXvARW9DSze/bsbW/BF1O/dccS+OzZQox3Jo05pNI1Ub7XpS+KEIdA5YfZW954mw0
NoVrX8fNJGxbQ32kvOZ/wE1lKO79pW4NWmhCPailbI3jqEGTP4KKsaxwABZwzcPiQoDnGnF4PcAB
xWtod5nnQwU0woJoXbAlTnmv5JNaerbA68f40kFiLYPNioD4sQdp+amGKNoolridJ0rycAfOiExV
70QzyXu99gAwIdh+5Vq59FRhP3sQ0ECHgdfeHV+rMkBUZNMcV1B7bxcVVKe2kN1PS5ntsR/7MoKO
ox99aS33FFr8ExqK6U1g1c77uhcKQa4WlQFfN1qEsdfmYLuT9uv1hfmr2rk76UQX0NzQc+j+7+8I
T0/byi67OaZy1X7VtcV8uyxp+kMzBxmtU/6zsGYtSmh0xmy99Dgre3wbiCS4HXEvorXru/TV9TpK
08Y8v/7jLoR7mClUB8ih0LvbK4L0uUelMeexAWDMeChVa35IdXOTUtCHL5kVtF/+ebyt2oPFD1Va
9E52UU/NVPW01iR7aivsSs06sMBqqeQNqJmpoTaXpldg4RfuTgof5FKITW2CFLsRiShOz8PGiO1k
+FWWfk1pr+oOwquLf36lU8yDEfOX/LXRrZ9fJbopej6zYcfmaPiwi8oktJt5vhNrM4QeyLgr471E
hNIZ4JG+VSJ4fVDJez6gM6Y8QGgZxo4JtKlFL+Z72+p0ezRe6GTemnFqjdT2aP0W3hsM7ao7Hb2D
H1k3y88UFBu6kdpVRr7FqLvtTq0YChxquXR59nxbpQMTcybPJoMwWexsKI8uTlJ/gqKfvwajb33Q
JqM79anybzHNGtD17x0gYo1V3/rKkm+7ZC3Kf8+g+PqUXTfDSeBIu6Vqpk5i75Y5cTnxSpA1rTPP
yOcQ2Mg17viFDbepBCPfBIEMl/QtHv+n4sbMrZE7zo67xPqpO5V7MwbOZ7uf+9t/PkuoVG4lCaaG
OeVuTsGc+kWJfmm85qv5pWiX+t40y2MOFPe4VkZy5ehemNdfBP9WZqGOuhfbatH5tiY4d7E/U2PJ
/o+z89hxG9nC8BMRYA5bUlK3qE6223FD2B6bOWc+/f2qVxYliOgLDOzFAC4VK53wh5yOOzIrC6V+
+Z2qBaLQwoRA4HJnyoRmqyA0DPQcSmoxnvoZnE3eTgZ96iHat0qwletevo4agS5ZAsI7uiAKnK9W
3IvvFmIRgkCkcWpoQe7ium82rtnLx5FVkml/UZKAnLq2HZ8GI0HJKp5PQLKcF5nU9DWEoPsF6q3+
PZJl87WyByAWtzfI1VEpe5tihxDUi5P6z05UliLSQtkaTxl2AHjULXL7pUex+IfRFPmPxKqK+2VO
IC/fHvbKJ0UhFh44p+3NFeJ8WIzHI6Mdh57yYWvvla5CJCdvtkr6ly8XvQvefKFUIEj36moUe8Su
K+hQD4Rrvq8BvQCjAB7yym2ifxyDYEtn/HL/a2jCcodQEmE11wrW4aDMPCTTcLJATd6V3eTcQytp
D86Ulxs1hmtDccgoMuJ4cnlbdTHAPcbrTvmCDKyeItlpYGPjBeC5NzojVz4jPSjGol3xZuZ9/hmn
Eoh0U6TLaYla5aOhT84BSZL4LtHxr12Wil7e7d1xZW5v8kmCw0GDc60WMJdwWJLSnk/4KkeNS9NW
vsu1fP5eRaCgbo91ZSdisExNk8qG+G91ANCbUqQYqdpTlY/hq5IMsz/Elb1xD19p6IkZMQq0DI7b
mnk2lUYP6EObaQaMKtiqOvkg97DPnKhQvIl6PQmtbByEla4fqnDFWjl4p3mpuFVE/4xqB30PTMZX
j8GAlqSZSdNyGrgOjrNlybs5R8o6oq/3/q9KvuDgh0f/kJ7a6nbWnFCxRpDop6ArpY/FMHwiMG02
Xps3Q7HzMEKD7iKUxLhEYB6toilnjENSNXM+he1Q3s1yFX/KAEz5rW2nL0YDUHeZ0BOw7EmC4RAY
u6msVBRZsv5+AnEyuBFan34Fmh5NXc35plbpeD9qcvMhqEDvzEmGaIvwvc5KNdzgnV2JzNDlgIJI
rIvMMqzY81OVV/GCFnA6wouZQOzgX48eNkSB5D+I5/DSIRyBwCqTQB6fhwbc6R0cMuWv0oShfaTa
E7SnakyAi6n2aA6fbp+KK0fewHVPISomsUFu7vzHDSbuIcmiz9BnTdStzLi+0waAjrGFzGISWOpG
BH4lARLFcSEGyOZkyNWAqBLDZtQyyuRdWaF6ZZoATxPgBvf0nPvc63sbH62lSZ36Zab2HMJcGss7
LUjH8qGNAuWXBL7sD7gbQNTzNDrfOmukGPD+z0I8BYWe2xCF1NVlAYBS59VyZpR/Y8dVhzB2lWl+
nfu02auRsqVnfmUVRBnZxsmI+hMiaOergFeRbEbgHU/qotdI3SPGXYdB/Kg5ifxRKdTRuz29K/cu
JUT0E1BRF2Jo4v//EwyEY9MDikzmkzJNuada07wrwriEBTNsWfdcGUqwFGFcUu8l3F1NzUokfWqj
WT/hrFgRilo1NIlmOErFGG3M6soNTwOWqx3YBzzZNStylAO1agJVP9l1+rNd0FigT+aov25/u6uj
vHGlaYogb7XawCBczCDSSbSUSu3vNYoZj13TaK+3R7n8bPzTtmj7CeS7/naM/lkhiEB5AvhdO+Ei
lAJSC0GoCIaCFmT2Rt3kckK4DYEMgOL2JmW4mpBcdUaPh5p6KsoY7hItMxTNm/rp9oREK+T8Cqd3
JI6+UMAQ3L3zLWfO8qD3k62c8qT6akfRIwTcJ7xuWqqDqINls1W5nbpFbL8yN8IKyoO89yICXT1P
RrFIU4bC86nIgnLXTO28GwdT3t2em/jtq7mZaG6TfgsYD+/g+dx0MJhxodBgDCY9oZpQ+bGpjUhz
qRk1HWWf2PZ7GxrA87g9gQHwKHJ1r+ENY0LYoKapc6xiZ3yk7oudNoKEGydqvWhiFIcuNxAAutws
3PnEQogpiaLiHZlP6QLK2kyanyqwredCVVuqy9JiPpdqUhx1QNeULbstCubF48kvYPujDA4DU7xR
q1+Ah7deFFIWHK3STHoQmRo01nDO9SMS7uDd23C6s2FLPnb9WLwqGHemFFEV8wsI/xG6WG89N7D8
NhacoHi15G+/i/hO6MCa1FxWEUlpSjGalUpwDKpe+mTA8uzcgawvcBNl6TXPQoKl8a1cR70pw3QP
NlebYrdu930NUbRQAMBlbYirJIB/Pdp1nR4jkjX1Vco73xmdF0pqbu4KhE9+pk7kfJKScXLuFrR8
fSUzAGf2sEIqN4noDcBIdKTHSGAVPAOQde3C6ZJhZPXmz8xQzAyB89g2PQSF++CeiEI+QkfTnYMc
WokKYo82832gWdLj1IYBoHqLAAoM/Vx+xofAUd0+WQKg/3IEtW1A0monT5ISAWlOlsxLA9vaKVrS
ljtNcgzYqPJcKcc8MbL7uNaij03dKx8qveqf1MyEETjpqe21ZZX+qRRqVtTtlyZx4wzBoH1QSZm+
yxykQqhaNQa0qrh3aOZWcfqp0gMAzUvdlY6bqzG3I3y5XlR5u9G30DBOcSBRkOSH+mXJr2aexMOD
vcSIcaqtPn6O4tpIvbzS1dmNwyr+LrVxH7tWpio/baMtHrUQfhvEHhVrtsHOG4VstTYnePbz8scI
M+2xiNIKvRncVP7W0IVgipTG8Firi5J5pVkVpzaTihRwPfYrXpd0GHvhUmZ7TjEn3wBMV58XYw5+
VEEfQdgNpeygQrMKDllFRuIFrVZEeESEtuamNnTXSg+VHtFr+r871KDn79aiGf/hNjVzXQbDpHtm
NsJJiC11OjhDEQwutCoYQrRTsg9ZBOQ57TTnpU0xU99Phir9KuXAGVzYbRr0ryHKPrcd3HBX67u5
9aYyVFrXBsCU7hQoj89NVyX/TfSgv+lOD0NXC8bG2JWTjMd350h9cOgWHfVFu+/qwVN6efmBbg7K
m7A6ml8KhGjEfKt4+pwD20EgTfTAdsFkLT9mNO0S18naLCfCInjGbc2hVllHgzoeyDa1jDKFFL4Q
LS40ORUcLPdNmWeR12tp+djbafk66ZMBwzmYF7CfgRQPnhQV7c+wn6D8tumQvdRzs8DVbpToP6Ps
FWMPJ0QLPK0Zm/8yJFeUnTXq2h/YJeV0pyhScYpwzyv2sdM2f9I8D/+2YSo8BHAcLl0lkZSviR6U
P4zKyT8VvM6R1xaZ+jTlxfgNfmj32g20f+AsJ6kg6YIY4WZIk4oQ35iguzacCU7OlDduXI7jp063
1YcE+FXjGnML6K+aLWnZW6zE4Nl5mGgHpa2lxdWmEpicBDfoix7H2d8x1ad+D6FDfqqdfC681tbL
b2FQF7VLicxujnhR27/s2rKfdD0LPtEHhGpH4UuD7T1NfbvTtDoF3FlNY4L1dZ2GND0A5Txgtoht
RQj/4EmWx0nayZWjPuPwwjUXR4313QqkedjnkpI+940SLPty0IYUD6yomnasJox8ySnMx4Au0fdl
0H6P8EYqPlnhLqkhJPDYVz+pOk2JN6tF2LotHgEvsZyHn0nQB4glcqlKLt4IZXiQIM0UD0Ydxi/w
jEJ4Rn2Q1y4UBerWNRqu35pMVv8Mg5M0+yYow09zLBh+nZb3IYzGOfwKJYmMZi4jBd6nLkm62/cO
2yVX7ORZiiSUEGOzCz8bVWxUkMpj5FfLrAm/hnrUvigpm2ZXxA4WirnTZ9/6IHaOHRdwtx9yLjVX
MSvo6+ZkQT+T4qp0MyOrP9+OM9Zpgnh0qFkj1UtngdK1iHb+CQqjCKE+IQhxNBtjvhulqP/RxXnx
u6bs+tREafL39njruEaMJwSC+RseLz2T8/HGXO8hrSsAqmEL/8qtrr2DXFI+GpChNHfuGkT7RjB+
G6HiOmgTw1L0Bb9JYQFc8qqa56jjgnZi5xyNhB2gScn0I0rneCOOX0fYb6MAZ+L8EY1yvZxPLg/g
zU1ygsQhTkRQaizHjQZYsHKSbKV3Vyf0z1Cr70iTL89TSpRHs1zmXSaAGoqWbfm/XvAExIxQKBFS
FSSuNNbOZxRWqZLHOBIdzQyQgitDSnic+HC9y/4WWnwUnmKvnClDuJnecBXMrdFCJ1I62OYAOKt8
I368MnELHKaKfhWRJPCd81/ERS6XthM6xxhy/tGebeVDVhbSRrL+tg//jb+ZON1DKr/CVhOgmljq
f84FtSGlkqzOOjpLB2whwHIgPmRzjHWQ3qTyriga/WPTFXCOjNxEfZtQQXuGLiDDm7bS8FcJjivw
ZN3ARxgHYw2qQI3QBHgTiE5HJdOn929xYc5KZP1W1XoLL//5xfDHtQhzG/so1bm+U8bZ2s0d5M7b
5/fy89N5JHYHUU9awj4//y4xVS9u2Mo4LmU8epiZxV5cqcHGIl/eStQuKL+/VTBoCK22XQPlPMd5
HMkKe3mYncz80ppReYg0tT8WSmTd357U5aXEQJrIiZHXBqi2ygimflS1MEAhQwE1/oyVffCQNXrw
mlI53KFkrbsWeexWSfXyUzIquiSOYGpwKa62WKLMI5VCTfGtRen8Grr5oc+N9y8YnVu2BAmryC3W
7UI8x8tWljLFl6oAqZOk4JVS0mwj4b+8+RgFvJEo/KFQ/sZc+GfzJZluw7qZWDAg8qfIURePKA8M
bgeB6PZiXZTDuVc5k/yJhqICdWm1WqiPBIbdpKqfodXwpMlSfILIr39OK4vcOA5DP3QM+JYE3/dq
ONS7AcXcjd74lfnSFweNAhkDZNdaDTNFFLQRFVC/LyA8JM4c/NfGeeiNhpRvVKqv5KuAGdiVZMui
27BWP0zlBC3XeZZ9I5W5YLGjnZ9wW9bd0QoAUHVDcC9VcXJQFSv3U5TDHyZTLTzYIMWzU6flk6WV
9p/bi3DlgNLQdBS+Aajui1y1wKIEZlUj+2rdT0e5zsAZWY2zc4KKcrQKLf32eFe+N+xqin48rFzN
xurWN5Es7CUEHFC3zVHgd3Ld7eYl2fMKbtVpr1z9lAZEP5NamcGeXj2tRT+mkoILi18ZcvXLqWtE
1wLVuVMndhoMwNib5yTfI+A+P5pQlh4D3NpRm2nH1xCviV2zGCTVY5i8ln2rIwbkaGSW45aa+pW3
mbokCQ0lG3qGVJbPr+IuiaQMDH/nk3XCU5/0/VBln6Re+SuhFWRj9GI00+cygu8sdcqjhMngxlG8
coPxPmr0t+l+CXne819QRMAFu8gY/SqDP2dZsH2nAGTl7bW/stfeKpZIwlIavcBhA3edkkWrJ3/R
g/5F15bqAzGy4jVTGR/SeZk27rJrsxL1IWzFdBFnrNYfgF0I3lGb/DJJpVcV1jEs+/S90mbi/uL5
hH9JO4QilNjx/9yYi5JUlTHp1BjMpT92Rj0cmqrtP93+dlfmgggs7WRSYBBs6xXqUQ9TJ2eZfMMp
jB28assr0R14/z5gFIFygIQryofnc5E1vB+TgBXKS7P3zLSrDq1Svhdjg7Q39Tr6gZY4mMBaz0cp
UZFMcC7q/RplrR36W/KdFeuF11M52bhuLj8bECPB7RDdNf5Ybew8KxMhGaP6QR8W/gzz3M17I9rY
aJeXGmxBELo0M6iW62voGMpRY5xaveZXZCyPgJbCu0mv+7sau6679+4DhsJanNorPQAo7uffDvPX
1kGaSPPVITJ3g1oWHuLhW8iMy5Mq6I8q5XgBY0BR73wUTZ8Ce5gZJWsUc0I4bIqfY0spPIzgardv
yvjx9rQuGJHsCY4qst1oBIp242rn6Wo9t8HMQlnU4p7rsc1OdtfXL5g2To9IO0m4aqTxc41I+Z8h
nykZovXxQx779GSMWfLx9s+5ILaIn8OzTwsMMP1lCTeZuQznuVX9toiMl4LW3kMkNx1uCaI+ZlW2
uW/qetrxHOD1pnQWBZjaOGIAVHl6oSbRLtM0xOHkThmfKqmpvoVDpD7FhZZ+0rTJclHsbXeNnG3R
KEXYfp7u8MPB+BmiJc7nXIX1lpQ604TYo58aYbjrO635zrtnv0CMM+/UxDC9VhJAdancwk9e2zMA
E+jDg1si+l7tzFY3xrJD2dQni7Jsl7gv8ZNMbVwkefTHrB7KD7cX6fqAwl2cxigd49WWqewFBHps
q/4YjvIxkyTJldWg/5pSRDtoUGw/3x7v2l1Cr4i8gkgJg4LVBOsZx/teG1R/hmr+PASOctCdeOsk
XLlLuKqIREnKeJDXpYdGL9BLM3PNTyLeq7xrogPAKKrKo/PuJ0XcV+AOxF+APVbht4ktRo7Or+oj
Qpb5mUQNPU+GLfDpla8m6DwMAwMWpshqQxpVXnWBjDCNUZv5IYrLxHeQmru/vTZX9gK1JoADdJO5
RS7YGU4ZBQXtNJ8cTz9R6cgQHarM+wL5SaQT624DDXVllc7GWz1hY10sodGR15Z51+2TUJ89RULI
pO+x2rg9tWsfUFChsMWgUILW8/ldjEZ6gt9dpPjUGicvstXBgxmw5QlxbUIEyjK8d1iK2FKdjzJR
PyWuzBV/yvMYUPkwEKB1w12RVO/tu3K34okCA5fqD4HGOixP0OaZYwhM/th1zU5GuchNSqQGb3+2
N5zC6ibkDAn2ragIUDA8n1EDOTm1W1n2ZXy2zZ2MnP1Psuu29bjy64PZ4fXtNWgbfc/rKjVIpk0J
6T0sRFWPOrf8RJoNJVFqx3B2VSWbIeNDD5g8NDjtYx9mdb3rYjv/rS+59FtwpNAbCiqBFx41/iHc
SaUdqQ2NAUy6l/79kY0InQil0P4gg1vdRmPVR3BbDdtP9d7edfMA6QpX8o1RrpwrTozYdiI9oX54
/hF1vdIWOdUcX5JmZF1pSXG9O7U3VwbCqlWQbMQBV7YhWiak4twIdDXWkDGzlPQKJLjlT1wqB7mV
hrvRjGRvbE1t48q4NpQAjhG8gyAmpD6fWkyrfzT02PajBi+Ckc6Gq9PwOwRG/vf2VrwyEuukC+o5
DwfVjvORIBBMw9g5mo8QHzyiHvUS3mTpYVHs/vj+odD8Fh1xauTkWKuhwmSuHNqAvjwW3Y+ilR03
gCX1Iylja2NrXJuVUFCAUyBI6GuGRm2qUmNEmeU3qCbso7ZIjlNB+2WetHeaq1KdAEVObEHkS1BK
9ng+K6yQlqo2a9mH/Nl5fYtyqAGEcePGuDIhIQ1giXiXtv1aPKFrR3PRZSyPUiBevq5I6T6LK/0u
rJZu/+5lwjWdWryogdhgMs8n5GQw5FBbkv0uy9N7hx7jfnBy56AH8/fbI4mH6PwWtEnlhAEGVwSn
ahXJd2quSqXVltQWiuEA/CA9jqoc7ktJpg/MJT2hy0dN5Paol58SFg2IGhBXwGsg8ZzPLxWeEQmt
Rr/QzXIfyHr9pQC7+9VCq3BjqMvnEaQaUxOzpBm6TvKdUW3pEFa535G5EvBW9EVblLZvT+hiFAIY
KPVC/obXkU14PiFDXYy2n83Fr4KlhxuWdSejbbaKY5ejEPJR3kX0gDnZ69M7pXVBp7MO/MCC9QjN
ukAGcdY3Np+4A862hJAhATtGcInnAZM6n4umJpjeJo3j1yV8wtiZm9i1E9PYQbzO9g0iv5mryUX+
aMaauZEpX7wnjA0Cj2QZOBlZyipmD4RkqVHmgT/HCDbmodO4ptJ8VVXjdeqUj7cX7WIXvg0Ei8fS
8LaEOHw+0Xlq637WJtu3kJF7llEWfEGWKjkgodpsvFtXVg6JSoIMBBeo7arq+VDYxuIiCpHND4BR
u00sdZ4OP25j5a5NiECQqjx9eCHucD4Kyu9cxYHh+GkaTMeGm/4BTd1mNxrFsBHgvr3sq10C1UUH
FiQW7KKVMi6JOQ6odfnKHE33dYgScD8r2UOnmuFflKnMe7TmMvTgVPMBbUKh8+w4H60IM0FbTfNn
RLqMY2GkiHMKcw2YwnX4J0DhPgLrUDSHdy81LW8qPaKqTFN6ta+ADxU4PluWL9nSfG8odeVr/J5v
djMu/8dQtEYMdrApGnSrJ3ZqG+Q6m5pFgM6/C/PRuge/g2+iHW3RErDSZEXPV0H4Z4k6BBVszV7v
KzxJIuASeuB38miVLykSOcjIygKA0Olp8gsHXUM78nbCKx6rprHQ7CzV31PajF/Nacg0tzLnIrlL
giAqvA7HQ8ddpNj4GCRtToMTQvfoSmCHvkYIRD7ArtcKgsk5CHwlklJw5UEUdDtE943FMzqeaGSl
I+vzBDHugznh6CWoi+UzF9qMtP9U55/UzqZ+XpRR7E7A6J+kKFQAMsmVCWxKzRviVESk/gLGq74F
VRM3O0o/BkCvKVSflGgonvVF6h703Em/d72ipK6C1gSC6UVthDspDocv5kjuj6JpN36lhVR9MCWr
+FHZjZ5znYXW3zjM62Q/0tpRXytHKYsdDGO59LJk7u7prLV/CsfuHHDNjoRJGOCWjNhl1jtftEKe
x9JorV2GmEPo5rhnVF5bVz0D6kMhuzAHovB+AhsDUwr9ub9WrEkQCLJkAiBbxtTHZqgPbjkO9nAw
5bm51820VRFGbzXNi+NJ+rCooPZdVZeMHdjWeDxodW981eSsf43oVIEVDbWvGhpYMSinpssPZhIr
9S5sDDTa7UTtZgjsjvyYA34BNFA4neo6SMO1rtOVi70LEwOhYbMI04+IPgftXu85ichgai2GBXKL
gXRf4xPjYUcTLA9WraXfzW4BCyilS/lqJnr8OSEq+zPqMLJAjRXqfxbCTPUukvAUhAxtWgdLq7un
EidBgVmsTdvvtKoGCDhoTr0PC7Ny9iB3NfmDZGRC7mKM5N+TKrHhHCPAaCAlONDu6gI5fM8qdKid
RqZBzdAipRg2bk6S2IuTJPh7SHFBJuY1WD8GYCpAZs9oiDd2api7nm7cvOsD2/xVOmZaevYkSyep
z2DBzKkpBUeKnpb8oIdIh6L4r2iDq+ZDMe1pkZEWWm2GjofM85IcNDtWf8YTLsCoJRTRzwaLleZO
jez+C5jK/leajRq87blMo70aN9mveugSREnDNnxBSRcFIDwjUvtjUWIA0C7ouPOCLEruDyArv9ak
WsEpCwM5IXcw6j+57tSANkGmSHexXGrJHuVcOd0Pow14I21ypBZqKS1tX0vS5MXC229wKaOZd/nQ
tskuC0Lnt0ylJ3T7xSq/1aaS99Bqa6XfpYZVv8RKUf/IohkSoAYN/k6e4+Gnas4jEMBE5UPw4GbO
ftFQWXbnLGtTVytkKbgz7ZSPNSZOM93j2aHDG67RzHUVO7cfZgOHKlftDTAnKC8D84rKIEHTNiXU
9oiruuSIenXxpeonzJoJQ9A47qMs1twCq2QL0Gvblx5uE4isU/mUXholN8NdZY/ltCvn0o6wx471
3wMVtBB/hQlhBmYhFffhxP3qtkbWOG4dJHX5SCaGzXXeSKAvzcSZ0jsHRY2XSZhAeZNiFxCStVr6
PE3YPu6cTrK/dqznD9w9osgLzXhpWfykeQ1nixuMNKH3qRz29WMYNgNt3DCs90Okyb9SZxhn34mD
sLsr7KLqBcuoK46DIi0AQlPqshuJ7UXIT/WQTJ0YC+kszB9W8V0XYyExGmV5artQBzsatl8IWPT7
BmgrC5iSuPNH8e4ImVFx17XxgKJtsG5QTV1bDaljlEgaxsOhYIN8RFC72jjHV04xo4g8htfQArty
HgFRiNeCwmhLOONCM4NcWn6eYqs/gB8aHnrAShvTugy5KMWipUUxArSCte5VGaiaw7pVihNWF6jb
m7yXmZtWNhadnIR5Y7TLVjBgOuoELAcCHGSHYv7/NBMnMMi0APPmtHSV+qqRdWR7Kqs9iuEw4L+z
Zygyqgtx885euKrdhCc12RtDKpErlDlaLu8NrED34akB0QyBKWPtb54V/VSbclSfELOaT8CC81Oo
Lc5zm/byxr698qlV9JfYQ1QwWGL1fO6aPKEjgfkAYmKGRQkOl5AlkWlHd9iU/h+zol3rOKKoZRir
oZq8QuPFXOoTvD70Y43SW+QSA94ZTMDtkS4DOA4wCChGoWUAieZ8UosGPzeb4upUG8ZwzM3FQkfW
lN5b9mHbiKaEyPN5f9coFpS8JwvmHMciQfO6oXrpKtgx7VJouxuf7tqERFMMxQLNBPq/Cn8VVW6C
IbCr09wrkj/Fuv1Yyua321/tba3P4154kQK7QTRGM2mtnixnKoJDaRud5CVVPxQwEQwPUZnlkxlh
kwLgnzKOOy1GcqrTNkC6W2ui11TrlIqOXTHK95PjFKi0lPog73Fgg1Gh4o0FuG+sMr/GXRvRf2R1
iY+txj7CgC1PWWCOP2qQ9vkGr/HKpWWAuBSdCZqcF9opDSIXrTrO0QmPqu63Jkeaay1Z/lED23yc
YzCHt7/elSVCy0xo5SIsSvl7tbunxWkXczAi9B6Szu3GXvlGccn5+f5RUGZ0qIuQx5MKne9sG1Vn
wQ2JT0UiRft5zBAfllGnvz3KlccM3R54llz7CC6vC9BK18lDGnWMgm2QvyhERaqZ6mjrz0N1UGlK
f6GXsKWjduULCuaUgFSb4ipaFRyxao2liSrgSbEKG8M0bYFhEVPK27gd3pLF831OA86hbiUKImz2
1fWgpBgGS8MYnrS+0n4qQxcu93pQ96MXKkYU7ow0TvRPo6mG34KxDTXXRt8M2f+l6b+URjZ8DXGA
w2WnH5dHfCQa24vHcNLdAmWp+d5RMiLForar1y6bAwd3H/pxbj+Yd0qDc4Lby7lApi/T9BvViT7y
7HGxv6Plr31LSK8GT4308RMPUPJowgT8UyoWNakeQaRX/EVx81ZowE5ul0odgFgH61tXSauxegij
dul2RRcmP5ZwMNudQbo3EIJNTv4UVkY87sq6x/BIL2wz9MyAeqE3WWGX7ZIyHX6Vfb6Yu7Jz1KdG
re1Pc1S39k6e+/l1klPogBPBHF4fkxLmng7VG++mIMX8ToMw0+1rUPLFLqfu7jz2Vp3FhL6O8qEM
pfjraOTKiwyB1zxgG5Lcy3oRP6RVWDn3DuZIltt1sRG7g9xn2r5wiqXzNKdkNr2uZL/ldigK2CS2
0ZziGRFsl1C2GJEI78NnUs3yVz+XEkQIJ1YVF5cUHNZnPTM1Vy3iJXLNsul7gS6cX8wpC5+MqdOf
+EktznaVA9tfNsf6T1eH6IL1I6/hl4iFmD2zq+Svt4/W5SanTSCa9UKnQkN36vwAL9FiL0kVJifU
VvtDMtTLAyHJFvH28lWnMIYEvsB6I8G5rpzGBp0BpaxV36mccN8G+Hh1gT4S31vmxl1xec8SqaCl
w5MB1fJS5yYJQ+TZWs1vo1D/nVuz/NQZ7DpouDlu5+b45fYHfOv4r04vrTfEukgrAQWsW7NJieeL
hNyurxGV3lPvpkoB0/QoVzwvRu6UB7VV6rsap5onKTbnj45RBLscP6FnJdBJm9K8fE36chP5KEL8
8x8mOp7Au4k6AHOto7aARFow/ZLTBHv+yxIEpsINTTjuZpquZV4/osW3j5cEff3E7PW9ZQ126U6K
1L9sfCPxDKx+CrEzSC9CBVDF1mqX5dTUF6suuOGy2GTGUTB/oT9s/zW6Kf+d57r6FYR98YjQuT5A
oRqxDrNkfGlcS+61X602cjQcyB73wWAtv7MERbxd6iSm5pVdpvOMy0pnI5u1DNbv27/98oAAWJCp
8QkkECqrq8sZ286FotQS+GmRsItks94BwNY23oAro/B5RNAmQOsXiRP64DnhRxH4dpCjh5cHv+XQ
fKcpLhVcQIp0t2jvE4k461Now3eI8SCyfTvCC7PSgme6aLG7xM7XrCg34p1LMBdQDDqDDEMplvL7
KkZM+Tly0kI2mfMyIzcPmsQrmzx/TsI++YszRebS6wv2JSWMYwfHfNf2hvysOnMZuhkmUOnhnStJ
r41bjqAQfjmfeFU4h5ocTM7cG8com+AJ6ot1asYi2Lh/LlaS+dI9JCYSTBN0T84v1F6KAtPpgXIH
aibfLZEKBWGQtiw/ro0CglpIgQoRinWKONZVuHR8TV8L7BmxtiD0glHpNxo1F3EXd4fAtJL1ovx/
YZJSaV0o93YV+nncqXdjZqvCXwnRBCvH/zBzuo9hllgbR+FtG55dFmJUAn9RpuMOl1dfcIooDxpq
E/oxWG21mz5Hk+PpY/UCxdXvHP2OuulDmYx32VT9NyBAboU4g2vtU9QvT42he4uWHrveOKDgdmxQ
jtuXKX6klbURYV88auJ3WiCKcd2hHbjufWMfLw4cm5es2TlUS5zudYmKa1OqwYfbW/fiUWMoh5tT
pb+hkoGvLqHWgLq19EHoDxGqnBYub/ADkhyUqR5/iXW8Ljfmdm3lUcRCE4H8jsB0dWEHgUpjKaBv
06P8B+RFd1x5lg9QiVMXkwY/r4P3yqO/dfX/GXK17GaJiu+IdK0fx/m3JlfU/ZxCRUrtcCtEuDw8
KI6isUnUTWoENvz8iM5Or8l1MfE1F2U5ZkHwY2irfoNTclnFQW0PfKBQa+Fm59U7H6Wvm1G2jTr1
k5F7zq31iObDGNk1V5zS/wkUJxv36kRe6tlWYDVQ3wftOJLdf5EzMDe721voym5FG1xAkznLvMCr
z9sppNNhMiQ+cW1IgGk5j2QXdHg6M/tze6gr35d0ULyV4HMEoPd85rMOiSfTlsQvihxZMMjf+65O
topyV0cxYa3Q9ifqWtca6Yhp05RZiW+06bzTx6nAYb5T3svDQzIRBRWKHDp1GzLB87mMlakEuVEk
PskBXtVWi8JaOBobd96V802bFWYuDxMxwNpdB2kHzFtTO/XDWOdFlqdQup/1tqZgUTbVcRQO37fX
6NqIIhK3Afoz8JriRd8Pipec5j5gK+SJB9nghkSaERx0D242GQ63x7uyWtQyac0SCkBeW3deWoRH
nbhUI7/s4sSLF9Tb5iTV3/8dgUwIZgTHRDR6zlerKts6n2PxYI1KfJBa9ZjqarQPyvrDkNDCvD2n
N/Tg6qUyBH4CLL7JVbJmSkSDNJgaas1+VKlZdB82Y/2M8WTwJYyWwV96wdUHZ6P8Nhopo+HRtON/
WESh6+AUYRl5kpMV6kHkvfmpWGZ0P/AebpV7Rmo/CDtDqOmtKcceLd8av6mhrr0grXrad4Ygj5W4
f4DvnrvprpcnOTv1eiwbHu3TydzBsal3Gt6r5r6dFat3oyTIfwyoxH401CybN16MKxtKVLfArZi4
K5ARnX/6mn2djOaU+JLuJHdxpFXuWKjce8Uc3A3ZFjn7kjcIbfUNUAxpShUUr/PxorIu5RYFdN9O
COT0ymm+Atgffgc1Mha5lql7rSlT7C8DSUpdkvrwf5ydR3PcOLeGfxGrmMOW7KDulixbTvN5w7I9
MwRzBNOvvw91N252l1iajb3w1KABAgcH57zhJxiofAMhsSSxqx3ArwDESppCurImFns5ZoVWQ1RF
7DQWdMB660c12tkvQpN24JrJfnRUDHBwxeZ+A25yu+JLyQgMCKh3JK3XAZB+ddwlTqidh1Q6geK0
oE4LEKC8fhFRR5594wjfdk/5qjQeeD9QZQWBsorrcyw6zHK9+RyXSmUGXW/nP+I6rMugioxh9HVn
qCy/Vcpe28WGWZl4iKe6cZCd9CIAt8JZOqx6/VGvEiM8pCrGyo6e0O5OBRWotw/nbcDhxy7PNuAr
lJHtVWUyTmXFM5wf2yCp+Cjd5KktwnHj898dhDyJ8ucCrls/DnW96xCEUeYzJbxkZxs5j1fpjBtR
7fbqXqC9C4mN08UdsTpaoV4iWVNb+jlNpLnD2Lh6QM63f14AOO+19llIFNw/pPyUUXhfrDLNWCvR
FpmkeR4wkPFjy853OoJB758RgRNVd0T3NZgqqzgtZZJTN67ac+MN9j6N0syn72Oha5NsydreEm5h
2lJuh5MH1wys6mr1BAxAE5wEqnm5+Fi3CS7xRUx5IRrxE+nDx9ZBhscsL4mdfUNQXwsSI4/3yEVG
QYkW0rt3JezK5bbgIbo0nq6jFq+UVJuk3sBNt93vDXlnMEbJu0kqTJmQwEVI2xI8mn49CiLtk92k
dnNOplF9sHMkpnhq5f9hLpAEPI9HkI3Q2Coc0CcVjaGE9TmH5+mPCTXytm23LEbuBHp08Ok0gcUF
VMdZvp6Mp4vOypWiOXeRFZ5wQiifcKe3jwJAyQclb+OjNko78ZHbiQ4zBYAnZRi3vtudI+hQJQVC
wT1GSr/aRE7fTDWeFfUZlwgrsHWRnxSEKR81vU822nh3Hg4W6Tn0ft58bFtndbPVhl7qrnDqc2RN
yGgV+Y7OtBkYYfIBF2YFyngCQlPR6EbUZgZ9eqxAQg/d17e36p0powFAvIFtCmvSWwfQzJXI1qjN
uR0BcwP/ia3A7YZwz0W3qVZ3e49yLBbbg4XxRE6/Gmw23N4yAdSe1TjsPwKQ0PD6QejfLuv8bPWd
8aUKa/BfXuPaH9+e550YDnydu3uRsLNvSIdh4SAvJGrJ27o3sFAv8095YVvHt0e5t5qLagPQXg4/
cfx6Fw9cnnGZ2fLsdV73VI3mvDPdCTqFY9Zbr4lXtvF1VmKRiJnc03QbFxfL68GorGSm1ec96MRK
32V4hlxkSgMc9VrVeVrk4U+USl2ElnrQOGi0IdsFCFz5GiHH8U+R4oo6WClnqqNeVxxMZL/ffwG8
Akpx+eX25FV6/QuhB7BYad+fm24EUWCm+bG3gTtjHJS9vL3yd74vrCnKWICcyQPWpQyzlOWoj6o8
I1RY7KvZrXwHROj+7VFuk7HX9iei8NjeLhyF6wlJDHZnPTKaM0Kan0IsvZOiDf25MQ5ZjprX24Pd
mxI1XNJsIgQRcTWYWbnSRUGlOWPwaz53SugeK5E3/2UUzAIA7y/3yVocJquxbwJj1JzdeZpeZrvE
8MuU3UZWeedgANvn1DvIDFL5WCLDH2CX2JznDjAPo9TeGKTO+B0lvWTXONPntxftdiCbWGZQx4Rq
QSq1GgjCG7b3SHydASZnp2Sa+yPCvuphjOotVsztZmBLk9YgYgx3Gt3P6zkpNNsWIHBzjsaoOKDh
N/q2kYIQ0+Zs70mxBbu6N7U/x1vd96ilNeOMFuIZw8fmm4ncgS/rJPzS2/YWjOE1d7iOLRgEIDC2
eH1aNMZXN2EyT+qkj0kLN6ZUmx8prd8PtpHV3gmVN68AWYvvPAjUllspFdn8dwH11ETIbg7TY8oL
VgQjiHIYwaaizhQdQtHRStXS5NEpUTPed2jGLYJ9ZvPRAp947IbCE4HozOlbRCljsa6X3icN4SVQ
zLk1/aXXhThnkPwyf7bt4X9hXKjxrpBV8R03Vn1c3KGE9u7DwbtvwcYvzRrnxrwXVkGdlxPnvXGN
6Jg1st4pmrJ1BG+vxVdt0wVyBgKGWHm9kZw6zvEWoMBgNZFCa9zGkgid3KfOFR/lIKdA7WV/iuY2
3jiVtxGGvHxxE6ArzLBrArIRD4oa9QPoUxGzlkjH7cbedHZvH8k7o/CawWVlUU2CG7n8+x9nH/QY
7ShFyc8yz8LAnSuUQTuQxW+Pcud06KzMkg8vArHryoSGN12uZXpxBkFXPMdzrO8TG+tiMaLx9fZQ
9yYEsliHIE5VCNWJ6wnVos1mmpv5mbDgHotMDDvBtbaxbLfFeZh21J2oetJiumEI1YMeZYWoinOu
TcbniSLox8WMOfLD3laP0lWz3xWo729vz+1OUIN7jIc9NEZ6EWutP2wYWmOOleJMf131vR5xyBno
dk+66relt9U+XGLkKs4QZGCB2gTSpV13vZRRpldeXdoFj94oe+QliccsaJyPlqdkR5n1JVwTFEGV
BNpc1wl5TjV9ojlRZsXGUb87cd44iGA7PELWzE2yh6LjnV/Qm62RwUvN2HhJQYDsZSZKBwCzom5s
o+VYr+e+3Lp0ERfM4Pp+V3o8NqzQSCm0sLhxWvwv68ZPTWGBkJb/axH/8HXPPAzG/P4C6oLk4qgs
7fqFLni96qGKm4g1i+xs425/LGZM65BPKnYSRcc9ArHRxtm8E+AWu80lL17wE2tfFl5rtJZwV0Dx
QyuSoKHdhGzlZP8IqeqXgVakAvVhbIteRm3KNnb0ndO6VIboqmFAtVzW15MdxySEBmlkZwOxlu8R
BIBHLc/eLdnGu8Ki/sAznHc/T+HrUQrFmYXZJPlZ6fV41zRl9dSYw7TRqr03F+KOic0GZKEbhE3l
lpk7wPU5t+D4912oGY+xMOuH98cAeBOQY3krgSpcrVhk9+7Yt0l6BlvjHFVzzE9aI7RDQn32wetS
byPS3QndbIwFSU5JSkf54HrtOqOdBS5sFJVfJWfsPqv83AEENoWR/eX9cwNrTTN3kXBitOuxhjIk
2YEKdK5rBdxVBVTmEOVhMRLdrOmElhsirm8PeeejLbxELifqkySbq+X0KGh0M+zcM3Bab+carbcT
6OO+fxQeJBRqaFEvW3FVc+pjAdME9MPZlIXysTeEdTar7OfbU7lzJ73m79TimQfkx+vVi5xZHZKG
J4lqtPmzMDTlJNVuepoxj/qg12r8qCL9cXp70Dvbg72xNB1MNhhliutB42zgFuzL+gzUpH/gaUcF
cayaXRGaWzf7vaEgdoIdYUMiTrB6PRQtfdootcpz6jU0VMzit10N7S6Oqy34/92RmNZi9MHdt45K
CS1hNN2j6ow2eb7v0Q04ZtDNjnnSbRGi7g6FaCXpPM1N3A+u1w89UXdwO6Pi7qzDHw5KVbCQ0jKN
/L7q1I0IdW+HwCTFOIpV5H5ZDaZ5kQ6PrivPy0HfKU0WBbHTfOyGRHkYPXU6qFr5bl44gm9cL8yP
kZG+XRbgjwSzHFF2VtOpPJd6+ilDVDgQcnI3gtSd/IAbDHg/NdfF32EVOKypQy8vNauzMjT5qYkn
+nCuoj7i/JX9k8ad2GhJ36mI0mRbXI4oZqPlu/aHg89Noktf+GwPRQapllD9yYh79RmKU5TtlGpS
4oe0galVEMX0U+/GY+mn0tuCbNyJX684MqjIdL9uUEhw46wxHuzqLGtDe0T+3XlEd/7dhPhFiHQx
YlzUEhZiw/VH1MtkUno8OjjlrfdQG7J4sJuu3L8dS+5tzz9HWeb6x1aZSozovUqvzs4U2ZMPpLjd
22pCYazIzJOYoDQP0J63Xnj3jiCJFlR/GL5LGLsetgd9EeogSM/R8p5A6gkkddGDMqjMUWz1xO7t
VIfi8mIYQ7F1nYqoaDyrsUr3IU4g3o8wi3iiD5UvanxAa7L5jcz5zv7gONAfAx9F3Fw/hxp4k5hO
lsO5GD2TuU31zlXirTb8nVlRwOVpwioifm6sbgHdaJxG9FV/JjtqHhIBnDW282yftDFi1vMmjPLO
J1usBKntUJwHgLe6T63OLLqkanpABmTnPRYCD60Z5we3s63D25vyZgGX6w0jQYp86IRQ3bjeHa7b
J52RK+YpQ/Iv46Qb1kGo8KrfmyKsxllt/oz2eDs1Lvu8rtOLnQPMCJMu3DhiS4S/etYwysLY42lM
v/xGJLMwCpxVyRxPqlPk1mOV2uqnzh5bzK+1on3szc4AMR01zdfJapONvXhv8EVRexH5QSJgXROH
vJH3c5+aJzdSi78sOeLNWDd2pu1k0nveQ5/o2sPYj558yJtcVp/f/yXZMSheLXoKPAeuv6SKuHiP
hpJxElIgd6lOim8Z0X/5jpClaFTx2KDVsNqatQt9nTBqnHjkicCMU2uPWKmxsVtuQiXnDC7ggguE
Qw14aD0XK3S8yglPVqWK4xQlzrPhjpC+8+bVv0YEfZbIl7cX8ObULYNCNVqs4eAhrpEWeqQbId2B
8ORZYvyslEoeUMESJ8jaW72aW0g/4ZhEhcoKqHkS5tUE28bIGmMsnFNvQ8jBXLA/gpVKv2qFpaBD
GeUfwiYVT5Amy2NWNcoxEbZ9zLy8OqSeqnzrey2WxyG2240TdBsP+GHsIH4flUvEpK5XPpRT7PQx
OvYVvvOHTCTVx3myt4Qv7yw1iKYFALDAmKmaX48y6GYr3T52ToIy0P/ErHWPkp7QP3Mq9Y1c5lbb
4vXmQ+MLPeuFPbHasUbvuAvLlbEEluI8L6HKDDCDumCoMNr1B6XQO18FcfKjjNTm2cLvfAwQzQqt
gA6L7vBfJNETBjB1v8O0WnxjmPwZhnIFE3zy4t+YjLR10OkO6nKz0qDE5hX6iNpNGQr5aZ4cb690
FLOmiDLSYbSMNPHZyWYYFFweFgINevidSg+8K5HnsvExCKEWlMCu8DvQHlvNg9v0jiVZ8JPgmnga
AlpYLb/lsXFSwz7NikTt2aE+8lV2U5X40jK6g+ul+QOXnPmkiWH8NWt6Pe8GXY92bx+4e3uNVwEA
54WRQOJ1/TMSQ0KAyzEQE5gELTobCey3QWyMcksTYLZLnRmtKIi/oPOvh7HqVlIhMb2TM3jTvmxQ
CqAsZUi/zOsG85W4OIisHb+E8PGBHFXeM/rR6UShuB/+mZCq/v7+aS+KSKgFL2F0XXfMskTVhgzb
Vz0GtQ/8Ut83w/s7NszaXRSJubKRj1lj3PssE7FnTdh3AkQOjLlGV692uyCR3lb6fHc/cemhHUND
mN7uqqY3WTM8owKr0CaDg+rnJcTJaZisc9er2Hy1kRVo/VTAUHI9X6YuyhGOdNqHt9f1TlBZJPTJ
PiGFUOlb/QqlUeyqDgvaRE5t/oXrRP/iTB7SD+DE4o1veJMRLoSnRe6ZETG2WI81ZSGGYXQCSZua
Dr0zV9ujmWymvugMKzDnrB83rsR7s1vcEmCBIeUG6OZ6Fxv6ELUeIpHnykUNJ7Jq+dCl4V9YGL1b
sZC5wYMFRISoJWiU1UgoakQu9mbKaRg7zLiRxlDgrPeGgvnQrP2Hj7YUvunR8GDneF5Pi7zImeZM
V06ouxnPXVgM+8LozU8pEi4bV9u9FVzuGq54KAcYm18PZea2UGrTi84jPpAXRzHj48Bzdh/i2r0R
c+4MRRpIaKUOwSW/rvR1CyAiz7PonCziDaOCZJOOSuiuKWX9/n2xVEpxOgCLSIVq+Sl/vCqNYYCi
7M3irE5a9TC5s/noitl7cgHzbiS4ywJdZ9dLoXlJjqAsE1BXGyN2rUpP7Cg+yx5jZ7cRzhHZlVr3
K1UZPndqWf4EKCr6IBxl/1UIb6vYcpth8wNgPFmvDRvC2vVc5WKmMId2fJ7mLjw4C7FXmAiGIcq1
mxSGI9cISG3sjZ2z3BDriZNRLwRM9io6HNfj8mqI4LNBDNdad/Z2ptF59cPseTkKOpmhfym9ZpbY
hszp/94Oaa838c3IgNIQYltSl7XTq2g6JxzI9c6jneq7AYz3ftYkwnllH+6yRP+dyfATUQ5tpekZ
4YK94yp7hBYBN2miOMxWXGBYGfWHSEe12Cu8eCO9urcnKCFqC4uLD/J6Nfyx/XhulaYxGIQlr9HO
WSTMn8VgZN9t2avHqPdq30Un5wKnK/xUxQgAvb1Ad+IwuDF6OIB8lm7BKpHM2SyGWpfhqW3VKmDv
ZC/Y1bWP6N2k30srF9/ePZ5Dk4BTQGEMndVVDMld3Mh4HIWnXMU8q0A8ew9PPn1O3KE4vj3UEvlW
n/7PodaAwBZD1RThhRBuBiZSbjWhvYUK3vsjFaPwbOUlQuV5DY7xypEwlTCKo3XRpzFX3d2sKOXH
acQ09u0J3YLGqGFiXQFViW/GNb0csz/2StE6cdHpRXhKZqXCmxPsl08+7Z34fRnPrML7J7YoeKhx
Uz+UuTsfMXLvsAKVjjjFqa5fwio1/QT1p29O1Hif3v59d6ILsBPUEym4LBfEai+pwh4aVRnDUyaT
g1mCAxnK8pMzDmcVQyD6oeFz2YkNfPedmwIgNLcSSTCyvetEQrJMUW3w0p0E7p3SKOyXGDDJo5M0
5n8ZitIEwGCSbb7E9fK3VJQ8eDfKiZ7kV9tKsc8DCnno9HArTt9LCIlWC0oNSUzK46tbfR7UvsPk
LTwh+jrv4yGfn7QCSGfh5LAXzah7Vt2yewhFPR7cIZke2gHC4duf8975WeRJFsoTphxrAuvoRVVV
oxR2qh1U4Li3wh0M/S0T5DsBCAIaFK6FhAd6YXUlqWUGPyN1vVPmTMCF6AZXDy1NwH1pcIR2KGaW
G5/x7oisKo4Zr9fC6jKyCqpLUiHkVVmb/EyixnzU+mj4Os1COYZu2nx5ex3v7VDoaWBOsO0BV7aa
odR6qYSdVPiWxg89rmPssztBaSRR/kPEQ2UcFMSSDTLY9QaVYZ8ALK+hu4KG3uEPhjWUULYox/fW
D1XY5fmLPAdEsetRYE8V0wze+zSEEMDpN6ePqtOnpzGv48+J3W+pSt9bPyBO3LncUFTNVuuHruWY
VEAGTygbDn9FKaWespj1TwOiQRsLeG8oqNqUHpDQ0ljH66nFddm4iu0op9qcyke7Sou/HPxFdphI
bA1173RxBUL05DrkdbmaVYtwKWqgaYRoQWyfpYjbs5UVWziku6OQW5DYwrbjIXs9ITyIKqNA/+I8
YOQDWcIQP6HYpBs7fLl3VjctHE+GUEnaETJa5bVqgTwhXhH2ySyc+bFVPG/vICKIuH5pDp9Qf9AD
kpx8K3TcfC0eqly68HeXsW/YVWHdidTMRwReACHuxjoyHhKlcvcFdIqNjXGzjsubmH1B+IFGQVS+
XkdeKElYCqW5uNnoPBkemjZ1NQwb/debXHBxQKBlwasYACy4vutR7AE94rSPmkuYaRpFNiR5qmAS
eh3jJJVnI52MyvhQaYmaHUhlEw2iq9JsVahvvia/glx0YWZxAd3UjjtK8x5OyvwK2xrkjqx+xMRK
S53nZGrEeDQSxwNrGNsoLL4dKe/MH0k93n18VbKcNcXAKyt9DGe1vYD7QwszTlQdwUtn0PbupOsP
rduGB0vN7X/NtFWcQ5u75gam7fY707z0wIpyEZGLr4s+VSybsDHL4qIVlfcbCKL5OYXRsfFmv03k
KKctpStqtyhdIABz/aFjMpYqqsfiYpRd89ErQ2PfqEP9HZyN4du5SDwyt6knZ6KG/3OyXZ6EnoaR
1CSd7mDLEqRkqjSPkAPyU1xnzsYy3BJc+IEQW5Y8nQiFSMj1DzSGTGtVKyovAjYq8g24yO+g4qef
K8GvSI3JuvSVqex6epkfRsWxHyddDEcgXO/O4h0u6gX8sOjMkR8st9EfOW/qYivviqq8dG03P1up
dM+yia2Nk3fnuzPKq9vdK0twfachqV5OXQfFTHHqXdMq+VMjjC1G971lJeuw6JET9heVk+vJxBKN
t0EM5SW1tOnFFYkIpj5WzlU5uAdjLvtj1rfRs+VBkK1Nc/iSR3J46Hk6vzueLWpPPMW5wqGG2atI
01Wank+9lV6o4NsoJqPn+EOzqu772wf6zrIisQCyAyQa8KZbYhjPJiRdsouTdZT27dpDmWfTvPb2
HiB/fEVigoqkg7y6fhJytsqNi+ySFtjx+jAxtedsnCzY10U2/nh7SvcGQ/ySXbl4MBIlrj9hlqqd
Nc1o8RST7nwF0ao8kY15D0M19xun8N7qER7ohpAbw19fHcIQFP9QDV558ZDgNqauDhS32bK4uMnm
Fm0U2gewSJYSyRre2btF6pR2Xl1aCsO/zcjWDt1YjP8m8xztVJMtubF+t0EehSnqX3A9OdCMfL2A
U+Q6OMeI7BJiRKbA8vC0EQo6WUqQTkZa+IjXoYtpxoXzWIW6h6d7NuMGlA9Di26XEK2DsVKuXSIT
lUF/nmgEwnpDBDxohtT6e0p6CV6iq72/aort57oZrIe+Gbp4p2l1Y4IbCZ3UN+sxPNNAqVVftEPy
LF1JfzQTJhXbqZyNn0nZw0PC5yukKpipNeIfdBjRykg9xwcRH0e7BhXJxE97KzF3USfLUz3UXQ3G
O65g/nWznHblUI+f7dbQo6Mx9O0PY1GJ8wWwssZX5eCm2GoLdTihIQesNUPEtUJ2uxmk7/Zqpflj
LWJIYeFQRwTgvPiVD30I/Q2v672T69U+NWmeHTa+EZ/gKp9zOLGUrmF1Lpa/a2FKs0HiXcRoh1bE
TNTi0TFwnDSnrZZv4SvvHKdXyRwg6zAkgRBd7waFZ4YYIKVfVJk4e6+CmGJ1KhxSc4sv8fpOuJkV
XRaUxcm7b/CBNRJnw9wylMXTe9dCi33ox8zeh43Escao3HOtzNFvVwrtxfLCZq+XpvkSoVbwo3Jb
LcjLXm+RhUiiB6Ri02fkzPKgSHLHlyickebO4hFaizzPyOHuTSc1/kZ5wvz49re5ExTo59OQwhKc
RrO9/Psf92FYxq4pQq+6uLEdBlGkpTuwr1us+XufBWQ/X4TWusM2uB6lyRQNgrJKlNPReRuNrPfL
2lUPSlhu0dlvS7QOyDSU5GCxEoIggl+PZfBsna2maVGIIAHw3ciZ0l3bFd5LNM9au3fLqitPLoFQ
+pU3ukfVE9Pg8zxVd3pdCupdWZg6QefI8MVD/+h3i8p4ddJnrdlLK6nl7u1PcCdkIhUM/35RguE+
X10BZZg7gC+b5pKU7vgvDTvD9vUe4UJClzo/RYWzmTi8RsXV5iU2Q22AK0pHZP2QQ4mxKQo7Uy9C
ZFgz1F0MwogIqM+PUSaMelfZuLUeU1bl6BQi5KNFrhUilWxg3pbXHbf8DJSZDdyOg+X3oLw8qBhW
/DdCdOkpL+pp9E1bhB8UOxmTo1rY0/dZxxLND0dKabWNoQQ1BZQG/EnNi0/Et/klSnP5gra6hM7W
QpI3rLiin4CpGksyOEpP2HbbL6aVT+CwxuWnZ/rQf7J7r/+7MqJZCzJoTJ8tQWHRr+dy+CvTs+SH
k4RifhlsJUkJwWH6uQCe/dc0mOID4jzul7rVu192ZFZJUKVD8lRoUaLsGxl6v+a0suPA6KMI3fFi
7P9pIqcd/Bwdl5cpzQGm2Gb4GVZ8izuANZu/IohJ3DeqplzUJA5/ClUW0u/FBHBTC6McOf9k6HN/
zChJ+bSAra+VF1f5rmqi/oshJCL6YBYyX8aCxQGcDw6giSH++FrNUqHb2uD7MGtOi/Z37rmR79JS
1oO4aebnLnfkP7z6nNovmqJ7dlQlCve2VQ7ymA6haA+yGF0ZNGne8tnK1hv8HmJft3NEqB25ZNDl
yEcHTcskMegY1+0wBwk/aEDDZ8BpIGz74W8l7+nqEMnz5smK8nR8xpCgbI6hxBcgkGqScROFpjsH
vDRVnQtOesVR9IAsfRtLGHYVitJ5ALUw++EO6HL7Rqo5H7J0QOsGNBbz10a7RbF/duN9YqXaD+7q
fNoVZmJ3AVdaVwayruIq0Nwq1fZ57yb1bjR6Kw8gEOaPbWbY5S7ErwGlWr1T/u2Snsm2cajYEOtK
PQ5EOJq/IVDmua+Euho+inlQ3KDnL+kXrd3+Wvgwwq9koss9WKBM98M4KWyfApXy5IzpFB8QL+vD
Q6Jo0S9L7+xuIShNasDHQ2lXNUL+58imdMlxcqc6xkzP7L8lyIQNgST1Y8NqPZYScYmOvh9WU5ic
QIJ0L8grZz9S10n/7ufB6n2yDJnt3448d4I/b2MqA0g2QoFY9+/qBfajalK9NBC9gtoTyWNYbkab
O8EfJgJG86ScFPrWsmhobILz6M35QiWk3PMSnHcZype7ytH+Q6axMNXA1ZLA0ytfXf+lYcxTO+fq
xSWOP+UlAlBe2k4PkYcvwttrt+SVqwhKUYOHCM02tD3WknJol4qWdHa+6HpenzM6BbvQVft9WGT9
Lyd1oTJNVv3z7UHvLCUYEuqWdLrsBSt0fbdVJWX8meB2SVS1+lQogGB9Cjrl92iid/P2WHcSa+CL
ZGtMktb5mkQ5k3u0U12ol2hstD3ygDjJDP3U/6ONIKN2OWyZxwySySmenOGs2WFbb+SN95aYBjdP
I+5yesyrizFEu6HPJZeU1Tk7w2jVgyvaj4mZ/msVWXoALLZVq3rFJ6++KuUiVCmoEHA1rkUbHO7F
Lm/V6YLnT4j7ArckYR0HEsef57yZAvBqyvOsWTGi2e4czX4MEetfxda1ye9Zr88dYe9fM2sLZWM1
bg8reMgFOgQ8cdFKWOVQfY0hLBzo+ZKDUvvFIyx8wD+GyPD2Z7/NRuDyLJPnFC1gyFUtaXKdLIoi
V15aHOED06S/XpZ5gWB+6u4qwcX19nh3psV4pM/oSy1dz9VHVlP4vw2FuYsacq3WwhB75Hi2gMhU
9m/OK/NCi44qGWoj7KjV0UHacqJT3FwquuNToOuDcqYWj6OWpiRZuZ9IZOjjD17SPqW6iM6dg8AN
/PLQkjurCeM8ACqcVTvP6sbxYI2afjGtsU8OwFOdL4WZ619b9FmdnZpV7exbSRICR2g7vd1FYEQb
3+ht8YJiesPhqWKaU2OqjeouUuuwCmLPLH/bUV2pfj9IN93XpSJ+hWFPra413OqL7kyhHihq5U2H
2nEUza86OVaBjdlnG6Sj4o77DmPsHzKNVEH6lOt0c2Mb+OJY9JgndJrVvDiZNrwUvHF5Z07SMA5F
M7YJs0yNDznpxYg3EPDsnY4l0k83itsfmS7adC9nLFD8PjFdHJJML812HZ2aKejIzArfGl37pcbh
Kg26HCTnJZoUynxhFrup3/PLYhid+JM+p97c6J9ZdOgOSmp3f4/C05VjK0T9e8q7+GdUNbL07SZq
ACqMeUfeGdZoDYG7QMTaWR7uUMijYZfWRlkGENSLT0MFuiegJyKzIMUmBl65rJSL0MzpqwIK5teg
WcODWU1R5HMDy/+N5Ij6QUjcAWXRKdnBiy0+gWhmFNSUQVUlUt4eqoza3HnqXrChnGM89B06QJGi
zZcxTZfHQ4c09W4Atfg7zPS4Rbl6TgbqrVn7oBpSNjswm+XfhdXEvZ/ZHY8RGZvZC7mEbPZqX05f
qtg2frKran2HgouiB1CL0yKwjZk3soZ2OH+mvYcCj9KTBb598paAcR3roBdQO4FCsdQPzdVlKc1R
6zRPDJdGxONOUDc58ZpKaj/qo3InsnD+OIRNjPflf6jCAtIDY6rBg+HDrBW6GicbNPyYhstQ1JoP
0jUK1LrbIgDcCWXIPfC+WULZbcGrT/PZS3W3uxRGGD9CUGg+GUsRJMmnbAfaudtICe6EMkp4QCnI
ckDLrwuH0lam2SR3vczDoKBakXbaQ69UWyqAd4ahUIh7Mc/XpfK1ugiUNOr7ykgYBl/cy2wsiAwT
feu3d8erkt1qeywNONphS44DNvk6YNau06DtJeQF/SKMHPOw077hL4ZHF+qGTuNDNh4vriKbH2pZ
NGTao07SwwnII19xMvt/beaEf9EeN6VvKnUDR2AS5jctJ40PZgvNIX/mFVYEplo6MaT6Ofmth41o
TyY2iz8KvU7iPUYcc7YbOoXXcBtOvMFyRUUkVRZTMgZhC8ab+phs5D5zBhwluqRGLF7po+fIzN3n
QU273zKbw39NWacHNmLd+hCL4+kgeixh/CiOvWznqmj1+rqcMQPiipMerhKUAwLSZompBly0LYbu
bWqzoHuAYrwymMjkVouLAVmbCbW7iNpD896VSotrTZycWqHre4Qz8n8Ls3E/v/1Nb9NHRgXcTX6z
QMPW4oUNjsp13xgcCDMNv4jJaR/xlLee4FOOG9nK3Qku3GO6qbQE1r03vI5S25vH7sLT2k4OOlnb
JxNNcUqNlkeN0yuXl9xWUe7eBGHVgTdmXcFIrErcSWoMaRgq3aWiTDP6oVqFT7NuZF+VyNKPby/m
vYyC5JjKH9xn3vTm+hxGTUYfl9vONSprDEY3NP2eQn8g7VwJsPKYKl8xZOsnalQfuD7Uj900pk+S
V0OgJ6p3COu+fkhlrP6gnKVQf8ny5yEqsp+hlwEnjrz6Q41h4SfHFvkjZ0M715WZb3ypO2tGer9I
ZiJug47AKgEz7D525dz1FxM3mQtv8fSBZ+iIv3ckHt5esjubYkHgLsBiEmzqgde7Xm0wiRx02V9a
XaMha6lx7vq8gSmJqBTs7DRUdrmpIe7+/nHBGLMfwONCKFouij+KnDAODD30GFfTiMvdVDoHq6EI
4oZtfrFLtf9aKkW6sT9eEeCrAOp53v8HaTB267peRxMidjOzv0Rlq/7SE2sm4imlnQRaOZiPDcj/
n7HZtS9ZNc9IVCbHfkrd30uphfJOicCYn1JR+FsMRnts4jGenhq7rz7g844FdQ3w91suQlntx9Cu
z8Oslc9drChfmq4NP3Sa6L7lRpr9jm2n0X2tUb7ZMeURnvlaXh6mAlpl8PYy315MBMWldQZenZfK
WknUdUaRmXM6XErFc7BkLQRtZn3LpOn2Vl+g3OCeFsg4yJrVx4xs2alG7qaXLO8PtPgrWA1D+y3q
LP1U0n7YmNTtnkWjjBYTiG5AQwg3XO8dTmNlAbZPLjIUI/fLeEjUsALwm2V+EmpfwQ9sAVFuGTIO
eQTi/0txFrLRumESpThdlbaTXSpUurMAVfnin2KcZzzVC7WXD4PsYxWP8IgOlokA9F8wqpCa14sB
FhXmn4rc0x+R7/aAgxoEdh7uN234RYv5eincFBwhxfMOr8eeGg60rKXE+v7Dej3KqqmtZZguqRNh
lQvcPcpcmRLeX1F60XkrAHqT/WHwZL5xWu+8/LmlaKQDC+B7EyauJ5fPU17VMukubW98T2utwVRK
AjG3TVFg8JsMJ6NztIfajafvqtTsoO/V7tiq0vo/9s6juW4kTdd/paP2qIE3N6Z7AeAYkiIpUo7U
BkFRFLxJZMIkfv19jqqmp0hpxKndXdzoDkWoqMM8MGm+93vNRRPV0VvdkD386/n048p8+kpU4nCg
vgtAnn+liKtcg6BQFzXUJOj1tofXsDntomZ8LSDhp0NBeYIkQ+FPrNHzoQon9Kuu6dVFOSCz7DkP
AXYPCgX3aL4yoX7ydnNZtIa/k3pP0+r5WF3n2DLvOJa71JspwGv2qaPDSWjK2mMQUWGQm0VqRzPE
po82VztDLuuHUfo1nra+eOXB/+zK7ZPhGd/khA+cfv6XvUHmBlYpnUXNWmzGBeKz+S2ZiuN+xaz6
lZ32x/WRzjh0ZriihLhwNHo+1DhS9Oe6Yf5IR8X8K5kE/fraW/PjgoUsAgosbcnTMe8lbmeH1dhm
Fvt5MZvNQYlxt/izG2+KMlqKYt4LuclXSskf1+TnY76YsycjoqoWbLBYY6gv6GsmjCPba4Lbqst6
La1X9vOfEF94fVAZAOmwF9D6f34nZyKV5RBE0wUqHBxTiMzr46Cw2+Mgh+Jj1skV1KNYg4Nc/O7N
tAbdBbbkY2KqaXpNbfeTFwiiODgpNK+T0cKLFygYR+QomzddrCMB6EazvcFjt9v5utCvXfZPXqAT
J93DPhOIDu+n55etxmjuVZipi8wQwfsaOX2ZSDmS1x6MygeendblnfRXt0qMSbcfjSCcP2JPgh1p
7QAoJetg9O1OU+0Qykdr47UEsh8xY54LyxUgG5A/qoLnX7Brg9WZNsBDP/egW5Sueb7IMrgeFrzM
W0fM1I7WeLCsaEy82dre/XrB/Nn9OQ3LCgaUiJ/h8+E5FnQEMQ0zBbg3p3nWOgc9IPT99Sg/e+An
aSVyTrq1iA1fjLLBL5vbaL7wN2IYhnpYiDNsrHhCsvHKvPrJUDCiAeFPJEmkMy8eOEkKTZdR7l94
DTasTl7du3oMUo+O1yur8k9uHSNRxeAahU7upTFjFuTW4tI3vFg2whW6ZZhTRYr3K6P8uE6EIBcU
oPwBYe3lYisIvSEynk226LZh17VGthtX16JLp8pzpzPGVx7Vj2shV3Qy7cC+DD3AS5xJAdBXQ0UV
akB+2stJF9BN+yEtV72cO0vr3461Yb4iCPjxoaFEwvMCYghL0w8WnnDsRIU8i+xkY32nBhzahN3f
kdBRvjLQD7ON9Y9B8NHk6jDVf7EK9oPWumltjziIcb7P1ODgGwWVJ7YbabwvG5HV+6FtgqsKu5Q3
hTTEK7f3hytF1nuCEWAgQlv4oVcgDOBTVOPiQoo6jMfa2dLRlk5ScZp+5c354f1kKPtEknAgEjHm
i2vNTCNCNZ6LCxUtTZKvgZVsC8n1f3Nq06KkH0rGBn9gx/VilIUW7RIZXXkRmMrfI5e7DciZ36ki
f//rgX5kqTASzwzs4NR/xe3y+SIyt0QzZW6VX9g1VCECV4tgIEdsxfqgX3XfJSSNNoDnm67zfTiW
9c2oe+99nbvuuyhfXP/EH6gCeGdt0JLAMeVfvX7WJ/FlH7io2DHJ+LvV++m1pkcLrYbpiy7r+Veu
Cbos3Tw0zjUcjAd8qKRBrqlfXhSuWq7J8yv9ZDDF/EroyY8vGfA0bFrmL0PTpX4+rB8tWJP0eXnR
OF6HU9I4JUPZkZjaF80rZCh2CX7ZX2v2U6sTlRSgDssuWpQXj2XN8rVY3M3B5LdqHkqUFjdbt1KJ
27lHqn3UWE111JvOzzMEU3MCvXZr7+S8iVtLjrZx4+Cr476dyrw8q0ujHWLT1n6Xem7rLbjgGMIB
KI2MKKkw+lT4qZqBirPalE9YXmbXi1fBfzBbxIZxZWgNQ7HFVAxyhCQK2zCDnKjfuq3MdBvmwX+j
ot46MTVGajEMlIf6XHl5fZOPQdAl9dxn5K/4lTPuJXbL+BX325yu+SK8i0hL/THiUG2lhvCzb3K2
9a0rYSknlqLkkUqTbBdl1ortEdGJn7thNsyzosUChQlRuWMSlLnXxLM1lVNS2H7jJcTD98clMzMC
jHKRMm+cL61btSdvj3p8Q0Bibid50w5ZgiLIW/FcJKNsPyPNIsVmK2GttOscnpNTmn+hERN5+9xf
hpKiFuFa0kjtZcd6M2CnlOBEV11Q0mrjzCFkKrzNv/Yysalj5G5qSzwXDsXOL6fqU9gTPXKEhu2b
e201A1mYclLdrTtVg9wZ+PJ8NMwJSuKI+zKXVJuTmZoOnTDu+ShLJlvhfcmiJWOCobbCL6FxKysO
Zd8L9mW7eGxQE5D9RJYKnl7GRqhp1qrlvmlbWaRzJEno0atnfHLaOtzbm7TuBH4iy14TEnxtjkZr
7Juybd4RUCf3uvTCfa1bs0gXHGjfcqfdz1Yp7XMxieDMjpZoN0/WeBMtS/eBOtndR7Jqbzq1QqwP
AsRnQ8fXwznmo/btWSaY7/HqoKrB8l+7TxgesdCYm7oPsB77PAQwkEdii+o9AepAkb3dTfed7Rfb
3sAxcAEWL4tPbaGqR2DzNYrtigUu7YZgRHg9DU3iY68OLaoInTXR9li4pLe2ELQFBhV9ancybIlv
dHwZ14s9PokTPoVGWH0bmOBTCm7U329hUXyiAdvz4Rqt0c7ps6yMDeLt38ponHer3MQ9HVX7wSWr
8J4bltc05jfvnVOVYber7X6BDtu0TpvCSqr8pBCWezFvVR4lZWbbB0vnVo+3ybh2PKxFZ7ErI5ra
xDWo6mZYUO3FonZNFQ8hci0h9XD0g8Fsdi2ZBQ9tNJwee9/XKyqGcQpjvzIEz7qHgZ80YdjpswyR
HCynyRwfDF80n8YtUn1K3UeRog3QzoOD9vItR55mjIWGM5SIMZM0dLeqXZPKWk/3e1VTddZBtbCT
sAvzx7IuLbXbiG/OE8478weLxaQlnjabr3LD7e69SYzdHllU/q4sty5McriK0dUAOfgqyoW+sFvH
WuIChpZNbFW0+nEXkbEehx6hMTuvaJ0LKkqMMmSW15cLJ6MNhfNCV3x2e1hMwp3rj8WKM2XS4ulW
n1PMyrKKoUVjquBpx90NTMIpUVYzndW29CsEVKt9O4ZY0yeqsdUjSYzehKtZgY1PPnIm2ksuKTpE
hhLrjrqpUak1BMU7JuJkHjca1VfSL1vWxBwrg5iA8OmtqzO9pC0XFcVSaukmQmcheTTFMu8HKqQi
9kQVit1aeTi1DwhP4r5ehnUXKGcTsaJaxcU5C3M7DuFp+zvN6oiPtpKhG69eYc2QvaqBaTCx+sZh
NEJ9RICdv1+GqrbjaoIQlGwrC2xibm3Y7/LWgWpcVBiqtUVtuUlk+N6X3K3Cd4JdILuc52p+XHiF
btzN2HA/9uiAJplTjVf1oK2Ople5Xplj0PNMleO/q4dZiRTrjxqc2jcafbBHOLNpoINsuhwa7GYu
VaXhlBuZxc4LB364ijqru1usgRD1qhyGe2XYsNCBA7BDGOEKylgREoK4BsE3+olMkrueWbpNnLYa
FN38kWC12smKnWJ9TnN7y4tksiMo8QGpd3dzaMHfNVZvQs146p/5LXr1Q9uU5q3PsnrhEFHWpQqo
9Ap6vdsSgADkct5r26xZb1xx52dbf1Yy22mvE+DRxEbRa3JHGpy2EmhyzPfJzrNrNyxsMzZBLQ6m
5tiRFIu2mGhycW76ruexFM1QqJTY2MaPYReqWzHUzrTnnG1LIu5H74nte3gLgLu5R4u1Z4y5NctX
CFbVuJ8ywNJrd4oGN/ajSuVp1GTM5zEMtj4dTSm/0Xr3+aGxhsMpbRZCQDltzcJ2C+PpTTgF9Mo9
T9VGChe/Dw9VFZD7FujV+BZkmv9sV/xvDyZiibTbxmmiadqUxduiwkNzv2RkCR10Z23VKeVmesIS
z6z2Yop6L8H7UHlH9GNsR/kszGBH7mA37kbO9p9Hz6xvy8ldvlmGpJmxwcvQiVMa8BEChVuAyNfh
YbKb/hHdRUXYd4eHQKyEXe9bm+2Oe5c7/s7yCt3t7LavyrSyBsq9SLiGE5s4cMH1Hdb12jXzUu/A
IjLr6FBcU3w2YjyQ3KFZIulRiHgG/3DjoR8w07a2+trwnalJPacNHuVWRXcVBluf+2UTfmrRhOr2
ClXCe1FGUKbaAWuMgo4uSkhc33cRsRb7wZmBNGojhx/bVJoA2mlrMyMhOcJRKY3b9i3qzMpOthJm
sS2FdpOJZCqZLHAki8QfHFy0Gm90PGyPhuDOsTv3CoZOVd2MsGPqVHAKxN3TNbY1bT2RQQfwqwE+
MoYGVyhC2NqIfWIpHAZLwPQoaOQmWybwICgF67q3hHOH0ENEb01MRO+UiowPXiM9EQ+GtFY4Qa5d
xYblD98mfJA+mTJsHEjA/vKm9Cxu7iqVcSUmE3/1JtLGg1Xb5rXltNaSOuuks8SxIZr441a/s7WN
bYecHBjAkRo2O6UhmX+r59F6v01m/cUwyzDaOSNRfrEKx/6bD7LqxD0FYROPQU33HkIzUQsFebNP
JRQdwtfmUpdxl00iT8jbHQhDU7rdESwTOmnnUZkky+Twgju9dTrkNSzFqWzLbMUvoAFEm7Vd33Wz
1b8z9DjlSdCc/Crz3jK+tHkDFaeZM/8os0B+aSs/uNdsMrz/cqJL6payE8k0elbGjNDjEONW5SNS
BP0CGA2n5amYx749LrTOvqEcaXh5MzXbx7GMiBDxdKTG2ILU+85oF70j+oDfsZllNyRBm8MDiJau
R9/aOhiwW0PvcthpxvI6QnBA72whfq7fVeu8naN+wZIFw7/2zVw41l1oaDvnSDF7Z6YWKki8Rhnv
O3MVZB6opXlss4Vs6d6M2v4wUgndekqaTjI0HZtgpgJIQktFuMWxwefsxp3syUkmWRd3nuoXFZOy
MIxxjYXgOX3S6rGbtiJIS+xK7qsinC9Gr6rBxjagvThAkOq97eaFgIM1G7w6zjFz/RxKp71ZoS4b
8brSQEyknQsjkQHH80prg/QwwgKtI+CrkVSevbqpG8rKPvhEi33pA5xLdhMqic/11HAsYvvNLtq5
9+sbkbmsAYXclExMZIKfV/CH97pop/Bz45fyW991qkysDGNG6LvQaxLd4DEWB7ydJbZDpfdxnKPg
3lZBI45FtlCKohjwtp3b1PJKVqEO8dhl54RJtckvCCIwoAhUVKDWglv2NtChAdFrHryeMNG6eG/n
ZWXAi66q22YiTzZ252qYedam9R6s3fk6YW4y7IUd5N4uKDSqcHDx6DVblh8MIk+FIZY21slbjCbn
Sy/r2gCpN9lfzstiKQ5mlquPIKHWpTuOzdulJccmXtxAkDRV5tspimY9AmoND4Fbzae0Z+9mpGVK
y7Dz9Cu0o+9cipdFK2QHeLrUyOBcL4rWvp3nrfRn5xwoIU/y2ZuIlV3Z4TNVc5b3rNzbj1lIXHrt
ioNQyAKawcr39aajxFwr62aa5ulWBGo5r9xyPOQmXqKhSZkbb2Jc9wJUYPcdAPmPx/X/5E/92z++
nvzXf/L3R4CoscwL9eKv/7osH8de9t/Uf54+9u9/9vxD/7oenrp3anx6UpcPw8t/+eyD/P4/x08f
1MOzv+x4L5W+mZ5Gffskp0Z9H4RvevqX/9sf/uPp+295r4enf/722ANunX5bXvbdb3/+6OzrP3+z
T63F//jr7//zh1cPLZ97Vz6N48M/3jz13dMPH3t6kOqfvxmW+TtN31NGFqEx8PNOTozL0x8/cn6H
dY7fN01wHjmKrd/+0fWjKv75W/Q78AiMKTI1gMpYKn/7h+yn00/832Eq4WUDnxsQ9EQ7+u2/vt+z
J/XfT+4f3dS+7bH/kf/87Tkgg0ECMDFiPkjvZITx/V68bqNWXUuWHAZBkfWgW7fXca0m9cVyi/7s
L7fmz6H/OtRz1O/7UNjin+Sq2JDgznj6Kn9tzlmwBIVYz0YPnu6Cw0Bseip8BWT/+SCnGAMgOZT6
L67HHmyhOEmcDZa/pZ5dLjujEn/P4//PK4G6zV2z4EO5LwZZJyfcRLuccXPVV7RP5rG3neVmdUX2
igPYy8uBUobZBwCziTiLfu4LmM7vzIWFtz+raCT1sZE3dY6oqX+tC/LzYSjyTyoyaNsvLkgh6hiC
fEDlo5z3nL6yxMQg5hXI8fRL/ntl4zpoRQP48lbT6YPKecL3//L8q2ibQOrdo8cuf5gW5cyxI33V
pDXf6gyRpXgFUv/xquh9Q2HB4IT8UZgfzwe0QRnGKXCOJH0iI+rQ8RjDGO5+/Vb/7KqY2gGdFs9G
1/CCRxFwEChk6xznEoTN5vgZm4u7QJIkxCwc69ee1K+HQ6/6/JqadtzmzbCORgucZla2l6ihVdfF
Nrl71hFx8+ure4Ghfn9osHtPoZfcQjreL0D0zZc4SqzdsdFL97knCOTLMG15lbi1VakEGAPQpYbA
83b1Zz9P4bVFpDqt0/jBzEM2T2j68xhDvAnuB/Ku/DToM2Ecuzpa0Gc3vf9BtqIlYFsW8jj1tTk/
1E3pGTfjatsMK6V4zSrt5ZKH5ILFDsYRuPep5XGCjf/yHqoI8KfE4bPQ0jsE0TJetkidj/rEK/71
3fvxYdHPOXEXkTHBAjot738dKfPD0QRZP3a5MneGkwcck9Hc6J6acFbb8PdsTE8Pi/EC2EDIsyAA
vnzhG6EtOeTjsSsD0r2WWR/CcF2Ojfmqq8+PU4uR6C2eDCsCDCNfvIYECOL5NYmjD16XyK430qYr
X7PE/MkgpxWczY8d4+Q48/z2TTUyU6x1js4aGAc3oOgtl9ba//oZ/eRtQBiFjQl9TPTfL1clm0Ib
F+j2iBhrQHkxhLjm5cACxNW+crT76UgMgGEaB1paYM8vx8uR7hprfyQ9sXxTWcrY93037EjBeS3t
5mc3jrYXnlgk0DgsuM9HQlhqr5Ajj9o23BjodIaJU0yvbOc/uxyYdITJnwLlMOp9Pkjp1cKUQX1c
uhD3Y8+Xh0JZbCHd9Pdk7d9fa/IaWMBh2RCk+PJy4KBrkenmaESlPvSLQwyX2wbJr9+D593lPwbh
MObAK6UbBs35+eVQx2BDpapjH0QPJHLqyyGYhsultf3bDgH3V2tYh1fsQn465Cl3xT1xq/Hjfz4k
SRCeveiKHgiFGl6N3d5crJZ0FN0dtVYDaKCBC+uvr5OjFr/2+T7MWZSmH+dRdqw/xFV/Wf+CYFK5
OzYH6Vt5uJv9xUQUj2NTjEisX9KsngFFlUaWTC9A3ePSUn2JjIJ+nXZ6Oe44yZpXQ98t16A5G3Wy
T26Uv/rjHQqHimYnSxDGGXz/UxmFLRPpL1u4K2oZ6aQeo3JMxEAszg30ePfKq4NxelvN/Vzuraar
5a1fntwMlQABSZuNqJg4yuwW7wyvnosHr7I689YuXUMnJS+Nm/jCzq7t0aq+lV4k5Hmmud27MTP6
9waF07DHmsEEvKyXIz0Se4qdtTAvoVSCw0nBzUgCq4VBYG90rKxwavOdbDNQ4wi209mMbcxVb1XZ
ve+g541ba7aB8uvsm3A96R7WWum7ZnIDlaKTRuDliyp/MroKCamcCBxsvTJA35hbc52Whanf0GvE
RwQQbm6SviP8nO7GKsQxGkQ9x4MY4dPkRUCPiekVWglwP4u4qGZw8pqQLC9p3EBXSRX4JeZpobcU
uwwP9rvZLECcyDZsvxVS11cjy1kDLK2ydwJQ3UzyMhv2Wuc1bjHdan11EQcZcSP9+d7MAZp3MNHW
S9koFw/9qNNfDT2MFr0v5PvxVADbxYjBadtry6wTTeaaF2eiU/4x1/hOpX2E/x8SC69o0q3p9O3k
+tN9tNTqCxKMTaa9mxP6KLZxfg/s2t8WQ7YUJwi/9ZyjWA1dpspeLAhNgqbZmzmoSjq0sq1vNrfv
ncutWGgCFsQnHcZwbaANQE08jIN47xs9ME2o2fMGoQZzL7zFp/Myy+mAMjyAKs1cu8XWKh8TR3XO
uQrr+qP2wu1zk7fWZbiu+Sd61mu9c3EWkDtO+J6Ox6lr3+e+Akj1NhHctTrspzRgRy+TSSsqGbpm
Rosmgm43L6SSXwi3C2jMYjlapk7llw9TUXlfpSrRh0dZrrfEBV9tL6q2Zoq33kjStEVn5ls+SJY1
SUsnSCvVFg/bCgR3Bn6SlR+AIrnbm+ejrl+UqsvUpZ/yzltaRyW46kWKws0J0NGzpEjApaUzk7DI
DWwJvJPzREC/FosBTW2Ud2JNJ7rBaxq55F9wHsqNdJoL46MD5AaFZwr8OulXQXcpH5Xe9qGRDZ+L
OSqZSOakDwVrmtwVxFw3cUjHwLrZMssw0yL0x0++Jfr+6K/9mKWwWsKPjWjJE+4KJFV7+rlTsfPn
OvqoJ3MdUkeUNv0EEpSGxKMzBCrsNO2HAdQJfn9kIWmsAgRuO4HY6LFedfmuKTdP7vTCRL8agqBt
0sBv3W8NXAtaiJBd+bMdRh07mSf6NOJZ5LQ3wgzdklOzlJRelz36ssx9PPQqJH2mggO+H3xpO7hQ
NKfgKJ/gPXQ89vpYhY5a90MZoPUYta3LZMxyQEpReM3ycZ0H14vSAdjNc0BKaXu8ybQTTLHO6aTH
I776xaVvS/XHDvz/YZffaCP9ZVc7wTrPYJc35dNjoZ46qZ7KZ3DN98/9gbtEv5+c2/HQo+xEncUB
/L9gl+j3U4Id3GjI+IjE0DT9G3VxA7AaROqoGE8nQo6d/4Zd+BHsHqjkELRQ0pEc/bdgl+enp4BN
n4LehAgIJIRD/0s5/GQugEKj8OPBbsd08rW82JR73ddVnS44wu5hYzhXhTdOscKOauesG7L5Dvcb
FK3+ewyEVCo6d7rc8Mw+1Nuc2Cr/gu3+HRbdI4Vo6yat711Hfs2WgMahUvWbmX64Udbjp5qCH3f1
0D6rB7S4YTXQAGI5WXYDnsOYrZQZ2rq87b/xhg9Mglmm9AazpDSm7QOHko6WDqkvA33EGIEB3ec8
7PYhCplrLZiwaP1lWpnFW1pVcxwSLhnX1kLBT2v/oLqu2EdWVxwyUQW3rpjc9Pvr8LdmxuGpP4F0
8iXK+AydfN+3/P+X/+R/BDb/H4QrOY3/at5clfnTWD78Fan8/ok/Zozl/k7xiPfayULqFE/x7xlj
8wN8FNA/wdNGEntSAfyJU1rO7yTv+qcMcOYZZ1gqwT+BSpe5ZFK3MQdBFnnl7b8zYzBZeHZuDdA5
2rbrYRMJ8omG4mVuIu1Y262mjIYC7fD1oAG74VLZdG/OtsbUITtBzntJM4xwp4nmjUppHY7yrMrX
EGfswe/wirH98X0wdaVMMQfKl2v6swUaV68UdhlT0prh+aAgDETxyViw6fkETvEphfWJTNKaRrnn
zR+rY6BdWFyDWfX+pdvJxUx03lOjcsha/Dj0JTwMfDnDMVmhapEUgMgYOkbT1wpBf+1cul5hfN7Q
hXuxmBb2UeJJ9CUMlvxzXZVQt5zW1nOCYy0yZ0zPMlClpabdV2ODNRxdQ5Ew6Nb4fydVZlf4Gi1V
NKbaX9ngiiqgQaXKQjh7vAp6n05NOfSJIWpfH93Obe6ioLav3JOp3U7lTX49bip6KPCRuOtzFX49
+euNCSQtWuXFKDG00RNSmbvMZshPuSWUF1cuR7dLbZOddb7MNc2jrrdpK08eCsszlyNg/87Z6Eam
27At9q4ONvwNgoHUKDTzBW48lTeFH3uyya13Hvrk7dKrxulN5GfhytMzmqE7tRm3c/ivQl5LmZnN
mV1NIf1q30ZG5Dsr7UA0JXddnoXTXkRhsch4XrvsY19UMzHb1C4tvUt6ynHO4dzZiVKKLxRZnMI3
EQaPhd9xMIDb535cWk/dm6UyvB38KXWYQjGIhJja8FFmfT+m1VIuCPi22lsSE+0diuLQa3EmC7Hm
rTzPOJmPTZoeDX1Syh26o01san8OYlB6J0hWi6918CD2z/EoJnkkDMb4WsxGucTrUpYXViZPzhI0
6KA2flBlzmGmkKidkkaFHBibKizfTQtLMDeoFvumsVYnMbZxhMGJPvaT3eNFQc652cJs057HKZx0
PPweqEZwMmq2gQ6wH9GIsxdpx2pt17u1Q2ecrGLqHmnEUqFx4jkZKPrediMa3+O7WRYhibbTU+3T
Ht3qhFyk8QmdRvaYLW13DafY+lLimtDsZd6vyLoD0c2pP2dezZ/l8pkK3xY4G5o23lImYse41JHT
x9PabQ+u4Q3Xs+NNHFJpUyGXhIWhUixCkRiHhei3uLDLqj+3FeSAuDTtvoQVJZ0lNrNFm7FNfs52
B0CePbYL5OPD0EJ8u/DCKcdXZ2oH+a7LbbdIgywqS4gOdv3WoqN6m+mhfmMZpJ6kxVibX4WY7W2f
l/4KF3euQjgPuX+DGVR01wd0xknXtYLyrG8crOeKBZmvaHoYMW1j0w5X30VPkQrzJ1tq6j9vxByP
Hy6bnUgi/lqSA/slJ8dlbT4sBRENLGLgtx+qvsnvp+r0fKKmKt0Yqklopr5eWPTWsrEtjCdWvLQQ
eEGWgjIpLqOwaj+YNqNRAlb646YXp7hm80VUZvn+VN9CyecU7piGX+NptOVH1y7EcgAa9dQuH/21
2aGHwwxnImwkTx2jaZlQwqeE7zC4KCm+yfwgfhaNSAxv2+E40FktDmdzVZj7ssuLCaZAfbq6qDT6
1OC0APOzmctLaXD4wvjOJxULCGDIQMSdzN/Dq5zv4b/2960rKMhxWKANbAgbLxC1ls4WN1MIj6iZ
crVyvpD+NR48yxcZKixf1nyDmxB5HRWPBpVJJX2H29MR3drprG0itNduseyQyvhNCiZgm+nAhOs4
fWxqSTIXf6dE+yHHnSAYhuI6K8zibKyneos3es+3pWhnfBiyDQKSLViThcsjCHUDFbDNhWwvs82H
ZKnaU6EgdJVPO5fdZ4rrzauIEoUtGu3oOnSfy5A+PFYh+Ur8GUyVW5kZ8E69wccruVHsdLzWa3lf
Eu2KkZvsyAhBQ1K+d11fSWz5nP48a22sDms8+6oEW7tMxaymphmzZ2AIowWOD7EyWpUzSRt0AU3e
Y2DSV3b7sZRF1qWBIp40FvyhaRGbw0e77CMjGaealw/1KdrehkjPe2hn9JeaPgNh86ut2AnrlGdO
K8f9ukalKWjHW9U93oG+Ccltkd6yfMx8POHG2C9G6+ui2u5q2rayjmG8BGeerNv5kFHffatWu7ny
Vt/7YBvldt9M9vhYGKyFCXC4/9UiRy7DXNU0P659FVG5Sbgvbu4VB06+/QUQ0vaZ8I7pEhYz9I0i
6x2cHQSh5amAp1YnGPRbt1pt1iffA0wjaL6vo3jh03dwfRbIBpG93cLj3r7VhprP8dYlYHaEc3FY
mgqmYzEH0bVrt6VG5I9HbTyPtihiUxQcYRV2d2ceLLFlNy21z9LIpCnjbFpmh4ky+7D5DUCReoRq
hCerq8Qe3s0AGRYpGa5xXm1eFo0oHiXOOvAbxeC48FEaHd7kzkY8icQ+xrmSStH2N/KQTGpIkF0b
Wezxc+k8YDukSNdbN2VNFwuhw+tbXKw86mrbx2ToTR6BML3B0wZyYswCmnXv/QZmZ7qElcs7UAdr
dpxwBjeXOMpb0zrTBq1LpAgCkCkAEWxTmp1Rl9a+M1yG8BObi04VPp5ZW2U9BmG+LF8t4CPxBqyl
gRHXly0rU4O7TgoUmDmnTwJvNLpwvuSNUS2JY+r2BG9gq0i9MpVZluIjQXYJ8p2p+IToynB30pBd
9V7puevTJqvM6piVSw5nxmeVx1sVNqpzFSkbm8hik3P2eXJd6exAOCL32E99GOAfGTWzG7JwNZHo
9qPnzeaTqFnGYiOkKXkgZtNYNrjbHvqG2AtbN3wTlSrT31S0mvWVZIEY96T1huNlWef9eJmZdUV6
YlRbmwdfGGrpkm5mh70+mctTcJHXlZOTRpf3+Rt7dpv8Sz8aY5QWajVP/FUPonzpZnxRu4CfeFyz
yXVWKPG5436dYAQ353mNScBbdEcmuAIHaePQSaHM82zQs0hMzbsL8whG/16YWw0Lq9p6J3E2v7Q+
SnOzy0MuoHLGvMje+oG04S6MO89bSlQEthAB0Jtl3a0ZvN0D6UrZN3Oi93vo4FJrVola2zjBmCZM
942XOYVOijAtFHOgjl0z1vqMew5jVZtzKRN/rIS6rlh4mosC26MngwM0sFkWfA7orQZ7K9Q1GC5G
M/bBCWfiIJeu7CD24Ue8Jb2HjDBFj1aG3LS5v8I313B2erLIlup9L8/fGFxYkwSGA5cw5JC9xuP/
5e5Mtuu2tTD9RMxi30xPx6PWkiW5m3DZsc2eBMEO5NPXR99bNxITWSucVU2SFSfhAUFsYGPvvxFe
8409Ie1PztACj6VTnNr7GIim/67zesLcAItXH23SjoZsrUfMzovMpj8iIKH/bCw9J3cP0or8mzK7
dXR7szHR/k7y6MD9Hzx0Og1dEZIg2AC4HUW8RYiAiZ3g3HyyA1zFd4Rq8wjuLE1O/bSAwuRIYXuB
4gI3Fl6avafWlPwEYp/lFIBcIDuBsqerTkQlYD9S6u5QV56N6LhskcRqm1/376B0/UsjAQu9l56e
fNQASwsER+Jc33eWzFAQdnrAkwO6Icmd1cu4v6icOgULp6i3XtkjNHUkA6MJqR58VKtzMNbC2+dV
NqNeAju2ummUpLJfFzjJXeVBPUG3sqSWQDjAiRbeCiJ0Bw1qrwHl1sVv2K7B7e9zHlYc9L5JgHrb
dLF3VAgwYI3HdkIlC2z2tNNRG/1zAP5MFt0m9Y9YpEVwxCOyyb6JQsBtPDSxxuUCXLmYIccYbY0u
Ze0NiHVYMdJpFP2GrkeFdHY8YaD/EHeBQynPiU0g2pVCh/U4gTgz92XTDsGTyyEanWZoavLWk6XK
8EQYVR/tS0qFoLehiFjtE6lnBlSS+lwJb+Tf1xVerQe8KCz8vwZ0wqj8d5WDO1BJffy1eFE6WP6X
/4Kc3D/AqNA6gw5Khw7PLbAW/wU5WQZ1ALDAmK6DfUI++3+1A9v8g4Ld0kM2UBSHDciN/7+1A0v/
AwZ/sJC2ANdSjPP/Te1gAXo863hxs14QND5IEPBSqDCsMBrclYrZ1jNvH7e5d5tkc3o/tFFz8gf8
Fstq0ecVth2hNJ+nN5TXkodnc/UPyKdflpQvBgCEh64YyBcdEZBfoLLnQIBRxGkFINXdM1LtSQMu
vOt6E5y1XamLQbJJiHoBxCMgk95in0RNTnGWHGd/8NMdF0Rk6hxXfCgn93OUwovfNcoawVNmwxxq
8AeGk6y8Y4XIbvj7oa/cxvg6to/OIoVUdkOQSGunr8ZFYAffuGnvupOipaynhnsiosG4TLgcfCL9
7BHdo8bBO0WcSRe1pYz8alJmG/0n/AicfwarLaiCF9OIJTqwDYq38POBU6z62loetKjrKeSZuGiX
oEqoR5zdunD9vahzu97l3PCgvMVpQNEz0al3vDEbLNaXIwCPt2jrLsAiFDzXqjjNRDMqTqxxD2do
nI/B0GNeZ099rp+UkWTfMhSgT+iDZz591HKuT1U7DNFZBmWnh0qUaXJZL9TOE8D9CI6RRj8NBEDc
BCGVgrS9MvVxfIvZu8K78g0phYMk1DGnw7IYx3je6lnHF8ZU7hod6VjjJBFS/cNcxftSBWqXW8Wg
ceMG8orJaWQP2l1pT4ENSBzYT0ylqnaj97lZjO2xswvNPVpGgQ4koDrYaG9M7gq2sAyT5UbhjwsL
2MY1QMLHODvVuXQBPqP1imaz3z/oEh8x0euULnSgfcZemn1tnjE5NJNbMStqKSoWItqZ+kyZvJ2l
YR3cCiVu6kbWaL6B4VjpQC1TCbYQtAAIAZrL3tpGjWVuThK25566YSzfFZj1yH2WdEjf9/SjwByK
qT6VQ2CnR28q/Wbv+sVwsjUA4meQxAOX5THzL+c66r+1ycgtQShUlhqn+JY1GfVDV+Xyfe10jb+n
vTVgDNxomn2QGlTM4ySD2D72blYO7+ToRE4oTdONnlTfjk8Ak/GJ0HuvbQ/kIP5bluIrsZdlp+aq
hwMSumIMF7m0l+vIw0u4wmWo2A8xTPw9scKVt9T1CBQ+Qp7ZDmxXYe5JjrLjCEvoIyB461p2EntA
MOlVRBM2o7n5+3XzH2/L5/sCOo3cjRY4Jv6zATvWy3E1QccFyObCZEssAy9Q5GouRuTZsgMJUVN9
4yaMApAXgU1BaKq7qNK+zo7ZaHHj7Py7AN4dBKZBjRcefEjEgLRTm0n5oceF43Gygk8BAlsX6LFC
VHLKHjx1VwrAA1Kq66Crxl2KLDkV9epdathoxKVmV0E6LrtwAU9gUuDrj/VQfa+qqNpbXvFUxLN7
O6Ehw/VymhDFieqC3udY7qNmPJJM72vD7h6EZ40nWUw/h8Ztdr2ovihd0gKC5COuRo3G8bEUtn6G
oVkcKEqXV9KXjETT9VMFDpaidxAn33OpzTNZJONlqXr+sdWRX6cT1Dg3wVTAUAUcvje9vr+clHo/
w9QNY0u3zyDUxIPhxg/tTAmaDrJ+LrBvv7FVAWnXjyoYSKjchkK5/letoR+fxVZyAwvDgMoVuV/Y
Si9bS9oH4PjBmdt9fHYqs7qEgEGNNvZyShadAf2/cOKh5EpiOh/RQlP73NMeZhiPYFK66qKA6Bka
nV6eytQjrZyKHp7BOL4XtfkURE3+zuSisDNSwAqT1uAuX8pQS6vrKda8T2SK2hc52EtNAEXUCgxD
N+uXCz7AuaQ/1v9QfdN8L7ty7ygsJaw2D9tCFXea39F0ppiDs1X3JTUDdUL+/4elzKY9Bg0mCgeV
twsvSXfne80AJ6NLYBR77ugDrYExyn62Xet9b3DyvAvs3v0oVeT/EJIcdq+79MPcLtFu7cxNQ9He
kHeYdtlfuN5cnZO65p6qV1e60wbAmc1q2Ht8hyNtTYuLKOo1h0wl3q5EO+4eRMB4Ec8yurBgd9bh
iH7/LTRFn+KNKxEMwqPQHQASW63vHoB1VKGJgvEHIC1hXM3WVRZH4zEIRptLaaIBMSgLOwQRUF10
Q1yc52lRtNecoX4SzfDnkMcw91Hjl19Bhslv5mhR2e0h25/81KwenC7IQHIUNAZHMpt8P9d18jWo
YoC/CYbnaQfV1G9F91HzPHPPYZ5SwNUNzh20E1E/g8E13vlBr3d7jMh8GiSFoNOYw/EmkvKqPeXK
9eRF0qo07DObEluZfophwz1QI0Rid5iab2yswNNss/mCrVZx1wzjCBECnRwDH6ADk46CfwnbMmeD
fQS1Y+7UBO4BjWCqxFyvM4oHZm4+OSlk6ETG7OWuImQpCeBR3PT59ZQ3ICukgUQzLD6EH9KbwtH6
XZDYwblCp/fKGuDup0q3w2bsvwmdOq9hsmJ3cWuqyzGl6DDA59mXpV1cYuVzV47D546K/YkqgrwI
Jj9x9jRYneNsGuPnes7T+2CIIkhRuXHvY3rxPm4H7cIcxorWz1SFqFYH53ZM5KMC+NEeSi+3zyQ1
d/xT+iHTKwBn3oDUeDVo3kWcWvFj4Xnq24C3x6duKhCmrtoSoJMn6tsJXZ+zkXf8RSUSAlo0ye9G
ncOi97Ks+tzl03BGH5rmVTpMZ5jY3OpQroZqaVWyeMpndW9RJH2nNHf6FsxxB723Q0bA+RE0DWRA
YWnJFWy34qGUTX7bm9nwU0HLI/dF3OUaa+sgjDItweBvds/mbPH5rBwSO8oLY7WPOOeeynb+LtO0
/0RLrH5fAuba2YXlX6aaVPtkXiZBMY9/ltk4X3hlyf2W9lQAiscooRVPHX2EqF1OD3sKYy7k4KAC
64x9F1ftmc5FA06sqz6YuW+9yx0EJByvVNeA4dyzoSf5pRmJr/AAh4Wyn106Ld3JVuTeCdsVUFjK
1Y/iV4W9ki16ViK6LkZpXkw+BXsVDd1dU7T5OwBCajfyX8fHAf4VhdNkJ7noH/HVLcK4pURIBjZ+
TPOqu81lOTihS53KOUUAuOYTtZfmnb+0B1I5dhJcURz/oOXXASnT2ffzMr11Wy4SI42Mo0YOxd+D
k5qLH8C/h5vSr6oj3Gx512dDSTHU9/eQvrMd8LMPouqQvaihOtatcj/h2BOc7Ih43uUNyvp9BEdh
D9/V0ijJOwYXqwHZCjO/cYYkeW+MprzI6iivd0ZZuFzUgyG98JSjf2i4mGFTobnXYMs9PDzo8eA/
45shcgD9UYKdOxu10v6U3vAjDWrzgmKyf0nGP9EYQGqCU50dbRcZozwEFWixduIeIBtRH/O2Q/lN
+uajAA0703+zvyPWFlz7cOAS7lr98C7tTfQZQEdoogeJXhkhhUP3UdSOeeqU6C/gNptfvKA8tb4n
mBbqyz8cLF7orJnVXWTHMiQJVZ9VL+ZbERn9berEMF1RW79YWNXzDiKzvoe3rK6sdJ7eQUNqzrDB
7UMF0mTHDmBdYToSPw1KfBzwvb8EKA5tbvRwmRWRrffwe3Nv56f5VVpw65pZJyFQjerSrqzhjMQG
Su1RUSPibJo/hGuPDxosw5O97C3gMLK93yj/ETYRVEpJ5y8clWmcoCPWD0Q2otMNIqN7CZl2j29U
urMjqLrYXdnHqXa0D50z6bdpnXufFSzgc9zAUD9aUQRdENqigb4GF6HGGPxHHT7mB+xgrE/aiGwc
ygDZ+MPgYnrnVjNmaG3Zx0dbdXW8J5q/UjR9KH0qi/ikhMrrgocoV/JLPyB6MAAF+DmiR/kjDkRy
n6aoHwHCc89+GxU+xPFk4V36g7k3FraP63Y0E0XyvXPn5CLPHckIqWsiCC0OtUzym275ZiaWqNNu
oKezy1ORnmnRers8I0SsSW8e6rRuuVnAiN0r27fCTGFBhIaCgULokMb3JqR9VBSdPP2O0qOJWQjM
150A7/gnbMn5IbKGzj52YzR9GAeh3SeQGsaDNtOO3KH073yaRxAD5VTmDzQ6m49NnU4Os+J/T0yH
vg8Os+wAdtL2qPzr051Ti5ardikspBML/x3QHd69qxIV7wms4hAES8UVVk1yXQ55/b7Xct04BPr0
va+dBQpRThLKekolmNZa6u10o+avpH/+k21EaAimVpBFBxYrqFhHZt0p0EqlLpMxy/wPDgxRMLl9
wIkJCYBoH22oMGzasrTHE9fxoCFhnfgXUtVNcI+3HfU6VqgrknMTUxQHHmoK9xy5xXS3sHVjiu5T
PJ6yBqbnYdSnwTmZ0B3LfYzg+Llvu+DJQMz/u2l1Amc+s/8ZN5jJkluU3Y2CenJXYjUKvqjvm53M
5qln34HKvk88twakWlU3iQcWdZ8YwfdK7/xhl4F/OGix13zm5E2ucarRz3qaBfE+g3E7hL1uR9NB
bzvODfyz3TDSUnrunSWS6ywwYOOi7mvv84785sDJQ9eyiT11RM48enKl3/Yn3Z9nsa+Ai4yLFarH
2kctxDzFwVB870bLf4JArN2qUfLgnu7qwDNr7SuK/FS8STHrfJf5XvyYKzv6qs8+te/J0spQRgU6
mlRv/acRAHMV9gixf65ySrLASqyuC41gAvQBd35GETFNvK/IH2DqVTySEbpfXGQEwJjSAATgULf5
rdYnFs4JmlM5VFjNxD+5o6zfK5JtchK6A9gcaYleIVUDpGcnUjO5LupBuwXcmBT75bguQP6m43iJ
PYP/ZDSWcsI5BzR0pfVYNexpowbZl8rqk2tCudIudV3ru5D0oJ/DbHJqJNH5GZRFEui2V2My4xXQ
jCNlZwx29Q9+C+gZTADam2yjGuvVrEAnkbs3Dj48uqNJGOb0T3cWeUt6Zeml98HxqG8cNMUXPfqi
d8aT1/gkx9VYJnIf1V1AVq4X3r0tjPR2GsfiiE4EX6sodKA+Igfq65hNdaP1yv+cSKUpQLC+hV90
5b6vZ3UZ07C9a/TIvBRmpn01EwPWUmfPTFhWZK22H4ULlXwhFA9xrh5QpeFoKMHY7wxMNj5iO+Wg
NeM25RFNMHnV06r4qti8b+tCDD8DapE2YaTVZxMJLra8RNqU3ctFs6SX5ihCLDb6DrjqDIcaWUYw
Jgzdck/KHkSFNZdWaXi6OGV7/P39einDvih6QfHACNSCueJj1orZ7up6nSfICkUGahiNoG08J9x+
UmDBbJ2BCIMyU/6umLFr5IjN3K9DNoMlgV4P/tYdzKBDTqCLu3d1NNPsoxmCbZhFU607jg7GwDvE
evrPvYndIjYiY3mlTzFNDBqu4Hhqlv+i2mHSBBj0prgci8LWQrYW2ks+0hTxTk+Q5Nk1XdegP+ik
ubNHeQkI4u8n4W81NLjYlLYpOrLuHNARyyQ9q6E1cKrQFgcVOddZ/KeNZEC1H6K2/jGNXnzPUMAD
WcK4Bw5Bws+Bnu9ydzYWHZbcuClgMr0DEI4zgZXa6g2W6N+KtAyO9uCivgKuFYjcanB6448dsHfJ
YdJkT3FkcPGT+hxkrECwDNdj7GdhYSs9PXZz5tTh0jBp9xrSEm9pT67YJZTEUA3HpgMWuUHVe+kR
PJ+nWJgmsKuh5JI1iQMOBVdl0Ktj7Frdac4z543F+RJHu1QzAfD6vDIaofgt6qs3t6ugBTSll7to
sr92mhIfOrel29i5wdffr4B//CVsjeBVoVTOtfTli5VxrWV1DHwHc8RkD3JJv2zKZNx3wWBvAHb/
/4ZMXYrOrxPpL6rvK1zq8t//F8nt/UHfAVi2Q3EYn5m/ekuu/wfLnc+h0yKnw7PsXP/FpVrAtQlW
tBh1jOoALVOr/B+B3oNLjakorHwb7BEO6/+CQP+yaK2ZIMlskh9/VQttI8WhnQbuOSHjct61w78i
L//13FX8BCZYEqpP3rHjvE0QL5mmj4npvrVlvDbs1SrOPC2fRkWvKJGNlO+pWOvxY6zm+uezz/cP
La+X28Bfw1/FY1DOud/nkXukf9LO98IoAxBOVgb+SAeRaO5sq+mi0+9/7LWXWfX1Wr59hsWGi5Qc
sgPAzK1Y7mqQXf+KqPe/l/FWB58XNLoAi+Qee0PYN4Yx2uXDqGc6jvZ+V6lQ82YAJuXUiPebXmgt
TCJ8XQBC4geHIvDUJYDYqN/bbZ+kb2ybLzuif73R0t96dor5uH7qXQ89bsxbjP5cSM8mggItWZ6T
g+q4MXryt33TolbMdaGwjeYEPGyQ59+/4OrE+msAy7p5NgDhlW3uACo+9jFKWHvw5KFnGT8RY1mq
QU08cnKAsdCugUgaWJWZ9QI4BQ9llm+Qs19ZNAti/vkICrbwoXBGpoCDfm+BMgNFkL7xfq89fPnz
Z69XE6mjP3UOuIXW+6TjNbw4GmXvfj97rz19tTcUPhZwlNOdY26l6Q/y+fq64lLY77c9frU31Nro
IBvmOMei84YPxohvABhI741k5bXBr3YGWYyZEGbjHAE8z8C/lTbIgyvq+i0m72s/sNoNTGSSgGhm
7AY1ZWIAnq6yd4B5i+CwaX6Wc+j5xzWzSavqVoDSqqkT39GuXWxZOtxotz1/1cZqfR1akHL8cK4p
TE6xzU1HpXkr3/i+LzOZ/8Xewoh6Pv6AFjmwS4ottebP5WmkVzHQfJ6M9NCkVKw3/swqxC27jjAe
0rywA+MAksytK/04V4j2HUUK13NbqK2l+htQxpGlSj8UZj4/5gCw3lXAFx9//y1em6tlkT0L5DFX
qCOSdoSmxpWyaKVnXcf2VDcfc8dHL/T3v/LKknWtl7+S+ID7qStCYS3s6UIrZ/1dEBvU2bc9fh3Q
UTrpTI4bAsU3FX0vZX9251q8cZi8NvpVRPeDV5Oeu244FHyBDhrt0UbX+y17tdcev4rnPoXuVkyZ
H9qQT/gGE26t1K6mdN42Pc4qnvNAc5A+ZPYxUWoqemxONR5l5s3j3ab5X9vQeOZktYam3DBok/SD
57ftnUqpp78x/iWg/mp//y+e12AUXAsWhenYQ7KzbaL3dDaa/oPVzNxMOi0JvHsISZZ7se1dVlHt
TRK+h+5Aq7AAQp672UI4OMnLUd8Wz87qXMYRq3E7U3ph3sbCvsDydECLo0dK9Y0fWLbRf5quVUhP
cRbrJdiLEDEJAZMnpuJxh7rz4F7GXVTmRxWbU/WpKH3rS1/FY/XGzL2W8zirKC8Udt/1PLLvFn4h
LhOY3FQIqZmR1vndmCFoCKYRCmeauKKksznH3oE6vlU/DHrn9m+8/yvx5Kx2gylysRDJtSgsPQ1L
l3T0QvyBrTcW48rO5a/VuNoNnAHmRmMCZLL0WdbHGVO47uhE81ycBVbi07u4hU8qNHssz/bsV86t
QqOnuqGY4GefwPs6zhtDee1FVxuHX2WOQFPWDgXNIWvvzsEP1E/HZtumvS6HFRKpJLAlXig1MYZx
t3StY8uPv28KtDWYpTckzJQstsNYUIp0OEpvW10rt+3Za9fIxorRUde8IIS5rmf73vBLVNBTiUrR
74f/SpSttdHatJkck65b2E1jZF74aCrq35QwiLjETPQaskRPK9+cXRH/Kcq5NTd+ltX+YY0VwDRT
uqELYgOZ18ZssW3tkYXdtqzs1f4xo2re9K70jn3jGEd3GuLD7KJ89Pt5e2XR2qtNwo0COvONmsMW
0lM4V162c6XI3tiDXnv6KvbBxCaa4mgIMxPva7MzsgOocXPjolqFPree2jfSeg6R7wVekxgfMYp9
K2t9beiraEZ1twJvFM9h7E3dTT9hZX+ER4Pg9qaJt1ZZQJL1SOvKCRxtVAbgKBQ8ORx83sDRvjJ6
awmTZ3mkJQZHAJKYwy4y7f1oeS01WiPdOPZVRu9XJghhj8+qdSaoBqsHUZR79rYFv1YFzPSFKxS1
c9gYKaRO2v37wQHi8/t5X+LyH47jtRxkFQGkmA1tDEfN+cG1Mwcl2eUAk7rRe8sR77XZX/78+ewP
3lBleTSGFoH7HuX+DGhHnW+7jq/1ybqKVGic3TGsgd1egH/vD9lUbdxurFXIGpAL4WtmPdCPwqb1
X3o3QhUbh76KWA7qKM8NqwubGs34vXRMaNmJypPD7z/uaxO/ClonAmmvzZR5RJWqy5z2zzUgkWJb
UK117qiPaoOBdccJreqxfbDw1CzeOdKnJ7hp+H9zxzHSgfa1qUgJ+3mfC+fzFEzVGwv/lbkxV0Hr
ZBrqyD4CU02RGPAce/Q2sIfcOPRVnm6JzDajzB+Yee0zAvM05QIVbfus5uqMzcUsNQ25qP8MHWSd
uXOgO20c+jJhz6PV8Wm5Jvg14IgCHHB5ert9YlYHLMqSAqQUT1cZ/ZseK4YdApFv9Qlf+6iraEVT
3q+R+uXptvkDa6UCAjl6j9uW4ypac6RX/DTm4UioYrziAchIcldtyw1+kVeeTbtCNSoqpnw4Oh0S
Ewp9s50ByXjb2Nfe4WUizKq2MDpFMwCdwCT90WezsW3FGKvTFbR/J2i598cyx6MGX+zP2oCkwaZZ
/+X69Wxe9AjPgSnRuqPXgIcAaPoVIYq3zDZfWS9/o9W0AeTetO+PmRsk+M4g60GX39s49FWcArzS
4lTDdxVbTeOmpT1yhylgsa1F9atV/mxiVG9jwcCTw9mQ4Lixp3Gdg9ZpfrtxzaxC1WxUUPYixk/D
LitAuJZwQjHiOLPtw65i1cA7CHO2kpMVz5RLLIqMQ5tn07Zk+Nf9+NnsgGERVoxqStgF1hcjM+9b
27rfNvDVqaraKSvxBABMA2qc7fEzBKyNtcK1MxsUYswGK68LszHxD33iPNY5hmObBq6v4hRVR9hs
ft8Dykc3r8i8a89s9G2Lfa3cSVt4FK3ytWNVqO+I7H1E/OoN2s8rUbpWE/ehoWuc11PIY1tkF8w2
cXdTa8Xbtl59FadD7PTI+MsuXLzyPtkd+8CuRcdkW6ax5uv0kHH0Iqr7sKzlfKiV9y1JoUpt+6ar
II18YIVDKvvQmVAPKUvB0PO3Oq+vTfwqRIPKtRfz6i6Elxrc+G0MhAYFwo/bhr46TwETdZCSUpbj
IkFkleMnz083ftJVjKJTCaIyyftQOihDGL76XDT+3ZZxo8T1MkGyRxuFIItna1n7aPfTjWO3bxg0
/vOEI0v38tH1GOGCASv7qEca5jxIGKazvq0+gFj6y4cbhhAehD2kO/XgXTl5n30JEX3bnKzyXS0h
T4cj2IdFUt3XcX2KymTTTm4Hq+i0xTjhGmhoR4wWzxIuIeZX2wa9fIVnZ4SYnM6tBXc7t4zRg1Vh
Jf+dc8D/LcPCU3j56LToVNL3DFqUT/PQoxL7YduYVyFZBJkUMxYkRzvJv0kV3EPI2LRPoUv8csx9
M6DqCS8hnNoMGySkh0Nc2d6Szn9taa8i0qoiVWVp0IWtBpTArPJzEAWfNk2Kv4pIpOpboKe6dnRw
6dtpuvuVL7LtYONO+HJaWNgo2+gcyQlaVDuntTUQ3yjZbhv6Kij9FpkPxPm1Y+M+IKKDE+Cmg8Fe
W4qgaNXgPDQt4mmAOUarRUGocR+3jXoVkyP9rmmqovZoJOIMGBRPSivrDtsevgpLPN30XCt4uF84
6G2IP1NULDbOyiousXGBYuAH7VGW1p3Ds1U/bH32KjQNoP0WpHvKxqAkr3s/zi4bW71lm/RK/Pir
6ExaeyjIZ1komLJi1pQ9FW6yKcGCov5yiaugR9IwIPKVNQEDB4nv4i9KBpRu21rWEC4xoptIr6YL
Y1t81cbhI82Hp02rZQ3WGmAkS9zxtCNQbgdxI5RaFtr0pjwCvOnLmZHJ4FGPVgxcqbu+1i/V0GyM
0LUvRVZ6+IAnVhv6yFAWAA6PuJ+bG2d8FaE9dEg36Icu1EVxb2vFPpPJtiTFW8eno1VTbJVtaJoO
NPPSkHukFn5u+5yrAJ3oKGBr27WgGdzPcasuU8952PboVXwq2UU5vFYZYlc87oraa04VHp3HbU9f
xWftoIM1gBUKaSHhVjbXt57VvoUxeCX4vVWA9sLE7g5yXYiqB3ZsbS+1K23Qp/ebxr6GVI3aQryy
e74oFgstGZxq/W/bHr06PWHdtIlw6xbeRPxeCXGhl+W2dbgGUg2Rn7tZYcPvGBqklMbYPGhF9ee2
cbsvAz+d0QyT8MrDIMGQxJ5uS/+ttHMJwb+3XOw1ZArFABM3Pk+GCezRHjdJN7vBvhPSGXpe037b
+FdB6uSVqvLakTA4rS9FYn9EJ+xx26NXIapAPBauF0nif2jPQwvd3xjsba06GAUvJx7fbyeVFtqk
oF4/loNWYeIkPmwb+SpGE+T+cqknbYglmT3Cbe6nRTm2SPLDth9YxamdxLHf+8XCRtXu09J8TJtt
d3Gk7F/OC25MDRdmHh1NwX2np+8iy93UhqJGvnq0j15nM0wytNC4DNFI6e4NiIqbkL72Gh9leoPu
DCkrMcL9cDfJJsTpeRs6jQbfy6GXqOp1ChpqWA0Ca+PBOzUjOqmbvuYaC9VJu+/tgClne7waJvOq
cNS2GFrb9gQjfq5ZA23Zi+IKZcfpKlhkSLaNexWgAatERy9bhkY93FlGcy31buO4V9EpU7oT7qg1
2Nb4H1ND3hd5s+0S56yCExZzmccik6HLzOwCQOhoupb+tv3QWUVmh+8uxKGgoW+TNMgX5fe9FmxL
QddQJB1t0qly9CZExgHJhpFCxbFH6nfbxKyhSFkWgErLJuImwFbcx531PVYf87YvuoYiDZmDQq5v
NeEcSHjcrX3LSbqtew5r92V49lrl1w6k5LCtAxtx5gpxShx1/GDIt9VwFseK5zUcsMB6gCAhcx8n
o7evKJ6FEZ672/oI9hpuhPBm78syEqGvtRj2DKMof/aBN268NK4BR0aJvhPa6CKUGOEdMFrGoqFN
nNOmncBehSuCIsrXB12EfeGaaN0AYre4/W7bZ+xVxHYFCLzWqkTY2h4iZcZs5l/zSUFE3zb6Vcyq
VLoSCQMRok+M61xXPmE2tO3MW+ONCrMeEfjrmffKF5gb6e1pLOrkvGnka7zRYA3WJArYwlnkzB/1
OkLw2/NhnW97/OpWarFPOubEZw0q9PhPHhRpe+dE0Jo3/sAqbmnG5ZjiDcy81Y4XUvpPCerO2+7U
a8iRl5cmGGMpQs/uHtK4vceZ6mHbxNgvd4M4Qni9KOIm9KrgS1Wj+JDY9lvY2uUh/5C3r4FGmDZ5
vtaXIkQU1v/i0VRAyLkcNi4Z8+XQO11T02xBCiZSAzSXh2anTZq37Xb6i1z+rNQtJ40efcHTHQQA
sK8Wl3n1Forp1y30nyZmFadNqoDX+WYdDi66/zu6xRmbjZdiSR6XQZyfSzGND33ZFghfWZobdknS
OI9Q3LzmjoJ/Kx8Cr3TPOX1JjBnzynZ3XpFSjI9V4yOUPdtZI5/GxtRQJZzQB/1aJ4mGEBSJpXkw
HGrtR0/0qj8UBlWyvUuXWl30jQbfGgHjxL6I6myckC2gmvBJA9k7nQwra/Hy8RTPHFHoxmugCZIW
tp2J4Hxpmmo+tLjdo/bmoUp619muln1rDadpQn82UfKSivc9iA5h6kwfHH9feaaBC/uEBP05Nuo4
uHb9Cl6Y3szmAxYt427A9+RCpK2cQ70O/OmEwNdgHwaJxPpx8EabEnaRDGgrI7RVk8+iLbLHqNJC
YKxGV+1qrCLksAvL6OxwZrbHvWPlw8U8a+WtrAYdX3od6/JdFslofiiMrPa2ZSFrtFepEE7Le6sO
XQdneTbPnRmj/b4pbtdILwvpDxLJQoSJW/6I7Pwh8tKN417tlQOdGFVgmBE6fRS2QXEZOca2jcxc
7ZLOADLFoIIUonirdpGGJktQGPXGOVllNlKPLTenaRcipprtVN78dDO5LelbzNCfZ00Z9Nah8vQ6
7Kde3MIGS8+11ZXbtjJzdf9I0A/tUeFuw1jm9rVN/gryv+8+b1srq41SlvEwDGKoQwx4+g/Sb2aK
+RVKo9sev0pqUJjooIkEdRhQVEaNJLtOZqQQtz18tVPqhLBj+6IOpxpR8kONI1eosHPeeMtZw7yM
KjVmzWJFujGeBEeUkfoZERxMYg+bXmAN9erKZow0dFZDGlU/R2FfOlq7jdGBNfnLRSn6UQ4NfpRh
oqPct0OyURXY22Tmz21jX4Xr4DSzNfSmCIsmmP2dVzcWPXaEordhMWxjFbGjqApDRwcX7o2BFKI3
Zsc0TTcmCGu8l/AQspxjjnB6NHIPoszdC23Uw22Ts4pZNKDw4U6rGlZtUVy61uB0O7fBf2Tbyv8l
avssAWmzKgbIVLMNV713mVSW/oU77bStFLxGe3mqbOayJV+llKUuIjvqQ0/v3pK4fSXx+8UoezZ2
00J8K11OpywtEU0bm3jXd2W5bcNZQ74MaSisl/w61KbK+pGANv8xlz22FZs+7Br05ZhWlSVZLkJU
XFCozIPK2GPVNDpv9A5f4dXZa+AX3NYIYTG/CvEgsOSjyFNMACKvMsVhbGvtEcLZrabhpXQgi8uD
fRxwGT0lmvN/ODuzZklVLVr/IiMUFOVVzcyVq69uVfNi7Go2KKAoKuKvvyNPxI24lWfvUzfydTcu
UwUmkzHGlw23vf1rfRhMwSxeOtSfPoyyqCLTIYDCyN7q423P8Gpgs5ju2LNcZqZmTpoH0wr4zgIi
NOMbX9LVerzHC2KmVtKfKE1aEGd859OyU+l6Y4EVXw1vhPGYqSf4AwHEH/Bbls9Q7/+47elcLch6
NmHmy96f7NQjD03Qv/cZtLDbLn61HItxTxxwAeaE2vaoCVI+ibutBXDNIzBRFAuPBJHTnCKFSUUp
jhr8/v6W+0YS5++L2Sz1JIDa7E/NMhWHRZL/IKhvWyoRovP71X3eIhQQb/TUIqvsOxJV6Q8kk3c3
bRbptVDMAVQ0XOhiCLEVz6DtPuhR/CHL5Z+nUmAgfr9xseGckU1Df3JIvbtP9FSA1Dj4mxYxei0V
AxGqLVZFzYmqYhDI8ivGe+QQAqx120u9GqYp3wbK+tic8qxHWh4v7lQKSs5tF78aopPthQATrz9x
YNMeHcIdka7dre/+99UvU9V/79Ep0pZ+q/iRUxxWn2B9R9TriJI/doIfNJIoB8B46NDfVGOBR/r7
nykCkJGMiuEULxRhoDKbu8vQivlQ/+/f8W8f0FUFbSJQIy/8awg7yYdljt+LpLnts79WkSHJYi7i
CfeO7lpWtxNa+fuS9Le93msZWY+PMVJQBSKwcmreryGyH3qZ3eZmAjf29+eu2z5ZYuL0ZQ4u3llD
s9PcZsVtD/1aS2bRXYiB0dM4DEdXAkiyd0iEbm98MFeLK/DtoBmEVkMhgAinCubD8euuOWhvN30x
1xFhCKRpGjtP+rRP+Xf0jp5MLj/fdumrIZuuMU6r4RCEaXVounJ0y/rL0/G2w02oln5/qS22bz3A
gXjstmjQcHTFGTDp5cbP/WqoDqRbtn3CzTdCou2UEBCo1XbjCnUtKeNsB/TUof+W+DkJNRBkQC92
fd+tNzVf6LWkrFh9Y1HZ6lMigVErRBy/DvDzvb/pzV6rygJr0eHyY1SLRGzDfRcn8TMhNlv+cPf/
aXb/w3x8LSwDK5NsIIPi02FLBnZpkvTLXavWcTpiI4Y8bGTpMVcDSLIhfz1gV4DI3G40Xy/RoMeF
EWSopxGCi/neLEhXCJFSL6bPtgumawxttQvZ7N+HJoDahpzWaaiWrNt+UJOmD6vt5vvQyvVIgU7E
JZCBAQaGadP9o0zgb3mnLjkVH/u2sK7Ghi3d8W8nX8kYys/nzspor/Ffu/aJkmZYbyokgZ75/XuH
rnEkF0Py4RKd+bxyxR9JS5Djfds7vZpohkhlA7qj6kS2+Bcj4zueiNfbLn1VGGCvGUzEvDrRHTpb
TdIzGdyfgjQuP/+fPpWrWWZZIiN2t6nTaJHVcZ7crn3NA1QPtccOQZwZZ1re1F2j1/mayQgWWApM
5imywAyBa62Pu9Xi023P6WrOkaFZsEek6rQOgDsAwfp57sifntPlPf7Tc7oqDZJYtIsCTfXE9NJ+
gKo6fSmk2P7auiT6Q2fzX/7EtVAubnguiB3VwW1UMUAmxwn0inVCs/0MLE3zJ9DRv7xydlXfQ54g
lpVpcRBAh6rjkm0J1GGRBhpgL0gFRfdtXSVwlX4fc0Kid9JMGg+tJ0iNTtlnTEQ3LmD/RQpD4Aga
Ab06JTiOm0HRmWnyhwn6397E5Z//Pz2ZnELLucODWyvAN+cz1y47DgXHuT8Tq45vUheAN/b7X8lw
bda2eYSYDgQJwusuvvAxv83aCurW71d3gY9tG6bulOfZfITmGpH6Elijm8batZAOQGFsxUFJOrVp
kR7tGkwNttdt+7j/ijpmNtE6102drC2IZbRMB3bjM78axoHG2g2Al4BSmh4aPoI2RG7bH15r6AJS
11rHwRxVLXnIs+hhZLd18ei1hg6ywksQbtvUtvPjfefcfLpgcG56ldcSuibL5YogenzsiXAHa4ES
Clynx9uufrXsgvIGunsctae8dfYBqtfPowi3hcMiPfj3b1ywHChksrQnHYg+LuB03SFA/DYpKr2W
0UVhw3mKmdpT23UjYteLxyif/pS8/i9bzevAsK2Lx8XRgdezSdvtSIj/ZCelbmsq0usgMDnwedRI
zq77dXxWejh103DbIn4tpQty24QBtBsRokuLOPg+rnad/WHm/bfHcjU+V6jzdzj8MIjcOgBpNVWW
IVH4pm/xWkq3I6THrbMFTaowoeqFHcaymXp+myCNXmvpuAnwXKiMw2g17KQsdDM9DJsC/uG2+79a
ThfQ9fp8BBTM+B1ntu+gAvjDk7mKwP+/lkKEcP8+klLE2COcSshTEiK6PsStyWAwEggO/YikpOHU
ZnyngAOsJjswdNfAmZxVtiKO07JwHBcejwcA5AT5y+QZAQ++oG1+UwceAMDf722LxgS5G/NluzTN
4tzSuFgO0inX17c916uFuG/bmRWJzOttkgwTVOiQ7y8zltAft/0B+vsvmGa17Gtjl8MySHsAlsfX
lqc3dZrptQwPJVtGLQVJKbnkfvkMbDyT5jfpq+m1Cs/ma+qaGRdfF2Q3a5eO4DWQ2zR+NL0a7akE
5bJd+uVAusRWVCVdiY7E95se+rUIb1AXXC9t5sNKpAEwMYKBa0vj29a1axGegNY0TkFnOQxQ1pSD
msSzzumfeKn/Mg3Sq5GeemuBEh7nQ8Rx6pGqXRzAEbrxwVyNdbDDkgEHsfMBGZXktTeb+s7iPb+t
DLoW4O0ZgKfAbrlD3zNdIbkaiTBpc1vqCaVXQ1Xzme5gRbhDm2/TMWtm5ItH6rYzdnotwqOe0F2r
2R0omDJQXM0fYa/e/jDH/ts7Jb9PAosfEZmVB3cIebKXKlZTlasba5VrCV6mFhZR8D4Ou0FcC8Co
f8cAht5451fDNNqtGRtNl4OAewa8VQnQEIGV86Zxeq392mGDaNoVhVVuyXdn6AcjyW32anot/ZIG
LeXBpsuhjae43CxpDk0DGd3/vvN/2SZep3zpRI1EDRR8pQZ47lcwrVpzDIzo6ZhOFqvg//4z//Lh
XCvBmpU2adLhR2SkiOqVZKLqt+U2JRi9zvuyssnnmeHqQvRtXUAGBu5x+HnbrV8NV9VhOoCecTqA
MhuAzBm72pnmtoXvWgnGgcWdTQYO3KqW9WgkYFIIMN5vW/nI1XANhjK2T346zHLXx8SpT3vSZTe+
0qtW1S5Nug/o9RwsCFaVAXG3giT1Ntk/vU776vOQz3nR2ENkImAhd9uX1IbbkpvotQysSVM9JR2z
h3YeZbVnRoMp6G5LFQSU/mqWTAJazpMojkCP7h/32G4Xnumfcuv/ZShdq8Aa6n2yQKx8yKYEfpRL
wWFJ8qce4b9d/WphBeEG7epw4WZGaJ2v0Y9B9x9vGkjX6i+VkKQBPyM/IuerAbl9hzpxlpv7ctvl
r8Zpogc67PHEj5k1PQS43cbkI0t0X9w2Vi/kn/+3o2bBeUcVb/mRu6TsOLnX4Fffdu9XAxVBXOMc
CC5tUix/Fz1Ef5sgkV4rvwCDaBuZj/y4X6KPlE/SKpWFv21ZvVZ+dbEGajQMaY0Urrt+sq8xuy1N
kF7LvuIMoiIK3nDNIH/o+ugx7dt3Nz3u/5J8IUZITrRPawIub3JKrYbvWnqzfLrt+lelb2+TsdPL
kB/TATxiqPNden+x6v0pT/BynX9o5F/rudpI2bTwDTsaG7k7EH1X8+zyWIgDfKp5cxZm9/Jp3pv/
j831fxyj//RHr7awAMk2/dqNGttWII23Cpg4TexBKYw6fZTNpnQ5Dga4mrKnI9Z2IIsBVT2DG8ik
OWJjDbgvAHxqDWfZhKj5i1IP2R0Qojm4krQLuweiPp7s+KhYUtin1TU+YectSnNQH6f9glksY8rB
gi6nObcohAaGV1dmfBzEX3YCMDcpU5W35kx3hbjnOmBDn4s6AKo9VSrQbvuACDm/tmWmgPhBzHdo
N9eXCV8ilpY8IBpe3SVWMUTfG/QsZ1PCV6AX3KDLh/6TJQYbmS7vir+NNfjH0zKma80g96UADPer
qtbVk/YE5OcG6pKKqev/GtC0zYFLnZI4AS69YEJ+7dtU8R9GLAD9wMi5D5MpkfbVhS8Xkd6d3Q2w
wT1Co1zlfesSVecwTjaHHUc25BCRZnNVU+BL48CQ+5CZmqyASD8kxcr4sc2W3cAXNg7hDpSAvsqZ
XdlTFy9tUcct9fSCIh1RhRUGSFeDANxyGwUbe+g3u0GKGizKtckrdEg2MeDOxn4C3pewHL6RtT01
aY6yEXMJGJn3eFuDbMsJpFusGkmkTb2YnnwbZ8NqH/Yt/7GAKkyPdhoy9bxPpGBvciR5/kznhtLH
vZHFImq9w6OSHrlfEiQi7Cxf9BMcGgXel21bi5sTwAUKkEyRaoxqzMQgjd8FRjf/fSxMC2TvsKIZ
fM7hQOIfky1HGGGl+xQkMVFElxhIvejeR3Cx7BBtIUEnX9blEPAuh+FMMjTSyJmpvpDAIip+ZEr2
1cA2byZ0U0Lk1ktlubqHeHHq4CfMUc9sEMC9bxsRPXCGy0CWY0czt1WDkClBSqwMGoRBJ4uvxUz7
4YFvOzZ+MouXbQJ4fkYzv+RFlhNUUPOMLV3FM0q7d4kqJnZEwIraHnriwecs4xnZajuOmYG7h3cr
Do4B9SsZQtZivXwnOoJnZlrz1H7IM5MUtWxc1n3H3qcAgxKSqWGtHciK7lktsWAfIc8azbELOWxC
fIiH7H7PAJN/TKRX+8+218MCx8wUDenziEErD72VgZytSbrxs4wMsIeY3pRgWZmblNvneJ5V8j3t
mqYIZSO4ESfv1zW7j6c2Hb50noWsQuZ9DDe68KjMEO2cMf2jmb1QF063Kr5nlI32M9zlu6xwuoS1
Cz6PITxB1ecK/M9DlP4Yumndz4aA5PtR7XGSVFZiJP3oUnzmd0KR/XnmsTjGZCy6l2JacnaIC7CX
349Kbvurh8GDRDiJRm5AUV+SiNnZ+bnv/1Y4uZEPHRtpOA1Dp5vTSHgCEurIc1J1KbpXXwtGUv4z
8ap5hoU8uscx0v4D1hZAVn0maoGAoKje2r3w92BIrPsdwoPoF83blNdWw+n4Lg9S98+JaNrk7Id2
CYdolN12x8MUs1PONhV/jlmjmvdy5MICPj1HyETsYg4CPDcMIL91d9n05OJ9js/UMqs/AdzRDC9L
xnN5BPB9yGuA3lfMnT4rJnmEfjqZnka+sh8amQAXLD3oQS9yiydMJXLY/IGBnj6JOsZp1fqgOgQc
HxuxWNhronwVH2XheHo21lpWzk00se9S8s5Wondq7sqiT5oYoKOUbmenjZvr2ZM4qmfXk6Ts9e7t
Vzpz3EGdxSJBnOGGu2gj4aay2yLXH/pLJE+JQLtdPY8exrRDZif/jcTBM+DVRI9cTqAg2BPKJfGr
wRDOq05LYipmfDZ8DiNOWBBwZAwiz0qq9r09+xku2Y8BfLqpKeU45xvm+936YSi7Gcu0L9HxXt0P
vwB3/QYEx4QFARBjzt9rXOXyIu28TAdAHHHSeeg9MVkJ72efnTRPuDqsq6A6lCKZC3DrNyfQtdiA
seJ3cRNQI8LJJuXZgbIGIi5QytEHlqmJ1DJlS1S7eE14nYd9794AQ6UdsOu756fFDFFTj5404ZEC
lvMaJ65rP6BzRIIqW61nfkRqvJjvucIOBrTgZCiOqWqx3s1Nk43QeadyezQi7lQ17BMgr6md8gi+
hck1rYd7bnfJ+zlWBmaMPp3n13aLc3I34Mi4ex6QdNeO5RpSAHSQK16OfuLJOaHczS+ZG6P+L9Ju
hX5kmjp8Y700Wv4EAByg5NIgss0dBlG06xG/bOsOmVGp+8TUKpt7J9qOnmGiZfppmQgAXwdMR5rV
4DLR5teOqGRkmjvZZXduaIWAthkOLHwjBXKU7mU3B3tnO0OhGSbQEMcHZ0E9LNc59OQD/mbxtiZy
3r5phMbDk86JHNJqRPyiqCLMT021NXb70BE207uCW3hdsr6HWNWsUxFVwS4zkHLT4DcYSNY8qXCg
UMhX3G6WvWw+iPYu6kmKkyPw3qPlozH70N9Duit3VEX9vv3AquF6hYzUOE7eXU5qQBqmcsz3pz3m
KYjMk9lDcy46vHoEzTLQzR49JuTxBfQLN53jWfL5bgMdNrus3JtEJoDAY3RgOXOM8hh5dWJfRDW2
PoR3lG+al6CmFeyYpwbzW6mo76aXeE6K8a99cjbtSj2vW3YOKY235xRfv/zSuQ0IGvxIOjQvCu0w
/75QeIj3O+mmrQYcO5vvsP5HVuDhErMe/J7nXqB4mocdL3MS63H1KjKf8iTM5nXFM1vvxw6y0Jdu
bWVbpZ0c3JfN5iT7akgeClMiISzuLZ4U1eJnj8zU+BWp9Sn/a0gZV99GPSqC/RUCEWllOtLldwCD
u4D6TcYFG8oxWgKWQr1h+UC1h8hYFmVrXjuENAwBGr08+o5U+ZBWMRb17rwvo/qYL/i+Dyr2wDe3
246eq8n79HNGoIuoaCiaDijnLc1BRBzy5UR0nrG1pFtsxmcrRwnLcYL4zqPlnR6eqLE+0iWDA+uv
bhjn7ZglYLS/JH0M3vSOc1b+MS16L4+rBinndSSSfgGBHdGILm3QCijaaGbPobdNfoynzpMXnD/R
/r1Wudsfkq4fB0yYKcYGZPEQqhUnhRDV6akxmtutKtJUvAYoX6JqY6A4v3e7H2GIhu+V+Aoxho2q
cp609kU59JhKaYQeDzTAV6uPsKglh6KhfV9PAIXjTbRSJ0/pYi8kV+YuxU8BaaUUFXDfGanNMsbJ
Uqp9C5+7QiM1qdwNXIsfLcxt9E04NjxOYGoXvJKii6qkQypcqDC7r2XuQVT+TBbEHtwJ5i3W+3yL
UaZTGHjtDHx8Gs3nFrcQv1uGfs4rYK3HWgXwqU9qw1D/msWTX48kVzoBmWRC5FmStrSoqYY8uHRg
dB85FiM/l1PWdO55gXSK95VhJtePyjXhpQgXAOo+7fTBFYWKDwUINhuWUZQc9bSnmPa9XiNxVqzP
5o+LbpL1fT8tSYUzkpF8C7rxa9V4md6hXAM1U8FFM6DTDhJ6J+/kDBB4n8JXjcWWVvs+c1sOgCGx
ep5icidQD3z2JqcPAlFKpgTSfXSVTAgTyGy1pByGtGP3hRfhZwr3T/dEMHTMae/czp/GiEyvsUfE
K7ZAdH4UrCA7aqcknV7XyEK2O295xWAjf8J5DszagJdSpJHDhvwUpoJ8GnwkDop0TJXGbPPDqjR/
ER4J+rXCZ1xlG6DgRDbtHdI9+OPCRLgXyaa/BbF2HzjVU9XG7J3OJvMp63jPSxFbB9nJopUaS9C6
ORDoAtVuOAag6sIdW4l4Y8lm7+cuFLzG58wqsy/7duynLrsPkC+mn3xU5B+E9hSx7GTu8+iuMfnq
ddngyy1gkw8y/tnOTZg/ZRljoVxbsxWQciarD3V7yQM467DtiE0ppiRYkHXH0RHsY1o6dLVgaxLd
r0kKNzZspT6+n2TS8GcXbW4+rvD5x28704RVPKTr/LCkNhPfULma8ZDNJCJ3trVt+thtqwbsVfSr
Ln1ip+INPHcbv4x0ofaAmIbQI5LAMXkeopXrr5EES7irstBmbR27Ts7lkrUoRfm85G01adQovmxo
RKkuQxaW9sdWZHR8XLdh3b8DSuVRDsm5yPB1a4ytzJYdDEPdASk6DTlNhW67d1uCvf9h6FNqjnOO
eafGjkbk5/EivzuMuSH0BaaaLnuAfpYmdcK3jJ8T2Ka2v1uIsc3L4ubCxlXgYpX3bnQ0ZiUCRQoc
j+4d0eEdtsY5wS4Yks39wTntMC/IPvfJkzUYkh8UNqv+q8oUP6cDjsioMz7/mjiqom8GB6zYJm9D
BuIimtCywteBYqlslhWzu5uWrV6NmIrPDJ7++a3wmNu/ODdy0tVZPkZYr5o+i9YPzO/dJsoINHda
znMzmYo3VJNntxdb+DuF3V//nFq42Q5FB2zh+6DlxhE4kA3TKxjPmdoO/Yp01xNvIzK8MowyzIgx
ncYC05PccjQLZQ9b811HY+nvqJIqNnW6TygBSs0YE4iBH7D/QMXXjVVY7aUWAcZl9u+6eZqEP3El
1PSmXTSsx6GLZn52ji8Z3tjO/VSPRG/rN8UzeJGYVNx9m70a16MVsYkqrpbkoR1Fw6oRB+HzY+i6
VOCV5C3MgA5d9mqy64iidGSIk3lbduRiwyA9No+DIOPJN1vxfqQkzKgOsn23L0FrXU5gg5YwhYmF
gi9WdMMx+CILlQBOdTnv1GGDJvmSl272Q2TLeZm9e5cnPpd/r0CbFIddxbGsmb+sq6VwYEzcNSiz
H1tEc+Gro4mh900HPuuDFWH4zAs8hJrOc5roMm4heXhzeu8iVKkhjk7bju/6hDogye9nLAHdX97T
9oQtQMK/Dog4z2WVcRG37+2aSYlI6MSwdinxkWW0KjCrBuzmIhjn9lwm7XPR+XivJgz4TyrJzEE3
Lesx1JrlfojRwXhCv4Jmr0W/MXXv14l/RyfmC0qPmTAgVRgk4AMYMeR9T0TzDXkWXVsLg0mx7Sb1
NM8xKrMdASP+rPNCVnYPAI7A1hHftflE9dM4U6efpmZxD4u1Q/cXANHzr2hUztXbEuE1plv+ppb0
crijCqztW+rfGGqJuRb7iFoduqZ5K7XPzRFmZc7KznqB2gBHlStgd8WGfi1mQof+ztw9e7hMQGAs
Lp0eGL+nN4VirCQZFOhntNK5e6RjMUavNIeID6KgvBfreWVCzBovZQmxg6O76drDFtOiyw9dwdp3
YgQb/pDAvTL+va1ErVUk0bn6hqwG0HCnrHDpoZckEHyaLfkwtdiPnELfuZJ0mEBtuS4TKHaCLPJH
kRlH3qhf5FoF4xLsdvJUr1vZrYWOvrZt0nwvLqXJXbHBZf4pMPtrVnpOUe7yMUExa1K13HEwQYqK
s8n8GjIM2bIAsqMCFiROD5qnxX+af4rueAihOCDfskmxlQFU/biR3OdfrIg4/Mctb9AZjLhBMpKz
iCioUZQYf5+xYfih9YbYN3QuZNe/IamNdxWZpKd33ZyGn9g6i/1h0qT5ZaTeeQb+d1jJo5E+HT9F
TcyyXwmQGdlPbC0lOiOdyB75MCnMHbEMFRHJ6F8n3uQWvg6cLaWCifi1jRhDNxulR/yQeQSKHvk6
MVJv8x7Tw8pWt5baLNsHZCIn6Wc78fVdFKXuc9HkySdoP+b9NDQwAd1FAzbGmzbbemBpgUDfvVvt
Zzxz9dAnCrI21gHAjYyTdDgPkvOxymxvfGmjRn2BU3crxwzmLWtTzx6mzUavOfPbE+O7LI5Dg+iF
g87CdhqBlTglVsfnFExmzHk9dW+Siyy8WDHAPbyuyPsps3Fp5g9+QcTrNwSIYHPmgk/lF7SGkcvC
1oDnQHzXYVrgNKEDKo4c/uMinj/JjaFIpGglCIEqo8sixMPme1RPkMFnh6wQ6Jt44NXBKcmnvT0R
G9s3xK936j0pBpjANxAY3re4kZK2a2KXCtN2mH05oTdGX6ySeVpRi9v5NAyNH47d2HSyImlu/feL
1vU89NqYhy3Pd42/oSL3XiWp1y9U5B4FW2jpsShsNNxBQpn7d2hF9wdME31/nLKsczWRq04glwMY
9jD4GJMI8jHu8S7QjmhsNlhstz1Ey2sI83sXyW6t+mxJ9H0UrWY/IX5s/xllwCaVGmjIB7EPG4ZP
U+BxKB8fFE+Xahxnf0+HBAWnbPuHYGX2HurlEQ4B5Duiz4GgBprmzZdoh5z8WMAhEz6hz7StWIhc
nPyci0mQHAwctaM94PRi+3OPE4r2m9xHZyq8KRjeCyVRmWPG1Kup5NhY5JcjvIg/ISKtyCvumV3O
25COxSkHAxxo1GZlRVtGGWIPj57TyyCMulUI0BVH7Jgw+ai62x335xmmDF6SYZs1hjHOu34tWDub
s53mWNQrErVjKDENSZO3IUWFVq+eT7LK05XB6zOzoN5ahpiaOkbefPtFo6GRlqZfpPwUbztmDxFF
LLlneWKyynCiST2gG7ZWQ7+itVXCBLWJuoO5MH5J7TgV7wAEadcyIAXaHpbQZEMZyJ6iguE2mX9E
E6gKZQarB38Hls2an2SwPv/B8KP8Z4cClT1mLtF5lepckVctfIzQZItNgWydMe8DDPzqSDoXm1Bm
MNuvaGDKfhfYqM9oOeCj3lAUgtHejABrc9c8ySFu93OSxlv/xC36tCWz1CMv3crpV5zRVj6Tvemh
S2pi1d8txRqRV/gmc4YxNdHd4/ynD/YIfqOfjlC6WVPhVCVbvvfeuAiAxH0uzpFGO+VLrM3lDTFs
fOpk4raDGRUbMPO8oH+oKvgrZreUyGJJyEPMSIbNZTZH/V0LncX63ZPAXd0w1swnj/na11NmrTpo
SouxJiDSzKocJxPkEbtBzR+aFPFrEF/qCx4MtLSh7mTLt/tmjvOigk9E8KxGEkOMAdU2BufZOAod
xD1bN7qjZplteocmwYDT+hG1XYk+bKJKGEb3rh7xGehjui3J+CtvM6Uj7B2SdKbg3SLE5G+rjIaf
S+GEbMZialAnplWkJ35ixJKwnVVS0OINmdFmfvTY2m8WP7xNuxQ1yEaHlyxv9fY5wq/hUSmTmQ7L
8ZJmjQ3pWuxr+rxcdtAPTTSoDcUX9LIImAqNEC/BJA6blWmhDAM8VehZ5RXOWjLsVmNneP+jDdhd
Q9sXchP/muY1GlEM5Bk2TMMMb+MKWs0w3Ts+LMVLhslDoFQsuv2nkjiN+NZ1flDHVKR95PF0Le3B
YmZT+y5FuY+xTHieZkeL0mj8JW2a+aKcE460Zp+nS/ExQX+uBf4F/f/5O5/SRb3ZaBmi10HgwOfd
etmoIrEgFJpU+Toi1xi2OTvpszQ498JHklp6nHJsfNgBHMVlfIADUGS+2nGGNGCn2055m9dxxubi
wVucJD2iui7YI8qi1H3odaem+1xQP5yjBWD2bzSOm7hil5rtuAwmWkqdEx89DjHSqd5Fi1tazHFg
UFQclXF/CIsppufWzTC6mCzO14+7hqSxKmKHQ56W6h4RM5OI5h8Fc7b5SL3D5N+Db9Ct+320A9+N
khW5hvrsraAB9RQQ11WSb/NyF4ae07sJXXZ/0ort8Ru6ill23yqcBFY2NhAAHOAnjqeixre5o7d1
6ahFx3EiZKkoM11UYsw9MetCirPGDPEYxziBtHo8tlGC8x7W44gnlBqItaIM42azepJ5lt7N28L3
O5tuUdwj0o34haOnJ8BKGxaedI9ZMjn3ljmkqv/KRbqYRxS2bX7UmVz4B+9xNFNrUXQC7kQI0l7b
vtfsoRG6Vx/8/2HuvJojN7I9/1Um9HyhC282riZiAZSlK3qyXxBkkw1vEgmTwKffX2l076h7R6Od
edqQXtisKqJgMs/5u+NzYi4W0y/lUR8ZqXM1cawmE82X1TkVo1enR1X0QflIo5cnU6SPVMsiLlq/
Bra2yWjL9WjkYe60iOwPd+lieEDPD7YlcsBzhLH3SoKhLo0oCAjArDc1VJAcDxRgPSd28IquP7FP
NwDPiHGg0qjdguXe4rRjrgqcrFwfYU8StZ14krfBunqXNNGudmFqSUBh5+qk15lnGs83d3rhut2u
LDzhXK5Vi/PaMJd2eJ3zMSC0ohyJDtkOaaeWLDRm1/HgOE1EV7qQ/hS5ABvySz3ZvnlqiV2Q5vYc
9WqAaSiH4e5+vwZTEQX1PJfxUvfniXKDdK+dPrGbg42Td96LphutOJ2Wrrk0JTk1QKQ6fGu79N64
zQHxjVCThqFt4SiHPK78NKDt7ITsqJCsOrfelMcU+YtkTQt1RySDPYC9Z0m/fliNY6XvXdnq1UG3
sDoedFBfcUVqQD88VERSU9s0jq0uDVuTy7dFOEV3uSypJgH4lOlHa0A5EoIvj3AruZSI/cRgX416
LedoWBgceug5hCIeV9MsI7TxLpy5bZ/ltZO/DVA2X1cTk4Ef9blM5VU/rEZz9Bh7t56vtpfgdQiG
hcnw0rOLd2A+zYoLx9c6SVgr/UwkG+72ekNlXbJBspCe2/y57+abQOsnK1o0zeh5WHzRY5fonPMZ
DDrgKiqJ3glupDdVGnEDuZd/jOf98cMbiU/AS+6kB9EGixHqrHfVvdX35sCzlzq1GMLOl7iqgZgY
FOVleq7HiAc15DVWKpJrM/OGecsyShbiVDX59DkUqlOX7erVznOvRtemeRHFeFwWb1XPvld30805
w9Hay3pMwpqwGxFSjaZnsLxTE3suBObJX5bAO8oMp8E1REmN4Z3aeAXaEiWolcPgStsZ3jCuCj/E
WGTOG+V2JahdL7I7ZBIGFdHEUOa7AmUj+yIzNshuDCY/CZ68Tg9Qmjc6fNa0a5JetEOY4/ezw9ZH
R2BFcN/9+AmQlALeAtjowxtoxZproTtQvhahwyo7gCFWLW6PkJB6+s6twh7KcKBG2W72isN6Gftw
nBliI3b1NDh5Ec2C/HDqUN1VjhH3VoaUI/4P2Q/E82qOv4OpsoZIRxEkQ80fRBIRlGw9Wrxbu5jm
LO0OQXbGflPab9Wd10w7uWlN2W9AC9YRkbWWaIf/SEalq0Xa1Z6gbqVi3S3aMVyXzLmBsGrG2E0w
f/97CqYfh8+5i93UbSOrjR68FPaDO/17kq4fA4Wcypqga/hcK7/zAS1y59+00Og/iMVa0hqDJPe8
LdukDogUTPqVZLWWf+Lh/YPAKrLYvhe6AYWZA4o0mAmN509kbT5c1LPWkoEo+w7AyZwKxgJ4gTBP
SgLd0mAVmh61muI6/XMJ1Vlv+I/URj/otVMoGpVrvbdtmWZaxTmmlivEgyKiXoN+hIvz/yRp4B+L
qUii/P7b9kJyq1mWuyUQQHj3w9ImY9yl1LnxzM5EOinxDxVVqVqaPznD/1hkaf6YTlSgD2M3MZ2t
6zOTYyB2ZiPAmv/kC/3Rp/+gPuuY6Ce9LHBQjtTvZW88zX6X/Ilc/I8++wd5KGW6qLs0cbYLYz/C
rF8O+VhZ/+aH/6AwGwxjaNrRdbZg0BuI1DxMDJDHf35D/dGRn//9d37oRE354AS5u011TbKnT0lo
ZOz+/96n/6ANNcvOQh3EeTHXmmzeIWDK5Nre//MP/6M79IcH3u2Neu5Uwe2SeYH5IcGU5kh3F5O5
Qr5Zd2E3osbeY3Jyuut//if/6Gz9sARkfjp7ZLY4W8ahOs+26OV1YQCv/vNP/1Xy+38/3Wbww9Pt
FYsFLJTa29oPMhDooFlmyBX++1yMwX2yqbz5l8Y2GneXd8VDseYPBneas09kPmb0Kmm2YTrjh5os
RjeHg0dJ9rej+8+v6n+ln+3pb8ch//pf/Py17Wj202z44ce/PrQ1///X+T3/85rv3/HX3Wd7/VZ/
yh9f9N17+Nzf/m78Nrx998OGunxYbsfPfrn7lGM1/Pr5HOH5lf+vv/zL56+f8rB0n7/89BW2ZTh/
GslgzU+//erw8ctPLG3/+ftP/+1X58P/5af/3aRt9fbDyz/f5PDLT6b9M/iOa/m+A7WgQ8P/9Jf5
8/wbw/jZ9UwPHQJjenjNOROqYdhp9stPmv0zPkePZt40A7pxw+G+le346+8M/2dQZh35g47GiF9Z
P/33gX13Yf5+of7SjPWpzZtB/vLTrxOB/n4f+bpPflygmySiADHpxo+BbC16OMu2va1XmIMOmELB
W4V1N7I47Xyr0k91Mjn3i8wLJy7YWtCUBo4WmZCVH6mGzDBqMr9+E4sFYImyT730iFBuFuYOfhly
GyGpOWfzc0+HYUcSncS1DfLrX1RgWHVko6iyQ6Puta8MuMr6MNAK8o5RQJ5D0DSP3b8vlqqLqpLe
rIBv7UPP9PUzj4+YcDP56P12yUxP8Axv0oDTGaP9gFJSx4VTZsm3tNTTmiSHWi0sjOMcRLqs8qdl
KURL7YSzNfTOjwmxa8x4CM7RkTExpRV+oWQcC/KzdVXEyil9mzxss8Vx1lHMRaRiDU/2nKfq2M0l
fZqUHvGKIm2dYAg9Nc/plVYSDeXpzdQqpJw+utRw1iBLNnVnFf9aLBoX0oHe56sHtE2ORRX3/SqN
Z3A1F9c95Hrj3ZS6Nz8niQq6P1mlvzc78el+4PnkiRsw+wbKcm7a3+8FQdXg7jONm5ksPCtG3Cjq
fd+OMttP6Zrnp989Rr/drd/dnb96QH93expo1U2kjCgubCdwwLi//3sNbVKS5OO76wY9UlCrrF4a
At3fcrrjdk9h3mbHoG1MsfGkazaR6WYBxPqCd2eToT67aFNlNeE6ZPNr0fskw2RcNCE/sa/7RvuS
pktAumRFXI8qR2qwISWpbecPxCJdEMENHO5KiZzYdDGm0NYGvRVa4ixaIx9RHa1eNUaItiQrgGDT
7iowIPtO1mC0z74NAh76E+kkMegorOCa2kZUaUw/p1+cnRotQm74D8ls0ctWPYz0ZvVWq9/qftcj
6colTm8Cxrp91VvzcvRyd+pijQw2Y+tQ2X/odea9LNxbJSgm2BaibHvK9pJ+fz+uPXyCyOnado5T
OZ+DnznH2enmLJ4JyAdoIxV/AhcREk3HEpsCnxYDZVtzKQjUygznpvcwQSCeMJFQdOVKUSSIzghT
MeR1KJWrTbFN9+btAr12TqppZHDMXTTSobVyCsKCrvV9SKe02boTCYrRihhFjz2H7i9y7LaGbdMt
883I0mWOxrJejMjV0LuGcKZJva2WsjHv1tWwIfeqDK+t6trxWjIi0Ll0h5pwTZ20rqPEXInWDrF5
cMEINHJsVsD/58wK6l/b7A4pss9xHkHd1rPCoBCXCP2r+lD0yND6yskhytPABsCoSut5nUxJYko/
anBS0H3DJqsRsRNiU2fnb+WXfaikmIcjDBunwnUCdU91Z+boeDoLrT35gSRpWI2vdgrRjRPOU5FI
uEAx19w6S+odrab0LlEw102cWZbSDtlQFhkMJ+qJXSFcpsN5Da13VNA+NpvRKHSC4NrceCrTSXzC
xpefme0Tww2XNJB51K6uOHZpXx96UxudqPRl58LMqnU/6I53SUbLxMSDXq8iuTrXZmE2zbHL+8LY
+lZRHtezQzo6Q1nPlr+qs8ykO9b6PGDgG+ZP5Znjc85ZNGPP7tGuOszwbmO0yOgSqnOwcNQ5QFKb
ypz6k+uXi8/4g7VpNnOzFFDAoO5ZPMC73gzGan91OcfPlaal0CddAGds9ui2o2VZJm23pn1GRroY
BydKmOThIzjOfQDRvO27sDeb+R5etkZWZvl1Bj5MGFmUpyizEoC5Pqqgn8rtMHv+YXBX8a1igWnC
om1mIxaD04ORacrYNJbZPxhZqT6dcbZMYBFXHohE0tJd4Hi9g8ijrj65iqVHUE+KWicoNVz8/kLM
VCzIpLxtqwzlKT67KUMXtWoyapcKHWHq5kOPYbP1330TNb62EClyMa6d/01Zjnsz62n3ma1t1yNg
tpwm1vsK/D0V52ld1YwaMnItq3wkUbe/8rpVfRtrFj30xHXy0tWTKEJuDzwJyBJYplZjNu8DW3Z3
C26/NuQhgu81iZde4iXvvJtUL018AulMa1gNnnYmu7r0awMS/QwgAcB3LgXLqNdMhu6uvjUwAWJK
uP+AZ/O9tNbJ2CJ0D+4Sn6BSutgcCfs8qZHDXWxdxHAr4jFhezzTC3by6a4OM4egnpANtEGlLxA+
k385wEX549fzFMEh0oQoagYcjA6vmWXtX2am297qUuG5yoQS/T6oaiI/wzRl9PqOPFEU6heJCR8T
ZeOAFHnVUbscxWjAQ1WaSbKeYwYOlW09eR4jQwLvoqyWFQUxvtxbc+lm2m6WgSn2GzO/WT1n7iK3
1dIrVeSpt+nIKftSIjDx99pSNZ+5m1p0EMhwHnuhJS4z3xGxRhnDM/ZDI1GXME2haOI2LUyfcXHS
6q6DZRq9GEVgrqMnWRYDGDwFzZtF63bHzKIWiBki36bxnOQQW2Pm60+zHIzPPhH+h1M7nNVhSbMb
0l20FzUV6ImQxuffihSJd0gsthiPc1lDsXtS2GiMfVnzCNF0jFHdZuM3MpkNO8b4M7Zbv7b1HmpH
4amqElOJTWUTKRn6eAQa/IQJuNOshCpCo3JtM5wSN0E1FgSs/vmyNg8Z2oCvfRHYr8E6DDcr/dRz
2/f61yZJAPKYboIi0bNWlDGV6WMlrqQxD5HR65MDJKAL1KWcdxmRUFo8Fx7s/Fl4h87Lnqa5jSy9
SHQ4ztoRm9y2rXfMMabJjIRlpoRbTIF2VR9uGP0Of5Ai4B5CFAg2coC6dZ5SfchJZbPSPkoWp7zt
S5N1H/Y9uVFDcI60G+jzQi1XmhFnZTW/dukEqjRqa4bTaU7WLLYxshwdxdPFDLHMBsUtmvI0F5IU
Q7UErUOaQTacjJVaMg5wR35lgEvXhwZl0jcxjc1LOaXJBxrJSoZukfov/oQyOzQahoZjJqkZY2V6
rfuB9pK5Bj6WaDu0CC0yN1Wp3Ie1r9y3IR3T13rgoQsbOeDq0Esphq2jF3rGUJQ1U2j+Nd0Kc58o
X5DOZnqpm8R9oalZaTlRSHnaGjLwRFUX5Tx3M8Ot8rSlPJj09lsNXWWwiUnzWvGUfWk7z/rqeDOI
JkNvEkRd6M2gemtLlHGNona67Hyv6tnT56w/SdQeLxNNQIOnqCz2tbHiz7FnMYqDN2UN+LeYKoZG
JWNZbYIS+0Ykk9JrNshwyy5CWV+Nodkx/fnSsRShE95QacNFQLIhIowUIDZSWq5Nd5gbgilK57m5
d9C1m9ezJpXY99o6cEc2Nggt3QaeLltFk2MPxhSRQ+kY72Cu6VSEOtGO6L8DyksKM1cwQ2/claIw
FwF77AV2x2Ho6fpc5pSUR+F09ZKwo6PDysImnZ15O6Ja5NLXqKTz9xxZFSxqWll4k1osApdVZ7gm
fTbK7CKlapyS+qS5y4y1SqOMMCOrcqCuwwqlZzFHNVUr5Jpb5aZ2WtBzlpf+GGhJGildrtmH2TuV
tq0bu/BOZU/6zAd9Kt/HT8inQb2zsDIedH/SAxwYmSr1EaKwCcwIiKzNoSnNvotbofgWTu4vtDJk
5S/eTnqjyB8l8hSnigvoz/FpXcTaPgIF1Cage6knD2jSHAThKIMAeShFzH4P51QIpjnVyGBv88xy
kUDArfbuXc4kqQDFSaaovUkO9NhFtYajjeFuS6AtVshWPi6wVahnZObqrI8p6ooNKYq2vNKyNmsu
G9FP85X0hDe0iGtQnhchbhrLZ8JCL/QbrIFOGUFmW/Nt10Gg3Juy892ruk8hVBdrmZ4CDc9yaJQJ
I53Kpaa88ee1jowEgvt5zlA4Spi+OiJqAyrKy5ES7hsI0xeJ1iXZOCqYCGlbch+eOJkpT6ye3bDx
pfbAOEeCP6DUV3cDpV4YFHiDmV4WricxENBeANkG5byrDRPPWefP5ku2Ih+Ne5Tqxl5kdrVu/HZ1
wO2dDMOzMYtMj0SW9+3Gszj53F8JsuJu8CRNq72sSJFqQOAbMVRWthmSYio30IGdivNas7tjAX+V
b4qgS7+1pDWZYeY3QRECwPd3ulPnK5PmnNrc2Agc1pA51MMJyS9H1l4U6EVttm4PKo2SPadNmG3K
YJFktRU7GDDvZsMZv5pYBz5W+t70RdPPSpGuT2/TtklKNMpTifvFkr2K1knNHyZikuKUtDYLtgMd
JFCUBOPCV2/HTe0a7N5g7PKz55aAOtQYAwQbuE5h2RPgEnb6gu/C850eAokc9UdlE59DXAQl7rKC
o4fVlLseDlI53/ptK4sQbZdu7jKJTybS6HbzcNYb58YovBJfZpCmD3rv1q8r5ZIbBuwQ2I+Kzqq2
ItMQfVVZur6vXuGnYaeySoStTMARJl3lRKo6hf9VJF56m7i5SuKiW8sF9VFZ05chzmFTYqZ6wiNi
qOFvNMe/BJZd5V/7Vrbfhh+hsO/Qs5vus7kf+s/P4eqt+/GV/x+CZudwiD9GzcJ2kPNb8x1udn7H
b8BZ8LPlAZuBgQEzON6ZBfoNOAt+PkNWeMY8zzBt8IG/A2eG97MHPmGjzdBdXccO/HfgzHR/DnRP
h+Izbc9xYI7+FeCM6OPvsRBmmjhB4Bk2AVuu4XCYPyIu/pBCIwMiO/2qJli9XpbvWgaRj04J1Xxk
w3fK2Escy7/RFr11A/h5shBOc1fkeewIbTHiFnd3FaecBP2KJx1fdJDOabKdgEUc2k6zGi+pCsrg
qA+yglNXkxwePRW4eBfXPn3OR0PJvbsuQ3J1Hv77ps+rqCO0W4jGa23ycYvXaBZRLJ/QO9tvXsEC
UyayfMk9cGp3djPY1ax8taeGNsRJ6vcgmCn7Fc0F239xTWecvySK5cMzBj12eCSetcapvuSyaja2
GKtTT0585MFDbOCYKb7spa9Cqy8yKN0pyemjAoqaxdVwTfhu2YU60EIIj2s/mKoTN31Nvx9XuNFv
R5X6F3WQO7vVXdU1KvOJfhXDYViMkm0km6xriksMxb5Q7gdShNcA4WgE0jaECaLqkwSDRzI1J+22
tVe0LgmamtAehUJ/wFzFCIbVOCKMGaaQCfI+JHmSv2MFAMrxqgena7JDk6n0Af9oV4VwzeneQs2N
xSn3H/NJ530oH7Dm+cm33u9ea8IbowVMB1MypLc0XDual7M+EzbpgLqu2gEOlY8uQbXa3Ma46mgl
rTWlo9IqLc5wzyAfRQVEQCEzJqxai9GZy8dyEMZNlhhXeVs+5pZT0hT4fRCb6PXZyXsmxqQDBXub
TPVHP2V5rIHh7g2rRgKtySq7cmdNUXSdU7q9wqsQYbk2m6LhdjdSTuooPa6Wqs6wDgkd2WFMUBNQ
wWj3gTtlEYkddox3sNx0jcvksixbWVBRMCGLdo5JZQ54C6dlCwawYckO+Hvy2oWEDEcLX7sqi13q
dcZBWosX+5OFthyNKgbx5TIQKEFEY13oGaVnUS1alMne3A2VmV4l5tw9NIVXXyftUHys9opde5Fj
faiGfNopa8k3iZ2JJ7ep9Lu1Id6foRnZVylrEUu8oLumaZ14aPTiWrgGN6BmAg2p/JRbvjygXvIi
osbFsVnKfNvX9eVa1h0FAuJmMJXi7LFm4yqIS45w1XVchJpNzjddGRZYTzYuGhyeqUw+2I5v3AkN
eXdRpGJn5sujmSOktlk46ATabEG00hzH2jEuVsCDGEvvl9myi8NQW+kdNowZC6xdOVHbMfVxrjp1
g5I021gAC7GuTU5UBfpuXfX6ZtCY60Drb10lhoa4I23W60YTaDjxzV+szG7Owq4O7I82tdGGoOU6
SKHyC5Fn3tbw5AszobBOIbUIF29prhBgDBFDjp5ScgXURZoGVRrNQTH4W8WlP0L5gWaRfdwdIJ0e
KK97FqgMCIEqQb0Q15kgLVk2NQosmog8qb74yqyipOBtQ9/03DtqwEOb8mwpkhgS3SE6W4GBldkc
N72ZRowpB97R+r44JD0ONhet1fPsjtYRu519USqtjEhgso4t8zh0r/8wp/I9NzrvJBYKqRoNbSS7
xUlD2bTySdXFuuwYxa0n29T2glIPubR7bWYIShMOpTaP72RCZNP5MXOGNu5bj3hkJpRldixTx9gj
C2jeSntJCRUAeBSF7V6RFFLpcVHpFlaeXBh3ngwYNU8DRZWwKfG6Xq5OyqpjWtJG/1RzAW8xNOMk
MVICBCw8xsSxVlsUkFfqjNG2erenaj/QIdxo64h5i9tuT+Ni7LCHkCO8PNGlHgVRRS5/41LP0X8m
3rt9LgbtbNt59rYYdPwF9rInTeY6NeskmtrqfrAwR6hkjdpKxETiovXKdtLQt/Wc8HO7r1wV+t7y
1c7vdfKENN95ZRgS85X0rYEypp3MK9/scZ+soK71BpFV2Bb+RYd5obari6m2LhLV7lqoomTtd2sm
DguTATPZXPu9GRIhEXVTsKlTa9sk6w3lOt7vEUVbxrIxmZFm0xcPgFQAzh2EjDzCuwgqcKrGUkvu
CBthUTD3JRsQdfIl45NjzV5OgwbsCrD6wMIWIAszoKLZvZhnRW4IiuemVMAhSO5urXq2cEx11sas
s1sxA0JOfoPzzML5U9yXdbntq37XawUeoxqnoaNX9nWFBvBDM+11Rak4G7dGzyabaSWDChAtPwoz
7YNNaZSPnudlYPJIUQu8K/AL7jJEE4votp9JgXOCStswbQQwLfXQ4g/BN7MRDJrC3xatjXHZ2OnX
zmUpIaEH+Daj8Z3oCg+Bmt8TrJtXSaajHh1761CSHnHjqraJhWf1TCFvj8rHpKmygeRMB84/KOwj
yyEG1FmYYd7JGSixiw1GTqddcNN6/RKNw5jFpea3cChpt2kTT2xgzXiCh+kjWdsrI1cHzy/H97Wx
eCKCG8xr5j5BSc5D1N47ekInXsuIouVtKFy8tUxUDJ3KLTGcWBFr55aiekuS/LWh9PWq8vCxFtV8
O7Ef4sW2IoW++lCp9LnA9R+ryTuOizymibxlHOmlmE0Wx6na+6OVIDLQa3yfLZF0zBbaDzgHrkSz
eG8zM32PVSAYfjUkmP2CQOVb6wwrzMNovGaY3zqXxVtaecrg3jqgBJpAXOn5zEu3ruuNI/LyJRt1
7XXGVM4OUuXhSCsVJsyR/8w5JMYwmYdBjM2GtW/GcmCkACP2l2Qy/U2KCmvjzHo1h6NXNbuZbBJD
pU6kecn9XAX4rwtWPdhWG+aBaaJx28sUfVZbn1yTbB+YAUJO2JDybn1OELNEMFs3xC0QjODAma6S
tQ89G9f+csLBd6xwtU+z9mrk+dYnNxrgUW4zJaqokNatgynlui6sy3qENalNQ9tpxcpKYWrfEKfZ
V+k632H0vEObjuqvM7h/uwvmq29RK8cqC8pvhc5Woa2aGycW2nO0bLtiCtp9OWENzyhPSTNbXIq5
IQgHoS+PMkdbUlYUYN2CeHowrFffqL9hITa3oi78/dJ1F67XBdFci2dCXp0onXBzQALjzkrqfnuW
7OVYF+gyt37Wd1ddoqrjWikj9tb5gQnJU+jW9hspPSqErlsPJY1ajJA60ibjLpP+TVHgbROJMJZL
dL/yJD2v35ZDZmyohKEKE4ZBl37ZfqQm0FpkYC96NLBLzZHbJ+mbI5s+xF0FlpqnNZYfbO+XrVLD
bcsZC8kbEXqkKf2JtKAgdPwZWebKZJRFm/h5nMWq7Y0yYGaRltol2gqHsA5sIQTjcU31sBKYvI4V
0BPmrDpLwyUTOPCLprVuQYirL7aW8gfN1b9JkHJfDQ6YlJgVg6ldQlaYqL1a+7oR6xx1ldtcSTDQ
L7oifRMc0DigyB/ZjXCpgCtwo5mJg+RHI6Qc0hx6BBrxytNKa1dDV28puL0jKtmXoh4IBDKN1djJ
yTYupJHaL3IRFDpVhYl1cMRW5bXc+Fl+WjMYPBDRd0Wo0L4slGpOKe6+LnYy8oqeDOVrxa4biHct
cZDMx7XvpdrpU9Fe98xduhgNQwPWN9SiTwy3bBtP7jC2rsaHcla51wJApCtjMMBH69a/S2zUOfsg
rxgnYBPw8wgawAPjDI3xNgUie6qsZMVmVymHgTWZNgPuTwMgjJem/Yella4bkqjAxV8MM6s2cKGF
hUy7zlETt0y1u2Ct7vFymGmuxVoO/QBLco4QWnx7QJ8/DeDIob4g8dz1rl3oWOelcAAhXBE8NwwM
l3dV1nNJMtUr7U7JAmrWxhVQylDBJYw87K4rNiqVmndcx7wzX0omVdj7DrOPFuGy95x4JOLii1Kd
j62wrslULacizZi5s67mabLXgcV1XZivSxNFXxaK1S3GzXoO9uKBTcGRktJx3m3mZj0wt7yfDlgy
p+leTDVIKQ0m27Qn3HK+ZPoVA0UDb8EyyzbbT284lxotY2e081vc1nV3tDLNaQ9rb/n9fsorA7Xo
lKtjOZXdeDEz42dj9YwT7i3mzsIoixo0b8D736AFs4o2/1yaKT1Yg1G+V6C2MTjYdIu1yjn4S+Oe
MsxqUTuu+Zbro0WFRw4R1qdMhVobkJWutOykzKl6yFNk9xhZuS0PvsMQoDJb8XVqUo+JpXhsKu3G
qgkzKMk1S0gU2wsoOQattzdsGwjfG7rYOutfisrvmDsnsJTV3D1lMG49aYi7kZzvNrLb4Lqcp/ql
bf23REp/b7vTU6MsUi3I949HcudOZiKye7yK9xWBIGHf1Y/rmLUo8YeoTMSR8IMgKsb5hL4lRndh
bK1KuzAYdcDhWg/SNMg66urQkNUTvq9uS1BauVkxakZ6a98urfXa18GR7iCJ/MDUQ42pzWY5fA6t
u1Ht8jTPwfW8FM/JiJI8FKMawA2KJy71K6GbpwxzZ6xp4q1CqjWUB6cZvhZ6u6/d5XJda2c/FfLV
LbgAKohI1Mdh4J2DzlAPd+JQiO7MYGtPZqPfCalvs8m4GYPegC9rjkkwf+oBGUUdKvtrU5P3IJmg
2Hp9Su35rlzFlSFMFcmJbFEozyuVyItzkPSgtJTkhuFbYAKIiPJYJmq5tCyCXdqJIr5VqG2IDk/F
dLu21csS+F/oymeMn8nBFRahFy6dEY+hq3e78yaIrbwW3wgVCPFKnSqfrcyyNug2tiy+UzTr7hfc
YBfZWGHKJBcJDsveakmxW2kz0sp/HxbOh7McfNN6RXQZNtOcvy4Z8WLJnB9IGn2t/OIrgjnzwtCb
L+AeBwDXMGWRjOslXTfQUU8qNfXNaE+7UffetCSrYmDnLOyZ4rXFDHbm+Ft4CRyi6XDtdfYEpGiu
bwNS8DBvCo4bQ+DcjPZhxBwQCt2NRne14lZyyOaZ1ZHNq6FbWOhoWEPfP1vytS0OJj20WNAj0ygu
VKVf+oyKQf5ahAQy+02IjxJ2yLqbveKxKZ1bWUw7QRzubQ7jHJH7drv67sEL8oNJdeuv8AX8O+mH
HuKW6v7X9ENynjqv2UFb3uuU7tgir4tSPSkGcT9WI75wZo54xIFZ+FksfYq7wT9mk35oO22Xr/3e
W91934vqjHqHyqs28OPNTjfni2lI9n2yHP1xoKcvHysTa5JfbQw7PTRBc29ivQaqqY5Gn8fGZOeX
gW4ch87Y6aCxltQeE5R6ETK0T0UE5AbZibXT7eGYLM0m/T/sncdy5EiarV9l7K4bZRDuENsAQguS
EdQbGFNBC4cGnn6+qO6ZriobYb24i2t2F1WLTCaDjADg7v855zumd7XmsN3FMzc467wCRiDWivzu
ihvfz+fm0V00l7yBemB+QkKjBdiT/AjZGC4s0YELyeiSWKI/6eNgoNpXH008W0evNukQMR2SRDwx
0qE0yNrNY4BJxHtEjCK0Tdk0w+sWJJqqXqfJsHxhmWKVjFMWgJsvnpgzE7w262PSsPw2HU4hJMEH
NOyb3SpIC9qKiPHZTcJnmckNvCrv2kcx8wotI1MJV2IyFPMNj+yARXi7E4eFMnRYjGh4GbVZnbZj
sKPfSfxrU8hbt3DdCgD6BvgxpanjoijlwQ9R0EaWPIVWf2CoxembyeRuQT6bQo1x9rCTZVFule5s
zLEIV10lv5Hqfm817+Bk4DlmlxslQS8UWXmxUsIRugckg8dV1na4G5yDcxc5Co9NTb0HYQMnMN+J
SdfOWnNpKnUqxjtAbeZMd5cyBUy9zPPAvYQ/SmL2eu2u8A657Ca6IA1RdJqoDjwVvbUVcKml3dJR
eAQA5pPqeuR5vUI0CkaZBg4N2evCsbSzKbNrGHqbvLTXZITz2tk3yn3RzSUYluJq8oYLr9n3Jqe1
kj26wZbUzDbYFvuVvujMCCvLQ+2WgrP5Mm44glfsIdSXGy/raI6em5GjeJKn9saIiNRJ+KF+q6vd
UJk/y0LbLcbyCx+Aj/MoWaWNjdtdD+8vcLeSTcNz4gznyOBHbxU76Ny+xthpV27qrtsSkRFNW5FA
UT8GVaLmj58YgM75GG46YwrsfHlr6pxULfJtiL7e1DYDGaAbvTY+upG1BrlznEt1HtlzOMTJ60q8
TkvYrYAfvKVF9jAYjS/69lgqcUlSzTnLgmeHDBliNBB7Vk4YrcEKfkCFeshkcylnEu4G0Uee+Hnn
N52xZyPxWoNc0AGyIrl+MEfbT3ZB+XCSr7IwsvZhOJ6A6yFv3YPIpsaREErBSxRW1NtEyOl8m5Wd
Ted0gZmBOeDm6sWHm0H0g5q2acd2XhmJTpTakodOlsbGMCMLB1TxBRcQZNbQroBb9u7eIMXJU1F8
iIkNpaqjcZMLRttlwlEQukhzqAvB2xJTy8tY71vPRxDA2HG2o93u2A9+ZC1pCyNu1vgnwoAtae0P
rfdUpPlLGfbe+O5xjGIrm4gZowNmMIw4eKrgY4Z2MKFX8mHu3CLScv1WtHDbED8xls295jtJgxbY
33XwDY4ZOsrNGvF4M2pGeG1jF4ZnglZbHUWKTrrN0SlfsLwjCsiQYN0aooDxXNRgjvxE5FqM8iid
X4vhDCydPGEJhHFl/KicEKZTlnXyF5Zf51otw3hVukt6kIwtZW4TuyeM4S72B3JK93zjUhPXXNtR
U38APwOAXzezVnGScktWumLMLoldoyl4g/nCztkTPlare9pzjuf3yalnDo5RqOUbp+iBNKQxzwl+
Rjd5Mae7iNmGWF5W2Bwd24+mcgl3mVJ8jN6UllwRJLYatS3jxWn3qVfZxoqP3ZrWfdb2DPJLF8LJ
XBWfZiq6pxGV8MGYsogGBoM979/9q/9fbPs/hos+9d+rbY9fzVfUf81/dKn//k/+LrdpUvxm/m45
Fyazf5v//kNv02zzNxs5jSvR5m/upvQ/CG7ebyA8haEL8Y+//IPg5vxm61jfUes8/m/TiPQvONX/
rLbZDMuFMD3LksKQtiv/2o84Z5VrjnaUra0ov5GJ7O/hT7R3WjWCP7wx/4Xr+L9+Jdthy0EgzxN/
SQGJIbOh1aB4ZM48X+pel4/jkol1NTGx/NdfimC2adq8g2z4/5LmMIXoOxJj2VqPjcc4bxOWKHlV
zf9WknAPF/3TRv33Nw9+gG4armE7vId/tlF7nlQtVM10nRHSxf1JJAZAcgx+yO3kSqZR9vY//2J/
Dtz84wUR8iwH66sj/1pJzYFWQAFIsrUsmW55lfuZQlU8ay4Ns9mdBSBj4vH/82sarnP/Pf70e7rC
0/nMXEcnv+P99SIJi1ZpXou8KQzhPGrDjHeznsN1kpXxzopj9zZM9XiZs9lZW11b77Bf5wdcz84l
dHoZgILIAwn14A2QWrtJo2Y8DI5uMwuJIDYXjTyx6Wz2nq7VO4M90I0w/LJiaSS1RGQx9BeES2NV
VHV3rIfcPTC5zT5yE8oSRDAv9zOFRuE3Wd2B42g43OAVNd6Za7DaWpnzMXCq38aWBkeThVF7cAlX
fw/1UHwKPrpk5SzYX5EbiRd2fTefyLd2X06V/yBSmvq65VyIsKXHxMQ/perMM9ARu5T3w3FWUyIN
plHWdHSbhkkrXj+2Zon2BunNvcAOG9cGgdUN5cEq8VntptfSke2WIsnkIRvBkwMkT/ai8WBb6sWX
XilGxAzXiToObfSq25XxRUuqcau7SDLqnLKuJ7I8f9fx2iNDjC6Vr3Lst5oI8WHkxTAE95JijLNJ
zRucUxxNQlEnfwzsJ//W2czLw85WpziXVeq3vZ4FGbUW79jMsqsh8vHZiVEX3Zl4iqktTNSb0vzG
AYtRA0kIFKEosYIlTLQTlGmXqQ8EjGbEfhrRa0wnZmg8a1bdayu3CtGR5q5IT/YdSDQUebhvEldf
m4uKgrDx2kMcWdlDmjfRY8f2YW84HYYWgz/c9YWucewvcg5D1Sw3WYJohKIzhT6s9+FQD213m3E3
2pAE8SCv2DsA80pl/BEZ+AtWC8QVJlAwNpc4mzYWYKOD51iQYqMWkiUaqPl9CA32rVnR9rsxdBlV
xR1Wl9xs3B3D4fTeEt7M676PDNyM1bDVq+SBXPmC7Xzpf3Q8Ag7F5PVsve2RLmHLagwYthhOel1v
j2kY2Xtb581dpGCv0i4UfADSiQc23mPr1yY+hTTv1LuymfjYQ4oN0RziNT422tOsfliCHLjPasCM
FODQYpY3GfK1G4fq0azZosYRFsE7I+nNBT7iG4AV3zVR6Acc3NmrBOfjrpSCngjecK04qG3Txf3Z
GXB5ujJx3g32DoG0u/mZGWt0LQdpn+xBeC9hkeHFi2x320Z6dPC6uAS8k3OAgZeov1hLjKPMqkFO
AwVLV91STrc4lEyW6DP4gUEyfpgkiaNldrKjx7TmSZNt++4Sy+ieRFeD7tf4MdrvGInqeA3BpUix
/mLpAGbC1JChNbtFTm9xE1bXJmsttY0GUyl4XfZUPA26ibFfEVrXf5T4UVEBh6EPtyVHNZQM6ZI+
sDyrqs7IPuyerNZLX7LMwpQXzbn+ox2gzW1mHcs/tb2GjtbtguQ9s6Twfi/RhG0e2KP4XJRmd8HE
+NfZlFnRd2COMjEebAzgiE2R+6h3xc5JdQMCsymwpMKvoY9u8WYt3ZWSH/YLYbB/TrC3ZwG1f5mz
lsIUZ5cDGR0EgAvGQyxxVhzIGQ5vZaEzGzHAyH8VA2rUSolWKl+Z7fS911Nt2fZMu1/HHjYVGJm4
+1VA9LgZcxFbz2lG7tIvCxv0JtjFJd43GsbxoIAWMB1jVJIuYEeQX0FcIRAn4QvU4Gar10grthCa
H7bdCcapF8wR/o4GF0dArAzvzICxskGfDVQ1HiI33qiw54Ir5/DVGpIGh3Sa/hLxvPgD6FbwIV6d
YyS1J74Qx+tKaFW3jaR1aBD+/IyCw6NGxxZqZ+bstUH7mUq8sUpoNZP6hLle3svUryQEaA0xn4v/
lnF5VZ1OkN/Idjqvt4Wpz7UXe8/s5R+YE+/Ckuk8r+WizKp2W0f2wXQmhS0dJmRJ7dODKebXewKi
XOItK9AayMMR8sLRjjVY4s4xnxgxjupdVirZTuH8XSrjy0KYSzuxRco9YfN4cfV4eGEd2hJX2Ol2
lO/tppEoFCAC+5GaBrwWEfb6HqBXtV1Mqa0Ge3nNZm4bQPRRUDvLFwVFpyrLzqyS285rfrWVsa0s
8YAajVO4vlUqfyot3KmeLjhtWdvEifvPnmcDU9mwDYTDNGrAtJeVrbgMZfiLINZz0nQP9KFte698
qs3+Auy4WcNdeyOEUEOrnBmLdeSAorZ9cmuuI4Dwjq6OSI3bkGoKf0nj75PuMSnCQuH97Ou5Xyk6
OGlteq1qzsxUc/HIBGK0oolzFQJGNlR5knL6wF64w/TF+W/yrYrnbmasc7IIogP6MPAT41ImFvFQ
iAb+aatWuLXYb9YLX6E2LQEz/DQPeNzAuOn2JaoAtRdWf5bQUG7CuVPP3a0apuciGrM7KqU6Kzfc
FTideMeLneyNzVx79Grm80cotdpP7fwwkrYRiZsj0nANh5Vm+iNiXDCC7t/2kyJvM2k2w8LR9o2x
2UKWYfzlSPg71KVW4AJxmZvbSiEUpQzCoKapN4otXL+2RPPQJ86jNQAsXoXgmU60RjCBVAIeXZ8c
BGkwTMIxTv6Mgbxkawgs62w3pGGyvNwwxd/ri3uUbczsOftRWrq6YpWn0y6eV8I0DwjD3FFkNQiB
3bzCPc4qsh5SjTyZO2rejhfgl0/LtRPOQd1Y+sZB099ok/s2h/NPUVdsUKTd+z1MXB6nPapMO6IF
dobzhNO6vkC6wyYGKGql682lrosOYLzWP+ld7e1x6TO/SnnL2vnoOWm4sSHwqaXQt1Hdddeh6cNN
VakR00i4o7Bi/DK1KT6DF7+r0eNjmJQ75J/ehx+9gImRe+Xe+XXjsm+idgomR/u0WOt3Ro9CSS3N
eVjsp3Iasx1OFrjIIk0/Mp1kigb3Jfba95gTkj82nMX7Fv5jOF5LiDJIhcl759ntppnid1JEPV8T
ofi701M7JK+VMV4pCj2CB0a/MTFaR164rUfTvBiOBg0Na3Vsk/phTnxDXrsY1rAHrf3kWfOB2OCJ
wc+Eg9mGRe7F5UhVhHs2lvu8Ti8+Yf8fbdHsqC14qBSGork3T0JOz/Vs/MqScedY6ort4BVN8GpJ
6wKd9OTk8SNiCtTyhbJRHNCMiHrLT+bpO2OfYJ41ZpPu3uuaHTUo20WJk8btiplqhkSRnSlGuQCt
SkECJpdqML5ZUxEgkW2HLnUJmfAIYtz9aQh1xQJT+FI4DykxAse17qLPQ9Pmma87RWDEi3bCVf4M
/PFbadg69QhDEOMwJrgLOfO+ZTlgNyvYCo7byPWQR6cJN2+O4huPPUY93hfWpeWkJlw7Kfd62zQ8
Cys4OUkiraujuovBX65cgfKJZQhYYuN6YB+tYdXVTLGYFL9AJdqXxArXegNOtNCHee+NAndLY/7Q
XT7EDDuLpxFRMDLte53TPiqj3sbJjT5cxO1LXolbGf8+OiKzYI4lmUpTolQ0FhwyhiaLLwkrwAg1
FziD6d2oMHwfKEjG3Vmfe6x9h2TU1gu3NpeK944b83NqysBp0+W2TLhFa6vRV5nD4tR2i9rUo2ds
uiF/k90w8y3HDzBr5yJnvXFsg/e2BgGITGPsxNIyvkPhxG3lfDO7fDu32nFuqq8QkOp6MsMHHlNr
Au8UwxLI2WBd81Y47ZZNCgNp07i1JA093HBXsbjU9p7fn1/FLi9pUv/Mp/bo6mHMSjPNvq4s/BBt
6KFtZ/FxAj111lOmkHBRtVUHaf4YDqg7FSrTfsl73OAhLaY7O83KLanHVA9KvU7ZswJ2NJTVr6xq
/gk2uw6ynFgeOH68p2Vdrs1cqW0X9vhczR5wn9Hq0+sCC5tmBU1+j2CBP2dec2nbdPa7uSluS19Y
cOm1MhjjEJIp/H7OWZ3dvxK0JkxTsD++06C+4WVzI98scCAUBNxuiamzA8BQ59/vRa66CFAnM5bq
J81Wy0mrE/k6RNL75UR40brR0iY8Dylwn4Qhsxtnnbd2SW7gncjjK/2G9hdCwrQjJnxerDDejAz9
LnSfJz/TfnG6gHoJ+1OzPc2Hli9ZHthW+10UInO3ytsDp59IDbT6nTxyp4Okk+luiWdyaIqMwjxR
RJUeOh1rCpEe0nxJtzyGLlgfe5TTpcmq7tZ1rXywnKw4N5n3US0WHST4sagTof1uFSYdxxs7YgqY
cY3SQg7dnqfgVnRVdqLg3L5hmkzXOu0Ilw69Y1WBd97gKaRgXcMpgTmQUmkGsK8UBS0hFUk9h6i5
bnGVDs6xTQyEptRtw6fau6f6AeX6Fn0c+mpQRFNhYx1LzTCeGA5QvOLFVnaGKpI8a1HG9jfU9RHy
nmQ+zxXrfBeGVq1rFtC3iavwl+PQVDLgJPs2QW4/kaKo/R5A2xFiH8n+RqbsLbw0plCCamxkD8m9
fyBkFW3NaECPFmF3ppMWSGei/+yBUANM8bpAUND0nE6T9aA8Q93GxdSCuR3ZnhXGPpYLqYLB/TE0
mBsjHiSHdvH4oCfoerFeV/NRUldxbWRxn2o46aS2bWqqMsAHZyTMqSNtBBoakarxQGnqXLfzSYdh
LtxfZTvT3r0GTaHJRyc257k/60Ilxhgoe8kQUopOZ86PLRt/y1rNGfWfzJjtAkSuk1dMvDQDQJIM
xaOducZbJ4pZYAlJLbEaRBVdCzGfDEn6ELh1u9fjCCXexKq87UzlvpWzBDy+JJEvwrEoeMRUa5uf
no1ofHcGNubGMHJFxswEvMvIGTsAlSTVrHqc1TnABlWEtLngcTM8e9yRp2N7grmpsWZo4jEq6liX
m6yA+1AZMCddQquwS033hEjgYvgOH9XIbsnAy7ri1DZhWdTwRaapSX2Uw8eV1cOWXxW/A7zOLUf+
20y65f4Bk0SaE5vyDrVOaVg6wyf8EO7yk3wIERVNUsNoddp60GLrENfhVjTLlRjTISPPcIjqu6+r
iobTFM1dkC+G3ExTE6+Huu8PXZY0Z8TUcdvTpXWMZ5EfklRhaJwt6z307O9k4zh/6EDIhJ6Umyq3
KbHFDnDH1j+Tfd05s2w3fZKSACKY1Pn1dNfJutA+dmbp+pJE7LkpnHoT1mWzR9u7uyNCvAZ0rGgX
tF3c7MZm6iotYL6fraRcIMPEXHkIeH7hAnWaDcWNNZvEuqnJepJCHBs522vXWk78PJIUvWfSAZGl
inRvVQW1q++XpHJO3MoTC6aDqyyDBWhmsXho6voyJZW3JxDWYSmcvIPyRmNeMcRKUfwQO1ctgs6+
b/JvddXayF9dtgaBMqxbbFxIBEqsBf5cisysIkjG9uueTN0Qg6r8KnE1ivSiZB8vrnpQVX9No8gO
nCZ6HXQd/948ZutGzZ9TpwQC7hCuC7PysEqMzi6a7HkN0YTVetA3VcEYAunXep/xX23CIW78iTnB
Cpr7hVHnTJ9X3gacKrHF1Jhk4OQvvtUCFeS0IeeNiR6Mk4yONYMLk9h1CJwuZHQXaeGRg9qXbma/
Grs8ghGAKrgU+SUFFHqGu/3gShoTZGMOHxYolL03x1O+qgbrFzkUcrbK6MsX9DDgnkX0VHd6ciKL
zENtsTzsCDRquELqHwYP5n0NAwX/u3LOPOJhHuBe2nGMwRflxj2eXyf3yTubhMwcudfB1pHbN6b3
hfHqGkbYfGIOXjyk0zhz0EnLbwCTxyfBaD5dpdhRPvBlEQpwjfBux8nWbT0ta2V2gpY+wR/2tC8f
TH2+t7R0+tWrZZr7c6MpPyo0/cVVdPCYmkXADgbtrSw168hZHGtq46i3SIsoYyEbfk5JOe4BV2J8
ILLGYDOtsUqTVMOcXxdueNHsyfBbpV5nkBb7mZ5Uf7Acrk4LD6xpmnfIRk7fksE6XGlcb4V6XYRF
gRhNFFHVkmR3PHZljirTCeztmCdBBoTw1UxhlyWLGW2BflBU5tn5aqGfjyFE9ZLVjNkXPLZhhbkG
I4tgs0i2ZQyFGcyThetbLu9cDumO5hix7saUyqW0wrVsDmxBMZCxuxm4UgQb5db4pF+u2uGiYuhs
aQSqK/oWSPqQ8ivcTZ8xr0/BFFArU9uPg8qLi2isS1OXhI0XZ9YDD+THHtDcS5cbL8BpW0afABSG
SrL/g2tJJwR4SPrKAuIjWEtoW7Q6+1VpVkueljhOsWwWTomwbPYe1lcx1R+E5XZpaD1S8vNZTMM3
tlKSLe7daTK63UMsph+iXnChi7YgjOFw7Gjbb3E0Bnif571KNA55Su/2RjPKR+655rxUWUfjTSJ2
pCrboMbst4tVNK3BNWebiJYw/TEzq+wwj8lZJvObpeYvjSgqJ7ZxvpWL3l7FyIBDdVFEP2FT2Guz
Mx/qHhcgEUEovQUsrJVIxmNv9uOGRJP3FkJweZMWTYsry9XOVc/mOU/EyoFrsYqg+fu5mG724L46
nn2sjCzf5EUW5JlkhWsim7Ia9VHaM3zmcNzWpGbu/m82DQED3dPsCPdTzayj1CwFnKd2g9PfxiZZ
d7gbimy50jBHVxAzOQkDhP6V6gz7mJS9XQaWTDu/pNrsaWzagAF40PCPKsm1mBKrxgW1dyZ5odDi
3Wv0YzpKvxYmeIz0ECmBTaJ4BtrhbvKEUE/S7/qK56WXPLVgTYa4fmlKuO4VllzNxTRcrHvGIV4x
HKKWjH5sb8bQ+NkhELSGE8x2+1hqi/w0TTzggDJyg8V2qQFLKxpTombdVvPyRihntwzYCGKCKcMM
LwG7AA44wqqsT97RcowN1KjRZ+oA1HzyuTIeXc/aeLJ4rYslIAX7AUsD3Zij8f1os0SHCMm+kPUm
I6YgtLn7GAp7Q47/ZitcSg0xI0s3vcPs2RAmep88HgiDnqtoCbxMbebsd1dbCIMAsK7J+uY4/sj4
nSTGj8Kq1WUCnrEjDRuwahxG0kXvo2UdCtls42HcU/fG2S+c9lFk3dNZK5N6rBXD3VNXlVsOplyr
oXUqu3HPwADzPTRsftIsqj5qIgRRSprWS4KirB9RQ98djcegiwOdu/JUyPIKJoKbWu8YreDrzIEZ
O5WBKnA3H9HX4dinCXNsbA8wLfJHy6otPwK2jxlg7ZDF0bysPPFWnj0ZPnddwy7juzWapxZP+JRk
j2IUR2irGXz69pk++sfZjZkuT3wTps8cdjxz2PRRdMLVh9CUFNgb1TmfmX6xoludGRAZHAIStjXZ
YOspuie8Fu9zpmQF0MQmYvFgPqrtJjNdw864R1KmU9a0Z3wGPC/cs9bXRxCuQS65l7VqX4Yc+++W
dCINabOqR+hJrPJPdR6drCH9HNv+caZzHgmhO5gETcANuVcG6zPbgDwgC9etbWmf+x6SLLx/Bph4
84gCTk9EzRhrE4XDKps+suA/5XZ3bthS4nNngECYo+e3z7DiZcC4jkMZX4FE9qvGGY513q7jnkFs
PurbJPY2NTboqcBs1o6kKhg7PZayOIFiwokYjddBzrc4xweXmsekB/xFkcMIBZd0Y+fxNA01+tXj
yuo3XUK/SRxy9uS64my7tlPxabkhnNqs/6hE/9oIHp3Yl/G2ts5RmCTiorz5oY89q0v/a4qnfTOm
VAJ5wVQmH+Sin1CMXuhWhX5DtQhg1OOSud4eLeJZ8NSiy/g7Gue58+Jv8zBjzvM2YWo/zl66i9yQ
xyVij5F4cdBgknKM5jpKhgrmCGyHwMdR4bWVGV4eT764i/bgmOyTKw0eSRuJW5/A6wgbug+j/Ixn
9mdaWatJmdt60h48O/7ycIHikU/I7HPwux/lKn51cKcPnE0CS8+Okj7Q0JuumY0Bl4SrH8v2UNbt
hfXvs0pwmuBqfsmjeNoW8OdW9MWsI1RBKq/KB4fQU0P/2TbUljcU7NVYTORC+wd8xgvnihBT5KIn
NyPiHK716XRZFlS50a0idhqD2d+WpHjOUsoI45AxSaZjuccm1HDsEqGBOTIG469nFAgaIOZzb7nU
TdLt3Jb7gvsj3+OMd7bRJNxLzjNk1ynHeJnvuiBgUyb0BpiwlWN2HrEWAV+1Lxn4uE0Zb0e2s+9a
OkPkahxvOSa6ZWBWkxiICfGqTaXw9xgUILEFonkQIRkRWeXZLuvy+FYsYfots8jX03jF1IewpCJA
FuoBJmbzOsyJpKuGCtvVTM5wV4SZ/nMA1gJ2xyBmpWDcpn4ULvVG6TGu7ClsduGdqkKKK+o/tFFB
iBRjNT4aqq9HfwJVyWJlZuaO7/2NEjfTpw6heVKoh3Rams7NSrzljbJA9wHykHvRMDNXPnOjZu0l
0RK0RDnWcZNPj4wOrY9Qi/XPkUnyriISQxdEHtYbm0AetmmrztdJ5ClUnq7YhE4y0iura+uZ7c2a
3gw2VSZrGO2GyZenHDoh2gVu8dRNYG1g5ocDlTp22k1H2U/WBjnBZGMXelcZ3ruboPvN65zNBfFD
zbQ25LCZLrIancVgJmd3ljafUWmOr3kZYnDk5H4Y5Oh+4YZnfTaZgkYg9jHi9kMwinx6IbCTrvBN
/YzgaQXVDM991Y0sAFAY6Gsxyx6bK2ci8OA/0jj+BDvdPSRMD9a03KrnHvQOTv6qHU7elFX4jvvs
1kgGqzUu5JJteBzQMEp8uYJYkiGl6AWTn5AHJaIkA1TpLN9IfVG2Sh/NCH+xzbd1S2qh0xe4ja6q
j6pqSm4gHm34MwMs7BeqtNLNxNjt6ulLdiTYscWY8IQ0ZF1jIFXwghq+HGClEUzuPR3HbvttAgS3
zy1qWswWslHAHnZYyztxY0ygLXaMUANQkjSMWAwbVBK657BytMtcxRXsVmrY8H4nE5OLasgfYPcg
mRF1O4pmGlk7xvC+muC4WNEY0NM9cPfLSfzNIbmtJ71yPsH/w/cXzMWjzCYznS0ewSroFiu9YmHv
iZ9c9MGpEq4A0KfcGTI79DLzbl6XeTQ+9FX7Y6FKt/Gjvik2yhn7B7raCo5rdhnfKe39lnqUhU0/
2zeO+I7YLqJtOrYF2DcpiYl40FiMT85hM4kDRJjuILKakFhFDoNBR1xnw6aYpnTXI4A2gRdRlYrh
txHPRk2FXCDvtRsohkwAumghSFf0MIVISs3sGLv5cucMwueIunejNQpSVkkceBIo39R18pwg1PE9
NftSh60TSC1lSinnYsE0Wpmrvy0ljp26NxglePjzuJYj3Qx5XgMxFxX1i++endrxu+U4GPKnGGUr
cGz8dvu/kY1SBo0Z6ToaMFghb7gR1BcUff1iK6fttn8jF5m2tsWgok499Kw44bX8mWt88tN6jl+j
0OJM/Ltv5/+GJ2+gx6Nvfv4b/Iv230Ck/PjqALX+P4DCMN0/eJnueNo/AWRXP8vkT7jZ+5f/3Zhn
/caJ3RD/aaETWJ7Gn3eArA7q4m7K8zCqAZGV7h2G/Q+CrGH+xnn0br2zDZNWCeefHAz7N9MC3em5
HNV1kD3Ov+TKswxe5A+WK3YEjhCOztoF3vZOk/2LtYxGZYoOEE5GmpUm1Bw4lBRHGJYyyg3Fb/am
pSRT+QNtSVhFjZEGkvVAndTPUVtwpWcjTgFRGKjmMaodPhKK7tnfTyGZqpbCxhBgZlrmwVgqRlxq
UaZcN1SRUvJaGJMWMO4ynrtJ2pfYalhVM8j5uV/nriLvPzXMvca+R8XMQN4IMgcwr3x95FvuFmrZ
af/B4AtJT+ZjdaxklUyMDRu0cKdNzPgxVRrG7rpLs4IITZTpvqPFLh5wR4/fzJilwm+9wnYP7TiS
C6wbnkBEURvC6Fo9bCajBls6YXIFdDmJ+UgybCgYe6NcUPaaJL+oKkyvPUQBe823EK3fK5PZWmRQ
j7pRllDPoqRWCV9FE76EcZsQowRdZKxULkWzogGgvQERpk5kjro5X4m61WBA1dX4laiGMDaki8Za
T7qOUwR4Z46dXbTGL0ILTb8e3J7zjlxS9HQ66UW1nlIN5VX0/eQ+FOXAUNWQIS6FMZRpv2lrR33z
2BCgLWatOeMinxnraHVfv3bKKhjT9Xd7Si6GiALyZaguwLpS16ejKJaBJgYNPWNk/fVRvUOmbnSx
mFvTvUMYLE0YDqbh0PnkwD+ek9TsfxLFN/OjbFLFoqqqFI3UbHL8Ikxg0dvU4HS7fsDpgmWKI/ed
QQhCCKYRnYNpHztzYPRMM7el24e/5lCbzO3EO/pOYrKThGXi4rOSEiQss7+UfXat07L7Mk5tllNP
AaqJUXaXRj79GV2Graul7rjAQkJhpBiKRzk5IXizyks/uNhbCGoZVExwfsMoVzxSrc9qrp2v1JQ4
bqbFUo/CMAZId52N6y31XLKmxNRxySuGnEVQJIN9ojqYI5DeDvhzcjOjPi50xULYWVFM77fa7zyB
nt6KB9nLDuQFjlg9CvUb3ccpxYbdEL/IdOxv/WBV3gY6bMSAvMhICOTT5P5A8RRv1B+NHAWoIAEW
z6P9m2702gXFjhYhD7ZDxoxomEzfG4zyfVhM6x1+GqaCXOFXOWv1ZO06Iwl/QZyJj2K4F1Kr2bx2
0jW/usGCGUXo/t/ZO48d2ZVzS79KQ+OmwKDnQJMk02eWzbKTQFl6b4Lk098vt9S4Rw1cNO6gBw00
NJJ09tlZWWTEb9b6lvwk+Mr8TSBJvRnD2By6pLWepHTKN51M5WZnEsskeG3gv24qu6G7bP1yOuhO
p4FfwN1egOPQo9kL+5FKaWXxQlKwRlXy5lYo+DbYc3GpJq0BV4OrED9uhbSKlpENTbZyybeBO9cR
dM94zlsQiTjNMAbowGpKIB9oAfGIoGjZcrvkroj8LmlLk8oPNkQc1sKJPytY96+ml/RPGDSixxii
ZhE2MZUKv5Z5+HH+/K570XQ3EdEEd/x6S54d0e+LuG4/29Tui9CYrPaTORY/1DX7VfBsmCNwa6Vp
kG071/4B69gDgm0r3vCYcT5y/zER7yRm9cz0CUcBXGhhsgAwL10+cOSSGSTsLAkUbpZLgrBLws7t
THkq2TRANWNT4ociTZ2WaErCQlEa9T2Rzv1kMuyD5tPm6wG0C2nVaEaBN5OEY+Ier7LbTr/mh7o5
DdCGUrf91C0o5yvNrjsLziyGZTIfouLsw+9xTlAu2FlbdQv0xilF+pA0fgWheBZjvXWqWBv2ZrNw
PFLAC3Odzo3RpMGAhGRiok+WZ4j72du0EMVoASLhPBWirnw+FuT8hs4UQkNISFK815KrZbhBDxdv
68RjyFHIuRUvtWaI+QtPofFmNq1es+fleNv5llXd+RUrkFXmAfAlGOy6/skABd/GNaxDMnYIguZW
AN23KmGHkj7kj/0HudNGuV7sBna0VJLRLRd4rGNwy+qnhA3PeyRT+WzkOBN51HlZpIEDXrlzjEDD
TpCtADgQJxIO7X/mCvzfqJb+X8OF2VQp/7WD4fyRf6jk3/wL1z/wrzLJ/ruPnYFCx3YpR/6CCzNx
L7iG47m2qROQe613/leVpMEYc5CJ+5YHxcvwqWX+070ASgyjE1WNwx/i7Rfiv+NeMITz77YCYrZZ
e7iWblqmRaH053P8FZ1eyDS9EgQQCU2emwbSp6E4dYgENjKT1XNc6gpstm4DLvesdoN6w97HiIXu
EtYTAEiM4thx9V2cPmGsmmktaBh9CcuoFqeOzfLKZl4VREsHq9sam/4QTXm1RwM3hw4praVqjq2j
jjZg1R/Dn9+KsaWckg+oYbE2pzVgy9ELHWXQRE/1s9XrM59kalboww45fztdR9ArdWu2kx0S19Xs
ibrN8Rgh8sYX52/UPB51mHkr/BO/muG/DCTssb1ek90p9jN+6NUE9mqoLW2NiK2GnK+GVZwmFe5o
RM5jRxocNupL03zMs7nKEKzvBiOd2Bc6/P2NeIwAtyCUvektzWLcx/CbNjGqOTiBXNey2fUpmtF2
3lUCGxpycX89qq4jiie+vQb9tZIBQ2xYwQAUwNKyJ7yQHcJWqyDZXeTJCzSFoIHyyRpoXaFFjZz6
XUJ3IbGKUjI1jR9wNfGbjpAl1Ht73s220MKiFvR8TW7uAQh7OCz961Bl7aqo2M1FhlC6jLOHsuWm
rEABssA8Zr6nrYnlw+fUsH9pB/3L7GG69vY3R9Mh1rX7urjY6IbtYjNmwxk1BUpLpT5aGwU9dpno
wRPtDanJh7p/KTO8sT6RoR3AKp2tAnqiaq968coTVQazNx4Nv38ojfJU4+rncjeMbT7gbCjnH2ZU
aWh2bH7GCV9oNX1GamYWlTXQ64iAHnBxt0uBUhrdvEWWlMOz1HoZoieMAmmiyaAA1GvzbGF9L/eF
LTcQeBjl6osJgg2u0YQynk6e+51dJ1cbppgV53J6m+pQmQY0LoBOlpNR0pCXSiUkccoH/JSbDr5+
nppctjJBSMvssCOcDsJe8yUH8VWC4R7meW9mw4ExOse1T6/OPIWiqQe4XEfp3ZBlP11ig/NZfg3F
hBZX7bSuRPLDEm3jY3nUl9kP7NrnEuiSJ2gQT/TBN2wIHy2Nf6LwmBf0wPoMA7ezN5noFwmthx4G
uO2TZMVl7S6R8zFyycMzfh19Ex7clKJaU5SkfnvxKzOkhkDilpNhFhtBKvtvphmB4RK/C2qANIHy
romSlPFxWUGwRXiWRsZXFpvGIdbISSwnlv01iLCQxeShyewPA9FGy2SgJRhsoRheyL0D2xEhGUkC
lzDtErjpLHYSZVbri2+cngdDRtt6OKDjW/BzjpMdhYNG0F2FP4PMSYQcxb5st6arMYNt4T7Izcys
Vpg8M0gGwCTwLlyTTydTP5X5i9k9VhOG6UIQLFpcxR/pilcenwusnm2X54Fbv4ye8x3neY3gBzcN
/5CDoqphrgzJmEBTt35XvRI+r2dZafSEEpYqjtEWnNoqr5jmI+Ez4/nB05miHMZ2ya/uBcagX3aK
/j/ZWJw6acYNnnjW3peTHr/raemoIiAdNCvvqSctBsqiLpq3CsKe2MWJJZOD3zaCkrFDcO7u5IxC
BlISF/oRSVjm4MAxSJnSdYtazxrjmA/VR+YnRAjvVvdZY4WC1cR9Hw+I0Q0ILvsJwrwP2K8A2kYk
HtwXD3kj4u0GKG2e5SiwyK+u223XmM4XZgXw6i2cLXONgX/kdE6XpjdXThs1TL5aTCRrso2bjl0E
pTJz1lkr1v2g5SlGGpxyYWdQ7NZYYRHPlb0JEdcilPMOFbe7BpDkbePcAimNc0jOOS+8Z8P+i1EM
OdAemXF1e2DRoT332Wu+2PlHt4ibMs1vLYzq56orzUslzSioyT83VpYzP5ok8LHhd/u3qvWQIUkk
9dghgkQN39RbTMnrqbgV/cirA02IcNvA86ddabQHrYhRfSybGTdJP2XH3mYqS5AwI+SgoE53Bg7R
sUOUwYgqG/niqzvFfprR9hb829hisdFqyRKzYW0cLQf66p4R7qZ0teI8YjcN8VVdkiShZx/lGxAo
iGm1eyKtBO1k97MQjOd6BQhfJ94VibtTyD4ZKHiQYpO+DVyiU5m303ZXTB1QYqt6kAcN6IMkyBSH
i/3u4rteGRN0O0YOGIR5i/ZONDw7cRW0I8BrK0HBVZOw0QCUHnklDYIJnUSevTpiw56zeWMlXyNr
vURzXJwm1AKBoZMwGE336FeLvZXnRxxeRBNa2IccGzgiGRdbfpvbgdU1o8QOwV3+62WAifHwJLuY
9MwQm3i+M/GLMJxw1y2LOMIy2M6CyIwXla89aL93qpg3Yix+20E7Yf/YSqcLs1a/8eI305oZu1bJ
sehwNeCWB96BJXtgyZBuh+iWFNQ/gTvPsTadkME/ODnwP+oL0KdtwaXD8rKvs21eI0/S21997tkG
FPltyV8cTtayhcfsrZnZnEZ7uHHbPsUH55PpODhVcvGt6UOqW5lBvLFTzWeHIjYxW21/ObVOAQdu
DEfKJa5Sb/yu7P4ZrTUrMDya+35iHqqxQWLFbW6Iii7X9dw89e50WOJxuZFasXP0Njo55ryxE+Ou
txlylOzBV9pU3BV2lm1HK70s8Qd2nnWRDKic1R6ntQhnpveyrg+II98KuM9I6gKtoqOQzeDvRZ8e
vcpCIsM3ULvJQ0fKRDtsHZdzedKJFmMbBerL8Y9aFv+iGWFtrX3mbbXz2KYZ8LjUlIfo/ILeb4qg
JfNyT4Bktv3D/2MaPpMREOliF7nFW4SCAhHDjiB2QGQuMrTyhwYazBawjpFajFjRFfK7F9Pud47N
uyjL2wyr3KrVI2/j2VO5N+1pa8IAnLuJ1s7/7MHoWMldJ08xnWfdXH0O9O4ehzFOlak+LZNOffNE
zvgaJs62Vy+N2e302cmfhxoYyHLrLzq0ir7aA93aGYa2IiMqIKIlsF3nRW8+xkL78jNSx9ITnFL9
JymqI8umwOqYVE3I46S/HRKNrq9AA5liXyhp155r5b+wvskfeSe9VeRyy6GoO6No2Ua58+uk5pqF
+gNzQcXpC/+Oq3IKyrh9SNA5zWFnk9Vi1y/gW1sACmINF73c2pUlqaHLMCLdQ/cYO14FWp12hajx
I7870drIkJreF4lN1PGVKpksMQqzJbpTdfWCWesGPCjmKCw2PGoovGLoJqjzoJ5wZejVx2TVR+R9
N34mNFQwNdDCtN1lLkmiiNfAwq/gMiETbbtNkXbLq0pG0iPa9zrH6BE1ADp9Na4HVo8swYJRJzJL
A65rmN5OGo18ShXmhWRXl6i1Cuc+FzgTiGJ685vPEeLjlXYxVnMP9ta9d+sEHKCpczIwndIRo4LA
HFAZORK4m1JBYhPLQcAsQmJohM4Nbu9tBJE/TGydwUhdtETklrmLadBavmqvYu3CSzeezGkk9hbs
58brDcXWTsvOXalAr9XWhdUmev7avquKeXpbjG75TRL+nYNa6cKMzynP0Lod7vxePQGkv47CDu7S
7HMblRvqzIAomGBukjCd0Qvk7maskYOUCsFNjyENNoVWuNr9MkOF9ZFgP+fxcikMKixtPja96gh6
x+ZFOjUME/ECk/7IpGtnFuO+BVWfexopZ65/YixyShOf1RqU49J7GYrpq+7Sm7i89wf7U6Kv4HJ5
xQsQxoW3lsOwTj2uJyVb52KT7bBbHBvvr5XvtajdOX11FOlyNlKmWtNIDk3LLjVBTzXa+qNwjFuY
KIxeynBBtAMzx2BvrpNxgo6OMoT+DsUGA2TbvavBIsSWFfpz/zUWlbOje4hR8eP9c6Id+nS2/5XC
bcOX19mg5aIxm3fCm0D1DDRz2EdWep9dWC2d4yLbtobcm2p4ohA8kA9ebWQHLLFpZiwEOTXBS+MN
hKPFtnGLQ+vLTrSD4vzCo/bply4uz1xuF2hgTE25Vi6MzYPWGtSaPTUuwhZQlWaPxMHI4VBPw0t2
1eEkw80CsiiwW/HLcPYnAvcxROnz4A+nIcaeW4rk1eqmszWPvNs+KiWqUEl47UzF8S7dTdLSE6Ct
W6rU4X7V18CB8dnS3K3zvHxB6Ok/o8vuT+idd1bhTgEsyI0l9Nsl4UYGrTKv6pSeEGHfCxqz9zK3
YAz6yU3eax/NkqzbsniKCU7AvOsjihDfQ+8HudkgxB5vGwNRutvuUKjrga414L6sO8+N28fGKjdp
CwVyMahOa7e+zxtvoxYYwUAjf6Ol5UeURsURQdJzb3Cu6j4nFg6adTMZH1BirtZo81vGTkvGMVqq
doJSm03lprX/sIQ2DnIXBGs0H6Y7FkcxdVSJ1oflEg0U+R4dPuIUbzE/o7a60N4LC7kOW1hmC5t+
QDKXMzXsMndzlWqrod7Y0nhQabQeDVydKl1Xg/lNfsDOU6jfZP1aU7jnIqdUokcqc1ymRz+3NkCM
4DGdyq64d9FhPMAlCZNxxImA+YoNdR1/kjS7TdTLMEj33DbIDfvFSd+zzGvXiEEnKIkxvh5nHOgU
7gaUF19RnKCmMZI8/onMYTmnFgZk1ryl2PNEoczv04FfMAUJ8hpl7uNR+mvw28alE0Z9p4tFPxGJ
3bPgIFkwR/v2UpQsBpgk6vvcdeawnWme5bKcm4IS16qhk3R2VW2o52M6ah7gBJQig0XVAVeGr2LX
+kb5+idc6TnGX3blLBYggxq7mXYsavIt2afvmhGXT0JrNRq6yPjEgtm8dK5wt3ELn86P3IRo6dpb
WRacaYtl7x0trIDDpKkdk29yOJsx5rsvGnMDkcB8MmNQQIxodWhJKFSMBzwB6D2pfmlzNAZNF+iS
8aEmNhgBaon51Y8MjnlyxanqM3vm0nCy6sTVkjVbNyX0V13HHB3u+zPpC+K2dKQ6FKUHmlZX2fx9
hV4EsPymPSdQtY+6eN6PVaQdrtEuTttbQYXpnIFBYuA69gfwFO70krE2Ry5kTK9d7cIfYLvDBcDH
fHCmSf1K6ilgO7a7ZYAudyStT7eTLOZvRFg0vXoxr+eqRAiJJ9/zgZHTBVX8ZNUpA3+4FlW9bPs4
mogIijzG0FYK0KRzyOGaM4bw+WHM8njNUFvfkYbYY2wDLf3DXrR+7cfR9gMjc8yLYsUOfqi0YM9N
qNkqacndCHdnpzdIc7Gm8w61GK3s0cxg8db0v01x8bgPC9bdWAYHvvxzUXZloEeYMgeBcGk9uiOJ
Utf5Ys1R4pgoOJTMUC7aN47Ru5+TUaQXHRv6ZnYQ7myRhmibGhbUZVQxi8W0Nk/sdkjVEfqR2L2s
WS142NbsvPjXKL3q712rZqxsx8Nb7Bo6Z2rfL/fEltCQeKrIP6OkpNiAQcLOk+p2h0mNhSp5sDhP
JprYwk7s71JHkblKGlPFgZTAARs7aY840rODzdz+lFIevfaZmvcocewj8/SIRE0sBxqxf4Y8mPyt
sAgQyW/yqrUp16uGNJUxu6a0cMlI3d0nSUk+ybInoeFegGWA4u0/TEP1Ych2C7sEkFUbbWNh4Nv0
YCRQcHRese9lj9d47gYmAFfiNriHwp6PJAlxjMiR2381mfFVCVj6Wy9RY0gjP14cwOph65k6Anr6
+jJ0etem9yjlhogPQhZop7cWA1wArY4rHyqF/krnW5ntGWQd78AWm3mUh0M20OxESpNbjb/n6lAT
IQwnFNSeqz68vnoZR1/cafpkUQeUx9xU51pzSwwMeR+CLkvvxbK4Z82CumQVG1Ba9/PU4d0i7HDY
VU0zRttWDe55cvumCBHYDI9RWb9npbi+qSpmJZSknRWYhJC5LIjb5NiwWs9hRXOk5t7Soq2zPjER
IdAiY3k6R8iXJxghhXOiQiavbtauSA3TKLNVMvbNgUUJkUZVL7dOi74oMOuy/s6NhZnn4joRv9GJ
lJMBMZfSKbUNg16KYmQY3+K6gGAPeHzh9JMDBntywWSYCN0KSGBp8Tc2LMlc/r0HGbXpOtHc/LS4
1rhDy77vfYgiyI2GszJqb22K0biYFpY7YO/euFeWyJkp4vMF6WUJrtes7qBFWthWiOI7GdfIIo4Q
4W9MRYfIu7UIhip9v2cogyngGsQ06OsxGoildcfhE61aEnaKbjh1HHBT5Lf6mNPw32yHRp2qwVAP
BmQ4nLamPn3hX9IRnlGH0DBn9nKlH8RByiW+p71qfuykizeLx2qQT0FwWE7G03kC+HmEIsK4xGB3
0wQ1RuSDM1d3tmfXFD9F1N6TfmG8R/Rg+B2HhrW6NsHDkml0NAUnNsux8dZwo2draJ4yOI+B3Uf3
YhTovDXDCUlfwm9OQ8+4Awm6k+LiBYOIcvmxR9jdSvXmSw1vtsmkDW/SweCspbVJ3k2hxTuVt2/Y
BO8IorkABPnlGEFE3WKLQzreajdjC5a+mNEKWYAdGh2Mxezyj8zytZciB3zmqcBIU56litwcjO8a
eg2SdV/sPCJYTsni1LhvBt5UJkliK1sMM35u3qnJnUG4VNvCZgmdVRq2aPsZQ8k1stLq75kz3SXl
tEmYrab6xYRcdiKI93Pi/BN5y7wXCFVzGogruAcXfK1atWQNrBkrYk9xMvImYaFYCZd5HdTFTWxI
4x2JRrziMnACtYzuU9JiQOo0kAz6ZWY+v5o873bqqBxsv/jKLeNGt6o6oMIewsGD94prb1PbevVl
86zUnMqASvJbPRuRATcSfKEZKlc9knrXbxe9rB8wmXlwFacTqQ8v5WJ+dT25bOlTx9ZVl2QGL6OJ
ZeylytlADJNk5tSjFY5wPKCX+1h8hy8xcZ+U7p/nqVBwbtn5zvB3LWNZNbpgmAKgt+4VKn8yNKPq
bmTKNwIjAoa/5kfdkNZKq02oQq9v6Jufp9nlXi+sMZBNevCvPuEknQoGrtYDthXsRWV7QeVyK33s
/DTQJwUuM9HpF4DP6OsEDFLcjXAH4cWNepPuMuo08jeKXeVFyTkTFHl451BglOwzWQmvhN/+mNBA
dgvg5DsGxA8Ai1G/jfTKUtmPjm0fCFJMwiZx/XWvA7TBN85Ox3rFgUBXUD/nTryhL2K56xU/iqX3
No+hHnEzpfptkpbak0lS4F75+A23pqO9MTk4DiWzauGpZ8+AWOpO004fu/tmrr4xzhFJIxUlWlX8
dhEGiUn/nUrxgpUoDSsTp7yFwBqct51sW/yzGyYqTyphaq5HzX2k19mB8fNyBiTSEIUQdRsrL8hY
ddwhbDqCAebp3cnzvR8JvjmmYQiOqwvTeG3VAakhGQos9GQRYz13LI9YZuwR5gWV1TWILqRdYSxx
TOwITrh03lY3EezqcEQnpnjVCPyV79lmljO9znYWAZz0TxmCxDOI4xSCtqfuEc9oQY93nH503sxL
BXTMjufVNPQZP+HicecuJ3A095LtN5hp4+JitFyx5DfewSipnQ4W98Yk6QIvmz+ntw46UIyKmOSR
2OBj67+9trP3CwzPx3kZszcu8ulYVfHnosnkzVoi70aCoCkHHhdUiLQnzXU9ggIGePCBrkg2GTwt
6aEgH665FpnJO4Fk+oQTXNuYJpbFvDrJodwSdboWnv8xNQzsGHtojKRYjIEogHYuVmpSPwbnMrLn
15g9TMV6KBinbLcwxeFEQ/hlVKiK48E+Gw7vaU3SXGdl37B0NuXMT02ZtyLkZ4Ni9alpeyzmog4s
cY2azcw10gp+SQY1NX2cNJ8SDYP1EPcd8+j+N+2a1yXz4xOYCPAxLuwOwFo9FcbKjJaUFBeAyFZ6
KBt93wmbqTZHdEyHm+CJeScFAa+w7BDvlN7Tosyv0U2OaDUPxJHt0jzb+thHXCRsToXr7ooIgRx9
SrSouVG6ACmDbHRVGxzVvi6BlbZIU2Ji5vHw+BxquO4ZA9hVfWqGZW+gg6NqHeyd8ImOsIudVedX
wjLZuVe6YgBO/zLL4kUzp1+2WPy4y61j4IvUrGuFEL/6DJiGIZ9Cs2gp9ZX+mKTJ09QSSXjNOrIa
nHOTPMpSnO3W2aYssVZs/Y4J7CAuxo4ZMOnD173mpsdHFaYWrYjLdiMlNHCV6P4xh9m5Mhb7pVt6
nhylrklVtjiwDrloPuK5oQZDpTVvuKGtcHSldc74STaVg3StLsiJ9WzqNvO5St869YvEI2RrzJci
lpQqJSG+OnLeW4JNWtfaVdcE7EWUDHwt03+qbJPsTpDC7GtuzHG5VEnyUentmz6xVihkvR66GRLP
DfGU/FobxB5LHmNcizwv9OkwfQE2xRyubJLOomyIxLrir7U7cU/YTrEq+B5SiM8ywrxjy6DR9WMf
WcWuxkFLvcyoIatwEsYaKtxSX9tioxzSD9NlRwJ1iqWlQrkDVz6k7b8ppgJvlS3YdCXTYTJNaxsX
lvfkZsyX1SKIcsavfms55hdpCVwN2va64sRqDEfGkJCkYlGGXb28EwJ+n6YnhZAGcoAeLrlFA5NX
l4ZvgUQj9MWLcC4i4/PNKVfegmUlEzi++aJ57kgF/XX0r3Rs1WfP/nBjuxl/+Z3uXBGiqOpvXNe7
R80YZC4cF6j7rESK58yQ5sryFyru8VGj1thdWbq+P3y0PF94a3z1bDKQTRtYSnPv3JPHuVt6gg71
imwJHlg7JurT52qfOMd18YDeKECgkYGYT5+aJULSpcxfZ9mUHT8xJskqC8s4ejXadKNggW87I7pf
CpaNMJgPTbSQHgCqS4/ZO7MiiYrfyMkDJtrJytEXtbVBeO+4am6xJr+7dbk1PRsgF8FZ/hQFZSqP
kSqOZlPQfi7OEII42KWlufevmTcZpoIvLhQESSgtN5DvtxXCaCJ8KvTfxhWJzxoPcF95y6uVhQST
PtAL4ZFiKSerxQr71qqgk+QjcB51YQLMuGuodzJmGSy+Kfx3RaydyyvYioyu76hTZydvXyxf8uqZ
PurZOzZCwciTnAEmWVWdGUZzcyopCouXXA17QfAtsyJmas6QPBcCxNgyR2HSA58le/VLmfkDXJaV
pzv63nJ6ho8JvGsEAyJ6BbAvg1rUvwQHB7QY0bbnCgmEnlxXZTNDfxvnjDEm5yIWn0PmVGdjAHcv
OuuoR8MQ5iZaBlBwfqnmd0cv2pcEHtoW9G1KHs8gQ2rGXT9rb5OVgefFUWbZKkQHooIWj0znZger
+M5TCRZiDHA9cztOl2sKr6erx0pU69bof5l1ss/UiY7v5PykvDR5H8byDmP4RmGn1euRICbMs4PX
HL2+Pxr1cFcub5G+BLVXoB0QK5G794zttmYMTUkm66syxuBZlGa7nQTDu8qdOZ07D6a/ImqMMwmd
Yoji86YnRRRrEv/F62+6mqsZ5hhyhVvWA/uaDPWpMr+0hnM/avtzOeqnljPeb0i56+5Ho6PORNJR
RsOtWTY4KJ6LAW4Diz8fCoxbHfpZP8TxtRSwFDlOZIcJ7KReyY3oaa9aA3GCJuvYuQr1z7wVJoI6
0Z3SSm64ZUNvHLq9IHhWG3e6RwaRzbOXeNt+jr9mCMs93gwdl37O16dzxuWRe/ljoahkvh0se2PV
XOl+9oDW8CWGrwCzex2D5hntuAm5IONfM+KUjcwqmJxsT49PBp6zXhYkTSRC7FtnPnci4c2Cxddk
0YtOKncmGK0U95SbapOyJZ5SAFVF+mG3JZFn2qUna4RwkHUtWe0u9A0mvUUrWBsYx6G19oj0+nDR
TKa4kJ46PmZhXOMoOj0O7DHZlQtKgAm7TrdshewOcNYCuQANyYsPO7deRne+ZeaGBpvZPpb7sW12
JaFASPvie60rpcb+Z57Wro6rKEnr+ceQtE5ytrDjlUF+xRzZ9YPuZ4+LffDhJc+58ZiU441iacLB
jobSqbv15Cf9Os0yZBHVllUj8P+RiOvF48meuR/XZZPdmHmzPEEwINzUjxm4Mk6xIutgw7T3BrxL
wMS/OgonyPGPfr48ep3aJYPHnrzwgWd7zanRh5SAmHq5xQh5hPNHqSO//6Kqu6tyWHjl/yiH4q6C
D93942/iCp395/+8//7H3/4I1QxhXuekuHj0P7aCvwrVap888AxKP0eXa9+i73earVUO8L7cNn9p
JsUgNSGM6TSNNSEECDN6Y61yVr3r/8MnEf/bJ4FbZl+dCjbWAh871VVS9/XxkJTR9XP/z4Q0JqfA
7AhbzO4+/BwJ/UowE8zBH5TZQ1No2jdje++S4/t59HrSFVlcdlAPFyf7+fNh/r/u8m8WX/t/LbsM
4g8eoJ+yT/r5+nxc/+l/ai4N8xrE6nuezVmie4b+nxGt5t8t1zEMVnk6j9D1j/zLmMKfAUDh8sf+
xZmGJd1VQx//42/u3y32MgCQdMC95GOR3frfwEXzR//t4XGN68eyiPImf4f/eH/+/788PBXXuNUI
5zBoWYPGF1BFoQBMxn69RwohAi8zAFGscq8vsotJLXKfyCWhmCPjkpSq5gppwH928UVkWzvC2thA
JoU5Iw4aiDY+VmXaPBjuQhyQE6W+DwahseWKEDgNW6ieFUkNJRDdy1MsBr8PIi0RSM2IJ4dIG9WR
PdJv5M6czQhfwMLbaYtScW+rDBR+SrQr+cWOPu6sBG+XEbDLYXxaW4o2xKMnp7Zpt+A38ZsAANh2
CXINLlyDcSUD6tVgleg+M2oTBE56dEOtX7JItl0hrzIrA/GWo2WvzPB9PGh5L5xXr8zjj6ivl1Cb
etY6elMaZJZZ3dqfW7+CtufaC1NN+TSU8cyGo2A11tkEkiCBfIFd4VyTemaTVRPSMYSJRaW9tq0j
IeAB1npIGaqzieeD1gwqy54d+AnTX2EzPIsK85YFpxc/6Bo0OkpHKRhkIgBNf5pG01MbmgBsmhBx
vRU9RrHf2w+21lrlW83269osx/QyJsnUAtgwaI6srT7jxp1/WSbS36zyASrImjwF59aCqbrrZJ0S
mWfKItl00E/OXlEu6S3uDfSzWmcYt02XoGdYHOKjwzQqxfzkVbr6SQ2Rse2TTkwUZtQrLMtGFNWX
Bn7LodWwMOmz5+x0a0zuywUyoEIHv7JJo5lwlHTA/KURm4+zKjr2E65rFczMEvfqhc9rkNY4bmBE
+mcSr3xJtgFGBkLHiZfqWI3H+VRg/YxiV7eOZFcozAxOm9A4cgg3M0ZEcpxqJFVL7cdU1prZc4G6
LKT4fqMCatHA9txdT1ZlcLFEKsaobZnTvI+E6XZrfEMOU5jEKXJ4oo5HFlLvDIdlStP4wIoQUVMj
e6yxXTz0LXkZ7oCkqoVqve8qxoGOIos00ZYprMClb0c88iDBmtod13rt1KeZLLQbrSg6+kiLfQLB
Q8XNgGqppLlcNHIPSWHajMw+H2c6CWCg9tzusHiMMAnq+ZYRP6DnbAZi5HXNcK/YF7rBhAuX1Qq+
mGehaeXOICKJ76rklVh3MAy2Fu0nnZls80ejIuJhFfdkVtaNYd1PNOEfURk5b5JHqw08V4NN3OVo
PVazviwwLsoIv+ySV2a9B7gLGMRLMtgqJrjTaJV0WaadYC/0L46048uVU3TjZXzT+BkaCLX72Yi7
AjXSoNJk+o6NKQUjizqVWCZQoA3aDqad5Narph+/OBUsc1gDN21Y90HaihlshXUxDTyfK7oLPze2
fltOntiC3+wndx0LLG/vhjCQKx5j+tf+0UdNiFibMoPpcB2BxFzWcmqXqthnPsli1W/dKjAM7Bcz
6cZp2BEfSIrHVKY1SXJ15Y1tuS5RZzAJJ30Ihd+RbJSGztFzmglTjmL+zGa4bHUSxiZTWZuawSSw
u8nly18tvZ5dJLMuT5xN1dlKPRd0/v/B3pksSYqkXfZV6gVIYVRga7PP87hBwj3cQZlRUEB5+v/g
WX9XZUlXt9S+cpGLiIxwSzNM9RvuPdcQlxOp0GGVBncXAEPdWyuhp/XTbivGta3sQ5Krn7DwrwVr
7Yop++XHaV8/x4OuxRsdblM8Rm45zSwSdKOuYhDm6kqw8UTtV2SK/XUz6VrfqgznIaEseaNYQU0V
eypnCjeJCsQv3QUki9hFF57wRfuscEjtaWjh3zM+XIbJs8WAKocFEpRkpI2l9UCc2aouKjEjM38n
44Xosp0BzlBsXP6iK0pKdR4VIrrPaoDhZlzEXskVFMGMWlvHWNv1KUQA/+Z5k7utFMDWjeVhbh+n
sjpIPcYR9vXaOc5VXD5nJghvsPTVKGYaCkiXmnfnDSmkySz0z0jKsm60wL0/KZf8QVGLo4GhfmYz
lYXHbubgfTQ6RLGPkanS07Ijo6U6qWxsLmOOc1Ra3WIeCxVk85YFLbK3PPB2CdzzieUHPjm37kPk
pMaND76n8iN+SOcpKCriJAdwBWmF0kMzP/At5zFsWcCxg/DZ2ihF35y19XNpcmT7aJ2CY+KFH0TE
deo9SzmJzzVq1+53Unp9c9XKhslekYd84CIM+2fy4LKcgQqX7ZvEXEkMKNlYNZK9oPKTq1mxaviN
FY82QgjXehWzLlKoQkUdgb/IrQQHQO0yaeaRwRnthrSUqZwA+Mu+vmON0VJi2wQzMa+tr0WxKtz8
2sdC4UZhbTCgJ6hSHSRzV6Vc+npHWjAZYyifj7nLIIlZI+qeNM4tWAuVQU24+MveY10FuKMv8phA
M9CpZL4ZhupW1VSs8RF4LPHYHUuvjd4DvUAKmrBGMpu28jtyC8JLciDF/aAWxqA980G18fx6/igt
b7qUXtH+mmaL+ZCW+BATYEgt/iRTPMw0/WSKJdnwaxQ2n/2pzrhmNvkCg+Czz4Isu06KdIIfXg30
z0iazAVJRKAs2yAIN3nKoMbgav02i5+aY7/Uii896bK0EP8tof8sigVl7L8voXe5/KDG/Yt3af0T
f5bRPiWxg73IBsDhOAFogf91ePsOFm9K6IgeLEawHf2jjsbgHTo2Nwy3JIW3cKi9/15HOzZWKOo4
KnM28JS+/n9UR/+1ivY8R8RO6IYBf5O/Fu1/bcE4J1KdDyE+Ym6Zk4jAy+dhFR//6f34v/Scq0n8
Hy1n+OdPYYcvcL8KGs81TuSfanU0Dks8GX5KROz2ZYog5bl0MC//v38K1vd/+Tk+P8nFDs3747pM
Rf6loQRgJj2Xidam0IPvAmNXmDraNoluI62j/miK0N8Rjk5lN/skxEONRnUf++NwS2nWMzsedf1Y
AycT+wq7WXMFad71cGNQ7rE4UPPK3Q+9aS/rRo67YUhi/BngE/rdHLj6zM+RApwYmeijExKjVO7S
wTFMLNFIhbyUscfLZOskQMNa2t1FGrdesvUsvs3U/n56lzQQzU62xve8C2UtnL2A5P3JMHbNspwH
5xgyy2JKHdXKbCzIcTdJg81l04hpvpjIhrkPQhnJG7uZ7WeD5qPgSs+Lp3ENp94T39Rc++40lIch
7XR9sPKKOq4Dwl7tJ22TdwFkrUFQHAdIhPH+I57PGeuGW34B46VSGQjnNeHJF6eZfI3nemJytg1Y
kEXHtogaEnJLCtujrgTDE1g19XhhBRLb2OCGIJjq2jBMcqdluJw479G7Nex2d6KHxPVcYzO9YGTo
dyfFqA5gN8PGDXw5wMwlUknW6C6+kI1K6+4XtUz8q2/j+ammKP4eK08AhU6H8p1whvJd2jr4HCVw
Rd8nofrNCpOFjT+hus7eIQM6OsUYb9Z4HEvLE/KEadoD7WzzU+tizbiPBVYH/sdK4M0rIKu7sHMw
0RuwBMxVfUdo931QbNd3Ddcpult3gJWOLoK71Y67dtqbOGbet6Q6dreBzSicIVoyYmcJHDvcemlO
FbUpUmd6jXTEnZMFRd2eOhKub4IFuOh/j+e/zyw4Hf/98Xz/1eqPUn7+rfn+25B9/W1LKdH8ZeTB
H//zrHYiorA4bW3+4d9ewCn+J43Dcf4gUohT14ugwwDFwJr695mH90fIMMOOI05QTh/25//nrLaC
P5i1uk6M3SOMVrvpf3JWh+FfZx7I3uwY86sbcbgxQxHev5xvZO85IlewloRh15c2Jr2KXeN5l9R6
xB7goOGBIskDrjoQnIzlkzur18wHGb9Ft9Z0WP+tiLmlIX8WFaFms55iC4IbOzai2WnowjHLy6Z6
IMyGCfNscnQ4RW8kZmg9oZxNqxlMrTvh+fCKLPmug8JWwGS1/9iHnBOsYEN9ha19zbuxvcU7ac5p
7xj6DYghTjBugRw33bSb43R+XvUFOCLG3jEvUaiQKzuGyIDdiKwCLY0kW9klW4jVTDCvRLTccqjH
UdG8+4NcfTjw9FhTtut2d1nUmkIkcRHg3oFPSosYyKvYMpg2CGdHqL9Atoeayczoo+JWfMfUgrh/
9gKDsEdF8fPC4vS1U5oyMZ3j4bqI6pa8+rh0vhtOe4dSSiHLjv1GnLHhJsuZyL+SzF4HErPXuk2E
RCt1Eb74VkOay+QMWFoa0IPbYInaR4QdSvG/JI2/Ex6shY0/FMvDJCWdXF1jrFwmRKz7SfE/s3Oc
0oLfNzMlJhZFKxoqb3jv5QhFNhZ1eMvwRV3XWrgoNfrFqpASkPiyKfsJcolvs4HZSFHmv1Ss1H0j
UolnE4o3XqZyGg25NiHQQ3aJ+sjRn2KbdSSVNdI0gEAexkbnoOywI2kU8jtQTm6S/H5WGCHul6qb
5EmO6DcQXFlhe9brHLdo5cMD3qexo5edqUvH3lcxgexYYWDubvu2R6YglBWo7Ti6c3uE14W9JkiH
hWT7AMzBZVHGCL4l0obqkCEFm3eOUHa0I+e3hjBR0BF0ZWjlH6RCuavMB7rHTlus8jbYtjtnT1Ls
mJ1STKX5rpp9gqfqzlsasoVpcLeVh4D+Eu0whzJTtQ6V11xSbXetmtXJqiamTeGYA6Bh/E1+GL1u
l1qPALrgVKdOWwCfM1afn6tisl5kRY+OjykM/I0SFNuXsvWc8F7qrtdPAcBPwE94tKc3pIGoUbJy
HOQj8Y9TflXUbDQYt6P9lnJwx2sc3fF0owb68rMORkl0aJcayQ9EWQ95lxsX/jev22qOMUppZ0cO
kRUcemMcuQsbt2nvgomEJkwoUOMPGU2i3M9mCvSuzdJBnjl5RG61ajI+mwrcaXkdqCqMbkhOIOUs
q2fLO/dYzsYrf9F2jqhUgu8wgIq58wvy1Pd2UNmYCTDP4kyVVdkculEAxC8CutDT7A020livZF0O
uHRWVyl2ILYsiW6ra2RunFzgHwb3N8v3GRUbSRzDLUlsAW0P6fPZIehs5OsD2C6ShuyyqUkXLgHM
Nhbu7H1br7/rek0hT6QJdtUVY4I+P0226gmzdjh51lFSmZ31/VS2p3KoZYAWzqoY3GXjGIHMbCfs
BX2ApBy/kUp2hXQqaxeQHeewdfJnhSEVdOyDz8QHIwwWPTyY0Juf/bjg5fDp84fqsI8wjK1kC2a1
JIK4ofruTBJ8mwIk0K7uTfNiw3YNtlWPoXJnZSPV2mwnNkQ0xn+gzP2kTTjfbH53RMtheIaGgk/C
7+J9l0RlCSZ1Hm7cYGC6yLgvvMbpZv9GDtJ0pwoeKlm5SZ7hLZhC+eW4XXhdmFXUULq6eclEo74B
yNnJqfd99c1ALfhmsol5tQAiQzogu12+rFnZvEROH1GfNH3zm90Yjw8bMb6kdW0zKdVJq/AsL4iP
N+1i3uLJrkcU+8I2W76/LGzyOSU4TAYL+jHb01F05mqb4Gx0JUqegXKCK7TA4nue0OV3l04li0dk
FVlxnAL4KGejknOz5cKwWhKWfe81QOfuWafURfYRbpR0LJA8zLQutSlQGQ71jI/Uz3nYkFxUI7ay
yPuSk18AEYm1uR/DvsO+N9srLiFBSJhlQXAmEjfo8D/Cmj75Tp9cja7v/VaatC481AJVg3KGvt4M
CQb2XeJrtr+NVw6XbiMA9zkxtPBDht3vWk8adBokcLyz8D1xcHkwIpllEXC59etK0XknkhRfrzJ3
hEb4jJ9gPMSbsEsI8qoxhIY7B1lIfdElMe6Scrbdx44fT+xVVQfIVrVxL5IUgxERLzGpkTotcL3b
VrU8to7s76JyFi+5xcSGXDEVnqeJZH2aeGP2ihjZ4zBTc/rucpbzeTNPQYs0oYrZkisDGk94Q/mI
UqQgZqWL8gPFLsnzuB2uJpDtNavxpLjuTFe/tEM1vdSl5b6iml43hr6LvUN0PUkXsK65bjpWvyil
0rHbu1JVT87Q4bPzEGhxx0RViP0UWuSZynOYmEffWDZrU3/MbSDfYYdKdGxdw36YXHtnV4jcFYSL
eeFvN6kb+zBPYrwbw7p/bPOgJnuA8GGszVmLZiePpuiGIoBAGrvPRndLS8D11kak75JdAySQBDod
Xuu5YWpVzVLdDyx/Pwp4UfAkxBxxMXseeyDGNoTrtRUeaJ4rRIkbyEfOiz/V6hMdOh+lr7BQCp+N
yjEdmh65EyCx+9Dz7Q83NfKplLFkiBUhzN+2s0SoEMUglY5e7DTXTenxzvZdBmPYJd0PZ2mg3iO2
xh+LDspHN22CCwdn63MTkzO98+F6/KbBrUiRKUHYMq6d4SO4/MXdQcRrBk6pAv+l4xzuEBCk64cs
HOfUKFsBUYzcHiDRenFgpBr7T8nMjbDfuYEKiwIWvXmZR8I/QU3pzH4Q6Pk2oT3MDxYcJ3frQdck
thGp5W3njr6/53lKv4JAp+a8NGP2VqcsgDZWaLsj+mmroBA0JpIYJgWDJeS12ScQNFRXGc3R7TCR
3wWRoWHQGSOfIDzZmwnpIxUeMradln2+Zw+3NOzsVXXetAz4wYi0S7Rz7KYgI6JN/FNSxvktoZsu
idAdX9mtvV6nG7sOaNEWUU9vMijFhc5dbzW2WnIGaGHyCL0+9A0Ykw2UkaIaAUZ7SUp0R6Agb0Hn
bssrK63hmDi47e59rHDl3hRFcgswJGMzVi8p6oNGgD52qFSIhnBk+oowz/tWNsBtTOyrVNdFG8i3
IbWqJwq/6aamLABXWQzmKm5J394MxpP8Z+AVSarJOq/aduNSg79oiYHeZJVJ0bGrqf4lS/wqZ772
JkQkZU8T3hGH+t6yG3/Om1xbOzuDl8dcr0EDPbMP2pMA1ZTreqSYMBD2jJmVM5uvnI0ErlfkOdtS
SHPfBGX/6ZWIHDammcfXsOm5PvzYq9ytiWXITCSoqFOlcKHCzK3Om13Igv5W9Zb8jPwqeHMi8gJQ
y4Zo/AoOWOrs1M7b/cxmBJuF7Hz3oqHWvEsr2J7oa1HRI9ePsBxguRN3DH6Qnht8GFzvIvttZ2x4
dx0hq0+OnTVPS59OPmZ8sCgbO+ttbEWJapkFs4baU0RxCcVjA7ptLtOIebTRzAVkVJj3vApLQM1R
7SPacaRI9kFQV/cpwgGsk7Y9krca2sU12S9oETs7w1YJPLCEu2kqCnpy8PzPdg7IdU+DZnwdUAwn
G5M7SKsGlcAK7wqBImZwmwVjqw3ia7H0tEbvgKnamrmtamDKhhMtCmzrpfEJ67jviVL7UPjQ380y
pbfwhIvlLhA9xnRWh5PYZEnDJ8pgWVOuk7hwZ+KBXPVS1q3D7QbKn8GBn1wqMJnYybWwz/uATekx
AQKG8og1st5FAWI5NMBBQI53UxKEOE35pyQN4ItQGPwvcTyLlJSSdL4cLM250hfTbFDB4IAZIuGW
B+EhGM6FkZ+yhoa+MUk5PYtW6ZfZybsPd5xR7ufczs+NVi4KIxTLDz080mUbw4XDFNmNxUu+1DRE
FhEO4L8oVO/8OnavTehFb1Uh5n6LIAVOnjtE41vIpn3azFCRUwRAKYC+saNw6QCJFTBFvOwjbugZ
iIXUAftlQyQFUiV/+AXrQn7gCsk/+j4eXskuY3ZWWk4EDwjN9qWjVn4ev1wTsVa077Q3JVjvCFJs
oPz+Nc5zRPM73Gy5ftWjTAExeLRvmySoFBsbvyqeihkOvY0y/MOORw/CBXiZ14X8JwC3KWlAJI5F
Sw62KNP3qinY2deUO1fsfKvvZZrnF/Lrl49wJjF4T0fff+ksIJWOB6s6D+uaVIKOqRLLtjxBSpT2
BP+QaWePryVktXfYOVgwQio/mPVOpnH2OyjTYG3AWOEm47rdL0UtngbXU9N1DBeHcEHc5dG5rgZs
2Aaa4/cEyD7d27iKfkvHkH+5eKmf32ULPp+t24zBeoDhaAS2TT1YScEv1FOU0nq6pXONPArxewiV
6MUPNNV66yRxuu9tL/3si9FRR7/PihuKYkLr9JDwHida2t6ePKpmefAnuimMjENXcvoMiifENb27
czm2axh5C1/cTMDA5XYLHX3BpSr2SYfUdiNXYswu6igU96SGNslVvBAyiuZs8KN7lCD9+h/Nmf02
g26klrJ6bTnjlsFfubAuI+l37y1L6r5IiKW3aRuxxePNQ1/x34na/6qAmGH9+4na7qtqPtWvgZna
/3+4xt/053DNc/7w7ECE2KccN0IY8I/hmvsH6wxUQxT0glTx+B+LkOAPBmfMzTCckFAXOmvS+N8X
IZazio1iltMiitivrNO6/0BRxOLlX8Zrjisiz+enr/+4NLjreuGf1hRjVI+YCGKeLgPMGkyzYWoN
/sm0zXdj93TiPV+kmr4A6/XGUCwnO1u57lsrLCAcjlijuigc+GYHtlck3GQiO0MkUfebKq5K4gSq
ZZFHNFLhrc+Z90toDXKysCx77xV8MQEP0N0wiipBP6sEARbuDigcQcD+dCtZzrP5c2i/tktjR+iM
xCQBveQDxyfW83Sjzey+MJNmI8AwrHzqqbzSfeMxCtqKJEUA4Y3zYh2MtajsTE8jflCd8TXbpmIR
nxkhcW+86UN00RSiYIlMafE7UWExHEZsJFeE/rJ+HqB3E+q9hOq88XI0mlx8UHlVxPAEDyMn2WZS
kCykJ+vPwA8WfWKRIKmeiIhy2ILTgKAnQZ1p+cy2OPus+l374B5YsDqMz5mlw1cBQndQTAw5SIJh
esA8T4854EwkKSKcOkAlsWr39ZB3NlJZG+6OM2COYYAAb3gbd4ExJIItjCzcgXpm09HfvE61S6nj
FzkJn9Eiy/fIb9Drj67i54Tl6H8bsuFuKsjHDAAKMGxzaS3+iR6u/Q6tyKIsL+Q4n3Utbu2Tldhy
OUDwT2vmnYzxcSn5xJfmQIJdEgstePW1m+sHxBfogVDe2zQzRfAuw/HHTThEz8GIfevoNvmq2u/7
z8JnD7ex8cNeLDRvX55Kx+cRFU/Ek5EsVFqgJu6yxvd/h3rsHFItMWpuyFWkblIBVsSdbj2T75F/
0b277L5QG4/s5u6yIel6qr7at5KzasL1iMtZTnK4Kpi0OBBmAI/uqqbDJTcmJBeLym6941gF1juT
LnMNcTVckqODr4SARtUiHCfuhGmYl8YCVaxt7OGKi1LCu9AL7De/pEWE+ZGOajOGk0QwQfHSR3fw
zzvAon6ByOQSZT55U9u5gy13TZWFd28kyw4HX9wxfMaCjIWoHINiOmPYWSBwZvljgndDhHK+j30w
SfD8eBgvFrR646WdofY7SxBC2Pi0O4t9XNvpYh+XNbusDvNfcw6CY+y3+QhoGzW0Ra9KtEoB/JZg
O/fVq9nHPZC0xRQnQWvI1l6B892xii/tpxEBAOnStZsl7yVG+upZd8KdrnE2ivZCF1YevLIijMuL
eqK9AYanu5aGL83b/L5cNTCHOeYEuifLbybsdQJueLTx2U/XZI6tQSZFDQRgLoAp8IbFlsVJoCOI
cFC08ff4HWXN6vNEXo+9Qd1gX5H8GCdcCVfJ4AVvEK6WdE8eFkFMYO/ER+VXbQYsZkFnk9JZMojP
JwKmca3CJ4jVLLGEMZhdVGWiS9KCUNeEA8O5airB3RKQPnz5Y1FFBNQWKLoQ9eGWQ4i35oVYyPKw
j7f+cFBJ5ulfJvOXhySHq7zl3M3ljuFmK6+cDo3HXoxd1d/btaBlKZvIvwunJioOKOLGOzG7Ljir
OONQYp2OqQGUMxqJREyAN9xlOLjJyLdZljk9pfT4SDdMTKnck8ByH1j+5NVDAHz7XhYKr1lBD4dI
z2ZjulVjOjqs6kAwHNjbBHesNvrPRUb61S+yll45t/VhCubpo0hRLRO/N6kKIWcOmPaNyURPoNTc
V/nJKwSa/zimAttoIXkl1B+htYcIWPZ3cS1ZSKAjLVCg6npItoORvFkWnQNTqMRB6+lTON/wDPT+
UWof9UvR+dVVBrtT7vDPLuGW1j4k2wfDz82AGIDE+E3bxebbbVfiS86sjW4tTeZoO0ZlRTNJTl57
HEe7PC/avKMfisEjXBf1UDxR5ddqP+O2wZEA6Om2LERIr1TCOkPmYnn2FmQHqcXd6L2VoXH5PeG0
bz5xA8F+Il2VVYcgAuie5qm9DBYxkLjmVGLmA3Trdae0ZPGu5Ov87HTM4fYOyXq0KK6cGBnk4QMz
XCKwKNwdc+W0aXEt2yr5biitw00dpbi60qEnytjhwTsJb2Txm0RZil3L0RViM5KVdnLWlJWKOydm
E+PMIX7AsWVM5o0N2Ct0uJswX18qVKxSbrN8kIZ1axrycNREmzG2c12mysRvYCZJvLLcj1Vk7rKK
kO6u56DeZ4SxlTvqXiYJ0rfs9DwijZXoCLhphNt5c9BvMS2GT9AMcMO7JhzlxkOImW15cr1TY/Ux
1/PMecZETk8VLgsz8G+rsZkM2tik/Dyu423tyl5sB5ZZ4kQ/1nY72doY+aoFXw0zsl60O2Z34XEO
7CjcDXkbPRKdxuenJxPfk7c7IEfOZf5RcjPXOMsAf+OGWyCSuE6SbOlevaexXUirg4bS3/BM2KDX
A8iRUSsNvhzejQ8qmsA6TOEwv5WIUT+ciPAzbmRShPAmdWyTdO1ZjwgPMxyVXQx9oJiYk1IeCJYp
KS8iwMA70CtUNtdmFp3lQvF6ihLB9KWtgAhskPIVwNNtUVE2RBNMMXuu0MviCYNOy4g3eIj4zoCy
qsl/BpPSqoy5e9dXl/T1KeC0yrG+irQXzQFrNSbqdLDaM+ysE7o+30nFNpqcGDJn3tzouQggQxY9
W88cYfONy2gk2uZc13KPPFPfJmHSDce59UgamQeKK3rbtEaEJ8vK3hYpZ5MamqTbexkMHcy7TsWK
aaxtufdbj/88kUAQtnWjoVLKrl1TSuc5S4g1ycrLCU19e+rXQeNuYvICgCFdkvqazsu8jQpI1TEA
JfjtqZABt9/LaN7THmLM7+eI0DmeveVSKK/9Tf9ivRTwqWEJEvaCwXuKP1rGVQSYuaX5quww0biR
W3yXQNkqAEWWd6kSDQtsMEwtN/yiPI1zv/xCNRIFGxdbOwlh0Gp4RiMgmpS0dvusnZDPx7h9eF2i
pdVbCYgE9HjJ8og5nsovvLnDBtLJLjm3g7EjTpY1IALoRf6Ggov1apF99YBfpnuPRwyuIFjB1dpj
yKxjHj353k0ENdJnqvpJ01t+Na1pb/NJJgPLIjt+BFJbnHfTpH9RviZ8fs6kPrmV1R1M1Jl1YeOE
sCFUmz/LQDrfrjLLwwpZPk1I8HjFneW+j8zI7+kG4fexCPJJUMpQBvhoS6jL+jT+oO9OX0xYBr9C
nTIQnXVff7SLUuVWFya+HDxBfYWuBS8m1SWDC54UgB9ALaCN5UzSc28aKuTtJcR+BvcleXtLG11O
4RriYvCtd1hOwdMzogzbD9F1UMJY1yCfHJRuH1NrnnADkhi9qdM5ulVsDTTGVqVhkC5L/MDSNFjx
rhBfsWsx7s6jgiF8m2IlY0HIHqnm4E6xU3khBZPXj80+98tA7RkQWy9uMdIed0KWBdBCRRoSovxg
OijTDl+t26t338qB34iJcfd+ytgGYb8ZrJcEmMEnhDj7EVwpERjZMFjEt1HkPxmYF0y6llw3QFnE
gsAp8SgWyhXiDngOd2EyrCGrQQDGf1O0mBfg+dpQEFu0k8R+T6Rjb6WjiB4iF3qIT0OuCJdeWBZk
OI2ppzEKFtjYwfe1WLyMH1Ub6mMLNlIyrFmhfnvOH0kQDIDHRZGbGYvZd20azOAwO/dMGox/NZcA
zU4qhtq26axyorwUo3gRjo+4y0N8DWyHBAR2NkPVulDjay73scqbr3keCUZNJurdnRspn5LVxNws
lvDyXwNPCeYMb+byAYhpv88WsSKbMWt7welQ4ZKIknCItq3ND93LafZe+ZzbW6eQwZuKLBCrWjOr
IQ6gfE0GV7ubcImHaM9II3vOKvRFh3CxsgXRP3rSHR2Yv2zrIpm+Fpu5Gy/JsUHC9d2QHvi66FOC
zj3YJ2xA0a4zBm/whdhuz91otw0MY58GEq23qbdV6USsBbsV2IC4qzK7MeloLHu3Yo9jDaXbQlyq
FBDEYABMJAqQeESEcNYc+qDMWT3IdOajyVIU0fiaq/ZI4KbCbemQXZjnPs4HYKngZ9gRkMoQ+Vbn
sodctLq2gqFHFIs0+Sqc89FdPdlEi3WzhT2O5ER8v4M25I2U4+xIIoGwF8E4cwivKkSC/h5DhxQP
pcfQbucR9G1twonI6VPjNVxTeBgGwksaMebHainA8MxNs65UvUrUZ0OETI69EN5oUI9MOyEdsJJn
kQlJYxdws5AH4M11faSY6R9ZLpFMmgibBCsPmjFHRuHAYy5REKLiToPgGkSWB6o5naz7GcDscOwV
Y/KNEbqIr7QBMbF1SOZruHDj+HeuCInZduHaDzs2SJxDS7eBb5kRsMHf73TyVPrD+AQjAQV5K/Dm
4VjGnHLuZnacPiEjG+w9CKWp2whTlhSwGT4igEFsAVmX2WyHlt5EcLxn5bPJSrmGGEnLuDl2JY/W
QYlRsi8ao5yy0yt5fv2fXXcPB87a0RKCBBqDhOmA0iOegpHshOhYwXJPzrEmoGruq7Jgl96FeXbm
wgQgT5mLublOINXkpyUiC/vKrZAdY4W3Zcr3e93Vx+iShrP2Z4ePm5d9/tCtvzv87Pmjn52/G1j9
cEuZPbHZE3Hn/kZG3raHFnJWdc1AfoHRRRoK4Z6Zx03plBXkhvxHa9D+6A54gUVzwKpKBM7yo00Y
dDAoBEvYf3bpKl/IbRz3iCa53neY+WPSvHlpa75gQ9qdplcvr61QDstuXjrUEfh4WFvHgfE1rM5V
QWEtq5qCVFpW4yMxEO1dj2iIFOGySIJDG+UIOy0wD83Rt5ME2EiMSIcZktup6DB6up/OJtSf041p
jT0CJmw0sD/OiPKO7AolH5OwA5s2rCl2bwBJeR4Z+0KiukeXk0Cw8IgC2hBwDdF1NBzxph1VDoVr
jeYBzhQEBy+WSfKo/9SrEIUDOHgBXWQOHS0u2ErF5GTPA4XYhdwhhC+VyRZ9WQw/gpg/xTE/Qhl6
+DbfdZUYspOb++Br3XJAWINdFZdwn0mn3wtRx+QXtri/orCquvO26ddtnRs1887wFleHCGsqOcBe
bwZuVGksbMqpZ/ZLpyciQ7yKLpPIm5xp1I8syHXCGKuNL217P014mthfopzZs83CtYwjRbRnKEh1
f8YFj1gzDpQS953nZ4QrhTXSJA/9QXUMC69zDgEA+Xk7/ill+pE1NT8SJy+evUsrmrXZsTZGBNX+
CKJGpuj3+aqSmuo0YA3Xt3AGzY+QSv2IqvARILAi5be/JmYuvLVn9lsbM5b6HdmmOi5zj7jE/RFr
4cJBuFXzihvSctFzpfhlwD7UvnmAvUVcaLLks4+zpIQLKlZNmLChFDACcJCKMX6szT5nIAi6sgjJ
epc/0jJfLuUt4wH2KwHL/zNGb2ytEHyIdGv6vHqL5hlcs4Un4lriAzIHi0b3VSo0bdBBDOq4H6lb
wnD93ZF+8WF+pHBdHmGfSX4kciVi2XPHd8DEFy7vM6flKqgrfsR184/QzldIpXZuFcfvpYXhA0Ed
fFT6wFWiZ+WsSeF3kNHHlx8RXxyugj489Yj71I/Qz6yaP5wHI1I+AVV0SwVPVMS2GCeNPSRPC51f
8WWq8Y+bcR6m67LVUgOfbFRPIdXYdM5oaGBFkCBvVbIkCqgV9G3HRDvotwaekolQKitPH1lmUlrc
Kkc03nVvOfFoQQOsiPs7FHHVDgdb6IBZrRWkffuA9WopNwEDJbEP8GpMnzpa3NURheQmJfNQ2RaF
eyI72kgU33b96DTkt+4jb4YoQfqZL4khZF7UHhqjbID6va/Jjd70mdv61sEXUNi22ZihAEb0Ymlu
gLgUp5Kkp3I3dqBSzukFx2XvFzRwSDs0U3Gs2U4QqSMi/cX5NZYmHu9LgpBQg2dJ4PNhizS8rwtc
7l/EdCZUqKrUdJUXE6K05shgwKaFqbo04OahQc44Lop2ivRnFmfjdGW3is5OeaE9ElvU4GNAlAHu
2vU20+S60E1YSJvuI8mVSd4HVxT6sUhwKbaAYRK6BPB0Ys25qpt+yA1gUUwN+ELLrH8M0iXKt4vr
RtlvV1oTPAyEYrN4CNuY4jtGJdBCtR5i6TLDRBZyk/JoNGR9Urp0IHvytt1xTQ57fym78xwj4RMC
9Dk/jpHXDOAuEHjYeH2YhIWIckgNWXC79h3SUdciZ40PrjoD0SE6fMLYlHdDthJNpzkrv2yTdF9t
I51nFm1MeuTUrcTGzqc8lEhTWg7XmQSpdCgQ8cVOvVjwPqE07pQ1hJdhOyjnHEsn9NOpjZJ+Ozk+
C+rZq6P5GHlIVzf4RqmTHfpwTjGrNQ+9BaRzgxhkGlDaaaK/2I2Dsf4f9s5sN3IkzdKvUujrYcJo
NNJIYKaB8d1d7i7JpdASN4QUkrjvOwfz7v15VNZURnUhMTWYy0ZeBTJCvog0/ss53zExJVAVVbmZ
rUj9SyRtmUnyaekxTWI8JKoXD9DPhxGnkDBZIxsPZVh4BcuAMpPriQkTm9iEG3ufj0V410t+0pLc
o/bEmIgs7qEaiEcZijZaM9Ac7btcFhB9GP+7bLUDyx9JNx/SjwIgxVODW8NYRamLCRgqzUj+ywCO
hlvbj75MpqB8BB0a5IPUqHKXTDDZ7LG9CEhNw1r4oyLpBI+atEiEcP3WNMmEGuoXVthIcN20l5d4
aMd+ZbaT+YM2LdhEOk0uST6G+N3cEORO61TYcRFVLLvZ1lenhWzoHeR1t2L2QwzarnSDDTAA2IJc
zXTjowU6ZTmXs/5ejION9zaQ9WevOzwtleiTezh5bbB2Z81l1ou53CVc/xc/126znhixXxQNSrGi
yQs/iR/2LoxD+Hb6th4eWm/qGAYaNX6K3mjsOyMKypw3R0ACG2/u5CXVQxxtytrtAKnl0VXYZRTD
c2YLhx6jVPPJA/eJ/nKcKTAJOqASnfuYrnEIGf2tMh5/yTpKkFgvE8TIb0bkDSNHXpl9Xf2Sn70V
RCufIdFqqjgojog00bOiuiLyJGQQPREPMuXwN9h7g/pK/GlVFQHT/sGYhkd0TF6491ID6TWmaFLo
pVnFw1IZejiN3pX+2QJl/aSPimy+3cI9gjYiV5nIPXsV9+gEiLIojXEvI+VWy5Qgli87v5J94jZn
XWOXNvMVZcXUyTGRy+CDSqE5U9JExaQSOpVaG0xJzHXN6Rce6i4oKJFRVS8KbK80mCJB0FZxNorF
XOE6DIK0ByYaowq+hrSAk4eMa6lFaSB4W7ALQ5LKhIZ1kOPWtJxlbTD4oOl1HvzBEk/u1Z6zyWYr
vLdqUXEVxTNKLyQw0UfC4c44ZHDbkjkOXDK0E5kSh7osqx8GTf6TR5PDUs9voyMgxuZcdhnKB+0U
xj1SiihiOF5MyEWaltVXl0r/sYaF3DG1teBhElZJR195bELO1IXufTkWnVqNqEuv8/nGqxYBw1+9
m53MIfk5rcB4VSiIiB+0nN3sq6EE2sd4eCkk6NFF60xZsmz7uMv2NIDygfYNXFtAnbxuVGyPK+GX
GYLJkeUcMJ+YyKLYyWdnaVXYO1+buQCLVvVZshBZ2n9oNWfJxWmb1ltJcZ0CM4thG+S6RXeBEuAZ
N47OrXPrEYK4qFQbv+AaF/cDTVi7VaWqo2PD+zsiIfT0Yuj8+UmxewIAHEoLR3ufl1+qLGBOi0Gi
um8MUY+grs3w0mdN8Ya9AX71JKrmCdVDgJu9TIsf/+V5+avnBQfIn63oH7qPt18jZ69///dFvPub
zYbQ1krgItEwB/7mcpHmb65peyynkUFpvPZ/D1OT8jcpFbQPefWfaFP9fRHv/UaoKyZG2AWAZVzi
2P6VPbwt0AH84hbkFr7qAK5uGkXKrfcPnkQOlwSqgfPS1HPnPIZVX2kSRtFoivrIwCbQn4EYap7J
bc7ok4FWywoLrwWjH/K6ePAKxH9gkxw0q0lJN5O5ZkhmqRfO3rahkoiW8BKsVp4Zak653MBRYrcf
01qrdJnZLHZ2SQaZb1lEQ5wjhkfZGJ+6QlF0Ntjx5DkeI4cf3RksfggvKjC+JJvKycyQPPnGdd4D
n6l/snGLia0Z1BqGxnqnk5rsyapJtbtIHSt01gADAULk44z+if2yBz8NsSGVvYjlGAWbzp5S4LUo
t4YE0iEigEPiYNlEDUecUb0iRwiMxQoeurYPRkUv+BHnGPVI0ajtbjORZm4yigtVHm00ulB4ZLNb
i0XVUdlglKqx6iMaR2c1qy4rCCmvWR6XXCEATdyyPfEAAdzs2gNy4EXWQPn9Iqs8K1ZIwjMKF+RA
unqPO9rDsxMEBJWzYrHplOepTpjBjYyT6wUlrEW1ULkUEVrhl9+3DWPNr6lQJJbRKgdedyOAFCRr
isQiYBKdMo92LbN4ZlfGltitjX4f+vkMkj4gv44iN63uuorH0nXv3T3w67I75A5Ra91UhkqSaRHn
nQXy14UrXCUzEb2yAoIYd2wRlngfjXaTBPPA25Mp7Fmga/Q72zTP5YfdsnVdli5VLN4GJjerlJAq
9ob91OaHTDRBAZaBv3jNy2ad7BeskPVE0t0iT6ygO9jOIJ5d0Qv8PTGGmEVkm2VrbaI50/cF02X4
3wOKEIpmJxmBx7YwBhesilmreu3MBzaZPVDC9PnsPTP4UFeZU6vLtZtYvQ2FxpCc+HmAPKxY+mMV
4ktMUbYuqkKlPXCMUnbuLeBICCtLyQByXMFrYVbvW+Gw1Q7sDLHvTXu03gi9rKwXHvgB7q0elk4Q
E8qjermnop8tau1k8LFrtTXkLHDSA4Aw6lrJtC+COuJBlV7X8zUHx4wD3tQcFajNCgXamsmhz9Bq
yhDBbhPXsCWR5XF415l286G6GqHeHLtwkIk78PHVIHVhFj5BYl2YQR/cccdSjVJBuaAxmiuNY6K6
WMJSbW/rEC8GcDfJ/4x7Nv3rop8ab+N1VvnqIZ9tyD+Q/nYw+oycPwqN7zlP2gdcoOr7LAb9VFY1
O8aegv2Y1kFh7lydBgPJFWz3Fk0pI5cNmfCGVdg5o+IOQTYNwyVVw8KuJSMtL2sh0SCV8KKDbgVc
V3dwir2yUwQgrRj7i4v56QU/BepYMnjxnhCtwrvO/YRLRYdO/1opjhg2Y1M67EqhpuJYz8a80YOd
ut8RubV04I2iPr9tsayySy+DEHq4RFuLzH10m/zQMiHtNhxVE4z0QtotRD0IGqccrTpW6IFxgIfV
ObcN+IQONV63AL4Qk9JlY1Wan9vEM8KLge1ojJYGi6gRoQ4zMur+elSVOgWQCuiuiC/xKzwaEptX
P5d2sJUegl4qvD4Rol8p0Kf1fuTryFZDX5DORRJb5dwYATunfVLYVXOautAFQENEgj4MqsgZXQ6U
PUTY6gLOgSEF7cUSgWjOYoBEqiL4QTER9t9Hz69BpuJZpMAgftZ4JicqlqAEU2ZoPTkrBlanZoGi
uDTfPSQHc7LPSbuWmbMIKP/iHftfJ/g2i8a+jYLsGvEcaAXImeThI1E8hONKp69htKd09072Iqvr
yI+pQW4hhYRUOoXiARZUSPz0jewQmCyTKxeGTEYQMX0ny+6SRyzN92HIzHPhcMOED6TXWMxt5zQn
JcuKkFZbPxE1Omw7b5MGlgzX+EeEdWHtiC3Y9fz2HpEjY5W68ztKucyIRxxfpY9hKB6ys99XkiG0
EvLNFWlYb2gARrhQyDnPDUCBgi9upm+nvuSSFJFdEPOsmwqu4uDk6YldY4yaVzmIjIzKIvqcrWVy
7i1z5mHa2C35i45HUEzLFHjaskfJBib+oX/nF1Hok+VTEDCA61zAs3Xa6rPBpfdCqTlPGw816qmv
pvIU8Gy6XhpCHLKfZKIhEh4DY9L/6kU4NLPYR2z6yQzkuSvp8jlUNtrApLhh1OQwT4rLfsIMM7X9
m1Fk5UfgjW5yMtAfOxvCQ0oyI2Nc+8sroQy3HvIQLpmgATIjfSr5gelYvYpIyoGhhe8CvFIDATtZ
VFWBRr4l150dFhKoaOXqwLzBCziBitX28N21TQf+dO2F6cbPy9qD76vR2IXkYOM6YntOehHW+oPS
gYLfPxNhzFzO6QnV9Jphg8rH/j5iuoPOnCa6ZEikTRqNsTDqeQdutJ0vtC+hAy3ZQl0FkKk4cEGN
zJHQapPGWQ/OgysqmPQxzOIPhEkVuWRdOx0kKy53VdaMWzdWySj43JGFdKCFv8AfRBnoIdc5o4Fy
JzKxp/yNsWn5OBiNA1G6dwCf4YWNcutU2aAK0Y9cyVfo1tntlD+JWD77h1v1k5PVVLEZ36ZhMhf7
GP19wRQjCO85SaxXq+jw4SllR5806BzCLQlb8qVvpeow5EOL3RoOcYnL2kDKc3B71YttrvsKQiOz
LM4ggp0ayoHKNtetk1WlcT/apdV+IEFHSrUkCEIiixbeTI5hJKF9jcEDM98CfUBoih8+C/cMAjrg
Y+Itq6xbT3zXF9lfxw7+UKOpZu5UPzr0oh9kGXUoqFlfXLni1vwD3YvJMWtnUCvdJiVoJtS5fkvg
rUgs/iHzN8+1rBtCYBN+w82E7c2gihnWUgu5tzO+CNp8xTgnZnJ1CgMTl01dl+JbnbfmwCjNo6hA
mkmdaMzYtpjBsMVf530TcRy3KW+eHq16z+pAY94SEF6wC7UHNv/hs9HnxcUMnUmu9XTtn9Oy6E9R
YWux4FKkzIKa5OTrqG2rdoVU29s3sci+euCzx0a3/lcz9uKF/YEqt1Nv2VsnFV1yVV6zSwILX8t9
axDWNnS9A+3GrvwnIl2ar9D2Cv+5qmMr4clWZuPa65NQvo5EBPePheMwlEYp1OV6i+HLFCsjpVew
ln9oVv4JMAQ3/T+0AJgCQJM4rpIOIpBri/AHJS6OLBuxROYtwkqC1/HcEqUOs8nmHp8K2qmGKYH5
r76m0gTOe9ICIOIJpaAC/PE18Q7bPUJ/vdBmkt0oq3S3c2KMxKyN8zpJSRT4889Il/XrZ+T1NKgH
60os8eAO/Pp6tjES5cOlvsDGf+/wvF3yHXdr8sW8dWDguSX2sF/JDl2KRY14++evftUy/xHJIqEZ
oMG2SMAGaYB8+tdXR8kztaGZUD2z8idpg6zaUeYff/4iVx7Bry/iacuUNJrCcW2azl9fJG5RiY4c
5jDaSXgoJ0ZAnMFCXuM/i7f/l9dCI+4IdSU0XC+pP1wyvhk3ATYZ0IgUXasWK9Yzel9x7Oq4axZ/
/lrmf7o+1RUBIdDhesqy1T+SSw2zGuZ0RJFDm5gunQltGpNtMe/qqsJi3iICKKm6V9UYVwfNzvjd
cLWzDi2cqX0J5Ivnjnoe0dS8ISifDrNRIuz48zf5n3/DvEetHYcUHpp26x+gO30Ayhfdl7OIC9gE
OF3SHWsRf/PzVf6Lm/pvGguAsqGBMO9woNQq9acTl/91WT+sL0/r1f/+y/MnStg6/wsMw4ir+O9w
1X/6I38fyti/eRYmBm5KCWJEWNwrf0WPWPZv2pYm9xCHheOI68X4N/QIDggJeQTeqvg5NeEGbP6K
W7UgSHGG4asAhnQd1/xLmCh5ffk/3sr/7Lv44+1Vtx2ou4xDN8gwLNa2vQtM9vz0evMuaiPF+qQP
t4Xdn+zUuI9V/+QTa9+RsUZJGh+ExTy8Bn6MdfXc9clC83zpvOacMA75jpAVJDae00U2OT7atkBu
eyzOVt3QOqdxccB2CfyynhTZLh5FUTR/pXbwqowwhw3qDkcjBXyak/Mn0uwylCQvEDHk31MxYSfr
C1DThPcsvevOchpymg6PSrb2oiteoairSy3ReIacuPiPonGLlWtYpChMl2Yeb4jAXkN5OjWkLm5Y
pz6zESrvVGRNS9sFSjRH9WOhrLewjs40mRfy1ECCCtbbFeZA/vK5sPR5LqInVl33MEyOmFNOYSS3
tT3N6yxpuiMPH0RutjWs3Li8Kp9jwvS0h6igk+u8ESeLPYDwY38Jdxx96CiPWTcfp1mAglHVxNzY
5RAS4pPMq7fGd85BODaLwDXIxFEGg92xtjesVBFFNu4+LW2eNZr4zby0R8S6E6yF5Aavb7JEKvuQ
+OmeMvm2k8F8DX8dP+um+kLZiPqVwpGyllxeMyWFjnza3H3DoLoHK73wJTikZXxNVbCUh59F3+ZR
+tVNNbaWsmuXTk6YmdR1eevMxYZRloAhEKd6ZYUC1VyDCHgvJ4GtAPvwOa9pT3oRYzfjKwS1rmqy
c8Zd0Zj6YTDf4fnhNQyb6DBF4UOIPLxY/BR1IQMhxJzfMbT++DmK5m9wFcHoBnzLHfbQij3ZHRr1
4sh6Z7ibbR6FvTGQkZc3r00TkniLqJGJwA9a0WrTZj44MemvGXHrg2vPpDFVY37DavuoDZFvjX78
RnrntDSTFsKOLCuepx3DNZwKMt15OrsFm/Hom/Ma8cEqZtAR1195F20iIkugGWwrjw/YdD+32+ur
Ui0Myn1BQmw9fb+iX5OuWhXsyilF71swklfQS5+VN1Ugl7l47QuMnjFK0jpbG37AOoxfBiT6Kra5
Oby70U23ur7DtLxl+RiTqu6dkajSK4JltJ5YXZ5y1C54PrBwGuatVhTC7YCFUDOw6Ptt/e3/45Pj
+vz5gQQUti2RLf/+339/Hq3e2rdf/oC7B8vaffdZT5fPpkvbvznArn/z//Z//n5CP07l5//4tx8F
evzrTwvw1P7x8Oag/cMD+Przf/9357eMf/dwPXf/8j+/6ujHL2f+z3/2fwbvQtDQaZdTXGh1LWt/
x0s5vynYTQ6yKPTVnOK/H/AGY/frw1sKJqSuQOTPU/73E95Qzm9Yv0lcFEJoS15/3N8+/d1fqzC+
OL7H4LP4/c+/cOH/cfAO+pjbFx2hy2FPGQyT/dcSCnwmMWi9ZBfvmJkkyohWAf5Zw2GqdNu9ylHB
1mMe0uhjaAlqSA44gLALP7Cb8kxD5aijk6EXWNVlDdUDf8gEvQMizHwmvKlz7wc8WwHt9NwG/iUB
TdIfc2AQKK1F6dU78o7jbWKrIDjIoTRBIZtwDLxV5KC/enBmIX2EN3luNUttSNiqV9ln85aapkYI
nmYEfhL27hvBfd41UIptD2fad4ERvySZiE8dbDF+UaqyYPSn8ZY9yIh0cs6V32N8zZL226BLh5Eu
q4lxObrTnN4iyEzrbZKz6HoQ0rCTiwQ9lb03RqPv7SB3xL3dgT08OEVFVLOF2CtnuTpirs36kizu
tK979xGZY2GTkUxaZbLy+iFP37MAcdWudb2BEBGJ8ztDOx/13qkv2hq9Yz9rPZ0srph4XrWZxl+J
9R0r+dkkFYuMJj5eMb3arWfMh4Fqsvy03NCrUibVGCveIPEQjYpocSCETc2m55coXPJGsvqGknRf
mmEMshViYHOOHLxtCwvkrLHPSit2v9yuIfcQCO/cfEJONJnLj7gUFf7xfrAMuUrx/GDfxt/LEbkM
MRCF4wp9cDHvCEg29dcoUsdeRflsGhufmA9+bdh/4FEvWrP0yJwfFPsk5r6x4/ABex/PMjPUqoj4
IiK4Qde/T87ibdoxTzz32CbmFwMRS2QtR6hYo7/vU8dsvqsRpMsLWb1j9VThBSruCE4jtMCrtnMT
gX+31U0yWMlTgKxzH+ADxMCgXxRmrQ8TT8VIrEb/IhAzrjBJhj8v3PswIVdHOWOwIqF2mK8aGqNe
ZEFAYN84jukdDAZtPWOr9ju8QUk63NgSoTTrtWgQqyYSjH9cyNSdu8Knl9sj3Gkve0xH2PLM3+Ji
A/lgvveNtgT7FTCeJSUWpa02bC5ji+kTA+iEt4M0lsesF8XOK1FXZow+MaphKWYeQ7VzMia1uBsM
zw98tjYOyiu28iyoFmappu4YTVEEi5n8x/kdQqffAkfAIiHPoGyJd0f/SxSehv/8mpASvq4Unvtl
0U6ZtYVI0m+4w/xX/qrc8gC3MEMpCTWlCvjv5DF/dA7CRFywFKLu24tRzgkUBAjcEi0SCA9u3DYp
lPESMZ/v3+nqveHDVXAq9kxZDXtnlOkQnZgZFvKrFgJFp4nIzz84Azu/dSimrlvMI7l+DP1JWmp3
s9FkF2WpmH34VBEtEtZVYrFyIjVbdU0tyBxhzbRUoLWgAkxG8Up6TQXmPbEQM4YdR8e59Lln6CYp
XWePL3UxuGgDV0ju3R0JzLbekKJrrDGHVszUdFvQlbsFPCn8WBWjWSM+JpNA/GuSvmrd+HObzbvW
vMJmAiieACzANcu1JM7upUeURtJP7SU3hlX3dwXQ8nRlxbHTIZtQIBpSy85fOpnNn+A8nRtYI7gL
u2j4gOPerwPgY5csdF9mFN0XQnWVtY/40BQFoY95RzbJNktAxflg3ORyrDg/eSOAHGaYfHsNR287
F+T2RTjVgOEYTfM6Mmi0F1EG2yNAKPScqz64bfmZ6IqbaJ1O1nSxc4qGkinCtvK76ZjLNHsM4my4
R3lhyYOvmy+HCTACwihXm4ox1yvCgeJbrAeXSrw15ReKWZRite1YC2NykSfMkR7WZOwg78Cl7y7s
vA++RGvpF51KJGpjh0EFAzZ0bSaK6aFzak3Iu2s/KWcY8dKgBwOYkrKkkIVMjm2f6RD7rl/dgkbT
a2fwXbAxovbZrjXW+NnV/bcWXV2IcrzPX1QuqkdOAIlFBBNsvc4yI9njpVMfSJO8c9RcY4nsPFhZ
uZxOad3434cwnM1jWrTDuke0xWZSDvGtrmKWeSoc907mJd+bsmNoaBZut7k6yQP8HULVK9jzqB2Z
OVKlVaZZ7krp1M8DD3u476MkfEVD2bmkBsul1tThSy50fwp68uGFb6pHJ2zq11oM3cZ0HWdDTGd0
gSHfrCu4UbteG4fJResfWuWjSEby55Q3+LdTYyS7Op5MFLbZ0INFIIu3he/Ln9tdJCHpXNkq1a6b
cnGwBmF/w0L7rqoyPzCJPyahZ5sL7D/tk1miDpdMzE5adbfJ5KaPJalAK2IPKKXrGcBdgf2rj/xj
W8Bvsru2vu+IbLnx5mspYJUye41w+x6kdIzL0Exo/vOiuCUjPQT2bwSvXtQTLZyRIlAJ2/hKZwQp
+Ldjth+lUaj7URRVsi/B1ixwhjjUwGMfbIiNiI7p3H0FUXyLtmqfV5X/6pvyTiOWxiJbGTSKNaQk
1vRLKyrPOm1PNUGze9o3ZPFsFcSXn/RosurwRtUNyKhKhU+obyl9A5i+eabIi2ThOjfNAZck3m9B
ADtnD7sP1lbolbx58B/JOrM3PPk+pAVbfIlBBxJV1m29JC5uyiHf5HkNrKlv2AXuS1mDsKkw+y2g
fd/mjRpvKHLcHQeqd0TjbmyzLLCfKIMM53tVYFr9wF1jeguR5tUlgdeP5o1h/8qLDMTi9ITtc5rm
wl/h9/Gqle2C0wChya6sXOmgxhVJx5JUuyygKrkQrT7o19Qz+/fQzXAZstuZdhErldXQokUySvOr
DMAebDjlss+EZ/7Z7ZxnyFPxKz4RzmdsV8tIE2TS+U1Q0TWS1eS3HjZ63PBXkFDIAQONCZ++qE7p
SPsJ6JH9DgHA+PrHBCfk5L5waxhXtTPj6cKyMMWQAx5sCmrNJ4QDkUGXej22OzMgkwg2ZddudD1N
P8YQjA0ooKhob5XCOQ1asPphE6KxLqJ6WsLyTb/3fkxwawvic+U7vccv2QB1HzfEYMSTKtd+Wd5i
oIZ4olztL5FhBiujSqdpUZsqO6L74v0wv18Ww3y0fab3m6zM8yOcv3GBSjvfFrInjJYsPXNjmEMP
+sQwsGBnEm+QajhQFxAhiPOaGes2PZx3y6f7LKOxBBYZJMOHFyf5Q46m9NVN7ORlYkz6AlS5vYye
XZiLQBPZh6PefXbrpt31fZJvxq74QEQgdlVcQ5eOhXsqzTw7Fc7QbLQ7px/ZAHmswyK/C5MBjqJ3
VThgK7qtexGubIe5QhM00aUfVI5WyzA3/pBl36Ttzgdb2uZzqEuIZhDa5soV2yKe+09pV2yvUv1Z
cDVsey9t4EF7aOVDjUAy6S/UCQ1P00gBtqo8EgDhIt1Jgp/38ayDU82cmMpuBKYFk/BEbPJnlNoA
9rkBvJUNzPFS89u0Dg3AqVWDQvxZWYAZCwLPtz1Ix/eBUnIXTi53HOLo5Ftj5ykImiw/kwahvhMU
AlIiztjG0YqM6CtHQ2+hPlCfMiMIbwHSQM02Y5LOcWrZ14CaxF6ic/dyirOxH5ZsIb/Qxnb7a8RP
s2hGAY5Dk0cGIEGb6O6Tlqc/E9VuLcvB2ZfJTNWAUp2iwZBqj7GTFO0csVFDcHbtGwcXSFCJOsPt
tuhU5bcsDhOPi5OYXDYwnU8milQvhqztLxt7z7vEHnGKsIUBZlU1bANYrDOLS1B6sQBbBZ+wfLOk
mx3w4iOAJNZ7XIL1h+tt4XepjLrq77NUhyG+0zmgpmvuUjmocw+Mc2syOVtnadZeCOiwzy1Rxe2y
gXVwNfL1LJT8CCu77H6G6eTRwZGzAIeJi89cYFXNNRIQqJinKia7F6JnszSBl7JSMnpj4eJIt1dK
pumKwJH5qBhKokLi2k7ZTsmajzSZSMoFZpOz4oqFW9Tp5HGcB44tg+VyeTPahKuGlWtdSASadmRC
MjhEDar9FWkyzbcBfQSBhfFoYnlQk73s0BKilA4Tc3zumulUk4lKaqGRpCGVtgh3Exkxa2oY+87y
e2NbBcr5YctBWIyviu4ODny6V1MSH8dsDt41471mHwhc9+ukKOr1oOwJW/7EcoQoT8ZaEQMWFtZx
Ws83dmEj2rKA8W483SWvRuxSBaZO/YgCjFsRlRR1irbFlyKCCoy7H+8NTrnnoLOjd+SZACugz7/U
RZPjQ+J8Mp0ajZLl4C2p25D4j7kLbqGrC8IbZZE++VbM9oAnzLTEVxGeVeJ1mMuJPYrtsGABC/Lm
TJSEPnuFGt5Masr1VDnqB+QWIIZ5bIurYRxYRMqhuEfMoY6ucgDe471+1W5APQ2/gfEcxNryUiJH
21R5mt6A9BDfIS82a1ATzl5APYcxXM3+hypbwHiZPzy4gBDugQ568O2mZqi2uGURaQOx2iZO9AO/
d/DE0ideToYVnlpGEcUC5TLhvJXVXEyVz7s+wkxHd6/jYxW57qEFEbMtjUkx1cztQ4WkY1oxs38O
TdPf14ixHibfiD+dFiPU5FndTVVwKXb44n/YgYO+A/za2cnG5GJyKPLgiQiM8WiX7qEspFxgY/NW
oLojGUz4Gzl6mJtMd287AIJTJwsOWBkShoB8fHCoafUABA8LRHslz5Y1HffQRccwi3iQk906nW2u
YnRZOzb0gK2AC8fwGTLb+m77fnbjGE15xMIAoNgqHhokxKSb4pzZeFYcORvOb/guVTxF2yH1o4PJ
aJQMZiiqlLR1+qTmZgCENvOA1nkKmi+jKeT8zsx7VNHNc47P0AHLOQ1U8ABDyZnyg5l/MTjefRA4
gPljejO9sPKQ7prxCVU1MzDia4SzA5mDEK+VtvJWuh77t6ou1Au5BsO30gTOybwZWMAaSYf7hBOC
rPI8Hr09drvSu5lmXLnvcwHhaRdfM2GRtiXWXqmkGjesBrNmS638kTa9XvmiGe56bJ7Doq/cL+HG
/WsTpaK5QRbfxbcF64zrDGCcBfFpuGfiOnlv7HocH+MeAAZ0/SgHlTEEz54/ObtmVM0Dkw9/W0Wj
Y+DZCIS9v0qLyXOvg2k3MPZWSJ5ZKC8zhK+wMYOJlPl4qvODYaNBYjHvDce8Ay+8nhnBJdt6tqwN
4awu8pHK/nACUW39pIiHdYq0p4bNNifLQfvGKjFS8elco1jTgr3myJwXCKPZw7mkP52HNde4ec25
HPp2NbpyOjLZwbKK8DMjxlhRoeQ2viSyqPCL9KKsvuHkRHmWtxgWI4+kXJ1F2Y+uNe1DE/bQmrTz
EPlEdNXdYPxANBnS+OKlRuY+PoRoEY5UqNaKARXBWZkUZwNExL2ZzvlWDpbFEiXXp85Q44OGuHPm
k9KJGVnyikAAPgdAH9RKDfzGhTKt5Dy5RrjOarK+ea7GwQIdMPQ5yEqnqq0QDLJ+4nxCox+Bt6vj
i1P44ZIcntRbhxPLqyU9V3rnGFHS4NbFCncyNWEYy8TMJotiYLT0AfXoLC51imCC6qGd0hvGHYEL
nFkSFATzAwgBBYRhPdRlUwR3hl92NG5cWQNpTcgrlfOpMmL73ruAlKNNYtdVm65aUiGgaDmoYp4i
l+Nj1yVJiPrN9ZMRnrbdXaWwfeX4xhZxQ9h5q5LGPdimsU5sIBrZrPa+jpN2GfcDnUzrETF8E8qe
nY0rcDR8hq2tj/ZYul9D3Mbed/R4PtFgouVwWheN5dR4BzJ9R+ug4m+JNyC5AlgUNXtVuLGL0qnw
3RNkm9G/t33LLzYpbcOwn9HPxZu5JeBvhVbN/sBUMFcr3FTxokAdQyg3SWVxvzTRgiBVKmMVeCuw
Rb659rXm/yP5EBZcE7iAOzCwRrfmtdsN8CbPXAdd396oIWyjzcASqbtUg+7nTURkog+FqGrtU9+4
7XxTo6NVO8LNrXDHgCjTNym0jW5rjTMjycXczeQPG67NiyPvN4C080GDLaPCqd8HuL7bu8los4no
4iSctrGrhbFJQvy9u7aRhnEXR6WXwcewUG05AAKLnadGxz+m4LIokumjxDeG6Q7Hbh7jY6ONQn6Z
aNrEO28mpGk1tzOT2v/WaGzQYtT+gn3BdIR9lFMdqzcvNMtDIzCCLKfQC+YVTq3iSEziOIO/7id3
40iaq6UxmAKhoJ05dw0kBBLuUZZp0BursOL2pDtJd7Pyt86AhGuRtngskmbOtiy5JPQoj7ojy5z3
qMFi1OP++8YcA+CrqPW+Y3y4zxJp3jjTXO/9zk9WvqSNT3rbWIey/uG0MloSUfMCex3RJdbhEwNY
/Whnbn3bp5QXi97X4KAJrB1uIct8VP74bXSzltdyX+oJlgqykUNUNgd5NdT0REOScgYagqorBVSA
FhdeMIajBE1V2DLSCtPwGa8qFIO4BHZQGRjY8DdtAA9k6yoMwi3rQ2On+5peWFGC5UCukwQlIOJ9
glKqbAncgcz0jF2d6bXdmsm4eWc3FatcGVjZf1B3HkuOW9u2/ZXbey0oYDZc5zUIELTJZHrTQaSp
hPceX38HSkdHWXml0quI17gnpCifSRIk9l57rTnHXEd9Gfo7vemJkIvIUKOrwgI+MWdfWzBaXxot
tDwdubybJMzRbMdEKilfzPUcb8PUPEDnCraxVmRrxrx4mVUiri39hUADEy06S/wVVntl08tBsjMG
0exIrVRv28QoP0hoDBfL50DkQ5ml53S22LtQvK2ssugulK6rnoSMe0pu1HRHjY//r+ThngfG8NtQ
zzU34546wOgbP6wco12uw0JYGVHSb/xSMV7DuD/285jeA/QPHvpSMtDrlOab5sfmK3RiepZc2Eez
oe7oMU7fTFOAFZAB84lUh2ldMyOC4VGCv9F6ek19bzuWFNSeDA7Lk8vwAcL2FG9aBd/8qkayieKQ
lE2pM2DLGNE3QEvGLgIhpdFRXCW9eafkYUmWmcRSDVieTijMUHv0PwR+uZ0SZtYrlndY6nTHKzV7
n0rNoMksSnee9YcOzgX0MKG4IQhNV2or/9CbdXk2s/GFkl5y8rSn58GNtyr0JDhH1mS5iF0LgorM
7ooa7DXjpl24bOw+Y3xOmd+gpIsGT5nD/HEuQLKuU6G0AA3K6oZYPzBC5GGk13MxXZEXgZFu7OT1
LA3ljvBsyRVpTha6LyvulEaKk2vJTRxmEgBtu4alyC27ScKmfEF+fD232vXUomRMkq2RK4w72uJR
wiV9iDNjiyck2FYJn6tYA0eljPNF1E0w/HHbGpoggT4sxYZM0vbQj3VxkeHh3Cs6/Z6BunZXqRLn
npKUOMAFygYeaXCKhtYLKkv5VsHruWmIf1l6wFa9Miqj25la/RbVzK8qulx7szIr5u/FFhZ4BYzQ
Tj25ot6Khb3h2CiWKTpYDgNivdoYj6yh/VNXDnuk/D7G97p3tC42+nVXCfR/ZtxsWxtNRKoSXRCW
+FnGTAN54yv6AFCq1y5hOCUC1larZ5ygBBpxujuhq3C/DBuyTaOD5qMQ0Aw+tuUcjVso0JM79+lD
KcfsqbWv3MkpgHf6M9BIIFjuzZBExQnH56rS87s6MB6Dmk9mErUj+fCQNAxTeQAkKRzerOXEFqM+
iNKJdljUWEg2ZAMjA35PA5JAkhkc0YSRbagFsnUf5fpR5J30bsMxWikq7KFyMEmQAQpdJrylY8e8
CwwMtV+VNuoe4AfWiqYKHuYkpfaD44OJVGOUBxTdiUIje+oZIK4JbB3dAMaXAzM+aBevvH6lNXDG
2mhZyLWgXDaCKXjnIEqtAfp2NSKHDlkHSz7HRVDuB5q/oMjyY5f41b1Sg2Y2MTbDjBq5Ka2K2Eeg
4OwRJmpBOdCNbRd0G04z+AGg6AiXCeE0rHNQnV1G2irdQdbwsHPGHFTcFMf6gfcw/wYQwafBkHNI
kaPwDsVqcxziNLkNC4qNlZSOOS8tBqG1dIc/pJZyumi64g65ROR2IrFomjA7crMUH+0sa6gtJkUa
xEVd8pHdIUZ8Hmki78hKKYRDp7Np16NpgncAAkxhiKnQYHroZsr4GqqSPWNwqqEEAaYg0xioIQBL
UG9GsRnQm+1HPBUPZFCUhwJYIHTSsLxivA35S0JFmSytNAdNKbn2YSS90MCgiIagz5FHuVDJILib
/XjywBHyoa2id2vSA7IyxRUpFVetlFgsR/5oODhZsZJWc+CikaKTnQAUAnQJX70eEJzQY1ZdzMBv
UdzifWUe4a+hHRLRidMpKVeVSGPNUcsSyw2U9TU4O7LlGaVR1WbqZc/wlQaQaLw+Qh+bjxpWS2Su
jJnrckBbpLIGAZ/pvRI3lRfKZAvnAvBeYyvpt27O97E5prTe5ekQNYp0yXpNVOfE1kyxKrm15cu3
iD8B001Df/FJYfAXM/sf9ZW6oSOttDVhoPSShSLMLxLSKgNEo+UTDCK1Jx2OynfqiKaYJvOXtISW
YmkysgCwuLJYXH7mV3HloA+J6SOVhtokqj3KeXU8TPqM/vfnrwgX4SeZmcXLIOvQVNDdKbKOdnH5
+88qTmsaYlDqEZLXdDDXRW/i8me84qNvoXYk+bNsZso0O7wF+qb3/xBUuOQqfn18FWgjImATVLFm
LKLKT48/VNgvCgOFWZRLAvAmbVix0iOUC8T5arlnSaZdPiKgiPsLuUuVMz5yOg2I2DFnsPeGRyL9
ZPtCARmlO78umLktOBZm3+Uw/5bHfBd5/Pm7i+iNnlHx0f70X22+FYtupfn6j/5XCm94F/6eRn09
vOTvXyQ3fMG/JDfyb6gjZeS6urWAnTXe8N8lN6r1G5Z1zbIMFC/aou/8U3WjENvGHyCr1PgK2s8o
Yf5Q3ai/8a9NZNOqsYgxcYP+iupGmIuo5k+NtG6g+xUoo0kFUFD52N8zLT994ooe435rm8zIQ50N
005JCQ58e0eAYH2vqi3ubttIT6FhFeD2JuCruPZe5ZxmdB/7msu+nLhBpzVgc/sRjQ7NuAkb761e
aKXH3HnawY2P7+dJuZWUYL5ThgBFQdgQNpl280G0ss5RXQKHTCE6eQYlHn0+ZBJaJ8DQ92161KLQ
2metjxu/TSMt8GKp7mS3VHWEdKzEj4kFfQ0HbViayD1M/VlnD0GdI2YGglhdm0u1LqwD8MnagAzX
ZHuDNDkytCtcHrQbifvwMkMzCfZI7QRI1cDSyWodbWn5YueAHM5ETWdPvqLSAardyl133xgK9otK
TOIqY33a8FSai8wH1VsVvnIW5UQ+slAGt5gYuxng8fQVMFSlpiobYfbHgduWyp4tNCfBGJ++EcqH
mBI4k8vxPJiP9BTP7YKtjqWRuq76qOjlhdJwFQzDnhPya51MRy1v1rT3UHfuafLcmRAk9aSjezya
KyQRN3Lov5M61O+rengsC5+4u7JXL2tBYLGJNbTWGtNVY+OVoad1bNpqz6W6tEJxM9pVuRZ955Fx
NuFDCINXioXUDdnt0IfWKDHN8UXO2nfDaOjdZrbyNOrNU1TZu0GV9jhLElSEfno9KBwl9Gos3gE2
3Bh5/YEa6M5SxI2vy9uJRMykrr2GybmTS/yqUhvhdpHGCAtVWOLMflF7cQnWcsp8lapKXBtldguV
szrG6vCiEwHDIc/fVqTKtWXXuUOdzBucl5p6oHZlJFhEzGcGrIuaSnN2pQy0y3DpyB/kyiO3gjhn
0GpxwI3Q0zeoKAH+FxtdogHSdzuQIvH9IPxpPzIKJAYcptnjAmHu3lGr3GChYdD+VOk0JGEkNNgM
QFzhrLAaBC1laDmjJECK+mFtQqrQazhMmJgUDiD+1NHnldBqjlqV9UegGM2LJJv5uekD+oRaF+z0
kJHTisJvSlbtSIRLhC08Cpvsnj4ePfseWVVIAlMVdCfoGfzOtM9mDG5rmJotR9MHvPVrKv1rbZhc
2Do3tAYpZAkBbNXyqoPGvByEYezZSXPotFHDrh49yVNMd4Lml1WEhN0Y9r6h9l3D5zzmTRhuQSMd
tQ5GPa0a9L/COgIlxrRKs8pD5kBcld6cMsRB+1lLLIZdAb5tLv+KNjmABpMW6yjoCENEMjeZ2lyy
gzVYdCv/SPiXWNBvRwkr/irLa5S5UtavTYm2ZJiBOImLAG9jZO0ItFJvpUwPrmTdZlSRcCk1w8IL
aA4LJb7t3tMoeID8uZPSD/TYym1qzdUaXY10nxuc2+EFb8OyeihzoXrpcjTAnIUF33Q7g9kZgRoa
hvhBXzcxcT+9UUMwaSz4tVKYOXMrQ51qGFCTcEGq0ehbHuMlZaM1wnylB256XYgCoi5n9Wka7esg
ybc+kl2UN5wHieAOsgRPNpFl1I5uGLtxWLQ3TU9DAuIGVFSUGiuScYi0FQFesRjnmTm7pODQLfX1
t7BPdhMkC1rDyMuaNyRXyWuSN9u4FuCwhkWP0zk+eBeinaCKqthPRXfCE38tMRJwwEpRn4puSyP+
Ua65HWW72EYJ4mGV9wBQnJv0IAXzOt3muQ9cxUzLMy+nxk84RycGDN0an56/lUQ3rAtL25MrHzBx
Grb4Gk1AUdG9jL6uaFUVqYU68I6boX8LPiHYN3jdvCxSIcMZDAP61g/uUj99iCtiy+RQczWD0RA0
zkGxRI54JdL8NYstUxj2z7OmldpdOXSs6lbwqkSIRw0EaxM6fiZEsCOL2ew3IgqIwoOt/zaQmcfS
A6JUbXVpV9pYwDXG+QcNs3z3kiYt1iula1+LkaboalR1/S1XpVy4JkQUzeX8rQHbTGROKXNlbiIl
6k/M/BPrQi0K5a5LOGmPAoDahgDnE1kM3Snrc1JWDKC3Z6iVrdPWteKyctteIE31DmlMfKAhiBa6
0jD1AWBMT3U+hN6QG5kjMfHlxmxkNyamBqyJDURBB3c4J/q0GS1hPpQBGoIsOwm/3UK12ZTZloCl
dKuocb7VZhAI9IKwXTZBv+uLYaulxocEuhaoriy7QF0NsqKYEnsR2rutBd/YK+TE90xeS2P3tGGB
uJ8baSSkYeAS8BpwR9y340DyDHFj1zM+9ZXfvPQzBCK/L807qZt8bzSzxgXpybg5aIZtLBoffXdl
3AeI7F4kLZ1vA8skI9LvswuS0OJ7KRrCHcEHRLVpUbAf4iLcJ6otnSTAs1cSePGnaDLIquLAyMyj
nSx/l4hMZcNujWvmgvmRcVgOUavIX0PFmG+iUSMkg/AfDMu+7FmZ5Z9tbMuugV5lR9tvfvv1Kvn/
rQS+LL/lN2397Vt78VL+B9TB3wXbf18Hn4r/yl7y/9P8V0o9/Fm4/v3r/u0y4lxF+orA6KguNuY/
ymFN/GbruoanjeE/7jn9k8tI+c02SKdHm77QXZRPGSzad2CMZViaaS4OP2H+SjFsqj8msCz2KJ3n
BCHA0GVSlZe6+/PxK+0HtJkYbulbINKKjlWtnYKyeC1KRhoISj3i+M6RZtx1vrUvtXSPkfgCSSfY
+YOi4cebZfkJAIDpSJzKQtR/jEC9KQuOBH5+XwMt31taz636LPlgmgRpwSv0dwUjnvalj1Q6nMRj
EbCG4uuY66ROcYuwPFcvqtio6ja+seNL5JY12cNQOUk0tdagJIu9Xbp1s9GtPcKXy5Y5j2leqAGo
+COa5m4D/ApwIXYKeNcqYlOYaq1H6uSqMdfgadN8B995oXQKt+zOdnIVQbsvrv34gGyqKhzOlxBg
rAQU00ZNTrWNPHWX3qQ37FdueukHH9WdJl9XF6wEWeDwowZ/JZ2PqZd6+oPkM2hfZc/WtClvcA8z
3uM04CwqtoA95luoXOc3hJvfEgpbSPdqgoyZHRZqM24QshwZeagl0o+NXGOLjSkGxo2PN6VEMxJm
s7tLx2NtV1ujuyqkTdh5VWceBhSEeeo0i0h2wwLQshWGTvc4vUnP0vP0Jn//Wf7+8/Jj+NJ+/P5j
+KK+tR/q2x//9R/xi74BhvjWf4g3zMxUVhISRmM69Y3nU2tsquSo0soip3WlwhnRGBZp4Pmy5/QU
N55MG0otUGmjiHVBkquP6YvQHNScq+QWwsf1KO+SlmHMZqU4xS6c12T7DcHGhp7mX+JBUnRvQGbK
CKC4rNli5ktDYy+/4nuZyoYfu2iVFZdWvf3ehYT+sGJZNJgbeKG0Hgf3aXQscu+IP8E1Nu8rvpqf
k5vRAcpLOqj93DvickVGAwiul0KQo7MynzdZvY3LN9W6JKllFU74JDZB55gmYQMEdbrTmdcZ+k5F
1611xW0xrMTtdA5fWWvt5pxFBzMnBXybHzgqltuwI3oWRpqRXgfSW9BcZsZR3aWdhy+CXSK8H8fr
kTNOvj8bMqe8Rz6qgQAvzElQCVpXpZAi8NCxpsIboWkGobnKTBLs+l0Cy6twInGo9Zot/Rx2W60n
VtohuwAhJhHM8KU9Ew7wBVgTGC7JyikDgJoXmn9RHlMw8Z7YF+3RunrWZyJ/FJdCwiYOeR8SKF1w
fzMBuW0k6vKOabe0amtsVOeYrKGP8DY6Xbiea6V768OrRoxSp+HlQqJ1s2JqRdgCqFEGnOFV2bg9
VdVJXpPH2cxrG15+v0pvpcs+XPMdAUnpxJxN6xGlWevvU/WYZB9+9GBxLEkmRlFHmHntCwDrdUOM
o5DBhlDxC86Wupq5WCpWFXJTIHaouKStHR7Slki+6DWwyGts9jW68faYBx3hQkfaWcBX5eW52cxF
zvILfWQCltR7dDTVdVZ9JBYYSYr7dFyb6BGvyd1wwrJz5XlVUvMEl6rYxw09yfeoOKihIzj+ODni
1qK1HVLR+L31fukFKU+NdxTJyU6hX4+OldnxM4xAJzS/gXt8aGMvRbpS7ibtkNlrasyVFdyGyoOw
KLy1DecJoj1y+V5O12V/mE7Wi0rUTLMwHCRHRQ2THjQVuJy17gysmF6XnuXpNiYTt/T64NhdmA8D
66GyKq6yK1te8T89Aw4i/AIF1AVH9+WP+bPff5RZXhkB0+FdFjQwR7//T/xG8624iOjAMphhZTrM
D9NQsk6RSLmaiXKyUFqsrHMlTrrvKNMrH3uNSJXxtSE2PW9OMLX4JD2QuRUIlzHQWquQXqN3lDDg
pfIr+hY3kK5NwlSDYBeUHE15FmYOYaGlE4G8BZ+ixfRI9cJyV+t3GQfZ9cAYk75rPHcRi7XxiJi4
iSg7y2uuKtHnS5B3BTkIGGf+CgWYR3YRfc2MjwGU0My2Nzj4iBMYifspH9PB8JDOeQz2sPlxjHox
jvFrNzgVQgpRXYQFvK17TDEB4ep2vrVixnCrGV7KqZxWmXB0eALqY15zxJwzB6EtQsRxDekMFQwb
iTqvp0Q9t6DVMoafUvVSK/Y63+vctFH7IPCElgxq7Vb3VHNex/DU0qH8CHS4WNSyKsNt4gCW4B03
Ue98JXllY3+KoaytRpolAnNSpCeIVORzBpGbcboD3WiF3UUuNNcKyOuzEaN0itMJPMI5LLS0PKSo
m3Tmihr2iGxR4A0fQ3C0modEGjaGwSE8kkMvts+S1hGpAnB1NQcsFFN0Fek5fEnLXo/RbDtkwAoy
wfqDal9m440SMLqzkPVxDJcxRVJ9AMwpA4416B4YSnTS+Kwzm01i5Tjq6aWZjvdZarwz7jgG4jLM
aUBSmv2Sbf4/rf5UNGrCv68/D93wErWfC8/vX/B74Sms34QmazoGw6WCXCyOv7dhMTHqBvwJk6J/
sTIuxvM/3O3ybwpfYsA+ks0l/O/PLizNW12FvGAt8w+qRWiEX6yOP7U+Ll3gT01Y+vwUxChSKTlN
hESUxz/WnbjbUGvUcN6UoWGGHfToMLAdGzqBebJNPiihQwSUz46v5+Pg1KxwC3hapvmDEkmGmz8G
EakgQVJMjkV0DM0EUEl7FUJohHvWRy1h2GPtE4AS0sPQuxBreR0rgX/RkaRTueBtm3zLI41v+Lsn
zSFYToqcOukUzU3p7O4LOZxxnvSWcmWoSnBtcRob3DnF/OMwxQdrjILEwgWpLJbesgTtJ2G/ouNg
9qXGMK0iEcGIlvlqWZNy5lPWb/MmDUmXzQQ2AqGGAS0KEZ0zbvmcFuJMxIIfNziph7ywJgI3/BYU
yhRdynN7Qp5kncZCli4QJhhovu2agNHYn6KngLx5zsQ1I6+thHcVVTbfNgTidY+bUc5Znfgl1GJ6
tT2WwOl6ZtR3npIKkZdPUGH3bnexpK/TIE/NfZgPkr4nOGIIPBS2RrOe5p6By1SQ+M1gCtqwFU51
eeJAX7AP95aqOqFcqAqsgXC2HCMAbgjoxt6Su6vMm6QLgcLmod2BHQ20dluKqPXPbV3RSxm0DDpz
YFr5oj5BlwyXWbwaBH1zzlVaVOKBRWlt2mgcNJXs1YyrjEU1AjuLtuPY1KQ8gE6bMbpgbME5WIIF
98J5LN9C0JYrmQhC8agH6oBUlBb4Sp3KEy3UF8S4pjtnXMaV1uoU/WIPPy99MJlx906qFyBdSXEg
0LijSY+/YsB5JdKWKgQ5sYKhtU0hYq26YV5cD3KV4xokWo3aijQkexMXY334dI+ffx9U/GAbXjAi
f84vllvHQPnJhNCwVVlWFTzNn49soghtPiJYcUuYuHRUImOjyhjPV7Yhw1BILAPdUgQ7k+6K6Jmu
N+SB53lubPVBKw95XJhXpVlgDLDK8MLPlfxuWq4caLfR/flzFT/OS//1XE0M2ExOQdN+P35+mrWI
dvLlhKwNrM14gsAOaH5y9pEnWLzTMZwneGKczCJ8qzWtruZ5nFEoYm9Rkc5rVdO7SZ2iS7OhiJL+
M4TDh9EawYc96gS/S2zDkp2IGxU0IdsjtAykoiTfIxnMDZfAxA8jti40hA2nghvRQ4iL+XhoCH0P
OLN/I68ivmIW0j5nvW0sfWXATghgmJgi9FX8e1IYpW8T9sKrSljpKTNsFJh+pZWw+hu+hZNCuOKJ
+X6w6ehdyqtQSkkr+vllVH4c0v5+GQ3Z5BcqwCR6uT++5bEymv0Qqh1+yki/LrK6f+wq4y4BaLGd
IFXvdCRZDk23aV0Zdcz+2pov4Keas4lmZ0ckSUvFEKKeTfvpAO879MyqTQglVft/eMv/4qnCkKKl
wcrOJE9bPhGf3nFYHWFpSCTHzbXa4WzBUMqAefaKTlY3dm5UnszexBuPT/OfLtNf3BkY6hZXnqkY
zBC/XCbbrrFXTQ2ftlE3dnlSW1slrmETzVN5SzCHctIylVzVqMnQGaDF6Iqid/BPelkxz2vsGt/8
LJCOYlKztWxZ6n5MRPIPEgKV/fXL/QvESObi4DgETiB/AUFZcT5maHI6N7VithPc1lBbGv+GIQ57
x3dPbWONDFPmqcPyTYgBehBtdiozebSXtmKPOf9RFSw7CWOcE8aXZq1YfbY1kIhtRzPtNgH4yCsF
7Gnwuy7h/18ZBf7grfgXRuL//m1b8H/j0FujBvn7Yuu2yyMM/J+rLQBAf0y9FeU3fRleL9oQJtjC
5KP5e7llUjcpRC3zZlu86Yti5I9qi7/iRlFgjgscDksr74+ZtybDfraZ3vCldAg1/ZdG3j8OvE2a
iGzxfM5o8KkqloAvHzjCT+ZRnjLmL4pMdyYewv0sIqZKiNpvBgkHEayY8Wzm8nBQJHpqn67TX2xY
X/YAHt6QeS3o8QC60W/8cleKSUNslApiDStDORX53CHa9ceb1oSk+YsPBf1wIWzjSTEAOcrLrfdp
8ckkX2Cg4KSh5XF6i3vKcArScBGKpPY/vKr/cVGFQaQ2qhmFm9iii/rjQ2m40Op6ZKIu6zjDWoRy
Em0PYntX4awX3sxD3hq9lSneFIT2twZZgLb7+av9op3hjeVVYqDQECItOdr6l5fbRF0wyPB6VrPf
x8UWyEIIYjZPO92tSHkRBDIoPUrJKX3SA6wBaNST8l4jAYstojLndwz/jDfzoSaH6efPjTvh8yLH
U0MRDtOE4wKqIlNeLt+ndyLCtAychA5abs7NRSnF/V7Kqmz/80dR/8dna0H6yXxuYa9CSP362aq6
uLQrBdJVQtSkTyrBiLsOikfBdahVOtOcEi6zjrBwR+TZMG/kHgzGCpeheB8yvw6vIizFV9SbPYCF
qi+ktRWQmOx2WSzfxA0pUk7Ht4bVX6SmR8g9813YBBrWdrTbG4ZaKu3uUOtjnESlePv56+O498NV
VKH4abpuKLrKygJl78eraHHon7i/kLWzNXhGIlseYhH6IVM2rJs2HM4/f7yvmD2VB0TZgdhG5gEX
KNqPDxgwvRusYsYaF8oboaf0HdAs96SxAV99tvz6prD0TUwoOo63p0GGRGH5bm61m9zI8dBzERu4
4T9/VqyDX6+CzTUwBHo4maPslwXE1CU00D2FWVjr0U3JIrbO/Onb3CTWYQSb7aQgzZyfP+bXz69q
LCUrD7nc3NzoX26tGQE/3lkbpSY5MTuY14mHdvSf5IR/9SgcgXkgG5Ef8LgfLzdeM6bbqs9nJyXb
RBtajeTrxviH6/dXj8IGgMSPkzbklS/r/wREyO/z5VGg6e4UvTXcwjbT0y9fMbY3iy3NQlPFVvfj
a6nsPJNQcnMrRtULMpThWalq8f4PD/K1emIDk5ElWQoiMpZ5WVle7KeFZSSsuFB6/a3GzZqv5HDQ
kZ/TgCq/GUrK2baUg4eGCa+8DYRYkDnJjF+TdRB5ezUAPjl1rVaoJwbKHPo6OeFsoGV626Dxjyco
XnNbVLtWtAEBtmPdRg5hO9jDooYMU4YPY5UeoGZY2jFQA75WkDhV7kmGKtl18JRBEWn8uNs2Wpwn
LiU53jMzzMXlXAFYX81pKWeu34XxNkhqmylKHtHVo/1hVoi99Z4OHpGmr62uJBDP2gHcAOfTOODG
KofgsuwDbTtO9Zg+AMdd5FaFKTXHFIXIfN1p1Szf+QVUNhDHdTuvB1up3+xRkgKvrjPO5XJrxNnW
jFJogElUhz1mYZm5WmWqJO6CkyhR0PbNlHlkG1jBZuLc9SCXIN3dTvaDFvR1qV/mVZ3IRPhYVrf3
ZzohbpIj3HQJdfSnC1E2MAQGdSxwj0YC1Ybg8HFrGXOHnE0Pbdz7EyTalSImn/5qrFqM2FoIty6q
J8HRSqvArhVKA6h4UNKOgVmvaFtZaeTaC+a00HaWIrg+SaPPO0Z0S3RaE8jPYF6KBLeDwOpdJrpU
eQq678wl3ZgrqBPZ3a4nA+FMO45seRHb9YmswXqk418DGYrL1mp4MyailmZs+E/jVCbf6kGDRWvi
1gV5z7O/q/uaD0EKREQhUEm65JsR5km8pJGRIYf3e6OWYzkRLeTPD4kaTfLFWCCgXitjLjNHnEYY
iiLL/Z3asAjvVYj8A3JwJLhnPDhV7SmJmkSujn29orbopEeltotpLZUVHucyrYmf0/rs1Y8AZIP9
M6PoYoLWjHcxNsb4pBRz9QQOP7XczKKs3daRBfK7kbPqvdcq3E22GvWYNGgtEboIQMoZUDrtCnwj
MReenhugMQSMa19IRHn0lom5sa+IgKCGyOqWilHXNMYeo/aqF4WFq6oFqb4aM4lRZGiOSnoolYRG
hBkP8X6QUOhUaLQHp6B93K5KVEg5gigOoU5Q4NIGgdiwSUeFGbxMJhkdW4M8TVgxHFFfrTEZGULI
BTiSOqOwoZ2QtacMHqC5K7Ugr/exX039WU9tnTtFHnIVXb/qq6SY1EjH5TilqWf2tul7IM6NaB3k
JcRrXU8whahzKbW0gywxbvKpm81z1zfqk0G8R3n2G47/d0oLHn4vgYTfBRnSNOz4fVQ5WcNx12kS
qDIOQg66gAFz2idI/5i7kn7sCxfpktJ7jd3kz5MdDVcaVgdywFTftNo15C2dGCZiLWOPzGTDYNCD
1wk15YSYL0xKuqFRMrfphg6HXuBMVJBe1XJvalsr7xCK2ZNFUmPAAP0IQWmkBGLNxNhkhUjyii7Q
4A3P2OXX2FWsQ1U2vUr6RgbKagaQdSK0PSzcmp5SSnclE/NZtToGhZZaiXeZbo2yESOgR8+IxxA3
SVHITukn5XuktUzbiRwo1mRIsA93ox2vMRI0+JZiqzwYBBHc8pT8C5pVWM/zIlfhf5IVp7ljWlXb
CKwPt21cM/rv9RyPrVaLnWTV2AMMORUXaORyNHs+Bl+432USEJAGvguHQ2kT15oW9QV8P6qhONRq
bafKpX8jzJlX3JOS/m4HnXIins6sdhmpMMwQrRRNEZi5jnZkSoa0q+nlUJ17v50NPOglYrNcH8iS
N2BD0DgGqfFS69Z0kDMlixxRgGRzegJb74G62MW6ZLXazMDTBVP3EGZlZFtNB9YiY/yj+Yy4SBC8
nMeIGNZS0pvBwdcC+ztQ9YyIC6HsuTcz7WjYknTIK7q/XAi7vEoz2GZemWOkXQXZMKTObKopERR0
ryM3tuJ2aXaq0gf3QvM4CcV4KQgHZXA+V2i1zCxE0EeWYytTxpEysjItv2JoOwagWUPSk/GMGWQV
0GgHVY8GAvmwTfIuHdwQIDc4mB4PAFb+NnekIJPOUy8VCaFSYHqcmcd8E/nQ+F4lyPJbSXPIiKuJ
MihgdHoGdd1qWvAYsznlexGooeLoEqZu+vmGdBn40Mhc5IwFXWfcxqtYiUI+OGkX3SbtaN3ZY+l/
ZJ0dNyRjVKp85CA1WmgrpijfzGEZfDRWH4odzsbsfqKCQ2YQNHrnhiNkUoYAPjNFDKQWEz+/ri86
gDlHiZuavB+CAc4GznAqRr9XUd2FJEizlFhPc1uVV7qU5ndF0ggF5Waowh6R1bJydJgovcuEcWIY
LQvNujLLOB3h9I0i2UzDVCPe4oKcSKYphn3YVHbvhph7QPCQ/PCW9UhDV4hwqoTdUypJtkgq9Adl
rM+MhcHck6lsoBDpAcrymCTCrlSlk6UtUlOyQFcdH1+NqbWZdJjNltvKXkQ0RNVUSOBmJScqFchC
TlgM8KURjusEY2YsZTM4w8rLxxtJESA0HMUwW3Nf8GdoJyYlAH8Q5+bEXaamdNtTdzTHztpVTYGA
3S0AX7DKTo320YVCIUyjCiC9rpskwq3jfi/sfqmv9Lfdoh96Sv9xQ7zlUPr3fSWQLC9vxee2Eumi
f7SVTGZ49I5symoS02Xazn+2lQRNFZvlzbKA2tMn+ndfSWjgqynCbeZ32C0IKv93X2n5KxXXEu1H
zuffZ3+/MMWzxXI++TSKIOlH1TWBugeEPxD4r+19M5T1ye+nflWpV03lEPZ6uNJdVDZe6MRuv72Y
UBQj/A1uqDz3OPLcbBNtzEtyS2ZucJLUD/cBBzhmRRtts3irV9Mj6pw9NUTmxt7wOG31fb9u90Ow
1TlsIuhAbn26b9bNKttSyK4tb66PE67qUlvjO1Wze0g2mQN0bRWtECtwX130+jVcgp4nNjlEOruW
sh5hMK2CZ93tnKuOZ3GFYHhtu+km3EGN3xA2vWKKcKWRijEduwO6gm51T+rjUT6pV+mOtXOvr3pP
3ZdHxi+b0tWfDpKb8k0kV34Q23qfrtVXtKHrbns/ONIN4qjV8gg4X81LRGXa0feWwB4sC9f9k3rx
3+ydR3PcWppt/0pHzXEDwIEd9AQmHTPpRTdB0Ejw3uPX9wJ1q0tkqaR3X0QPKqIirqHEzETCnnO+
b++1Ifw4V4FLJfcCjqTu3B2u7u5s53S2/mF2m2O2b/0nzWWK5zTH5kgG+gGoGd89d3LnYXN7Gzov
k1cdCYX382uy3p30rkapR3pEazpn8hZbOqcDzKFtO/1dtOGxYfLZpvMUO7ccKyfZdx7eYmfyzFfb
kRzDJTbtpXkUXnqNVslBauqE57ONa/OLohbXMZOebQKqhzIUiBTyc6/qV0os+2oH7IDZOTMQsVHY
CO876lfxZeiSZL/rHeWio7MK3ibKffUC+GXfHvjHsC5G87J5WBBiQAI5hnuugzsCIRzdM56yA4lo
OGxWBjbSC7cYL2svyy6Jd1xnW1fVi8b0UnP6r9UFMzTtq76pr/ptvwVM8Qp0rUmdMyhL1If0/RM9
Z10CPufNnOthcpavcNTJe9sKJ2m3zI/v17ibwZG/CPaGA3ca3NWH8RTup8xLoz0+6Wh/WUT7x2ba
R99oa8K5MLDkbMhcP5P36LiPzeP8NDLAgkzCeYN2o95FLDpxn3d4K8dtjWLp2Mr+MNwv6/Lk3L5C
GOJVW+u+OkVH9SRumuO47b8Y5qX0Yr+Ui+yRMOSiapNdwQ/yIT2PPOmCWDg3kU7j6JPElx5ZhMv6
Zs2dtFx+hicArsCotuPRJK3WW3RXiXy4M3Phq8pJtHvU5DE5DtC4nJXSiNaPnPXb/jliGnDsUF/y
7ffjfMBmUkY74RFVf5nskyNOif5bcMVHei9MXpzLy+OB71+78k3tSTwC1lgu0KQPUulUt4x0rBmY
NgOxfDJO+Vm0tfeYB6B7Sr44pBuJCwwPbyz5+iuIbq4BZetFPj1xonVBl1+RRIMLFUk2C77pgauO
aUV8r1yi0NEfgVo5wY38mmyczimcYdvvtBNK/8EzLFd/Zcdog26iTb+5nHfI790wPUODxNHRoDx5
4bm4CL4Ay/DWO1gWX+b7KGXJ5LQvfC9sFoVbPeg8N1gIPQRXyWV4Nr0R8VN/lV5YUMEMU9e8I7Rw
O31bhPfIPNX5VkVBv5tPxUZzNziKMF473X7xLqqNfvZCROeJ2yY+S97Sc+NAg9R4LjwYo18DZl6+
PLrWIyZ/yWl26uNleLKfCQ0l3C+5VK/FZWx/Ecl+UB8XwPCuciVO6qN1rBrC3ehx9s6rvFeWk3Xh
L665tR4w+5/yI/o0p3pRL/fieovC8Dz6Js6tS+zu/nwjDuf1PtmVG6WmR39tpnu0ctqd1rBDzXmF
vHeXejyW/efnCK+Fa+9l5ybalZeHxBfuvV85kXM+e75+RcLWq+oBtHZJJj/ykyN72kPx/Ch4mBNq
R9b4hu6bN26i594rHOg7juJO/uRnO92lbHE8VzeKe144zV0beRRPDuwC63U335fH3mPldFHuZV6C
Zs5BruUaYBcdm9fYWwI4snP9MHp8If65Pypu5mQYPOiQw0hCt3kyHtO9Fhy6b7ru8GP27dHcvn+L
8+4Ogmd7BoTVye5Mn3kSvXzEpu2xPo6bXuUiZ6mEOlY9oK+Flg3vwsXD5+A4Wfcp3/Pj0d6uy3Kd
oaqDeOQEF4gBQUQr237e9B7vMRx9m+kbRFfUZCYuT/mkvYZy41SEhfvhpb59lE4K+2ADFXBwekVb
rkrP3Cp+6T2L5y/gjA837u6btKfVqp4ZZ9bmyzmecgKmVqfVM6S9fcO4aZ6U85Tc+kvysD1Ewh55
ctv1386XmMe60hNjLF9/tSM54W3xjPK2tbftkS8FLpIjOR5RC6LzRnZ8suunOXCltwF3SOcZKCe1
i8C/sj2dMrmTbdGpDOEO1CN/85jxlcGWQblorU3FbHbY2Z4C2UsrDyx5/j8ak/8PXt1/IxcuK4Jf
Thyf+4acj779MHdc3/NdAGaIP6iPwp2ggI3BW14lVt9bkjoKMGrOlLaRkDCtxFD7956kpMh/oNYg
qciGdG/aqs2M83+NuDK9TKQnNj12Dfesrf8lDdjHySOCICrRTF8VOPpsSNE/tYiWpM6KNDUnt2Bd
TZaqOX0xYGxGXtFPq8sMAG+7BssnddflIAKW5HmEo/qtrqP5NxXytYPwj3ns+1dRUEuyVzQr6bN8
auYVNvRefDmzq+Lb2VGuXzwTl+POrDIzxOcXdVepFQavNa3U3zTKPrZ46OCItZxtquuJWFULn8rm
YBOIehdLCdIyugPSvJAhMX0Fmb9pwlr8ZmNrcfzH/WRjhA1z4mAkaYCSPm2Mtr2hw3kgXVXSZm+O
+mdRMef54TK8/P5xPwqUfr4R1BE4rdf2yaeNRJi/wkyXKk/NYwUCYzJ4C2qIm19vZb06PuyKyedz
pkjyomQDBI3f/9AHoJDVlQW+Nax6JSv3BV9WWN/a5vI1VJbHdKn2KCIuM1JKf71djZvj84YRTgL9
tFmQIcFaf//DhmEVNFLYGcg39FKy3R7t+bxJR6u+x8yrdZtApdtOIVN+FsGynCaptG8jLQDERHsx
oIye5IkX6LTEHVGP1pd5lmy0TLk93cdiIK9XUyU5cqRckVYCvsqz1jaWDhfBJG671uLTGvDTY0+X
k8mekQb7upiX83nSTXWv9ugTyfMB7OWU8HcJmO1Dy97b7erDpcKGXdfOY3ygibij5F2HO4G4EnJ9
B9zT16lJ4A+sWvBVFMq76a9egJxoZe120b2BbKt8aniVOnWqdAh7Ly9akiVltC1NbP8OnvFP95Qp
uMwtFf2RIuisfboCu3jCZNmRqzzK0DJtkh2wKRE5oJHQtxkAjLi/viY+Nii5h02BkhEtAL1olLar
+OPHS8KQcrJ9IqriionPUuph84xGTZW6IowGU7XuKXNt/eZQ/mQnASUJnt46TT30Vh83SpwSa3wj
YMGW9pdtU6W7DryMMwr7spjjv9YPfd9FRA6UDahOKGub+OPW5GqGzANp3Qv4SgjbZRj5K//k1wfy
Xbv44a5GowjHWOcZrDFoGZ/PnILddeTB5cVmMt8ZyZLH4GSrFJhaGVu31lAdm2IwbSe2A/wqJa7i
wSXOxbw15gGbbwt+4vvJ/U9l6m+/jldzgZU0ZfkhkWd9x/fZhWL8gS1xFZZTgjINwuv/PrtAd84E
AZEqZ1BlprBKv/9UPCniD5kIT+Il0SJpmqHycX9OLpQ/DHghFs0Jhecqsta/lJ72SRaC7l2lMMUF
hJCBwpTyaTynhqsEoso8HM7Fzgja5awW4MITicLTr6/Yj3chqqr3LbEhjsY6hn+69TtlTKygyLys
AJTtRjXFf0eTYyq9pvyCegd/zq83+HGq8n2DzBIQOa1PUJ43H2/EpQ9GfOCJF0VpvG1IrISV2U0z
AD6syVmLdsUxBlUjIwBHxt2vt/2zw2roVCQxmq+pSp8OazCSOkLzzCtkYOVeS3dq3mpK2xUesvcw
+82h/dnW1twmQYWRB7n9aaAlSqwrtKrE4GUVmIeChoJVOFoV0eRVXw+Xv963nx3XVaHHdMLAZfBZ
+RIrpIWXUH4bM8m3mrpI3nteTZro+6A0sR9VibiE5Sh+s92PY8f7+ST3GQWgjpsGANKnx/hg6GmF
xAQWnRK6S027Ie0MNzHEa4AyFHgz4/Ff3lMGBqSAq2AKPfGn46oWVttYTe4posBwGmMU2aV1UJ1S
lFpMalLlqMikTajh2P9G+mpo69784/nO3jHrRO8I7on/krr46Qpi3C5BMqiboZPo/84T5Ena1+pI
IZPHyRuUswCjFfCWHSRQnfZ9Fxl7dIryrTTJwPpGk+44PDxjvqYxnMlegU7+q0I18YtOpBvNybih
RQjzQsaXUfTlEfQc0uhUgVU7NqaB7RPIw6VkG820ndRWyb9oWQrGzqKDA+m+pYnu6xbEPfyeAby3
uS9mWPbJcB11JeQ9C/3uVc9lITt9k4HjycKqOkgA9CiTJlmggJIzBeBQDWavPxFmAlIet4vqSkQ3
tjTRlbI8Q2SWLslmauYu36gdGcIUY8k0ofhQwqcbtnOFNQGeIOkXBC8BYqa8WEAtQAeev3VZMz0k
zar8B8eQXuuL1hpXg03xYNSauvCqyFhphOOyaqMKAHNCoDPx+8BUqeJACFzF9lnHnWwV2Z0lQSKg
FmEuTwOM9cg1V2YY3PdKPJYDZuINmTcZEAjUPU+hYfCgaTQuMM+uCwVIPCzxrd22CDpIxCmyTWJl
tfBbdaAXv8ghrXWAJZqbtZa2l7FTfo2YvM8QTe3kTZRMjWjytsniq3QyD4aeDMEuKbVBuxNRSG5T
PwEQ2ed2WyGJZrE0Pya4UChxMeIrEIMi4glYHrZmfg4ms52dZpSUuSTHuy2iO3LISwL2GC9Ic5+6
KqyuljyVpbO5TjJ9cqOeEIMAnCfs7AcpDUdz00V6FJ0PpQr22EHKXqfjeTF1Wn0B9Q0QTq6VWrKJ
ujzWvSy2FoydKzyDZ2HRy1RV5c5Kr2UERtEhl8dZO9FWpXLJ3MQuEZ3oqWQiuAH7GB4VZo7SQ5Rz
PBAzTUBAC9zdkKeISJ8VfX5UQ4iOR8ts1Ow41mLFKCbDUL8xHarH2I2mVA4XkMvdAL/Hajgv5wq5
AuGr3EulcgM3LxAbK0PsRD5KLZm6p+fRND4ssloaTmXLDU4ovdGCR+6vpiHzUIbAO5sd1XJCKM1v
faZR1yRUG0/vrCzEMBCcgiJH7swUSyGY7dvcrFePTSjQJgCxoOCbGtr8EA32eDtPhAy4bQWx3jUr
WsXwfwrpJrRG0Ewirq97jZHaVRbsFjgyB6qMVpYGp8xsjEeBLH6bLwrhEXJfzpVDth22Fprv2rlc
taiJsnKiRo1GSYKZY6CqP4ZQP7n7klm5iQyFEEqR4X4HA/tsIz54FDxFXmvVnnqn5jt1PnmR2WVY
RPJLw9rqLZ2D6nlUAx3bddYQfzJZ9YBJFboHZbDckK6MOgKdXJq6eA1NcmSRchTaDWZT+gVyZHM8
lyQZ74Jpfe5YuMyA2rVp+k2okV5BGQKoa3YZ9f6QtjjO0gFp9lMdCx0LmkmXWS72NIyTRwVPEZ9o
mtrbPEHNdGqmwxE5CUHs2ZFGPFla5PrjYtdl5CLpiWwn15NAcll+VncVotmZRHf+50RtFJA0E1f5
XRqWcQtZJpPIxqnxY8IVMQoL7MBCqJSkBRCKJFEF5NeoKSfORuyC9ysQ5WG0i46ToyjxraQXi8VK
IFp6bNeD/lBZqYKtmGwSw8OOEHCx17Z53cXhVLiRVePOqzUtf2qHpLXxWUAR25DGhiXbAHTb+bpY
YtpYLUmlZyAqwf1b9hLgFUVNhGiETvUJhJkxO7Jqhtdt2qcsjdmtvWVWVXQRW0Y8+nlrk77n8b6M
9YFazPNl1VBD2wulr5rDlPcILBZtMsG8lrlibFsVscdm4m4LvBJdMF0OSRWao9ZZfBJdGgS39kjQ
34auPwXcNCnEcJNj/4Jkhs1G5uVzxnVH/QYbXzKSgyPVxpT5caRrHWF4ksWCrJW1KPxqI9yzv4SV
GYbHSJ7TcQOC3SYglIjC/gyW70LTnxiV6E3R2oEGX20heDVjS5uhNdWV7U1iRqySVl2lnfHMJX0p
ssvKYpzu7XyXppCNXm3kakeJ55oEdmaMR1oekiwXZ7NW5dqJ/VqWh7a3sG2TBgkx3GFeEnfXaRL0
gDlNnY4ckhSF6BLDbIYzo1Xl+RDJS5KRNUZ0b0u4gajDF6NQIZjxINDaymn7WR/3wziIEixBm8ce
jIoYobC8iF3Fo48OJmoL8o0Iu6+i6BqITnzWmQ0ki76UpLe27tudYuUA8WaFFIstWqMVfzAb650H
Do2CO7wxqnMGmwI2r0ukSlhhc4YYOUdaoeS0/VrwQKOL8XNqtwQ7lg3cHs18Hay6gh4BGn2rxB0G
xwmx52M7ZtpdbBCXA4e8sV6JeCV0pYnb+mWMGMr91G6pvmmhEua7ULY6bTNORXBnZPS7W1KKYLNv
Rni0D5T3pg51h0SUb9Jb6/kmqXxfyVHVXhBmuRwY/WPEoZgsSbszkqY/2n3ZLqcxKRTlBhaTdYdg
1SaDoSJOyG8j02pdXJOD6gOoNahi6PFY3gyYHqz9olGy9cJ4Smm6p4oJbdjUgAlRC2t1HBZ6l9/H
DaEVDzy8aUulUkkPQ6nWHKSRsIS3EDDiQ7109jM6YOk8HJWCM9nhzAA0mj0EdWrQc0djRe8c9ijN
cN2gi9uRiEeehzF1NcRfKOleEUjI4ksGpsUVEipLJwXeWFH9X+iQhNw+I2rXeT2sxPwNbmvUkNDD
cgifyKqZTzGrMU7swOSHVkkkPamVoZ5aEoPAuukROpauTMmKQEi1vGmk8tDWjHL1VBPhO7qENJrS
Zq1QAYzKQ4uAN6nvpE1LCcB4IUbULramNAfZLqg5OduuXxZ62ki6ukNrkUhymCQgby4TjDrYkCXS
Em/WAe5yULDW+lndtEZ5G+tom45NOg3RmRxPPGYctNSr0qAPC6ZkEVMJN9RCboyulFgaOeqYpFx5
daw9UPYOUZHhQrFdkWotNhtM8K2P0jIAdaW14QF4pSnczo6qF1NZUPOGpjozIbXn0zITT+03AUPR
KvdP7Y0yznPk5V3KYzhBVEYbaerFTL+1w+z/NhqxQugowY+NCq5EhME3zLRDs1WNiXsSwHGc3Oe2
qCAg4pmMrFc7NpLMz7jE7gzdLF8kW4cHGKozMgxVNpF8UXeSn8tQnpdD0XYm4rMoImFwyuLzblSm
x7Yu8uslwrI4Xsfw5koPiHFuE3IUs37qRlgGU0EMwUJAL2T7hHSYIk6TJ8MQxb2umAQNxppYY8tj
MF1YrcP4aR4mKD6BlkVwOGRRnU9Y3L8hUc2ubEmp0o1dNg1cmTlBDJGOQHwMrSM+bFGT+SJatcsO
z1+IWfOchoicq4nbvdWga6jKUCPK7ee02w5NWbQOU2NNYhLRqs9LnCz3mWFRHJRmEzhynQwagsYa
1SJgs/EU1XVrssXaeu5hNt/YWk1rj1Mv74BvJaXfZcFyGefwHhnwocotckkxgESRsXPbQJFe0KrX
+6EqSE+YsE7gOGd9H7p8z+y5b3v7UhtVXdJcyOBDLW0Zy6O9wOTQeihOQQJRzEywlcdN/mUp4rH2
bWaM5C+yuKA/YtQt3mNNzS+J67ZBnQeteCi7fLyv5rq417IgJc+V233DRDQ8BU2CPMFEaIcMRUmP
OnzoW8OuV++HNurzKn4nTlSt6BE58SiFTzyuBJ09MUQPY6DknaPajXmIpVXF16oBsPGkb6/acVlu
uzBlkMT9j3zeDsn6cuZ+Vs/0vNCjTdUoHWQdVJu3oOvx7lQay62zJJo00zPqAHAi1mkEcrUKMnYb
MJBfZVVAoJKmMTLmKsVDtxdA3Ql8zBqEmUydbmkXsQywmVCfyzZmNyLzDBZxhci6I52EouTGTqb5
P7I10jr2b//9t7We/K9Va24JDKRsf2w9rm/4Ez2h/bFaTVa/MnXptcP399og+jPafvbq4aCL+F2a
9mdtUMJCSVWLjgoXFEMZPpX/LQ5KivoHThwbTRsVM4reVJ7+gm4NVsWPVQiLHh99MGa+6Ob4flTh
+P0PLZymZl4Tp4ZwCF1sDEeW9Jl72MJAscTytehCHXVYj/lAU+rhVS7At6B5zm/UotU7P2nkZV8W
xSMJkBPVvrCBYWhrPbAquYhKRL4Ga5JxyEvE400OUkmPzFOhBEhEFsugp6K3YX876npwlykj0rKB
e++paor8WBZNiSCChxJ5iw1UHFObTms7DyB7RY0mS+XlYabyf9NnqWYioUIUnkdf6lAu76URbAbL
FpoRjsyoR5xpMoVuOVp+ao3BfYyS9XWyG0Kbfjj3P+n4vev8/lHWWQ+oTkkHIoFBmjm9sU9V0MjO
lTnLsd7FeqbcLmXfHHTk1gnsnNG6KudWeeugOvrGQqiWO3YjHTLW/PU192t6PxPT821hcrpbgq5S
nDzIkcNqS3zTqDkgr5Jgx0MSZbrYpSMLp19/+Y8V3Pfvjv0W96RqrrXnzyWpjAJbVs8Fk5ACGtxo
68G2UOfJJ0EJcU8CVerX21M+Vvz+eYPrF/rh6hOBHEWAWnUWrJYjJfJFTv1BaUsIatrVrKWbxtTB
W00WckexkaKCyNXsPMvUQxPM9yq56S2TuSkdd7/+Yp/6tutJpGoDMOZdc0qd/uP3Upt2GrngdSYX
QYClNC8PErFNv6kB/nQrigrsHUMa04pPl0oltQyjZsWlIundsYHY4IMAGX5zUldh7A+FxveDTFV1
Lf5TW8Wm++kWFyJd8HfZCFsSS2IULjVpcCrgtPh2xuAuAgejskis53uZldwdcclS4fSGnDw35D59
Q9gakN1MvdYVRAThDOqI3bUJ6fpKvE/LyoBUZH/pJyPy+4jFNIu8ctjJduaPgTj1mA8uFTHliZ9Q
H7wZsrZ4gIpsHGY9bxCrBZkfxiqQG2azY+ssK4zGLZRsT2MNnaaSTMteFIJY7/dz/J9m1t8AuPxw
uXvP3fN/fS06BrMVuv/ff7t5fnn+cbR6f/n34UpCKbP6lXG8cr1YSBboSn9Xyrz/ikay/J3dqdNr
/Uczy6RlRb2BK4y3fO9z/b2Zxa9WhYwss5L53hz7C8PVJ/oHpmZEGzxXEVmvam+03R9vTCWpCBEL
LOrInS1tQSftqObawIfGb+pCqWW8NaoQvaQYX9tQ2dtKLO8JOmJBl1teiTw6Kwa0pLLYZJLQTix/
/88uquFr0/XN1/+C/9r+16YnRqCLy+LfAAVr8YD519Oh7fPLx0bp+vI/G6VMhhDHw3FYeVdMiHjc
f7+4rD9WHgP+eBoxFAqFzXn9czKk/iEUHl3k6XEJ0Wn7YSokoMYa67oQHzTNG4G6/y9cWx+fxms/
Bp8zCAGDFjnSLvGpm9hqA16wzFwzpMob7N7WibJ3/Rtn8NrU+WF2gBUY+IRik0uIzIvb7NOA11Xm
HKzZg5ZSxS5QLGJ4EWH4ZJU1/g9H/ScTkY+7s/I12BL9SR7MHCO6lB/vFCuO6hwykKNGdQDhXyOB
huxr79cb+cnuoGzidCFv4jb/PHsMdaupGyQIemzWu9Auw4t2broN/d8y+U2rDiXH52NHc9BQAAdr
tJdR5H0aLqmNR32op74IVEtQLiMlDBVmHqd+PWUIuXAOUjkKl9agETWI/szWyNsDiLkICKmBkWP0
wwqmelURUp63wq7OMJo3mCzsFE3djd3HsvCDWeSDm+DRU8/DqE0v0lGozbaTRfhaKwEJlLreT3RD
SrO8Z4o043CjIIbBrh75pYqH9FtcLIlO+YtuxobCg/4tXmKJTFDsRsnVnNdsWIkl5U2TJgxxiAco
DEoj02A3rTLbOpDjBtqrV8n/OpfJWvvSdwOfLeQlrdaF3QCysenMV9MuiK0YSF6ErZname2iIpwf
wVwND7geTarWRO4S85ANlJKsgtYNTjxBpSzCjoV+W26/Fin0B5/Mw/llCILpHu9j/i3PYv1ECDL9
LSJz++tpIk56k+LzJm621Ehks9tYf7CoNlYYS0rppe1r80ug5emXoNPpnsQYnS1H7SG3OrmdJ/0D
+ZGZKnuEwXUPuTX2F4tVcqQLK62eGJKKaxWxHO0pEOTHXFKIgxjxMCISb+3uoeGOfCF4On7hrkGN
P1OggXdZUjoIcGrjThBq+2wq7YJFUOHMyADTaycLSbP3LEGVmQ+ux0cEGYq+zS1ygrESCusxZG5x
rorWvmqacEg4mCx6qHsP6f2EGZk2TjpdLBWlUGyiXUp3o1FrdJq5dqcMuMkdpZ/rl9i2u/spyMa7
OgVuh4Vgjl91kbY3LUEw2UbF1Xxq0nGanWki7NRJl3A6WvZk4H7gwUMrsprkr/I4Jq9DWLJcUJmf
6o5MtfdKDdW693qtaJG/69aQUghIlEPNcCKAYMbSMVOzQCYqvCAebLIp+XpjrhdXnWz3vZtRvAy8
vplRwBGOifXAWpZ8uZqWMbwscmV4SkczegmRwJnXVhOHD70Rk4Nbd1EBS7bGQEvvvafmWfcyWOW6
U8vFH6iOQq/umoDaW6JUr0xmReCMsdk/KFVe9o5qjuI1LTsitmojyhbHCKYarq1ZgkqWEyk9lxZ5
wBjTwTFwsmnJrwthRceAipyKM4d4XEdYpKw7iZXOT0MSa8ByCQEWziR0DD9VkHGXZWwx85Wgqd6U
qJVxrsDUjxwC3Ub6vmtEGUi85UvKE9/2GtmI3notg8hMz8R8zEVtXKkNWBnoOCZcCL4MDZWisZsr
uQ909WwOdCizXaqklZ/RGORKqyA6klwnJkrvGn2ntpXiV4vw+Mu56pMSFDFlJjhtIdD8OJFNiv42
tC1XGESAOAt4/oclH0sEatx/rxMX0LVI1IfSDjhbadeP560yzV+tIeZK6qkCjW4QFWXm2SnAb/pW
6NytSqabRixwD8shmLS7hkfmEw0nC8xrL8ba44HT5HvbCIrnOCfOxmkNQQFVxt6PMadsw9Il+BSb
C8E5FOcCFLF0DjIxnwgPx1oia9J4wfvyL0JKeIECezlfn2kTEIEwEt8WguceJntC1W6XVJO9KQ4k
UlIzO2p9WrXZlbpgnqSXXY7XITuQbghLhMlcwQc0mkxNgSGEtblpDW0MQJ2XCVhpnQgTt5it1NoO
LTl+BA2paAiMeDDOmHqOj0qhA7FUcsLoHFZwWIKJV1N5mGVleqlTXNR2Khoc344xYxPjuKIAZL3J
D12WySXLHwV8Og1pbDP1RLxuJng+m3TEoQHsZ2J5hT8oq926ZWluO/Tk9cuGCkbsBEsTv2pcrdTz
1N6OSd2waIYlaS8Gt0QjApalt6PHDBohWTGFHn5FS6Nrfkgj/5K+GfLfMMkqoLtyN930hpaV7IJG
JTZPLEPbpYVtT/CrSxuArZg7QArK0L4GQGcQVLEEzj2RVTx8W6lTdnYRvtcji7j2KrPR7guNIiBM
dxPPbSzJX/ugrOEYo7YmS9E0dsLC70+bUaVRpJFZuZMWtSZCgQh2lxpJdByaiMaJCLSzudfXXLnM
fpGITXpSrCkjaExqw9Ybmy48EQ7bnndCrsTWVmhkkPwRA9lGLBDHXt5k8RfJrOSXsYyna40k1HwV
UiCvLtsOwicgfSqYM+GzVToq9yFRuLQ4RilI3GCo4URTcG4ACxhm/SLzbPOzHoil16tB+VKM2XhV
NrLwgKYqYA6InG+rBoOQNKkbVTLN15HPJxaWxGrVHQ0m4TtqPtbFPML7cIKwYZCpE72ouP+K9pZu
anRt5/o0bxogTm+pFoAwUKrMUEgjVxeGXZPnF/RNOqcSzWlaEyy3KVa/F64btYOq0ClRsyfHXHqp
ORqdaxtKSUdHmMvOVKFzQpFukJjYrX4xYVIufbQW8k6nEoZ1ci2hh4NpPsfvdfVgGcZTpZEZQhca
QYxP/FC+Z+xtt5RJKMrLa32ea1MhQH4t2i+TwgCSvBfzxXthn4zjFaFdJR2OqLX0P88xTwAEQbQE
ClKOL8z3RgHZVLDMm/cGQlXb9aPOxZduzLXDMK+9hmjtOvQMFFxH3H1U1de+hNqt90fy3q4g3JTW
BSu/4p7yZ/xkrJ0NaRl0ifYX1cNY5EHrSY0YNXeCGgsljGjg3hkh634Jx1YjB7eAgOsQSNQBdG+m
vtqY4P6AWCYz+zUym7SdbglXb6sYcHNKoBZ4EhmywjHtOkZlf+gWG9VEOMrDVYEaPb1SyF4czloa
xqTB16GuXalmPZJuqbacO8EzqmUiF2YYYVGgvwxp6FD/khRCxhuFUZrklBJBfQTrm7QoKz0rBoHi
o4l4bnHhlIrwuzEeLpNQVcttb7VCOpvmtYY/jaaERr0O8QkpptncVjHzTjKLSLhwkLh1l92YF5FP
HAnao0KdUhqxRts6EDgTbF69xpnXlHR6KaRRNbyZRfkhgQBAJTVKV/rCSpC9EAl3HAOJpF6prdqF
m3IgVt5pJzNRLzvVYE7U1jNjl7yo1rHBAj9sYpA3uEhC2dDOIxwdGB+mloldD0sIpCcd++cmKWvV
0RkX8XYCJY+8JLGGt0YlYGaNFMV0rHWiU51IyxOFQX79zv0cWjUX1gBtAfnEcNCmsn3rl2GOHXqm
xMOmoaQQZEAcbEyltgEA0djygOmqNYjvnDqewTJ52/sxy6TGy0eTKDoJlUh9tUxT254Q9SQQwdtA
2HS95WGXDXmEwjySKjhB2YD+jua3IV7MUSHVQl2aVPODzFZJbGz0NhEXcZepm56wrWVPUynlxkAZ
Rh5Q3BUHYSeT1PgoftCgxUEQKzxysBvsAiPsgsprQ7sg+ECES47rs+2NZyVi+g9WgUUI47IcFsZL
W5liyhx61gwHQ5ja2qm2NInvFWTVgxIkoeLPcpvId8FYTtVzHCc2Kgatrc3LCpkqw1QVMgYzrzPS
r/9ndYl/s2AaQUflX1cjnIZuZfZjtWt9/Z/FrjWFEfmnxgyc6gIVX9bIfxa7TGoLlkB6TRwNAg97
/dWfBQn9j1UtCsVyXfgiyV3l3n+3hYl33oCioOmmlbLqD/5KReLj6hrMwYoXZ/ssfgQBV2tR5EN1
XKIjr4bNjAagywR5xF3XbPu+wDQYLnrSbX44Mj+pGPzz5jSIHQqboq+kUJf+uLlKMoM+7RAbKGk7
629TliqoEhhLJe0m1Ozmz7AkCBXh1/In2/tYoVh3j7oguEb2kEmOvh7HH3dPjqHSzlk9gSiRi2uW
pcZtTRt+++u9QoD0oW6A04fTi5pWw20jU0D4bI/irxTATcrV2f5ic7HzNhvH2ZydNhvP25xc/nzy
+K/nuc6On7zT2Wbv7HnN6cQfD57H73begd/5B37k1Zv9/sLb8dsTb97zUtfd82mbrcNH8vHrSzYl
79/fbi72ez7N4eMcf/31Zr9xn3gJX8Fx17/hZ/7gO467c3dsl9fyiZfbCz7+zPP4qCf+Zu87vs8n
PngnZ7+/dfa+y3t833d913XXl/m8n89bP8w98sOJPeEbXa+b3+7cw51/WF/qH/aO7567Hj+z17tt
+T+cnVdv3NiyhX8RAebwSrKjkhVsy3oh7LHNnDN//f2oc4CjZvdtQuOBxwGSq3eqXbtq1VoM3uHT
bTf7W8fZHu628wfls+34zifnJ//qni893j/v98/zNDFR83e7d3epPZt9dvjr60tGg8PHLNnZii3T
SmlU1aoYSY9324e3w/aFQW2cn87+6DyvWJLmfNv/8nHnlhZHrKl5hjTsja37+Prrwbcf7M2Pe0e0
V+y811iu2cEJfdzrvI2LwJjtsESvh6cn1tlhvlmS/c2de+M4a8zo8we/ZnBRwfIkABITBu/ctxd2
C+t0fY3wcysW5kX8ULur5cLwuhALjzfbm3lDb+/e/+PXh7ctZ+OBvXr3drd9u3sobQ7O3dsba2nf
7thYh6fdYbfbbXa7W/ueHXZ0bvZs5x+3t+/b8dZ27vesNyePY+E6jzeOzfncHB+dmxt233G/UvBb
3Qizc/wwGsS9O9TEpUf31X3h3DBja7v6nQb32pIscr8EsJRWMXGzfXvwNxxLjvvDfOCZtid+HOwd
v5tPtW8zwuPffeH09l93v9//7e3H57Utos0O9toHWjjgtDEVBN3ZlA+Hl4et83d/CO3tbjtP+t0W
H+c+381ukoVhITY2PtCZ/+g+bF/cl8PTnfua49t29uvNry3/AEN52Nm7ly8d0+fiRZ4OO/bd5sg+
h37g/mdkH59ZahcOBPeRDfFm2V8393iSrWvv3c0jfuh4NzuY61tVO00cnx/yRWY/zgUkPdmpOOw7
6GHcbWfzuX/stvbTfzwzw8OJ3jjuzZYPscHvXv8EVCxWpnqRjZ8MuLH6eapfce93zMLd7Nfunt0H
17k5HPDW+zdOC856VpLaMnGbEve63TLnXD37+RZwX1mc7Zt7eHjAYbNvHp582/7OLtqyJtwSmyOn
8BWvfbTffdlhd3g4PP05+Pafp/kf/fXyMPPbTPYv3z7g7PBDD0/88c8fdiM+f+/cP+Nj+fVx/7x5
3v91cPn7Z/uFW2Swbd/ecVS/397ff78/7jdfD8f97+dHbgrnkevA2WyeXfvnLRfR/vHGfeaI2pvj
8Raffdwz9S6z+j7NjPwv083likXulv0d9/LdjbPf3HPU37/w2zN/PTuFZ/fm8fWVjej8XlmR696L
JrzT804Hey4YXDHckjf8ZO/u7lyuPI6+7bjH/1xyzso+kN6rLv//kZPFxX2DoJLR5ZjFJtNx98D5
56jNVufbu7Q5Rfav+a7HXXIuDjZfiHfYPs23MgvNwvO7J77hYN8TEGz53fy9h8Punl/3z0yae3Qe
3wMbpnU735qcqHtO7uE9XNgfjxzIeatv5z34sJ3daWDv2UJMP9566+KPb+ZldPevd0Q67v7B5Xuu
L8B8O/xvInR6T2mNpASmI+MA+G2uWH/0tx0QVJ+ORFD0sgAbVVN0PK9Ail+3crrK/7WiEP69M/Ei
OnlqJfdq0L4KSQQS5hY6UKAUIStP3vxhIkEaoy163d75qOCCoNaNvgca7jwQTu3B8w2f9GCiqVdZ
6jY0+2EbJOiOfN4KaSaDfApPF9QlTq1IrRlGlUjePSJR/l0My/TQFMO0slnP506jfkillkcI4fky
bK7KRAwaAw1ChB8CwwmsgaxNXFH8QqV2RC5MKvvg5frITp8g83rBX04nHjzT1PZlcREmWZlSFmlH
FiMvM/koknt0uzqO7sTW1FeGd8EULz/eOTPJN0+ExSTKRSrmaYvce550sOZY2bQtwrZAMDJNVqjZ
L8wk3ItAMWkhoG45vyU/7nWtoK1EyFKYlcI6OrRhpO9p7Wpu1VyxHvoqN/bXZ/HCLvxoz1j4tpFa
Zq532KsyaSr2qeQVwibq9HDFzqUpnBUdoGRnePpSY8RLzWkMc41SR1IGlEyjKUKAPWynN8XvyhVj
lyYRgCL847zLTYAgp5NolZUOQTh1FX+kcNB2lXwf6LqHTBHaUDpSyCsO6uLgkJbVZc4ZDamLo9zB
m2w2oKJs+DhVCjiRvAkbKmh+uNqFeskU2rdwn6CdRbiyuBQkAe5dejohva7oJW4goLynB1C2LZLG
KwfsNOR7P2D6R1OLA9ZNRlHVEqPSpvwB7J2/o7RWfjPQ8bjtafv7Vpnt6+d340eTZxMZCkMfw6MF
jz6SlZVHTriG9O1fWEEEAoAQrAuAhE63R20VQTUJlNcK8NJf4ryIUPnMlId/YYXNzmHWwTOZi5Pl
aZ5aBjM9eU5vz1yo0beg9fWVlMWlrY7YAWxEQEXORUoqywirsITxVqiQRHFMK4mPiZ7CBVvUwYuF
v2pWDtfFHWjOYkV0s8P6sxhXJASAx3UFgm3yZTs0w39AS/FLLmVj8/kJBCYmotmFywX6eLpMoMgC
H5hDiWwseIg+recKndSsXJDS6et33uYkdYB3gObR54tk4XEDwQzbRCPtXCqVYtcZ3JXaBLduUaD6
mvU5cGdd23leDMmhRuHJLrushRhFDVa8yLkrBg03NwDD8PIejpyO1wppWu46bhkpaxL9MavVoD4E
6EfWKysozcfoNKDCkk6sA/gYHetl6EGLpYmsHzDKIAziI1WzbkuvnPJC28udrwvDsaqLHEp2mpAU
7DvDGNPwBWm+1FiHdhTWkE7nngaOVOldlkWeUaeLY9+PxEcCEgE2VdieDmrfStGaa3pfgYrGl4u5
GKU/1W0DH+Nn9xiWodtQYUICJ7gMj1Ahob9xbqUelNx0qpxGnklpP0d0M6/lqZXFFhtpkpz8EqfN
s65DtSqh1lh6wi6lK3e0fuQRJfh/MS4WmIlD1AsA2eleMo0eeETPjCojoGfBGlSnU5tsZfbOnQ/j
0sGOmag3kRVf3LNZjrpJbdDaFvuW/oTwYrkBxoL2dptEv5qwmrbXR3Vpn7BlQfdhCwzpwiN4cU4C
X+NG0qNeLejENYUb2aNEZ5ppfSd3o4Wirk8UuDLONbuLceqtj7RirgIRSrPqJurz/AC+bLoDUFHd
tIDQHBE91hX3d2ly52hTBGEKVfEMZvwYCQ6FmZZJhT5hHEraayO0Q7uRrS7a9ZklwhmZCc3369M7
/4unbgGSMwniEJ5AXIvLWLBV/D6jxwL+Vq/OaCkqK1cBh0Av//D5sJNQmghGV4D76pq2OBGxOk1x
ryNuNfYAcsR4ardDo30+mAb4gx4rtRfqnhRtTqcwG+s8V9GstAEY9DuaCWm2jIxHGMWBAlXiyu48
99+n1uZd9CEt2PuyXg863koM4bNwlNCIdchvq2lc2RlzfLJYJ4CvBvSEMrG7+A58/mCIcxwmQUDn
c9KJ9TEAqL/Ls1Q85qlmbgpD714GOOchIiCN1H/+KFiAa+k1Qp6KSHcxSCMG3Bc33P6T0FjPSanJ
D0CwW6eAduSQVzrEJABUtZURX9iZM/kRN4Q848KXgk68SfRGkXpCUclDj1xBP6yQAG6FInLR1w/B
hbMOavw9uoaNievxdBXNoh5r1YeUQKAz4UZvy/aQKo12DGHA2TeeAU1DUtbtyrReWFJSHCgAEYiY
cEzOe+vDklZBKU9Ng1W6OmXQBWFowjyQ10ctV9r7QQUiC/KmdsqwC1dMn21besOIUBWw/GhigZU/
Na15PZTNJR7FR3/ClsVM2ZKLWZNsOltBrHC90osmwnVw5lsqbwCfOrFnqaFLNBW20eTyxE32CnIV
t9eX8NKI8C6EnzPTFpx5pyOK1VAFGIaAUGzRmwQSUYChBdobY2WrXBwTOHOWjMwA3QandsIpKsxe
bAt2ZTzC6zSqECO36aEc2nrFt1wyZbD/RYAzXLTGwlTTe1mepymmSh8K925uX57GH0EOa/vnJ49Y
iCMwA89hGzodVJmawFjkorAr+Lg2FTwudtAH5ebTVuZrhquRyaPjcfGMrX0DIFMY4sK0CWVjHQ6h
Mk//y0H3/1aNL8waAfWcz8PGzDN2OhakGgo5qj04b7SO4BJHtckHM3r0wNv8uD6gi6ZwF/QlzI0t
73WFDwcYnFwZCD6Ia7Vsve3cbO7EqNs5pERWajEXdjdMfv+ztHAVWT6W3jRGYLv17ptpZMoGhZhi
Zb/NN+PJFWMRdPCixP/hdynxn86c1AxlmkvQj0t6jpZINJTPqdLnBwtw1GTn/TDsrs/f3Nx6bhGK
xFmwT8LqYofTxxglfYlF1beYQNQJ3SHLYsez5s6uQPOCfTZ0/mYMNWuXiaX8VxiFYw00bxsoffx0
/eNcmmQWkkYRdColIBWn40fMO21NOk9tw0KlS0CIcUOK4M/njdDQBw8mDQzsm8WzRy/7KawLLbcH
1BRDMIIza0UtWoW+4qguraYBPyBOHjAhiJTT0XhqnInA2gso0FGoooOc5t1e2Epat88aYVyxdmnu
YDJk84DTpLVkcaG0Qw1zQpej39Zo3k3cjeWhwIu6n588WBTpPJ0FDvXly82A6UgZfTxiVKfIOrRI
ItDCEq6kYy+MhWnjEYVHZKGWMxfTrRBbYTDHqUZwDxRcpRlDCz6bKpqblshA4DZ429APfLo+5tQJ
jTDv/RgE5F0K7ZdbeJm5uT5j55mO2Qz4IM2glsLLbR7sBx+VQgahiSlQtKj1wlthNFGZKJNj3muW
rYvdvdlrTwXkspsyMLwb8t3wjRfFyv1yFl/xIaB9RBVMI9tiLh8ZUym2VuODOEX5XZY2zRDU2Rco
UcUOWYS+V+B4sJLwUHXwF69szAvHgNcAWCzEN0F7L0M7IQ80sUWBCsHASEHSSdRHty/CW0X1VaQ0
PP5/fcYv7Z4ZIcWS0l0FI+DphLeyMaQw6OLTwDrb8B1VWyOd1k7C+dUjsaRkyNhBGszkixubnLM/
VBAi2XoQ+k5iGvlhzCYDpn4rWNlC5zOIKROlZt7ekFQvH1T4Sl2sNGYwjzWoSsY8gZ9XBDvy1aoV
7XfQp723cs7nOTq9iUhVQWJIphH3pc7E6h83LZpPGnTLMA0WCGW6qlVq30oovn6VrZG4kpTJv0iD
DDdFoOT7tJLrt+tLeL5dUQ8iMOClQySJVzs1n2YlbRw9UpPQmvmoihu/k8p406A0s2fpTruFcem6
xfNNM1vk0Uo1jSzrLJb9ccB1H0ahPFPSZILMo7Vs2z1HJVtZyXlTLKYVpXeYB2a+Z+6exaaRowYU
XN7kdhUJFX0WaPVCbzSmqlsVnvqljDu6qWIwvJltJEm9dkdc2LMawGGesCr1O151p4OspsKIM8rb
tpB45Vbz4xEc/Kx2mdeVEq3M6AXHR6mEp7JB3+Hs/RaDVWQhVvuGho5Rr7/gF+MXevNit1OrRHLV
OtCeUUXjqTx4fd1sZc/zDLRx6vJrAAa5WHlvXZh56rFgNKFDh8R/+WqgDb6pprLH2ZcBx7Vrm1+9
TjyfQT8DsN2L72rzm1T6waevMiaBMjqZs3cegcW+EmlY1cqCnayN9JI4MJkp087qpLBeme5La8vD
CwyqwnOShu7TtU2zDF60FuYYv269r90YKcZmlCzvpgnV1thdPy2XjNHexYOdJA8/Fy62gaoEJrw4
h6FOF4+FlLf3fWYI8MLm/ct1Uxecnz6bgOuBsIY8xOm4JA/CHCNjXEZkeL+jRhq/mo3R7eIsSfYU
NIPv1+1dGBo5elDHs+oEjeyLZ2yiCuEs+Idfzw3ThSbLc2g7pKLO93x+yRAFoHY5D41s8WJvhHpK
J3wTIbU0qpUPiQbyf5T9MuWAYBW5wOsDu+BTYSBiYHg5iKvfyxMf4pBoyPTERx7cltKULh5A8sg3
lRT+0GCp5d/NWHXiruSuWXk5XbI7swtg8R1MstgrLdxbCV072O0zMjhDG6r38kihEYrk4Gufq/kt
GonCSnB3YRkBKBACQKhB2k5cHIfO6NS0EXxcXUOWAJUKJAzjModrrNZXXMuFHWri56CaJ2cM789i
h05K385Et/Qa1NPkJO0k7yADNPdt5UVun/nCSqLl0tDm/mrKJ+SLeSyenoiyN/xyMCHNymtVP8i0
iLmpr+VPk/lJIn1KKMQ1RFHUGgzg9FyQp6ZUWPAaf/Rge4XZ9V6tSB9FKqxY13fmvM8Xt+KsC6ig
10I10Hq/SD7sTDEt4hRm6Zyer6TclB4KrYEQ9CtcLhenTScjgSlRg0HgdCx1QOlNHwuswKRrOCDR
k3GvRtTV3FEzxXLFRV7aFWSo5ncMQYU66xp+DChEuIOrNsRvCU3zTPPTY5qXNEkST9lGGZUrruSS
NXJ8pDKJD4nbFnuwyGpIuAsOdzWW/jELK2Vbx75xEIehuJn6qV0Z3YUlwyOTiUacEZszndbH0cWG
XPQDTQF23xUFddlAlOmczGmhWRnYhVXDxJwYI0ervusCfTQ0FKoUwMzKa73rjNRNwQ6gIUEvox2G
XvV8fSNemEUmkdIkIAVUP2YRoo/GvAHJa6TUM1u3Ai1z+TjlP1mlah56piRyyfyrwee9Izc22VJi
EkLu5bU95TCJBgO6zhG9xE4swM0qe/A6trCiqh5a38Mg9Ss3waU5JahGbkCGqIzk5ukwgyZC11VQ
iTHr5ChTTdwkaBDbsSqvJdjXLM13w4eTrRfAwkAFIeHbNmF3wFU3ySYbY9rKwrhgKa+v34WrBgpK
3vJzbMKdshhY2lRmEtRSZjfD1OymURO+TLpnuaVWlxthsMajUYbe939hVJ/dCseB19LCaJVCUxjS
/Eo3MpMYAgX5mo7610DPqq2ol8oWqnZ1xeaF5xmOn6gafCqwhaWQQ21OOQ1zFXKhWUlPZZAdLeh4
v49eEP2Tp0r6BtNs5WqCWB3kHtLR6yM+j6XnqhAulIiavqvl4RfV3BiUJKSp0BikxxbyYjsJKv+n
4JXt3WQK3qb2yvpOKOqVm+/c68zblZMCqQwJheV1lDWqFTbkJ21PBjhEScPfRPTlP14f3rkXmDWu
yEMCKyOPtrxfOwPOVmgiSdjQ1P3mT0EXuDC258giekP+1rSa//O6xfMJnd+5pNQMiN0oyy78DuTs
QiBWRBBpE6IfjkiT9gXhbxpe6ZEMt5oC4ZuR+SLiy4UXraEWLll/j+IlDaoe4uzTQ4pcthgiuTw3
NxZBgpYYB5PcfR70jtUniGaHmTf1LuwXyPaQLJb+XB/9uZNQuEPo06MsoUBSszhAOhUJwmScBH22
yoGfP+NC7RGRN83tpy2RIiUzRCnnPcF+OlLeDrI1JdySmWcZmQsvOKK+VkxNf6t3Gny1182dn1KF
fQRgdoa74RgWE1tDoBENDdIR8IuUv7lA3BjCXVeKYWNrmizf+elY/ih6o9hFo6J+u279/LBgfeZc
IviGLNBcxDtNq+txW2Md5Fh0IxW6aGtRJn/6SM5WYMck8OV2nhX9Pnp4TogJSrsnQuwF6xiN6n1n
DsLhXwwF9WZOPWhPODdPjdRg/QRQaUxkPxVfAKV70OaKYreGBbtw8kluy6QqZ8qqs3IS9VMt7bMW
CWi40hCMoNURKh//AN5vOJpmI3w6JAWkBIMbdTI6Sc8QYTXsxXk5L5EgRMom6UykQMl7bVJ/UL9c
n8JLexHkJX3wc8ISXPrpFKZQQ/LeQrfBMPr6IEal6pBMSF157OH/rivxWFJvf9SqqPhBH1yxchQu
+BjCOKaUrNOsAbY443BAdEA/CL69wRdk+PXpq4ZzE8lmcTCqF1kWtM7W1LB8UUPoT1YGfx4XEGHR
wkqxhwy4vkRM5fDLydpM5SFNufiDxQh1O5M5jE4b+NBmBMAMn+CC0f6Fw8Ew+AIWeVaRWTj2JoSj
3e94BIxSWcOgbGqHzpyCVwm285XYdXHcOXkWiB4YyziJaJ8tkwleF2QoTYxwZ/c1Em5mAoU8fAMr
HnSZ1PuvGRN/hlgiTnuxjyAxTMVQUSDXpkbRWEnrdv4kbHLYgpxSr8V76onZMVaEL97gDduSauej
1zaf3M5nH2PhEdRC7BuC29ANqyq1B82odgSG/Q7xI5RtrGkD7VSDlDcJPw0w4+b6YVrcWO/WAfiB
WJHIpJLBOT1MVR7mYWS0yJ74fnvUSn3ciH7bbfOwWyszXFrWj6bmc/0xgp4UAxbOLnRbywo3jZKg
oTDU+cqyLhzf+4CsOTFsEs3x8FkcT6ELYkR9osD1wgrFCREULOru6DNUB2WMLPHZgLb9k9HcbBQk
PaeRHnNxVnA9HZoyqmWlQVfq9l4AXw3wJnfOXK0EqxeGhoITlwfwGX4sQ2UELBMolwjhrGE005tW
ShTEB5XUkPe069f0ABkFHv/6Blk4nPehUbqckVqz9uaSBDP3DC8IRxWinUGMPArARYuUvTHVPTz4
8WAMltOYQdfv/Lak2n7d+NmWoZ7P3getANgeX7u4kquuMVQBmRdHKxt/L8LD6+gAX1esLDy6Cs8f
IHHCKMq0iF4t4T5tEtLAksuSA5OS3zmjkuQPUTlYG0EfhE09clunWZFtFfh5Vtz52fHDtEnxGTwc
9Okg/U83jhXlohdHqeJIYh5IX2St6MpvYdPIAvRYvlE3K9WoS/Y4F9z5xHLA1RdnMJjURPYESKHG
eOY365GTgfYhcbR2qtzra3fBFLl79OpkAE6cw8XQCjq6qhhIDXRiXbDxymxCSqXRcGlltbKAi4hg
XkBQEJTYZ0ZPOIcXnjyK9VIa2p5R1WJ+g+hOsUMLJ3UgaPKfmo4aP7TikROlg3LbK1q/sohn53I2
T2mEoA7kDjv1dBGRXrCIgaGRY5OaO2GCrwZCJRLTIgxlpZqLj9dn9vxUIOZKDZqLmJomOIlTe4U/
xF7k4dZkuMj3MSyzmzIMmpVJPR/ViZV37vEP7jq2FAt9MsVzqOjDQmXquZMMIO+kwHrsOkVb8TOX
zJGdncHZNFIwvtNBaRm5U/SEfBRIYZuLtrPIIZJogZYoSQubJAxe2WZsklDdfn42FToBgcHOxPjK
YjYDUo1g+GXBUcxc/4G642uZ15+EA7FIsJ0AiiajQwWIE386uiQfk0A3RdUZGc4PS8wzlypGsZKB
O98YEMGIOhk4XjLE4os5RKDM8/sIkUpYomayN6i/0IqRDp+dMKzMOSJKoiSmlqmpOlf6oDCFyC1U
WMJgSITFSKzX9sO5+0DjGQAVUDjaQrlbT2eMVD3cqKUZuUKH5lwQiFxvvRTtB1Q2Vqbt7IqbEU3E
VAi2wwxMFurUVJXPXbZhGLslrWL/THGbvkDWVW7hbRvc2syFo08SdWW/XxofSAjI2EnPYn8xvmpi
gv2SWYwgz6VkDJS9ljPDHgSpXznJl0xxorhfeK/MFMan49OSoEPrmW3RT0rzUAR56uSdKf1QARh+
+jDN3XtgkMioz2m9xT4XpzKEltKM3aKfcsQJk7+Voq9BD87Xi/1AOQLc/3xtLv1trUgwB9HZygY0
xq9tjmjmJKjBLX2v9R36T8ldNgnVWm3s/HCdWl34CU8fc1q2EIGD9W7ad0XYQDDYyfvrh+s8FqGo
SQaNa5MWdOqbi7UaxjAu4ZxzBbOFvDBuJ3s0EHNL1UK+kYIIcbYQpvu9GjTez+umLw2QS4yXrUwM
BND61PQw1YUgDAPvIV1HMKuV49u4EdcySRetzHyqvCa5L5e1Wy1qgdt6GrKbcgdfcQEDoFTC1nZ9
LOdbnjcNjlCZmbOoxS0eVbkhphkappErtpPX7vK+qOXtFFVxui9TuWlWXOK8rT+U/RgG5mhIgUCL
VxSvydOp6/xMLctJRV9+KtWdH5fTY6aFiRtVc67KajtrZZtcOAJk/dA9nvPmhMeLtQoaFV0Fo49c
0yDaaBqJmpUh5Oaeh0qz7cCV33ZGXaebT08r/hjQDVZ17kzldJzIuBF8lV3k+lw+Wy2LpoMXtqR0
cx7za03zFyaV4F+nJMfB41W1mFQrE0fD8svIrRtU0Gg/I/RzQB+YuhPqVh3sYzVHvfDTI+QZRxqL
Cw6aMHMRy6lG39d126ZowaiSQ27Je9F72EsnmLX/uW7qwkmgcMUxJ1FMD+kSQdW0BlWAoEMQGP13
p5M6DfZk6/e/MUImmjwHrWDL57AoFT54viZ1AUD3myATke7trWnlBj07bqRPuMao+5GzmYGup/ti
mJlCK/LuLr3l5WNC2t0V66rfBaOkf78+oDMHyX7X5oIYUSLtPEt0W1Zl1QyuLt0o15QXD2SWdwin
kSZXN/cqZGC5uXtIpNW+KOO3qG8tZWWLUEI9WzreT0AlCZBnJAjN9Kfj5TkX0/QZl5tRE2P6wIVJ
gTn2S5dMs/ionqp1CgN1mE4oYtI/WUcQkZqpqMeOROnOQ0EsFKVUep5SZQx+hjFYDBU2SrMQvgVG
RobiuzciexntDaGrhd9ZGsHz7Qih6AmRHcZdFkcbsfdFT3GCMetK0W06yr3RrrGiSnnphsISckcP
gn7++mAqlR+lARX6X6kRi/77JE+6cl+lcDb/LmO1aR25HaGhjATUbWE6l+CAPbZFFB5FI9JRAjai
bnwdgqyhQJ61fhUZW1kNYakcpbiD3poKm1ndicnMlhApQWJ+I70jqzc6vZTib9jbVetrzIMQ9mbk
+nIJcvzESg23SwTklfnw+eAdiypKG4fKbdY/S6Og0y6ZNxFcySlF8tiJxsaqvg6qUkUPVa4Jyj6x
LI8EIWPJtR9lMrbK5CplPxjavionf4I0tYNqE9ZlMbFUY18FtYCObwrUClHggWr1RhpDk2ba1Cqt
FOG6whOh3PSU8SlvJyn7nRSZLoe7BqbA72XNc7ZzkyovhHvwsrl334SopW7KVqpRBNa6mo+qgyx5
lVpfpKlVmbJsei70Akyr5UMdsYErv2yc1tCS6LGeeWhSV1CE1voOs79RvxUoWwetQ5Ipa5/rPCLp
andZlFQBT1nPkvYB6mvDkx4ODZK6lj+1JfXKSBTUyE7kqp2+64OR+F9DeNtLYQuDQN8lh6Tt2uDR
CNoCJn/aZkz1sYdTNuntJvH7MXLmqiwxdjjqQ/69MujY592VFVbzbRqV3htspGYn4RHWWT/5B2X4
GJ3AVBBM+Jmnvopkk4q/qLXPyACL2h+kUVQ/Jildl4HoBHANR4ETml0loarelnnVuIg39D7mOcjW
S4SoAZj1ttDNaTf6GgJfphaLUQwtbRCgbZUnrdG/4Ss7Gf3UVo2nL2VrAoPcCbU1ogkkR1mF5HXs
N0qLFoA5yd6fusrkmbTf02vaFoRxlMRXNF2nmp51dZgqJJRhuR1/FIE1ScdeLtTpq5pVrf+sWF6T
vdDdOiSuZnlC79AWMRk2NNqo+XZIYIt3KZRONPyTjJ++JQLokcbNWx3jVV8at+MY6eq3JjLbaWt6
OR7IAXZXB6JLK5HkC/tyTKi8ImarjuOPTE05qNtUHKFpsA1Iy4GIZJGQVeKNghBXYTlzCdwS3aAR
UPDeiIFJGhDtophawE0r0MlpOVKXttNv5DypYrleUIMCgn9/FHN1C0QoM+mYk4RplOxInLL+BwhL
IfJtusq97FaWfQGUKjw/wJLtMTf9+KdWVsOsGuKLk/ikBwXkCXTtjJ4V2VMDRKa1cbBa+08ajWhT
2oLsW1ULlXrc1fXRkJJSbe7jXNSS6lA1SVC0u2qgNRgddh4Fhu4W8NNrt5kS6WkLd1EYZMGhwVtH
YKQlqylQBUsrzZFVQShiJ2x7s5APE7LsRf/VS7SxbZ+yWClja1NnltFLXysv5+1DdGdqSjTXJAXj
bmjg870xAQ3VyJ74k9rbvTW20qauR2iBXEvoo+pLGpVjuS/h8wgjEIWon8Ixr8m99dtMZWoe2yYa
9b8N4rrGjSTGtfhmhHKdz/LbYgnqD7ASwEMaSfPfsoJPtuWOaAHV17DrbkQd5sKXkQdy+01s8irZ
JYmvyze1CR+Vg/sSfxlNCsER8pjFofKmZNfPvPJ22Ze+ZOt+79/pnhw8WHQebOXEih+oqxXUe1ID
gu8XM9TSeEO6qRpkm6J3HjxAxtzTvFso0HW/IjYxFv8wplB5hY8Z7QOtFQRrx8ei5CAFcTs64BAS
ZQfcWkxuEOT1NFfvCdOdOLLk8lVpZRNeYSFNy+JW0BD+eJLjMClvJW5g70uphsN4i78rXidVGoNv
PuKe3j9oaZjpYxQLpvHYlOJkvYIFKvNtnQuh4QZS0Y07YtWxsbshAzS6KYXU+5NbtVR9AbaKTvWA
2K71iy2bs+c8CbjLY6XLWfbb8tRIp7EQBY1ik09dpfxBrIHsNGIhlcyuZo+Iw6OmpJSnhGxs9Ods
nMrpGKBiTmu/inRG/M3zzUbM9mpf67WxhbPfH6Q9EuaFNzhTb0bV386EdP1PF6sl/ONBI6ktXPgN
LOm/5GpAAZYO+mzQJ5cOja5OHJiQfH+wLSsINXo18mBGpVaBgi6yo49Zmf0x2lQUEzs3y5pu2cBH
SfNnqUZi8c0I1TQkYsjZ6IENMmzSZSfOR0UDmSK1aYOaNwLr1c400e+gLVWyyjuE3HrFBigDZZCZ
D/hzoAd1+yMFFwo1tz6EyGJEUiw5MTgQMJZSjlq7NuQhsCIxDlXz2+BTOIUhWkh/+1kRmWQrky4m
G1xI3ySBjBmqDZKAPnrpV+k/dTuZTwC8uLGtFGmGRz3rh73P+fJu40AJUHBtg/LVlCj8csFCe42e
RvmEFnH0Ww9RSN4X+aA8Fn2vP9J46jfv18IP35SqgT7HWj9mfRm0z0QKJilp5G3TXTlBbrGD0MRr
NqLhqYOj5Fal7Se0ISjBmnX6LZcMFmuchENVjaLkkhsNRCROYDxwAOJBR6CVSRJtI13zbnndoO9d
pMn0MxS4vw9FI5cqmkh1DwS7adJNVUrxVjdRMkB/PPN3PD5gDSnGuED0BFxQ4BZplotOB2jchalc
bnc919sPBSxmgroid4yjxR2LEo4JzEAdqNbGGau+jQ912BmjrXYm2DHY4iwfBqGh79xwFOrh6EN7
MUJEnxn7OK0auODT3pRcZDIthApnU06byzGYD6n1VKdCaVVwlUEeJEB2fvCEu5O/10qO6Io8WvVX
NTL8r5o/eH8DKjuPUgX9CTMiCOI2CHPqSKJRIbFJb7g163rXBKsQxxT6beGlQ/yY51NW72S1jorD
kNOjs22hYh++xnSal65aGkJoR1rdUwbK2Zp6baWwoI+mmDsR3/MwrwOZ8DHOO6fxPFl2iFFyAxZ0
YhFwiWPKJRIZaWfrWSv/tHotvfGVfBpckM0hYxCHRtmFwlTSVY5M8FvO0oROiL470rk1Qo4ZRAZb
0odFBuwvjWWHx066jdSE35KGJQb3YzMLbCWS/G9VHEXeXvW9XrYNIhUgGJFp5Y4lJcVDjAJxsDXk
CE4bC8r1BiWlWqSkb02xZedTnY9O0IHstQVNClSOPtrEm6lNi6feqFPtOY39SHJ6XUD6KB2Morbj
oByGO83wC1qtfcXynczvDcnNWc/ivpxEeZ/7UaodciUZZr1qQSW6NFppshU6gzq7MRqcWY2eYrLN
0k54kIFW5b+kPB5twcRn2lDot74bIGsiuUpsWEgTWB0Rn26Emg9SPDNurCQy1B0xrim0dmJl8Z94
1pL5o0O88opuA/dJhIyG4ma1ZVVblA9ExiLVmUO0pMLI3QP3OHpDpX2TtbE2j5lHH4ATKJ3/NBl+
JtoFyPub4f84Oo/luHUsDD8RqhjAtCU7KGfLkjcsyVdmziAJ4Onn61nP+NrdTQLn/HHLGS63nTz8
bLNj4h3CQRY6I3gqIXax1NWTmTzvzyKT8q5qh06mioIqxWGY1FXW5xsH425d+Wv2HPNHDE1Oa/gm
K/fFo46KYH8kDt1HM08b2FizqLV/4LU0lrBFzc0X5pUjnkrm2je7CqJdnMGrbgc3WBOqo2f+f0sz
NMWlSyb2r/ipgu1k13KnvY/54WXDblIfc10pqmHgqMsrmpen8NQg1WnSDRtTdMpVDhxsRd5RBDBo
90Pu4iKIws1JpwGPyJGKZtSguS7zs/U2hxyioCi6s2CeHn+Xtb+nYxw1VUYLLWcXzEbUdOmORbK7
mvG7PoG9ee0B/mhzr6dIuTjEBDsL71dYie1MwLmur3oZz+MtswpbW8PPUhPvl/Dfceo1WA6Lltjh
MbCUv6H1ux/PtcV/5Tjs/xH/Un7t9EPf9QHavJPPlv5k67V5o1C+1QfKm+XH6vfOcnYav3+bG+Fw
Znau9U8RLVIMBU6eiEPAQOGfQ1e7zbVPl9QbPHtQ2Ix9n+3Nqt5/mfHYmSMOpPFQ5nXIXSC4tTJk
vORj5a2MK4bBngV1a/3wCVaecAqLmSk5odF35hNdQpH+VfdJ3FwrSQVRqjYnOlKSwT2ULlXvq+NI
Xl2VhkKUn3WBcz5FtOZ0b/SS7Mth66bcP3MUD/eIKHIsvr4Nsd2s9JJKS2dIipAi+efMnv7nKJH8
W2TAZrvV+WSy1aGB+GIk4T5DYEeftnQ775gHrOfoXi6BkVSgTF/7vuN0oZuoa9Ilsf5fyBJ2IJW4
DSOymH/FeTR8d70R/g3Vpu3ZdcKYPo2QGjuyOECBTzhXmjGraSVdD2U5ue/bkG+8LoMt/oT9uD/Q
25t/JcqIZ3q3V3rYk705j0w8yCdVgKs46iCdjlVdTxTbd0t1TFwd5zQDVeZ+n6iQOrVy198RkaQU
Qwmj/tY+OQkkvVByesi1F51bZ94cgJvCfi0OvYTcnHGvr7Zm8b/3Xa4Rnh4zfFEV19tjtMb1vVd7
zj9v7faHTYCDn/xpCb+2oq3fyoCUDCyN7XKzhgUjUgCZsqUGjQ8lGohwzWHaq+6fnhxBwZquPc43
Y16rQRHLsgy2LR9pGpHQpt3W/7jtMptsN0nTHI2QbYtys11vRafHmQXBTP+KUOZ/jD8WzytX+FPY
luqzVEFMBxHf2t9oUvOt7iaXWb/nN0/JYNFu1jaCObBty4ttVy7IFhxpWroIynJ9SGbWcLp4G8VW
ZcrLmhAH1ZPrdbo/jU4VgMi7JBqdqLfZ1rSeqiA6w1y6n6FqgpB8kkU8yjngdfewXUYAVezwB42t
fU5lRGMKj6MH8T4twiTH3ddYOBqthxsL5ytPu8dif/QmBe2ppFJnKlYoe0pUp8JsWL21SNcl4iHL
Nykf8yku31FetG+7t4IDsfitS+qPyeSkNAlzhlDjo1+atgh+tiFp7/elWoobXdJIekxihpjTrLtY
Zc16YVSc3C2u3Slq1UnrJHnjTh+qwxZU9MTj8FbX89CGf4bNF/e6FjY4uXFZ/i4YWNebqJiTlzLJ
qVfi68VjAMYS5Jkpp+kYuzpqriZX9nVWyFH+F0++RgTU5+2ttLN9l/s6qozylLAn8siIS3O9vHQQ
Jc5+2rbSfuQFlZJ3nBZBd0q8xjt2Mla0vSGZYJwdC5a7nA/Pt2MS88HS7b8FjV+8NjNG37RSU+Cl
BeViFFQ2xvnXUul1i93vcoSDXoWneavGKMNFo54iZTbCe8l24Auwe5hZbFmP5Lr5OitHS0n2Fotw
OhaM7UEmWulcB9vOx0wwQZAFSaNMlPI+y78wfPkvZ5TLb4mc/g80gbkt2pWmMVW2ye9434b/QALb
p3kdu+86sP71wMecM1hy1l8NS0RaBpp/dHB7ktNNvLQxf+9qeKJErvZj7vibl7oyn/hmOTPAQbxg
eWkJ92DZ91BFcHpG09PGlkohUT7X7u1oRPBnM0twH4X1/NVWjfztR1Bo6SJb9d0sJE+lugX/zJZu
CDuOPdoU03ld4i8YZobktUyKOxtMek4NX+I9ZR5OhbVKr3fjWjCkOO7qHkwetQO2rkmEqWHv+BRI
sz7jKpT8u70RSwjCjeEsxzpvUrPNmhUIWynLv62G6Zx3Yr/P40sxSAgVSyVg6UVFtpRDvB6Zmkyf
SQqFPpDp50/eGu5b2rEf2awrLlPbJLfhqg/JJEy3MYyGrPAx7N/Es5m/vM3It9AmkrNb2P556FX8
Oyh811wnVFi9jaoe/iok1vfERwzmRKsWZWkDKRgfjgZIpel0rjD/V5P70m49V0BeEp3JERtGz7p3
ot+rT41jiopYvpfbxtWxDwbXTzg3ur1RTu3ftsulcDLsfZrn/d4VH1VMB2zKzpCzkMaSMKeFqeWu
s71a0lG2E82ikxN+C7G3xbGcdsKPajbirC2a5rH32SfAgeCUz+2U13ezJSjhnIvEvY6XJvopOkn5
UJQwxbQbI4ZLl9gbyHI0HZAh53umYxGXhzgYEdC3AGLEZeKbv68gm/7urUrCk1KDdwrCjYm+V7Wt
Mm+el09n2pOnEHEfWvueSJK0Cbp2zhLyH28v9Vk0m89N9Vp0jRqzUfVUVFbLxuwVExzlp8ovule6
kqI96/bRt5mSrr6TcWHoWh5U9RKTxEtZ16iq6OTHq3viNx4tkxtW585bxCfiIuzumN695RC0wXLX
4o7brxpYordI7HN5Q6Awl2PJWF1Sh6vFVVI6ejs7xRhFhzmIcakHBYeMBCy7yd3WPi6qnZKj1WVz
a3ozByxgAV26iTDLY7WH3Gp9VEBjtuvcX1URRNHRojz8CPLRfk2Jdugmj2Vzt1IC6x6SfeHhbpu8
+61EM34nXSuLLGRC+QvJYO7raFflgZ25f1DaiPbJIYpBFS8JrWrVQQ++opknX6v50/VNx9hRrXJ9
oDyuCA9xH0/mu7HCWdK+UbwFIlb8Cg6jOpvh4jf++SIAwOJczcnfMKjm/jjNi90/93x1X2OIwyuz
OSUvjt3Wj6Hbk7/dOrTlKXb7/p3wdPl7HUQ9Z7svuk+n4talLNTYX1ZcWnCnMBlO7hzylCbhurdH
saxJfNRrPlZXdKnWS+r10rV3BW2N5HawFr+GcgFedLVHMoAPgN0eqrGJdUpc6aCPcVxTUosEqXtt
NMEJxKfbXqR6LvWnol5eHLzI7aNj1/KPOQzbxF+t4ylaDo41+p7heWKXNa2Zsg5Erzrizu86MLVx
+hJmC+Pib2svkIJxpuk5rkUcHz3iehg29snsma2CHmQqWpWTCaPtwKUyzmM2wGn/80zkEP3L71B5
V0Gyj3+mfCXpNI9WWgnBmFlrTOSvID0iHMabRXqiJabT90GHCNcDJZ7Hsst6a4Ontd6bu80Re3/Q
dNFWNJoh28tKPRMkX85q3E+ex4yBAqZABtyN3dxA0Oj+pZ5Xz+H/vg0Prl8zt5naOt3JgvrKLOyr
8LlrUQ2k2qwjiFvTRQ/E0vlRqsZw/Q9DvF5TwBBnPIT8zCNFiqIEsBqT4mkzBOOkACWNc95Q7e6H
QJPQCQ6dxDOPjifv2zxfXiBV6NRVZujdy/HdflVarhzTZLjxxyum6VTk7vbmWZk8jp1W+oxcv35a
+sL1DgEZEc8qIcCRTG9F6nsf7h50lVuuTALO4rnitCZARu9dWRdoPOpic7Nh6Ct738iGVS3gGuzS
WK2BPo5WEN4pWru3t9Ucu1fzOFIsOsL/v5U8VQplTUuHW4NLu+AwrnihKrQyRUp7XMMiGgbFeS38
2B4IJx6hMvOabt6Y4PE8C9dcf8m+Vc65ZEu9BlP1H4doD/+VfiJXzq1CmWzhAYpSWkitc6Jyt7GH
Ofe2tz0QHc29bmUWsjEkrd9RWUVdNnYjgm9DNpaOEV34dgfmRQ/bPOxkqAUZPO0+Me3v8T0k0fwr
RyLnQPgDhZBnu1tQP1dBBFT7ZAXFggv6Ubfibmpd2X6LsqKd2Mikecth6MdjF4nEZIL94CnRNZMT
7iLamh1nseDMpm2uc9/D16s0tEwakMzQHyIm1zlb4fg6fklLE2+kZTBnQT3K14TqQpu6mC5foHxc
IIzJXRmE1rWhwjaGkzKRGp/WipH3QCZ3c901JTPGVohtOmx7uX17uXFa5r19vKubrnWvPZWLt9lK
/xntr6VzVeUJCKvTz/Oxg+27t0MAAFYWgfr1f5IhTbZk/PHWWT+KPlfvghrS9pjMU/1DIzLX6bhp
+70bMT/6pi9/poEID5YDP38cTR9yBNHo/L61kszeDfTpKvIG72++cuTxUXnG4EUtfci6n/9EvQCY
t3YjcWuNyxZLMlEu5LXVwZF7Tj7CoC0vrKp2zPwiMB+IpMWfHmaCiywp9ZK2qyvqexJL4ZMKNW2v
o4lLg97fUn0wetH8MztktjCthz+CIEcnYxmNHzxvr0F6Z738Erpjsi7V6ty39eWk0WWZP/dcnyrb
lbvdQo7gvkXIHIk0rxY3vNeBlSHUTNc+a9cw7/JX9o+eFiHRhhv3XRxtHFYzhfUvU9zX0+2SR56G
YOq24FBELTAlMdqxd7VO1KDeBSSsBAfl9uYf39DlsGLUbLIROPXd3UvA0mZl20oDCexREE0SXHEJ
uuDaXQ4R7tlueG4uSQOnpPfMHcee37N+MN6nYSyGf7nopMx6XU6swps/vNQ6ocIRvrxaTonsCX3x
dOU+z4wgThai8nlaGP9njoO4hHzCPrLijNfOzJBdaBLg845+yoazDnvSVkXmWuII/IlpwJRp566y
y3hIzMe21uKtcOu5ggqe56++yUFrN8rkmnTV2/gUEk/6d+bmeQRpdp/I7B28pwktfA5k1zXUb1wY
Yl337vw7B/lzzrVv1qfOcZfuNg+VtenE6xWeMCPC/9XiEnp8yRs+dsvCLO/HVUIFuaLiOUNiW373
dC4zyHKe8f7NTQNNNDblk4cbdj3OapuPRb5A8WukfHy/xmOomFsnfKZBupn4qgtmhQE16LfTQEwf
+4WjODO15omNByf6p3zHvEizbsvtGIdcOQbPjZtFW6C/wMEjmS2IkM8h0bfldSWRx1+uOTIxx3Hw
Gf+GAtyOGBovz4B17UetN/fTNG3sppvXUFI6yuEnjHaAZ4KeCVytoYB/r220RWnrdHD4QRFN190i
+C938zYx0sqoDbKpiYN/8B4BbAcqggtZ3OG56uXCmkVwvPMX7ARYvOdQ27IG+tCjsbVzfrVCTt5R
0FlYZXvVxhccmeJMzlzw3wNZcsNLs/vmW6Pk+uQD0dLCstH2xwh3SJjJaVvUeSc//QbAx9nTgUfo
lWmpbw+FnwsnG2Ir/LNxlf/pBH31jkq1/LOCzX4S5+mWZ3jq7n2qq+BntkOpU4YeB8wfbu57HCZ5
r5N42udjsCXuX4Tjo029vCYEgDYK2VxTg7z/7qnvCm68ss/ng0INwoOMsfMf76OeQA8neOJqaw0j
Hsqb6Rg2ohyPy1zJ24W0Cegm3cuf3O9AAtwhzg/lvIf7KaosasJqDRzBxjDQr3xPV3THZ4YZEJnm
eTWnYV39Nuv47W56d6DTOseQ+dOMu3oee8tQK/IlDzIDXO0fgz7QdTY6re/c2rylSZZgouBTeBpG
qC9iT51qFtiXqBHumCWBEOa6mkvvDTksyQCOWzIbRAMZLoNyQWeKyxyQFnk+Pra9P7Yc7nv/Kmbo
MW5pGj9S647Rs7OEW3Haher+RCPTUVb1gNU06hYB95nXjm9q0sF/eC7AZ/pmHaJ0VhQRyw9JkqF7
7xvj2btmlpVI/SYHbdqKIHpEqzs2h5h72EK1xxOHkghW7HUb6RCUmHdre87bKapvPY4PkOdyUu6R
rsrqrW4KA9wT7KI6DuiS6IIvPWDlUYU288yKethtbPOOryvs0o48i4I/PttD2HtWpVyRcBwrN83P
QoiuPMD4uDfh3uUNGZZJeBM2sdAA+rt+Lfkq30drMRnrOqHaWjScfdlWeiWRw/0wjScgoeJpKS/5
HO0euu/CKdff+D3+X1SfI0Ax3aiXQynjRWaFGJFiyDz2rpea9+8LnQAHpIx6iC7vUoHcMGbxcvbe
PKZuBcRAuAniSHITF5bYKpwU3UCd659bRe4bt0GUH6VmiUhlY5JTvylR3wVmz8M01o6mkncjmShr
ewDVq9iEwc8YTOXvniOl5EuI1uvBZSQ6xGig5Itt2vXOSGeo7pjOwrt9dKL+HGz9VmUBzeDmyOQA
WuO6m0uX7+YJABhb8PCUQTB8bmblg0x+VTx3LF2/NTsBFh8xEHBg4zH/1cTFSH+3tVGUAfxDA0D1
zrfjyJhy6sDUm6ylrX7FPuvPD+66D39FK4LqVnthcIX7ev0bbm1wdLxynR6A7uG8FKZIw6E0hf+S
rav+M3CrPy3o67scQ6QT+UiiT+ZTUxynamI0P1TbKB8Vcg8UYnCw5CjRUg7lsMkmMx4x5IRu7vNX
VA8cgmsJWs5NoqI5q5uKlu16j3j0VTz2Mu3LRb4nSI++ytbV784UxWvaeb3+6gmJdg91uYln5gmL
QmXiHx/F3S8p1/m90YOTpJzVbo0HCt0JyjE5M7SYYqyIPAp7y+5mF5VWBMAANZAgD8w1RnOcuquW
X4Gr5C/fidZnKVhQ0yWmT96jrph5hCVoPOTQmtcdH5CRLl/924qRNMzaalsGNCvkVhP26RNMu42I
LHj1u/HMXVh+R3IPFPHSxvrkPE1VeJAiiKpDzhfoZshyI97VnOcgqzy/QrZMZhj8+YhgK72cyZhW
+IFlOlMrddfHwJ0wcs34TsBU+1+jt3lAhW/bx75l8jyarRihtaB3u0NSb1KfdA2tPemwmzITNZJP
luMSPdqcCwZuPNZ/xsZpvlgI8HFXnbBvnmscXCti2t9kYeoXz2wuoJG7w8JxfQxjhl4DZrqN1fC4
qXx66KTn/5p7Nv1nYCdfZhPKqz8GZ91nMZjudQkbRmwU4DWasCr338vADDjwTeU/CGju8mroi+mr
3IaLApEdhOJwYtzUeXX6RqTbmnBfCLPW0EmQiW9hiKilLom5TPepVz8bhos/ISsoffWVz/vpMyQw
TcBxJcch3CuVTYstfrnKRUw0wuhcWjVK6Ipg2Pmeq4746XRdPfdZ+7t+7ignG4EuZf2Foo4lxKjt
P42yuEvL5fIUL4ushis7Nv3HACHMA520usoEwICTwh3Qww7oBBRlw6a8L9XYR9ksvZl7eOcPnaZS
riX1HiXgeOsI017JLkc4tBRaPRdLjsSivgjtUyn30qBHW8UHu3n76AdA3XzztXgcZ1U8YachPDd3
e3ntuQoMeL5IlHjhgoCAyGZY40MEqPYOqDh+OsXuBcfIacFlt7lyH9BM9mGGrwTgin0thJWu3chk
nLOINxi9+mezUhFzEJPPD14qqOQDrwAujwLF3oco/VEf/NI4V7uAfucML/RXPAb5W8AUw/cUivXb
9S0sP4b4ipoZNzAs6mIv3928CvIbIln3x34iMebEq8DBhjSPu3II6EKGgd2mgsndn8GbujHkqjDD
fCckZ0saqUI1B9XKyaYiNPkjfovtZfNi9b1JJecrl8yQ276FimdyG3JoSRl8gePtHH/RXFwNPg57
sNhqODv7hLJHSzHe8lEXpA2RV5aZwXL1U/H88DeQ4X5anC78N8qyDY9i3vqvy/HAlgbnQZY3k8R1
lOuOWEP40s8p3l38DqVf9NxQIgaeAaN4aGfMBchjwvzBRi2NfhYgDi1CaYftkORDMTISyerGBj0I
9pijUwfAQP1xmoRpHppk4PLspm73eHxm/6YJ4JzIvHGGlh0qbF4cpeu/+2CjPyV6cASZpe/8XuzE
UhS0pO5IXaK2KTwHj2GxOjljebj5v3kK6zuk+H91vrRT5vcj015UMZ9HNvZIhOxb56r2RvRM2kJy
cmDXU3msY0b2dBNsomkNXYfYKNm9a0Q5ZXwk6Y5uprAX/lePGI7TyucarvvNuSqXiVcC4D95WrzR
fxpBoPtDvvv75+Rxa/Lwyf3b66kbSuumDm+3Be1X2idD9b4b6DIwqT24x4O984QjriyPK8K+mWyo
UbLNRw0sRji7zg0/3IxWo9HirUl0gZDtIkAcAhqHztu0VRy4ef85YyL92P1leOidSvtXdTs6p15o
Jc8crlOTRWpQpUQ1ASRIHRB4QrvdND38p3thEtHUxWmEo3S70knQwTd0VbhwAnmAvRSlYHQgKx96
e/Mb3id+hHxGx6SCEOJji++bvaLRbPGBx+8xlYEe9LoJI7plZvS5wBKgFdwbpTpuY9T6J5qCgLTr
1Z8/htrbf/aeO4hELhjnQ63M9BolrmjvEPpWtzWnRZdF+2WrgmPmH4FcpirSiNnrgxxScYtrERo7
snv9JUu5/8Dx8bfOzdIkB3CrNn6cZQcgTMOhZR8g/xbWtY+D+Tc+uDG4LYOh+oXoQCkGrm1ckcxU
As2IxsrSZPOIAuuqAFJb7rDTLvcbQvM1i4G77BUNiWNVPsK1au8NhYX9ZvDa0MPrSObLuyoarCDH
mQiu6FpA5X+R8r1/6MLX6xlOPh4OCVsxGotVkA7Jfg24XURWfCZEohHbFYfJQ7k2SYkarIwZrofh
dYHGR1jlVM63QB7RH2zVBPkRcUiCNIrVtDvIBY0QTPflBZCrIazQ6+NtymLulJAJO0JpBtOXvKlh
ip/t6u8OZKXlY+JQns4obfd7uy0W+M1yMhwgRtaXAtH0Cj/kNhOYZty8V8Qj+Id1GGZSf1ABMmQ2
nQErXgKOnNltWPpjhCEukjGlFLoUUTZQDILHBv6WGMdmtFF+NYEtV4QUMeBmg+NBGULB9eGJ2LGR
bCai1OITyH3D3eR7UHMSGTmZcbNlXe7nzYO08kXxyvC4b8eSBNUbwmRcEBanF4LleOHx3bVDqsJU
dyZPG8PxDo8I4HNNKjjLNIKTCG2Xrd2voPEa/MM9MZqkrW6NPnT+Jv8rbc8ZKCraaFLhd2C0SY0G
OF05rF/mdmp/IUz0xyNbvX7firIrrwWDN9xGNfrPUeGRsKXdkSdShb1yYQ1d935nuPma6i1+JS44
QXxEW1F+bBOLpdP6nnqY48r7Uw5eFBzqWjvXNiiG8XFOhvl5N33goN2IUbAPl9G+y/1mzqSzogpj
Ihc4r/tw+d2XLXtuTSwohzwizvwAMi6fOQ7gkPCYIcn1+1YIxG9ifeKYslvm1w0ax7Em0Wif/n8P
SJVs6eAM6p6jEZ4YHVH+gROjvTIkq+oDggfoQWQ+06fBH7ccJgRv0w29Kc6/Qvexf3YEGF8GTOBy
lTghDZIcLiI+urvP+knwuPqvK7xlZ6BuincydrdnU84bN8wYFl+TMuZfESGzOzVz0nwnXNLzMeTF
gomY6ngigqaO0IUaRs6MJx6yW5aC9wYXA4Mfq3fzF4y+/xrGqNpTl2j4d1hcMJp9UeZ+GPbki+wX
1DwwxsEEC2BrJMu+iP9r685+V+xWfCq3RdO2dtEms7qqA3Wh84Itc6qo/VOR7Upxj2ux20uQOljP
6uLpWLYEsWg/2A7xiePw4xfQdjfLbjyVOpG3B7wHUpSojOpiPsZjguyau4VKpbiQtsggZKcHmscc
c4ic0LkLip6ygcrd2+HM/Nj8ngZOZYY4pEerN3L0I3js/iI3rZ/wtSp0hpXXiSOK8PxJcT6VGWO+
y5pWDeurh1b81wh38xaE8AiS2/GuG1r/pW592T9P9b4StZNUm7ny4k2/LuWyEINqZ58YoLFV+dkM
fv2yjv4C8rQbTCvGsaCNzC6EplovbuIjW5IIj5UcWBf1MoXzwVO8NcdCVZrzMdnn/rqX2lux4+4y
TsBWA86HwFf8zyV2nr9jZUeRkbU2kGhQu6b+jgeEE2ciMrb8fmPHQdBFU/2LRjf3I1kN+KndS5hL
X4C157JETmZQwCBvUE77vc86f8uZ9P8jFOoCsxq9Sw4CZsAjVhz/Ez8ISo8Oe9DnVGku8lm5yXlq
9waWFYdQd6XRd76wq4wUG9fegnw+wBy0u3Zys6XFiZg2nte2KEwASQ55jk2GOTKKnsCmmTYDXAG3
9Yz87lBRMRlDHqxcT4hr/HfPTNW3jlH2Zm0bMeXi/punbHLi/KmvJTojJn+GXGjXsjkNfhe+is5D
yLMSGvK0CFfZbIrzdU+xv6FmGiNneGuiyvyJ19B9DSG0nKObW0ccyiSBnKAbqqiyZu4YTVvh989u
rOIX2huHT0csAYKlYSi8jPMQ+JB2uP4OS5ro8TXP/hd58gg+keN21zPGq+3okvuuMv49zluO5/nG
2n1AIwKA+t/SVMWnB5qGonbSXQUTyyOWen4nDErB7aK7ROCGOAAJ/O+8N6U8oEiy0PBRPJ5R2PMn
fbR1A/ce7BvDMZL8dPXJSTsWs4oeVB0IzVHdugHYX11/zGNTvSV5kzxBG4K47HluxQXg0kMahwJr
i64k477hZPtiaGDV8FBZpmrA7JBirMq/wxKo4rQkUy0PBi1Egs5LmRtpw46sC+dyw9TO1FZHuZXA
si2KDv/odnH0eNk7Aw6V1V4vw1LMWb5uYHvkN3l3y2blr6LhFEsJuKxoIGItOcXzyDhDePP8b8fw
d1dNnfIO2+zAl1cxrgK+aR7ILFBT0aabNeIDAyK/sTZEoseVdd98HRHVMqG79IDGGNHSvRk8jDdN
nzyrJrdByrJeMjTkrssL4Xji11759ldebauLIPyCMxMGt37JevGnzO7gMJmlgSK/5AoaCDcwo6fO
jIVAPstanRo/cu+xi80PcVIgOI7cjsm+kJGiLCoZd81JDz3vLQaq1+pmz08IRWVx1bpL8iz6khSN
JIGxv/W3HTYDOnw55Bz7CxYL7vprr5aJSBdFl7LqZ8EuqqDdjyyrfY0NsR6GZ8+4yALQjC2YaHIH
vguP3HqcdGnGw+xoV2axxQKdaWddvzZ/F/txX2e3PiVl0vBOlUnIpIUA1SKfK4r64AIJVv/pAmDm
uFrhblk3YIBnMDMNkotk8qob8seS7n7fqvgpqJp2OvibbbFpDWjsHrH8QGqv+BT4Mia/+89tenc5
mdLm+mA0kNWpKBmMDy7f4nywHOLMFjUsFV9sOwoXVMjLX6opYpaYqL4QCD03hhDDu/rT9ppC9Qrf
x8ugDAkvEzUA9xQiqA80sxIScljC+ymAd858a0akxfFYk8UocxflLSdXKiBSHtzcRfKiQVJR4u3I
sg8t/qH/hnw0v4bWrR8lqnTnIhgEOwaNjVhEh/FfnG8sf+C6YIWgh0xcdQBho6LW+cPEt6uMFaVn
BN3m+NEd/ck95zK2fwqxO/dYTDfnFjOZ/98euP4FnGmRZ9IlVFwDDJcWftTpHzEX+C4afn8todkp
OMgQAfFGRbp2nktKD5pskA4/2OY4wdu6zNDK0xpC7zbOklwbUaj9vPN7v1pucH0lQTOua9CTZ+Vv
YEhknK13CCK4JQfUJw9MB1wXrbMMW2oXQIxzXE0zAJaHm+AVTLJlBBk2D71U38TP/+PszJrj1q4s
/Vdu+B0uzENH2RENJHKiyCQpiRpeEBRJYZ5n/Pr+ILu7mGAG0XS4oipuyVcnz8EZ9177W3qaI4bl
uPFPZYKS2O4Y5W8o1LvT/NBDiiMm1IMJQl7fUifpPcUFEWSnUwZeGOpgJshEsFT5YQUji9kvgtFA
n5UQrkgjwLouNDz1KSHYBhlWLoIvgZo1vHxFq/wBZ0hPCLJlyZMvlRUqCC8mpEQ1d1KgSc+KL1KO
AoBNFv2FqsE8tsMaU/INq3j8aY361HGPV9CC9IRqNVQ4XBvRSavJvRpSy+CQhdJ/aWZl3HEG1co2
93zy3EzdyhUbv+KKXxVK4cy787iVI4I7bjQ0hLE1c0IYGZjpadagjptgKIdrbi5Zre99MtqjG6iS
WYKWK4XruuPU3Md5rhxMYiKybQKY5wmfD4V0qikGfK48cTrpVIs2do+wot03E/G3W2rPPNimgpEz
NoGq5S4uXo3xaWr0pHjgXSA8CBaBUdJAhYg+X4+45TZ9If1IskkVuQPyPHqy/KgTbJ5faBQ9iaKp
XVGiGv9m4BpqkXKxMo1NQiE0hs7WJwiPACgcv6Iu7fDbsChd2ioFtTx23o540b5fcT2zBF7DDTAP
AP0JrkEEckYUclHcnUijZpUIf0gIq/JPoc09u43LdmfE/XArCAmwV8Hz+XRNu0niVtq93/yy4Htu
Hq9WyvFNMLZkwc5rralhrRpkK6lN6RXPoQQpc7sXUQkqVHcWJ3IUlj1pqn9VDQmy4PcbX7qKYTBH
67IoknVU9Jmfct46PmG6Ruous2OPI9etJI+FlGIL6Ma8KkJkTUTRfCqzyZ+HvKioEXXjDLUJlxgC
3qXefF/5Rcva8+UvWiBWEDx7ZZXyOfxcZR8mhbmJfEt2uCo9lFyF2XjIhVdUo7lJ02vwvcxxl2VE
AOTeRxo+EnJAT2KtjNQSAfDnZ2FiOFNvJeUNWawc2KFblSdxlvqEW6md8xF2JEQj4zrX8837o7Bk
Q8ytzYQPY6aboolZYFKKXs2weUcJghzY/KWGhoI8jnIproWDNvzC6FdeIYpcmoYg9yRdm+egpC3Q
Fwgk6zyuycNTDijf6shMuOZKaHEbcTignrN2RUbtdq7oH7N/mC0OdZTG+jwDaV9azEAzpwIR/Qvp
PkB4lFwR/g2Lr6nKWXAgEkRq+/2hfdvR8/YW82vUBQpTioLCw0zsedH24/VIu1foMRS04mWzKc2y
vLe0xN++3/LbmU3LwGc0oMYGflTzL3tFHKtHLZdClZmNQ5J49NG2cvAW+QdZLX/GE5NApg0VGQRx
zluh6VCxSla00kvNUZulb2YqHUnK958N9NYr8+btuoC+zfZB9piEIF/zvDlTtTwrFZipVcNp1hAa
dog4fqO4Rtq/P3xv14QKZ8PAjZx0D3zfeXhfDR+lXFU1hJwNXimXB24w1GJRPhw6CDypSq4I5978
By0qgJiogKc0YUkvlHhhl2nLmi8CoX/yRgJdVhPNkcQqiG+hNZornJFLMwTrBJNCCBP805Iu3uMI
oZK5JRsA56J3on5sTKcw6i77D6YiFkQw4SVV5astxjJETM6NgrGcSqNE69xYaI6GcqWVS18MXLmE
eAoXFDTx51+sN9DpxgGtNCgEdEoLrWkfBXLlDsRYyeATC3v/g12ajJZooR7gWsZutlhhel5p/mjO
U0TqrLs+AwziDL5vCG6bcKlZ2UmWkKJ5pVmKITKKKtSIpU1JbrUJd2AqjyvJTx9DEnroQ2OkK1Px
yayz2ZJYaLqH97t4YfviYABCJrFXYvwmn4/p5JmToiEStWEKUNEpGd6uHom3Kmm0LRPPJAqhqDtV
QfC40t0LXxMILNlmmExsLuriotLJYR6YJSu99lrzh0zhdcRZLHV7zMrarU99tPt+Vy+shvlChjWL
InEkLbeWurcaNHYJuSzkoRsNsuW2FZQ1V/ILX9GQIbrpEpQi0M+LboGr8aNsXnOeHEsDqve4jnZK
XUviVspE1MhhJI4nCf1vsLKhXWyZg4ASNswC4aWff0oP3f/Q4AZmR2bLO5piGG/j1awNgiS19Iu9
HbFrTymnt9LwhWVCeyK3C2DX6NvmH/ZqJ60oeTeoMGVg42I41pnYuZBghTuLCMrKjnahj+D/FAxM
WCqzXfh5U2UiylOvpVTnU/u3ESqkZYNWUXgbkkC6K5Apf48la41XfKGD1syGxz9II4IiLr4pBdMw
mDsWSSgB0BEr5EiUtng7X6RK4cOT1ELzYeGyge0NEMzzDkYUnRNPooMeQKCN1aBj6kttjff2dinM
jgsiJqsaxDd9iQQUOxMXjxIfGAGAwCnuY/R8QdStXMUutDKz8fgPuycI/cX22VKvkmaaxfFjoBEt
pExDrRPoH17W3KJZcjIMRVmEfnY+YoMYdAPXd0QWiEbSUwVcJ9/kldCsra8L3WFjlqDZixxyzITz
hsgoqX5G/NSeesikYSpXDoLFFeLw213xj6UovCws4rn+LHojc2Hph4wgJ92Nj2ye4eiGNfqPYqDq
36XCuhh/fHTKAePFrBGJujZbqyz2jRBZN/EDbsyKUvBkC8xiW4zDsHm/lQsdM0z2RVXkcNN5552P
Xg+/1a/ikqe4VZIyTALjE2Yy9dY02sApBn/NnOdyezwBMDLlfrek4ney2BoGcR0kCEJN/g87UbKr
nk+lTSRG+V07VMrT+128MEHoIjZmnDIw/988veHjU7XCQI5BFlK5m5NdyJvp4/MdJg+BMU2Zd11r
Afm2ap0ad4oO7DYRvVtzoOCpjuJxxb3y7b2AUJTGUWJwVlISv1i7nh6Am5rxmQrWdii1obJQNdN/
RrJv7azepAY39gdSeHWT7t4fxgtfjusWvEANr0KJWMr5TOlCMSxLDEvsXFf975QAad+n1lLrbZKD
7bD1GEnR9v0m3x4rGFMwlHMmh9NzeWgHvZxZPS7atqdk005DlfUzEchIfhJknue3HhW8kp2XAfHc
9xu+MGVMsJ4mC9Bk/S1Zs/hecoGFN2h30KpuIk1N7boo+g/fY+meBfdSpuAK5Pfi/MqLgVp+E+GX
lZjZjrpGD8ibkBkshSRJtZUJemnqcDQTDZxHFNHc+fdrFSyx0KnyLjWHcAfbC21dEgpQ6T0juoZH
OF5rBO12CpfrLx8fToNhxG3EZPpo89R6dRMxQmLXvq6h/kfMdCvBfHJzmIorb9RLE9SQeRNzh9R4
qi7uzDCfCgXiPMpkPTbsGsHCT2WA6on+ttxTJ1Lv/4Ne8ZQGdMuzh636vFcTOJWcEkFmp5oX4YYq
90JH5gUka2U2XuwYr/z58sH/NhdvfchUyEIhNEBw8aghwBmYhEmdW0Oyj1NNrO8nKn/WImEXGp1N
Unj3MJgc4YuDYZKRKRcTdTYjjm3kqCjhGtHB53Bt/DTdvD+Ub29yTA5eqBrvVE4FZbG3pH1MlS1Y
HUqiGoqLnHAayuQ7tV9GOVAhPvby2qvujy/KeTx4tkzhZWUyrtweFl9vSK3A10lN2BbLLnXDrhGv
+wGCmBU22d4zSR1JYVnvApSReAAKpKdsfzRICKYw8lam7oX9xgJ8wpau6Ozty+tl0KPMxB0qR1tT
+S5Gukj4fEjx74/y5T6/amb+DK/WYaQ3SSd6uN940zTodtXOcC2sIlXNSRWrOWlpIBzEnvyamUCs
LRJS0YDLTVx5InHFp+rS/OKL/8tYgZ1hsVpzYHKeodJlH+24o6JWfVGqMkYSJvrHruaN9n7nLw0x
wW/OEk7O2dTtvO+qPuFNAZbRNjSlhLtGBZExpv1Kry5NZAMjcQk4vsK3nHv9aoRRBqvJ0PJOAKFX
/vAinzxiKfuPGG+vXQUudog310woR9srLgYQOjICAYkLR4WJ+MarUASSqAlWLhwXW6GohI2H2Af7
93mHqGvyChnbVGyC/dDcgilS2w0vLSqg3/8+l0YO+x6OVgLvBB8W1/iKy71JUSsNCY24FVCmb4y8
M+4KKoY//ydNAX625ou1sTyO0nqoG0vgIxVDU5xMrwnIcJrIeFET9dHX/6Ax3K4IwXHFlpavcHA2
AXRoLrwdCZht2zYYX6IQ33RNkm7fb+rSt+KKxgEIjpkTfjH50DCpep0SulEULb0DZWHe6GZnruxV
lxYukGRjDg9xQixZzFnS6WM4Me+yGt2k3aIVPbA59g8BEapt0VLt8363Ls0Mgn1IFFErkcNaHH9K
Q9F4qpM6g6eVOdFEeVwVYRLGvT5Y+Vhv+0a0RGVScPARyVj2rVclK6nRVM/V1NUu8Mq73KyOSOX0
vViF3UrHLrRmwl3GPgHPl1ludr62+lYRcBsnva71gn70U0v4grUTpTtSO92C6PNW7ptv5weRdQnj
HO4RMpWui7UcijqCfSGnqJ0c+49CmkZibnJ///7nutgKLocsY0IZ5DzPeyUInT5M0JlQtEFgVTu/
ukHCueapdGHs5rsQiRYeBwSd5z9/tdESrqc6ykRXn3VjdytJ3iyZoOr3qKa9/k0uveT3h7vFFCTI
JEOrJ8Oz6JaiJ1XoBzwJIIxxWU/l5zAzPuhRTWCB94DKtsSGzuGxvFLKArCJbOp43uUKFN0adgzR
ZTVzkGJQoCbyzVZW89uvxb6uYb/Jm5Ir5jIhWHYFFTidhZ4vKdtPxhR512LbK/2Hd3dKKkQD53KD
3V02F7u7maL3QQASQ8ZocjeN05dplppVerRmg/WmQ7oi8QI3RJ7IMu7li0UF6bcSWpFCRKkcwx9p
LhRu3AQfjs/TCk9TrhOzWQIdOp9+CEFRexvghivKcEs7zkxQOP3Yx8p11xbI9qLaQkRHnTyLH9Jl
uZonu9TPedvgRc4OQsbx/BckvHTmgl/US1WCViaslOCTGmrpR89/jpPZY4uDmZOZrfG8GRE8fKvO
YTzKwsyNpfQvGSLj/ftra75rn93FiXjOdiFzLtya/+e8kSrM6qqp9Z8tNcJFLtzp4T4VjW0uyTaO
N1xwKPrCr2FlTr6JLsytUmxEWFedgUGLb4iWEFrvoP8c2qMVmJ/SzpVzz0n0aDNN39/v4LIpYsci
2QdMcoi4UgG92DxCuBIT0lCqgvXBv4F24jltn3ZXArx110w9xGScppv3G13OkD+NkuMnpylzxViG
9iKoQ1qfD4ENvyO+oz4gcSdzNFdaWZ7O/2rF5M6rKLOx3mK9kYT2wQHTtYAypx5RiTCHYqEoOdSV
rwkmLjQ2m4VQh0bGG4uMxa5f5Tk2ZdqsRgw82uoL854DjRNzaLwPTnz6ddbUYuJruucZU0lT1Cb2
FDGk3g64ykevbHMrRH7wxiCuxk6y2BfbVgpQ3kNnZJPRdj1ZY5Jtk7H96EwgO0sVBPsU0SbiI+fr
i4qDKdJ0ihO9sCh4xdYBhMXkozsvmZ+zVharmAcJTICBxyNAUM+Gm/VDjKUf7/fk7QQgHAGaFXOO
OdtkLL7KkAiN7E+g1DAt0p+lAZ5DQoHuzJUw1qyS/kzd19sSFwwaI0RAtoT80tKhroeRoI4dWSyy
6FBkuDMKFGsb9adKSMsbxLf5ttHbdg/8VXaGMJIPUHKTlb3xzSrmjYzniYR6y5xrOBc9TksI62lg
fLdCKgBKMIvOoMdrt6mLjaDwYEzJ2OjishGwL2CE/R/xWKaWq5SKdszwqrN2H/p6syJG5SFECoWG
8D9Z7BVtkgxWoA+9jRlegHK5ML/CTaGEVI2ClTfeokf/aopbLlat5LCxMzyf8opnhHHG5dbWU4q/
azq4aRNB+tgm8acVUj9/OoMF5lKJMOU5GKksoNImkCGwURH9SRGntYTdUr73r2bILszmezxXtcW4
wc3pyJ8JyOg7rdpHQzl+giLX3mitr+0CHsxUdg0ahZjUb/UxJioUSrf+QYPb4vBJ1xb6YhH++Tk6
qYB5CXIhfhOPNDMZhB6oiHwcErtW4+RqAGewDaltWzHk/qMLe7UG/7SFTE5m4pC85258/h1VNQX9
PPIdg6j60lLcAzpL2U1evAdZvNfy6mcb9j9bCfsc1fucae33gQz0yK2vbOIDXPq1OMW8Vy5+EAe5
yYFuzV65S7UQJRZU5Zog8kWpspSXFP5rfMxqspy3sDOzeBuHUyrfw4QLn6YQGvWKWunC4M82tiJS
JQQTwPfOB8SrJrkF/9nZSMNg+Op5vkE/XGzKIEo27y/XC2vorKn5p7x6Y5XSKAfjPO2CRhcOMRPi
E5fR9uMrlVYs1ihKtvksPG+loqzVyxLWUDv5wVa2BmFbyLCm/oO+8KySSAGShNAX88jCZSEBvcY8
yqPoJ1XR9Y3QCfr9+61cmhxIPVgSxEfI3S52HQQXftGlVFXHoRTtsGwNDCpCJN/1Vb/5JBZQHeS2
KI5KF3VfP940ZxSqMrQebxcKpdWZ1KeUFioE564HSesf8UUQDpR6a7cpVDnQabp+y96/pg18O00Q
zvPeQq7EZZot4fwDCj2pHaGK4HeYankdxVm+D6x6LdvydmhNMoB8OtEUeeAt4/WBWHa6WKSjTVne
vahrj51qfvEm/dhBcIHZ2uwNtfqYrIXNh4ikDC2AMKuMRHdxLFJ/1PPszkYqT4EVfLcKwOD7QlJC
3QExWwQwG2ufJAyIzujh/c85z5TzbcaUOLfQM5B+QVKzaBrxDMVkMU2bOoJsZfAiNy+C0sXriGKH
plqLPMx/39v2VFIhaJIRry5m7ihNnurL8HDqHtyBPKTRt8T3vS0664jiRqPYwyJe8/97u5fN6UAk
SshKmTnLaHmA1yCF0fAVARoJTizmwiZWa2tbwNda2csuNsWbnSJQWIac2OeTFFDbhF8jkBnIgb3M
ASLGoutZYZZupWiS9I/d2nCZMTmrEVQwZedc/eLEFgZqp02NCgxtgN0hVPCtihjjtA9OklmpThPs
nqgUeVmed8ryEJxNMKgcDqGpd6MGIsEm0QPtmdowExZaEa35DL8Zx0WTy3FMKAA0cTRwKPUsNpIa
v0SG1GzSMulWOvdmW/kjw0fiwO2KvLW+OBeCaQxEkEiwRMeyPcAqSR1qg7KVefG2FeIaZOFJdHKk
wm4/H0Kool1klFQpW3GtuWXQTRCb9Gn3/odari7uLqwq1hWzXDYhkZ63QmWWhOcTSpfW88T7weow
TfLbw6gYnY0B0XDf5WvpoTdNMmI8XGbZ9qzaXr75EslQBqWmkCKsK2kzwC/XHCtvhFsJstLJMpuZ
Vzc27vsdnT//622EoJjMNW2WHdIoYsvzjiZD33ZijBFUsw3t1undfKdcy5tgpZllJpNN47ydxZnD
bbHVy4R2is3Ph2zDCrCfj7eP73fmz3vkvd4o570Z9Dqg8o9W5B2CAhsvD1e6AfOywf/E0VxSb/ZV
ZR/B59vjt/fbXj4+3/RwnrivLl88nxO1mi21hL3q9A4iePvJuDaOHz1XlyM5L/hX7QxJBg8iox31
ztuVlNU/IGg+eisfbHl6L1tZHC+U40eJMPdm2uIN4gAOdDKnWFnLb95Jy1bmNfGqL0pYSWo0f6/r
0v0VO19etN3jw+c158w/5r7vTYvFtouQORmlkGZKF9mpA3/AfgC2eZoc4yv8zsPKTJjn8nvNLbZc
C8dKtg+a651fQF/tp8w+/nY+r1w4pAsbxuulu3ycp3VWG6BA515BwHIIFjl4BjnmRt887n7Um6+w
gtY+2Mp2sSyAakylsIK5zW7Dw44FFrrfJvvp601g39abR94ENrDNlYNl7fstxfUKkA45mb/f6Pya
tuIORyy33gY34cGzk11rr3y/+ax/5/vJi10kVqmhpLxw7mTgpPxHtSF+OsDZVoZzXqrvNbTYMlQB
K6KAzKU9K9rtzqMUIq/aYxcba31amyuLTcM0otrM5oVmat9bbx/CSi5kzM6yGBTJWsL5T5ztvX4t
No/IFGQN4Ni/BjA54dOwMbZ4wDlfw024+U3RPRuxaP9e6+Wf++d7DS/2k95P8RIoaVj5LB/rh/ym
PCq/vFvCjWC3i8fxS3YMT8qt9mVlxqwN72KD8Zsh1PN5xijMGcgLzM9uj2eY49mGU7iZ629Mx3TW
JNtvgi2L/VNe7DSjnMVJPS8MEpDbcC9tvqTOZL94dsHw5lvZXj3HL20AJAQR8c/Vcui4z3fsOjbT
TJynLCbErsT6UDYWNwfVsa5SBwu/u/oWovWu2qmfrMPKKF/aV1+3vRhleDJjQoKEu8qmd/WHZBts
++24ibf1Qd6vxcwufVLyCSQtENWRFF88CCJA1dFYFbVdQX8XJapvwVOp40ubVZtounu/a8uNgGs/
cU+CHYqCyB/Rwvmo6k0oe0GiTo6gNMoWPhJUZakK8Vgbp5U9Z95TXi8RmkLZSaKfGiTTgIt13lRi
yvogdzhneVSpX+VWlqEHVpKVPXQ5enMrKhksXgNztewyrqLiUo0fJLijhqrcE9BJ41h1Se2Io5ye
oiJNv1LKJN1+eBSJ4PCs4tJOElSf58+r20QOKKGqC7waMZwsXLis7Klqk96Bq0/W5uK8hS2GkTcc
gRuE+BrlV4t1gBtPNVmGMDpG1mWWA/ui/gr8DYZSpeVK/CWRugbga2rArSWyXQs2bMT0NolG70Fr
siYHINB13aFMdfkONUmJx1AVFqZdiPgmvT8uby7f5FzJjekSoSZ0YeSuzgdGxUQjawwDE0up6/Ac
ERJ/ZDeEWRtshhqfVzDQWjdEWxxOu8eKzOOTX1u+uZHIDk7bqFD0tQr35f1y/kkK84P0FqhXfIzO
f5IApCnEJX5wsFiIAQ0rso0ZRfqDwD8wgr7ozONYyBy7YTesXG3fLjaFj4Y8jXgwEXplcTpBchX6
keoQp2rMnyXija8N8KETxM01leiFluZKGp00PFEFtDznnfTr2fLOkidwepGOlIJap00+RtBCyVO9
vP+R365rQpjEvMAGUKshLlPyviEOaQ7KyjFA4bhNNWDwVPor6ZM3jxw+G1WVCpJMEsgcAXOPXy0x
n+SEEk1t53hC4NkDjqJ2lPqKzYRKj2E75a6ReIkri5F6TTY/edHSUVrZwd4uPX4Dupu5WgmZ2TLS
Nk5d7+clq8uE5ay7fu4Jn9VYRBNoNbBwDuCLQbl8eHTnfYwCH6Q+EpH6836nWpAqeeJRaF/nEHBG
Nd6mqaHsP94K4uY5WYDmgErZ81b8viM3NUYdmBf8PCEhQRnGTPvD46eKCh2RiKyRq/zzjV99w3hU
YqNBGOKEfZFdJ2otbUIB+kwPPXSTtoO3/WivZs0GikoyIMwcdTFn5FGsE7xo4cNPoX+McmE6eHiy
rDwS3m4opqxRs0mnSLm9ER1S9UtKbzRrB3/YbCOK8G8SIO170dQEFBtaDxl2qLuDJ9T/lmT919Pw
v/yX/PZf2379z//mn59yYE+zbGzxj/+8Dp8qvv3v5r/nf+3//dfO/6V/nrqXqmmrl7+uH4v6r22b
PT82YZ4t/52zv4KW/v1LNo/N49k/uFkTNuNd+1KN9y91mzR/muM3z//N/98//Ovlz9/yZSxe/vG3
p7zNmvlv8/lZf/v3Hx2e//G3eaX/1+u//t9/dvOY8q85/B0Ytv31v39X4dNj9tf9S9H+SsKn5d/w
8lg3//ibbPxd1QkHEdaVkLnwf//2V/8y/4mk/p0gLJoHBGeUwIoKrWZ51QT8kfR3Cv6RDs48A2rI
55Q3a23+I/nvxM0s2bKoR6AsGZnJ3/7vLz37eP/zMf/K2vQ2DzEw499mzrDO/udwpxqMU5L7i4Yy
Rad8axnJbGsijCD6dmGepj5J3F4D77oHnlS7gqCre7USf+q1UuzEwmp/qpMIHbHXm1OBse83yeiG
U+UXWATFAklW35OsB7jAv3DArDyQjiBS9S7UdwZXQoDkfQhSshK1F2qYxqOWSmDG579xgLy3Edrk
1xiDTx/rJgCvYpj5t2DgVDkgaiwOgGmHB18rmk8ltjP3al9pn3TuXpFtUqy0ESKo9FNZRSdOBv2r
FwTjw0D41Gna+lkFF4lftyYHh1qLjD22Rcp1rweKE3Iub8RxyFzLS9ghMgxevaQ5BWEan0Ktfcax
2rgxknTY6IkiH6JCFPdKUgOx9IRvROibE6VYoKwlI/8mDK1xE8Bh27WB0B3SMTRu2qaof4dC+KtL
hQA71/pZ6PkbMYDVvght/1zCcLjqCiv55GMa89AD5D4Ng6D9LnFx34dhbOzNKfpl+AzgZCjxqTKn
CdPAuRtBZuh7mMT5tz+/EiBMfBLl0rgBSfXch/xb8VRvcKRi16vBrOWDpu8zcmUbX2i03/ii59+s
Vq0mJ5D75tQSB95rgAZPuGEHkLqDYdNgvbIZDO03X3UobQkHq4MoIA2261KSdgmnAzx6hjlKA3Gr
cxxtsZY3bvz5hzcyv3f0Ks9tyzE+9SpeDIhjIuMG83V6IvDzNai+V21bi1D49STGEzIA4dxRPehm
3PNAH4JE20DFlZ/Tlr8TFaOncIUTIo3Saj5eCebRrnIj3s2DGwWmvp+GVFCo7fW035GR/MK6kxaV
/jmtol9VLciOXGr5YR5WfG6NvaXS5YzymQ0WM7+wZ+ZVh1XeBo2w/ts0x+o37KPwoOR8EMRkxj5S
6meyXvqNqsXjzShU6k8sjRhFs7uJ0bXdZni8OF3dg+1S6gfRE29RNOHo15W5fDBMqMN2C0r1c1U2
hovtgHESwjK+Am0U7oyux/DNbCXzAYlStYm9SjxpzWi6Ra2gBESF7vrYwXU25xqmcAYO5QLL9qZM
xdYVi8G7QqShXIMATDcGsOkfYTxgRaUO4QGRa4BKSCHYYzQDTtu14T9PKWbvmZEN3kZDZLg3WlN5
VsQcHyl8xwog0e0si/UqbYN1eH3d+EXhmLnZvES9Bpy/A61l+4M1USiDC5thmvUJlw64nfiwjhY0
XDsFGLGjoEa/K8Ve+Va0Zn8fqUbuVv7sqZEoY/DodyyEibfGlZlo0t4Xx/4ei6UIALnSfqsw5XCz
Ae8YfIzKbpOXon9T61JxhAcNJiEF9qoThlFsX8I2NJd7+UZAXXJvQb5najXWbSuGMWTgWMP5s5Sv
Mc6YbvwCe83ek5WNGndYooWi6IxsG4HDkwWwKzjcfSDCXQey65s70ImRa/SRfoO2Sjlh/9d/FnMv
2JbgE+AmGv4xKRCFgIcf9GvorMqvlGa3SFG0Q5vmT62BfZXEVklcqBu0I5WUmmtl1o2OIcAm8z2R
cvf6i5TxbV1K7CtXET3FxWAZO3j+cat0LAlevNpGDmX1IMgBas0s7Y+doD7kpZXfBq0EMl8HdR1j
RXqUkWj/qnkqQomSxQYGvRhIoNmb+JjWsl64vH2Ug1RIX2tRD79ZWAh/awsdP2VNtaemD74YYZa7
utCAnFOEcjNJ6bgPpx5Afp8FzVHNap55mPPwMGzGvQeB/LbVg3ZfpUBcccjFzbdXYryzoiK+aqRI
uNYrw7sX48lyRK8AV12JrWprek/kocbyljqNKQydwgyT56LwuGYg8Q2EYa8EkrGBZxd+buvQ2rdC
MYqwrnMDoLcQAZocMCnENlT/VkeZjPtmljp9NcT7aggMt27F6obxB56q1onlJGl0CsYw25rQlr76
WLzZOtKEY5CL/q3vD4ITeI2JdaU6/KB2KryC5aixqlvLxV1GJHuKAfAQy4kbzKZubdXFNqjLCt8x
w3+cWpk+VdzUQxmgkzgJ3+PJw11jqLgVggTM4+NkTun1BOVpI1eyfGizQd/gOs67GpjYbC7RWW6Z
DpartcHeVwuWNxf+p05tr6sIJ8ccHyscMLSrhMqnDZYK3QH7VWtfeMnQsES1/CpJU8Wt2rG6jsuc
zyGF/kBwt1Okq2CwqitUNCmIvEpmQklaeR+IRbDnUoJRqDiMzmh5/aESO/1b1YmpK/Rm/ySMvJbx
efwCEyjErbhIv9aFNT1wLTavxsEX5yWh3BhYVrEJq6N8xMis1GzdJ/Zj672g3YU4quy1SdAOA6S9
T4gVpz3KWkTOspdglqhnm1bwDFeeIDUib8UkEBT/LuWHuIJlsreKOQuC8uhD1ZF2mkrlqHeedaLO
t3GH0hfsYj6pOO+igxyo0Z3g+/cJfPobX+utqxAo0HPbSyjHPQ1bozz74qUkiTtJ7p1CkdMXXxqz
az3FkRYjQmZxpOZbIBv5bZrUn1N/DEk/6JjIprHXUxtIfQzOO2OE2T3clr3lpfKVmenCHVYMETA/
oTCOOg3aft2VJ8DP4nNEsOCqVvGWJkr1A89T9UrEExmbW4zytpYWpndJreefRp9NTQcNbZfe1DMd
w/xewe0b4xBptr8oQu8E3v1uQD+xAx0JgFEt78KZlljyAGhtqP57fMnrLSaJt60wkJHE2udz1tfp
Jo6EHrRyeqLS4iEeDWiDotdtgMsnMK78zgksA18IHD4mJb1mrY6OXzKJa1M99kZVO2lRpCejKm9r
hQMAwMWXIMo2OiRtbrAj9udhsM0t7aflSUxTcipuUWGOZVYhfkLJaIGWSj4roSFtKyCLbq4N4hG2
PKjDCEGraDX1g9cHxhU7TTYzxKVt3qqhnRVx92vqhvxnHGE0iS11WJ0mTRoOQuqpJ+qrFcdQB+s+
LCxrV+c9BphWMP2urOpY9WL3WdJq70RlmHCjQcx3MTTzt4DLR8QCnHN6D8k8Ks3c1YCC7uVcqNxO
SBQ36BUKjUdd2RZ9qz4poZm5YClGIsQKIsekqb/qHG7XKTpIwOwjGidVxtgULDjod1aNjF1Iqpeb
cczEr+aQ6k+jNCTbjIuvg3o3cGtLL3B1butdOzblNjSNYQsjs9lSLGfgVYhjThcPx8DSQEu3LOmj
ojXXwdQrDhaDulsjEDzCzU93eZ7y4qV6psQ3dkdaP7sRBPYJM6z1r0qTfosquXcnScbtzVCFg542
xU7TBoxm4K26ZqIDP0+UCs8mzbN1ob8byjzaKhYsWA6HwZF8ajuhwcycRA2PhEwYt5OaSk43NhB4
s4qFFnThVVfinFeqPWJkqYG7OUbhDgs58XkMYn1HMcpoi7UCLNTSvA2uRtOVJifTLbIA/AHL8snX
gS+LYfWzBm2C18wY3U3cV3aKNaifsGLlNtwBndKCkzBxd5OGWfMKUugz6rZTowcBzjR+6QDuNHcc
DA2G2obcuZ0l1E/WMKk/Ek63Jy8YrUNWIB8BgI8BaZb1prQVvbFgH48F5RqeMmzAmTQmg/5t+yvL
zKsDNbXKLSu2OEiTql2bRUV9Uik14XfRqONP1APkN14HpdcZR2340jVC+RjipIrzVx7srYktpa0l
yZHyLrpGnTddmWY6wZIr8GAqwno2xu2k8l5Tqwx/LUH4ISlBhWslRQA7rEC63OVUMSDJy9l42/ml
cN+yRLEAyhXvl5bH3p47Yf2gISryuSJN40HAKuorb2LtFFp6s/UirdyhVQbl3kRJgw1NYZq3vVWI
e6h26AVxgSzvOvjLBs4F3gDpPuvaw0S895eip8YzB8V00MKukzE9AH2hQ83dNTkzL5DMFqfs3njo
h6h3tSDoZwuJXLrGhy49YO0V3YaYuKS2TGn14ISmEl0HsXYtCVWwgeM7HYO0RPNVE6yzjUgmhstT
6R7u+UZquFjprWrij5U+xlHhb7B47K7MIQshE1GtM+gWaWGcnOzR174PdTib20hfU10xHbCuzxX/
L9dPRe6MOfiylnP6ExWiqjsIvE7Sqajd0jAfmyKacOTt2j2A+e6Tih/jp85vHmHeSnzpVtgOuHVj
fM9l3WPSPncNsGI/7e6NqdiZM7+G3/rwf9g7kx25lWzL/kqh5kywb6ZOeu8RHn2jCRGhiGBnpJHG
nl//luvdeinpJlLImhVQQI50U3I6nTSzc87ee80zLDFzLA5J747roS+D0E8bbROUvaS76FxNeZvB
Ql/G9wKE+bVIZ/vLCGrjdkyS7BSYeRb1lcehbM6S9WTp5Y7jz61Xzd9mgJoEfQ/JFRkBhEvn/bi+
wOAOqMOTQ9V02rrAhxNlfXOaSqATOkUpRmlbbmstXa5r1Re72RuMpxix5ArOuBvmGnZ0x+xOQzF/
sHYWq6VK/V3p2RtJ9OBaD8qN0IKnWJUPxTTflx3+k86F5ZZnzB4lfSnV6jggx8ep9PyQRGL7FV77
cgRG6N1Yc1w9alMTr7ALP9FlfY2BsN/0jgfPyDXi0ORVuKrrnN28/8hqUn+L0nin7ytwewdDRFIU
xy1F2sFY5mIDbE096vhHT7Sc273kvLtplvyeFsMe9BVoBBKrXkSWh0M+LWc6CFY0Zeodp/878a3T
KtOsBzWxSxIgHxWcbA95WTTh5BTfiJbMw85w7uNR+5pg3UGrPsPieJXQKzZYBm5KRy7EtrXzKY5d
7eB2frxZXCsSllFHC0QXMipi1KGG9myQer7iBHgaez9fFcy/WW6afB20hXkFmW1YN4stD0XCabLT
a+cA+4WGhV2LrZ/k1xxLDSLoieECFBKv9VSf14Az6v2CaiAEWnuynEF+n6Q3Q/fu9WGVO8YSBWxy
URdM04OWeP7RX4bgGzyANhp8J1kPIjk0ukm1H1jfdXauwyj8FSGiG1/IK1DzzjloqmGbcxYOaQN9
zR0IwREsJ4nBaGtjuZibOA54jvvqmLvBN2kP94uyuxXknassC45DNnyNTv/dAs1aNcUBtRvqMs4U
WecEJ1nFx0yyb9LJuU6DeCtoA2lWfsybiZVNL8v11PpyQ4fwCYjJUQvyxzarxyu7nrW7GrhnaJjy
yy3yTa/MD4e2K6FNKUhkKrnOKa77vh6jtK9ViL9oWHeG8dzowXPG+TbszGY3VM6xhq5D3Q0jQvrt
gQb4CrgDx3cmVvcDm2TBA7HiaPkKRB1vZVDY22QaX0a9inCQ+quBsjBxR0XUekJp3UtC0L2z1MDQ
msCmV1Zekt6Msz7yTSYyjZ91lPTLFw84SRb5XLMH6Nu4nJ7qBIv8hXq91YLqwNC2pgEgHtFqb0uh
5esSwwjb9pPWBae6F9PB1PtP+nOkppH0JSC4ahDgrAdTi58JLlxu61x/xTTOcjW2L4aGc9wxPku7
fG6CAHJz8pXb/mkoqVws4p+t4CsBFO3XnLtNGsurpOxEiJ2J9PfuLZXNeBwXqDJpbfUbV7T7pHPV
S61p3Qr9d3Hu6FhzVtTjk1fif3NQnkciSQsOmq2ICuEy/1JNsGPHq1dBW85bW6QRI5SV3jBuEY62
HeryMLXWVkn7UFYJVZ3m7ppk+agWTEZcTruCu3HM4+aVm3nfVbD5SqhYfjqtUzFsIKyyrfb7LFFu
SHAIHYFCiZ1Y0mYjKumeq/5CaCVDPh+NezTWCX2mYaNnZCEsul5vZBaEiVffFZzNE9cK6XlSNgnv
phN47YLy4A/uXmVy5VJVrIKxTFeBixs/zZ7EQnQY8Ymrsk/e3NxiE9EtTn3jlmZT/Oh1owhxPW/i
S3DMMKBe5hx/qy3aFe/Dln/lzl3ys5mpdg2+/tqO8303EcU6++I5T9q7gUliFsujo3OQDpo+AtsK
2CWZyRDLtCgp6Ga0dnpbsm+tsmJ+Mqf0oIv4DMwPZaelb0WRDmhKg32aFHHoZ/3OdevkwaqCLtTd
/tWN2yP1cLMaqtIOXWmku5qlbAtPEblF6/H0wnuvt7Im9BbDm/emFIwbaClB2HkagwmtMOu7th4e
aRIa2/ZibkoB24Qdav1tUbUAxAkZb58WrVIWtE1JAyNA7MdBHhozmSFQL7VuuZIEBex7qXebIes9
Gg6NF5l0kSecBB6LpukAcS264FOYg7+PPYdDQNpO752sglUHRPNgB+1wxUm1+iBqSTwvQaL2rbFk
h478yZYeAbSulZrK6t5Tafo9bkvjlRabvRNk592Yrt8+qjZHRakWbWWCw6Ysx88pPOLTiAeP+qD9
cUnyiZOJF3qS8sdoKPdaDqrRLLvPBcTZkdfW2QxexQ2ek3kT++504/ce8+letncQOC9No86llEsN
tfHxaa0NTy3nYqnjK6DT9toUQXqTNlTKdm0EL0XfuyGpCUOA37R5uiC5H1ro2G8JrujthL+WBDZ2
JWvszIOuRu12IAZf57b22dY0eiNbWXXevoJIiCO3m/xipUxfcpQ2BQhwyjC9h6hATvRwolqn4dAq
Ugx44aqgoesAIyxdMXXIIvwH8b1n1kEEnBGwNUCoHWglsRlSz9mB4rJv/Xn5nBPs+3yleI+mbtjE
suSkoScUvEaiZ/sqG7sDO0oLCxFkgPR6s1h5yjJe3Hwcrig6Kpy0VbqZbVoEo2bSJrGS4i4N5vk+
BVqz97xGfJBh4t3BFHqxSGdoI6/XrkqKwajKOMbHHIwPdWXeYmtNw6qfZeQa0Kqaho6G4oLe4syf
72un1Td1B02BVte05RjTv8I/HI+uhA1WmaXa2Y3Swr7zObh6RntUiSYem6alHjZYsevKTU+pFPqp
Z/87gZe0o0uY4oGZ8j4Pcjo3vdPuybrs9yRK+yEqc+2c6nh/bAjPs5vdLxZlS1k3507oyanWawYZ
fvWQ2Z15N1wsnalfXVi+HVlzK6KQaH7pYKpiAuhXAEGrvSiDLKohIp+UKwuWuU7svLIBHIOlnhiy
tBr2/LPy+1IM/RHqz0zF0JNSnFx+WFXl6pCofmCuwn3gyQSD7kIyawEFBvZ4n5RWt+5h4bCbT/Eq
n0tnX3llHmVBLtdJO4uoTxTALx/fdVb2VWRPQ3LIcmG8TXDm2XWBpSeXVcXs3PpqmvhUikog9H7i
rStuxiYm5H+LpkAdIEYjtZ8c5yzm4aGv5/mus7J0BRt92su5GjgtyzxkHn/bzY6/cWZVhOVcLIem
7SDPBrJc59lIFSpnjuSX5mpOty2sCf8IlzzN7nhyuw+krObKdZtkJXJmJgxsIPGYyth4or+PUePf
d9It1gvDG+iZY/VcBHm/dt3JO/Q5vwYtaxkVngJC46UiGiyz2dJrYWxC4vu1cbEhqDhvbrVCc6/i
6ULLlDDJWihIYBStK0KAyxMcrW+2GtNNN9ti38dDs611jwYKNVfpEKlcMzc88P6aN4Mx9uehAFFp
1kT2ps5Y7DojFRsn6V97t27DsXD9E6H21S4r+mKbzdM7gKGLMuMS3plBrz8SF6sDVS6GjyRv7Rzt
12IcZtDA29TW1UHCo7piFJVvOKBu6HGth6HpNqbdG5y3QaCZojIQz3Sw+yC9r6uxlrCeYn070YU4
0rQEQJXa2SZ3is8hK61jl6fT3prqcZ2Q0P6uQ81aK8eaUIABy64cQ4XKpT9b66m/8ZdmOgx1BXB3
XHw4qn6zmeoFdbvWsK6nvX9FD8Z7HCxbXEGsgDeawmGomQWFCb12VYsCcolqH4ox79ZB12hhhQJp
JWGCHubZghQKakTsc0e8MWwUkL/08Wrg/x1autDWueaZu7bQnQfAZLCkhYg30nVOaWlztF/g6EFb
agr45va0it2SN93TWr7k4Nr4zCc9ZH9yb020OWA/6zbhBN3N2f2AimormdUDkQqybeqWBgJ0WVe3
4DGZROG7ejQGpmZGS2S5tgTdd73r6+vGWcZPrWeSaWiDB0BNMBSLmRhezfXSbNuJ5KaOnsrNklV0
KzxPo/Ob8Q4YlbV35WK9GMulvdqK8sl3hpK+qy2eXCofWED0n7nM4GbOmHJN1iAOxCEydwyG4ZGY
xI8sK5PrEkQDkK/SHZ/qQZuu6yxfQn1pP4L0xxSXf6SHphqZvadnkXQH+wVUS32jz17McmeoF1tk
wY1FGqIZxrrTx6uYVYajuVXozw3ZcsyD3eG1JLKkIXJjdJywt3GW1WSwEhLfc21J6n9NHIrot2Zc
OULNKWqNujsMVTU9kYjcRjkHwm+IS7Tneui6XeUn3aF3/eFVn4KLTs5zmFrZtntt1f7XWDkFjCRm
8a+lb7RXXjDYZ68GzGoUZIvRTeZmkjjF+ubR5lCXLBWVdPJ50Ll7DOe+AsXEVxGDTrnJgNOeuAMo
noEEzxpTnWWcjA8kYi6jGVjXQHjy98YPxtvGqsY9pC3aX5qtbxtzZqJs6W1EelFwU6gx3ifkNnKa
zFT/dVFr5FE5D27U4NR5bDyzAkNWQWgTCx2NlEcHel8bOV5PhkJtUFirmT8AxMktApCVR3oJG7TJ
q2RXpF1zk2KaPA+BHe8Nj34q/EFrb+nKfmlMVax587izCwBlSh++bzAw516MHiQrnjxsNOJybVK0
WjT5xPcjZ6uZaZglZfIMIBZwmRLvA9DriJlQTKxzWoZk0HzAYp0icPFcfjHIes+YvT7IUdPD3O6T
XeKV1plFNbipsBvSS4vLITSVku+zU1vdR++WTa3d8jHd0XQUa3mS6f6TYfH0SYbWAEytBTT35a5U
fNebuGXtimoyVWh/W3R2OzEvN/boM5Oz3hsgAYq6Lwj67QxQyglHOBk7en0WMVQNbspl8o21vMzK
dUu8m+QhWMsl8mD8iGnthkElqpleTmBUr4zZlXOX4amarpSovJrjuv01l0MfhEyr0+ZUdF02RrFI
+dDYmEd1HUzw6xeYT9PGydtanIWjtGj0pWcccyLNYPpSSaZ3pvDMcx3rVuuvNAyTEUIFOazbSjgt
u8kiqJdZF+xlsyz99BTTRYnvFR79PgJZfZcDlvPYNxsdXkw5auxI5qw+iJiomcjyBsGi7ctFXaMw
KoyV2bbqRYfX2Vw63+JpoephN20X7blMltF7rlw7LzcFuoSRs+5QHIU0OW3MULB5EIMOSGTt5cHL
CG5VXTGmeeyJk4iWUYvrtzJpq+XaHuBxbuEi9gc/k+C56i7Wjadskho8sAI80J6E02SORpGr0OFn
eVwky+6KIDIw4XWfv+hOi+XWGbprbRw0a1dmiVkzji0ae2XGiQBZM8iUPkRT3fpJoofMmgwyWuaE
hXTn8UQdwfsgAaU+Rb3uM/aMLj29TSC6Xdtox0V3Y1DpxDdt0p66iBFkjvM0kdl2FqV/Q3ObNcKZ
25JaZuyYN3PO8A+2XU/ieWzjqdjaY6GXYdBCl1+PjD9Ev6X1UTEQlV1zMpsGOOYqd0UDnXEyW8Xk
zrBFlA55ZkU+qgUSDcq0hJ9b9cNVymV0nH+J5T3RK/E7ANqu+xmjO6Z9P0oKOUHvNwl1LxDvwiEv
I5Sm2XyksHesMyzQpApdM62/nCUxzlqjg6P2+LA7eGHUyJYHyjGsySy70zko6ce8tObiyPS0dun0
1Nm5JtncXvejFgyHiqum3IoBUFc6iXhQoxYa9YFMb+2B7InU5nEnNsxL/BAFpSbWrcnCDGhOXVDG
3uIh70lGMe7LBpIL05Ji6fm3ai0INu3EqONrkkEOBJh5teeMWcT7FwZxDFw2Nsq9tczdJtB090xH
pN1qsgNbKft80yHGCWkObJe07h44JVvctC7/pDypWgClcb8OvHnN0c5NOVuIJ85oVwt9A2UVtI0z
d97bxqQiDXhXKBd3CGUzVbfcTfJW2/lFk0QWefF8SxqkDiyXFjpHkC7Ueus780iOv7J7btiJTzYD
8RTG5SZ3tW+9BMy4dMZtRwPjQ/UsFjVLZxfY5dYYMf/POZUJ3evjRBMkGkY3PtWudV8qVYaZ7e/t
JDajwqFCIjSUvoQ0V4U3h+lC1yOV0SQ9n7hITlRNF8600lRBkZ20RDwVzQZURvA6kw8WCkMPwFtR
XfP7WQ8LwsGwdP2HJbEbtCp01GXi0xllGWM+tfamoVsDk/efSQ2sqrAxqAjBFRth3qM4lLO5blUB
AlyWrIhVRhdIyaW6zjKVPdeMQGgn1a041U3VPDiDU14Bw3ssGw6HpK4/BXRoR3xdzqjBXC+4vyu8
1k557ceeL1L6kS5WjyaG+cG8ugZ6FSThUkhnbUtjuqFpMBwWySiS40+27TpnnSYxOHlDHL1+vHUI
Bq5z58Ze6h0d472m63JNBocdtrp2Q3NMhaPkfFGW6jaOLdaBAi44OttJhlkP3FGo4K4STHNbf9x0
1pICmPZOuh9c/MbGudfp5waVW2+KC8y3WkzabXbxvuStd4kmre71ocCfWU9mOMazuWXcpyPfX479
pBfbKkdEh5R7GVZux9GxaROXAQEu9BUlkB4lcwqFGlblTRPQ8kxVB0qizm9L4R6TxkjDxJz3iSHW
Gt3BvczyZ+JJohF26I42IB2tuBbiEOQ+HT6jl0/MSsc3eCo00bpa0aHMnrU6LY6VVXyzfDO9m4T5
OslKhV2LqjQYJWOzUW+3LiHAVjBs6mYx97PvwByX7E56fKcQmq/1phh3rT0s2zq3+s/Ai0FhpnSk
qpKIoJLBoLDqp4IB8n5sHf8aVSJNuCUVJ1Hhs2fgCNSwTfbAaacNqaVmZCJIXhGgv3ywMmU0glFX
uI00TqWj9I2g/aJo8kDdzNy1m04vMRtVP6XyZGuCTkfyRh31ErddHvYGMhTHHnEvGKCfO5EwTBmA
jZJ6fLYzBs6dPb/5E0UzXHIKgNz+tMzSTFi7qrNvLAyu/VRu+FnddUy2ym6YJmO1+PmbV+rAaXFD
rFITHI/lzB33NBghGdv3jI0+hAbRfJwmnyZj3kXevFylwNr39ew9arY3seEjI0SDwygCyfQrSFdv
a1tMMWZnR/dDC+Vkf8uHNt1mSqN8+Coq86Sq4LvfI1VxzWVBPFNyXEkq9ZD3DJUMI9sFBrZglWx6
vaPrrR3m0r0xA3711vTFHqKzeT2n8W1pDu95fi/d/AwakfcisCPabEddz69tq7uAj7UbkwSpXdnB
yu2t8t1TIoILe9W2IMLrQT4XJFXPmeKgODJub3QvalUcfx/yfpMNYn5Qjsk8cr5Tvk9by/cOmFau
UxMdfdWLUPOKbxTCkV+nX3qXGyscJ6iygmA9KtpvfqFtsng8zMLCKl5ZwRZXDCd0V57zyck3qFPm
g1EmeEIz2Opt7r9Mdv2SK6MLM6uw7RUyfcJF7ek0KZ1rHIKNO6KSaT2TNO3OdK4gZ96U/TSeTTc7
u4549BN/n+Z2Fml1uV9oSFGGDNRaw3uQ1/R7y5SoeC2/dkROg9pTj8DWD50i77io3ywOf0WjYeBq
q++tY2yHBL+7SKYLX71Kz3FnhsLMnxJyOq2kRkXY3Qa6PLZGdYZNulv8IKJbsrOy7jqXtXts9baw
gfG1nHyGqqegA41bZQe7RKgnK8b/iGUjT9HCqKR8TP1ua1V2fKvEWK7lrG2W1j50PZkIg3lNQuSR
EscgWrjKo1xzh5Ve8dSLlP6/r6OLyad3Yyo4NdDOXseWdL5ZBcqhIU1x+qFpWKFAEmGeS4/y2nQv
8zpzo7QJ5nrijXdBn1j7YTTojWNJunTXS0RDg+dUUWPaJ7fvjOvWZt8yeQLiMHFgWM+h0TlOmkWj
mrty46EhXRjoNIaUR7PkRQtSGy2MPgf2GsLW3kjjs0Jkcx5FQcWDQCQouDAxMteq2WKWwbkD1f2E
YUWGKVrdnU8FolW4eRfKOZfV016ak2rsEEkV16hMoYUGWUU4nWJ6qGm/Z345nG1l2aFFKX3T9wK6
RTUy2Svq0COl8VSVvn8SedOGaTHeEvS0XRiFU0sUKtKL3t7SwvEPfVsV27Gdjp2lrjPDeWJrO+qV
461MxVkpEzroWUnURyE7HoLRLuHWjtZNM5ROyO3HAVLEJ4Bz66bPdhQnjCbpDBVxvU0bNa6m+p3m
NLOGvMPCJ/3QXnwtyhy177zxpHWKLlBypS/WXnbiiZ0IvdoUWaV8rMWIwrcf6dpIztmrOY79D9tv
nCrs3c7s10hlnM/RtrKrHATzielkcJUwDj2k4NPz1cCZMIoHx/5wLc5xUKy/ioDtEuVJGZVVxsnd
a/1bg9NxOAILiNDlBhGbjn89MjI7lb78C1X0lzXgF537/7gP/i9NCvVndd+pz88Ol8L/C9YE5Pv/
xprwVn/+r6dP9fH5ixmBv/PfZgTNNP8BuIm4RsvD6InvBs/Bf7sRNNP5BwH08KMcMvZMU+cv/R83
gvcPok8pFEzcmiiHA3Iz/nIj4GFg+kj4IAGQJrG25GP9B24E+xLA8U8vAsmZRJ6TT8UFgH7C+PCb
84ggbXN07DZZTTrSwIJ48mQVI4h6dWrmgEOxWN9o/YKnF8oy1yQOsbYHhWVt0OaWb9LID2lM9AbG
BelGEzHcJmxtXZzdurPfSHA3j72vlzXcupFxR7yYSD5RzfgvMdvkOe8LKotiluUzqsf+pCGIniTF
YzNgrtspI9Ce+0ayluRy3qa97bwziNfe7HK2GIsZ49pG0xo6Lvo4IYZ5Dy1jjArXzB5/+lH/erp/
cW1c7sMv98knwAcCvE02LNHt1m/eKWx1Agie9UVAk4n6nuYodqZpBEKj4tBOBJOVyiiRjDpVk61S
t//uzAHlpbA9JI9IIad7LcsNfZWjg3rS3YLkKgURC9FHeiWFrAVtT33QV51STPyMvs/WFafaP/AI
fmQZ/P49CAayCcukd0Ye8q8eMIuAKqo5+UV/Jb0r4/gztYp5S1Afizgd8zBI5IeqJ2AIVWJtkyF1
74ISVWo3M+CevToP4y4x3mMRD4fY6ei3lvppyEdz7yepOhbVYN9YVZpzLpbZH+yBvzrzeFZ9eIBk
vl8atzAofo+wUTSHLQqQL7JXy1NFFN6JzgLVVjeYJ6Ow/hQu+5sb8fJ5l5h+bDq8GKRg/W6bXkaB
WMH0Pplsv2iF85iKxVg7dd7tmHWKYzyOxN1jAwrpv/PsT38Kg7X+9nJyAZgtmXjiuSRE57cfq8zb
SVELfWaL0A30Cg5NYNxDDfT4yvxaRNzoYYzpDC2dk62bQZ/fS5sOQ7iQT/Y2QnEb1iWa8JOYzLNT
eTo07kU03waaFuuFUiqNqESxGyylhmYQ73a1lqSaPslMA+qtFw6Axy4F862suwUhXL8rAXQ9V1WV
3GkwUdjShF//IWXtR1j2L8/oDzCQ4zjEMAUOJqlfn1Ebj0WSpt13a1Ckx0rTnQ8z5pAXML3MkxY9
kxtpZfpXqmM1Ryo70Uipjbi9Fggo71PUh2AVsbdw1BrljB0ItREJDXX/7Gp6d52COlo2kwNh3m+d
pymdxmv+SDFgp3nFMiTRJKbqyqBf+jD5/i2IAO8PBu+/PcoX+hgWSV5CUiPtH8k1P5kkeTlkMijn
vW5QlzmxWNai0MgWTgwoFHls/8FfejG2/bp88Xn8D9Al+wmP8+VJ++nzmlz3TGtu3nsESS8OXPP1
XGDNqERX5rgkAvPNKgJvN1Aap11cExMat3fmUF3K1IH1yPSS4SQReHPcpeDecWQuEopAW9sy9fSo
7H2gq0QCdH3YF5Tny2y2t5nfDA/YbE1t1XTJ+GBMdSSdwr/TNVPYSB04kMOGHKyVg0gYpWn/xYtv
nB13sEItV8GfInx/dXHyRsNlumDtwFKCpvxbenlpZ/Y0lcv3kdFeVCRKj2Zu1mpiIn8kOX3VsrH8
4db/izvv8w6zi0NwJFPst7SXNMu8zqmn77pQ/j4ousv0zksip+BE9u/3qN98+D++3WV95BfGrch7
c/Ed/vQjs0vTBFLt9zkYXlwlmanWXStejSqGkhFI5nnJuOwKPInMh31PfMtUXoDBpij7w6X8oEH9
+gr/eNbILtC5IGT1v15KEaA/TM3gXaJqeKU/BdK0D2x1Y+YKH840oCUP04k6PI9HxKCanWgvadWO
LyZO9rASY3OerF6KyND7hQd0qj4d8vr8lUD0iuZpiPsd3TLVoldQ1dGMM6tGRZXmjIzQA/KRpfen
TIEfGcG/finiM344QYk2JNbzt7OSni1+IzT3TRSmRNcrJvdDb5lOKN7yMwJsUhcqv+KAI0h8W9e8
OJ+T8oNVmxHZDybLzMNGGQVim6wYrxcU5muDOZMfOZVRvY0c279ml0ECyqtl4hCxmPe4ZtrrIpmZ
5zEbfGpkbJ5ZhgdzBUCgiJvsloGS1FYeAyd0c9LnBugdxkVC3mW1M+d+fi1Er4y1PaNmqzsHpxqC
ULuW/ckQ3kVwgTozWAUO/iWMXPg2jFJ0y6rHMoeWS2p/IrGbf9vVyIigctPh6YGN4QH59dmwhq4d
28R8U2aqv9q9ctGPp/ZIaGdaLglK51l5kRFMJeIPd2K2R6+FqlSgDlVJHqEF15l5MWoD7vzsmZ1z
1yDcumvBOoCorC2MklPi9sdgSqgwNZKCbn+8aP+/1vnf+KV/WnMuNu9ffNhXbz1eqLcqe/u52Pnx
l/6qdihOGJPD2SDMAJYNiSD/U+0Y3j/IqKCtFwSE4RIQ889yB8c2YR28VMR1BDp8a/7TP8sdHhH+
mFrH5L/z0v0n5Q6P1s9vMKZvPsT3nR9gNZgqvz56ptth4uyzb5mPvVB4qGj6CbnAT/fkX9QKv6/4
Pz6Easq36B2TCH3ZhH5ahm2SGxgEJN8oeNJdhQ2SBUDTDno9/mk7u7wpf/s68DFcyyQRE8TTr5+U
OEsggjl4NcB+AzgZg+Gumyv5J+DS3z+GWAXL8S+uenysl2L05y+0BJd8kcZ5seiM+OtKL/sHOacw
K/79fft9c2Zx5SGAs8QGRmy+8fuPk/mZzyniZUnLHAl1bD0nPq3/uGeaklrSvvLGxj+AOK//sFv9
qw92LFMnm/XyDOqXH/SnH6zgAeyVrb8AU48jC11Nxpx3phPqaJhwitKkf+LmtAuz5g/o5Usa0q8/
IA4/1B7+JaYG4slv26TMmGMrY2Hun3Q5on2bYcyIYcTBcmVq+q6jnWhG7hR7YiNxBnhr6dfjnyLM
//7AXpLLTe4/D60JkufX7w++iyzs2nxhAG2vkWI9MOZPwgLx/394FrJoajgOkSBE1riAZH77hUdN
S6k5rBetYyYW08lb43RIQhbq5A/nawJHfr+1LsvPJYeE3sulAfNbAhA9Sm3Um/R6ma1EhLOdpUj1
mArTisA+eZ+hJ2GTTIvAZhw/xAcvSJgf6G7pZ/gPLw0FworMdNXix52iSsb5ewz7DvmFcq23cuwg
3yZGp6pwqZoKPecyFXI98I4sq2FeTMT8KvOdUNMTxkVWU+neyo+HABn7UlJSjXFrfEdqa0/rfFjS
gDoGNvrKMooEx7CdsJ1XjeVpW41k1fYYW8Zy5TtLf8qWZZ42JcfobDM2ff3ml7QrrlotiBm1B1r6
bLnF4jHzmXS5M3NAzis7zxGtFoY1nOvG7ZsNajcMGIsbFDzrbNP3LrrjKTRNm2gruoWQZ8txKXAL
k1T4QUmRO2uh57hdaUSrB7RqekA392I+R7Cv4ZbIknZfx3WK7kZzJVp75YA/dRaZ7ZIksRES9/E8
rQdnQk7o0bWxjkvl4mgui2z4lmpV+qFozvqrWGVmgdWXyjh+M5SvJ++968Z3tJa17nroXWJy0CH5
bhoa8Ou5sVudpKnm0JB9kOr3tg8bVY84klvarezdFkGEEU8Vmq5VjG1yKW5iJ0Plk4elJgTu65UV
dwxq1nNdq6Fe2fVYtdo1bFpNqdcaWn1u3ZqLXfvlTh+dsr3LdWX0LYpFocXuPaN/2U3bQDWKPonV
F112JF6taPDI23T+OdMUTlo7PlnsGvrlYVXO3tL5D6VIGtRFIRa62NA3iZfx44ea4aSX+bdRSGHZ
kWsyrniOh8HCsJ3ZXl8jlWxkgnhoqOk3Ikg1Had7EDjCCjTaeqm+FmUBd8lN3W2CcJg6VcenwUpQ
3944Zpa7BFxataXyrcuwd4Q3VyIrrB7bVOV4fB1ac5aDYKVmLmhbfFSGEiqpmz0qZLQuIAv1EssI
idnHYYhdfdtamfoaZzkuK8dS/hVQj6TeS6P0ny01JDUzPld8ksRqJl+4/3v7GrEqw1zVxLV3NpNB
O3e+yOj/s+qlTzOlQ4MotdLJ2UUnDvxO/hd7Z7JcL5Jn6VepXa0IY3RgC3fU1TxLG0yjM48ODjxX
vUG/WH83LDo6s9q6zHJZZrXLtJD0l7jg/IZzvuNNd7wWPHkzt9JgHUO2G6tSlft7xJUBkj7lrhYX
A5sHCBPbasd9uorAuUTgnYpDpsN+irQ3u2uENMnKT1addq+iONeSFbG22RaNHkmzCjGxvTf0jNMO
/wQmUCGdeUVpRVArD9JsznMUTlSWrzohhmOnyIs1nhYN3uTRIsgpucmIrC13weKY3mu+FJ7zSMqy
mX6HlerE18AEf6KPqRYL9aE3VnbzwmY1NPIIx7sRXiHwFYWIEpWH6moKVVWyZzKVTgIW1P2UPxVr
1pdjnPWprx8X1qTouRknrCNnDfi/S2OQK59liuyxtnJxuwRtWW8DYYxBVOupvBs8wrmxpZucOpNn
w1tH1+ia2ywfWPeDwLYvddmuFNNWX95ZLHhvxx7cCT76QYaINlp0ZK6XeKhOvMz6HTsu6A63Gaar
epjcMnZaXywbtFICEZ2e0quKkwVBnDUW2R6HJW/YrJqrYm/PIrmTTjk/D6SYmDH5zDwumdEkJpdI
8BoaiBklEd6dpseE0eUT23ug366sXLlhqdrrHRuNTOzYuJ/34jXZpHECBOBKNn72NizaMTjm8/nW
clPPAXltFMh9hsQAUFVLBq5B7VU32nE52ol28p5rbct35hgILfCgJm+mnQORKM3pcWZwmiPZsfOf
1F21FadDNrwzUzKv2g6ZMP7IDMMnengz3WozWN4QBVX9hpR0BGmpM+CxZhocvnthfR6+YC89rQtO
nljiDH+hK0rf2O5Xn6mt4frZfd19KhLr5ligLzq2c434KWVgf13P1lodC9SLI/rgCqMZZrzs0/Mr
7w7DePlkIYf5yCtjFvEULEyrJ9VlDxYC2Pd0ttyn0TT0FycUyqhmzMJgw2vOyuLc7+0iho4ndnox
UfQZa+r/znIOVmaEwQSbrNNQ5lqz19yBJf6RaFGjeb/aLnrAieE1oixqRZQ53opwOtCJZez4oxOk
9Svjj33Jw1GhUFML2qu6Wnn8RntxN3XudNbZXqCvEbbq00otutwunmv/jlmhLgdj0g9nPqfeCF6s
xI0Wo11e8egk17hx7G7DvCeBhReu2GUdo/MxfQU9y9WVtyToAByHX/hez7bdacZPjeRAfi25Dx9H
hSkOYn8xOAvJ0kC20C9ec10Oic+SdtXtZw+jCYOXNfG5ALiqPkTQI+xvBGXGzllqnHVAgAA4raYs
2o1cW53s+eq+xDUwTAVOShpubLYT3qhsqPNdZyTFK49Mbe0101wyFvDBgOIplS5irB3evTNk87r7
n9ZVLWeCGCfbP7Qb/0/regE27Opj+fkn6tif3/NX5+r/wV7hnOpB+CoLEiqvvzvX8A9CUIiIcS2a
W/csAv57Uedbf5zprTSUdC6mD3Py787VN/9A2CloZpk5ev9K1+qfZ4T/0CbQRlIrEz1yJs9BLfvP
g73MlS2SSGPdVIKaKR6aRR7zyXJ3g/CLQ1oi1jqbrhGl9kY/XnfSG7OTuZobzG4yJ5HEMLJsiWRC
GmekOs+RRPjoc5i3m2J+YXmZvVBdiTKGt6TfS4uAjx1z4HllNGpm2H8tE+FObsvRRGfDAA45HRo4
u3UIkMnmX+vE1GuZLTyCDuiOcBz8bI8aS8CPd9v6I18VFamZ5OOD8hYIV/RScZEN5pN2PVntpyys
TgiR137jpCANoIvYHbKBQjssMIb0Qgsv/7L1emSXOlQx+Fx5wZZqhoEq2vGZXsCqMDN0qPEzjZ7X
Nq1yj7fukZO2Knfj0GHkxn03jMK6daESAUvwrLNI0bA+aMHgIVQjC8qlG+wPdMHqHfdue2i020Ue
tqTD/zyGfz2G5y3Zf7Eu/1//oX7+7fvfj1OT9T//NEU6f+P/2Zn/wZo18EnHtKjSWZ3zn/7amQd/
ULi7jO+JBKcMPcP4/l6am3/4rkkuHgo1n6CL82P61xTJZdFuExLEt1oM/kn4+FeeR4IY//mBBIKK
lY0lKpt5KA32f07JRTE3JyVglrFKpHqcEwkaNAZVI8bHQSFhhP7fCqN/E2ZeZySSVYV9P0jecz2i
244Jw0aHdPzB99wZRZLs0ha3/beunHAcr+YkqF/XpM/pjFNa8Uu8l/1Dp3psq+Ab6tvJnoJPqDbl
JzSs9CVI/aRETsOU4Uj42VICctFUbwmrOvSc1jr/hrjjw4hfOa3ZcVg+dT2O6uySfT8s06C2xsdp
XHPexcAVPLTi1cxmVzfFnQn54tjKwPkB0jbhmOgZFW24KJiOF8SQzmNj0aq82vCkx2vZhNaBJKzq
HQFhh4BbqRCXCYfN8subzr5zyhWV3BqM6bvbIQtCfsliKTB00uJbV/y+SVGcDXVFCjL4UpNT2W0s
ERTmBnKEt94tVQPGRg1YbmNfBaP1TBp91l5mrZM3Fm4fesCt1fhVsBM2K4TYJSHpZYSEUJyWInXb
rakc97nsfFFuGktiK+vbBvGohnOoIWwUOj2ikzDUlRMYnfrEI5T7r46TUa23XWq0MQjPVGy8ZqSL
xzSz0Ahb7jJuEeh6K+1CXwyx1bJWZ0bP4Qal2QxqnGlW9534cszOTukWJSVoxngdLHkdgnBwyUB0
cGAZlqMeDWzKVeysAnV3q8xmvTbcfHmErpNU8C5m0/3yOQHd2EmnBkZYaUl5SsMU47VX2WuxoVzP
usi3u3TY52cdFETgOl8i/Lc51xwpZhGjGh9v+NDPUjV08gka+BUnfYcHteTUri2xza2xfuuD0q5j
uBqBiPzBxpAFODB8ruuEKp6g7eSoZYhRVxq+dGHsjUESdxz9rFxL5VLiU/ECmk0HJGkCp/K3LkNu
Ohrv3qcET8eFPeLoZ1HJG8c/uTDX5M711/A2YV310c4aj+di0pRGukkZ7jdZJvxobd35PTDs+d7q
Tf9jaGe88IGQVHZTgQNhp0cCZ6PFcaDPTZDuPnIrXPG/jmn4nHXK6eLApt1AvMHP6MBmvuZGVd9N
PjlXiMgHVHudDbK2qXT2KefMfVhAcelIT/18KKfBQD02nI2lRDE5vHZ8uR64Ou2vZsfFX+Y54ZOR
5tUzX+nftsB00q0/jeqhSDMHpmDOIiwHLAMaEXLaGe5YVjWWf1eOiKbD6S13RLpEK4rvmctajmQ5
pq39a3V2c187PNxxP7i2jpildCJaCq1eJHNK5DCDQp5ZUu3zeSxdeW0AQINpk6vhi8mQeVMidIbq
1rkU+1O5imtQMVLv+q4wzeNA8ocbj0av4gRo3EdFPW1sEYSScdBRG59sFkRtbCDlLyNotprPgjA4
8CESwKgAjvJm6kF9OrM/YHi26PZXV03oYzAW9rFZpHTrE1Pkp9XKWxdEKO7jo5S9uiwMw/ykqWAh
DNbT7+DsNtUd/6iboz+qjSbykCfc2OacvdhJ4HHTWao7DXSbn82CvyoaO74vUgVYT6Bx6fXAhOGh
C4u0I5zSr59o+NS9n7jOaW66EiiCXYC38mnZI79Kx9es0rQ6tVzqDktx1g07ADfeW4lVCvIzNTum
JyOp7uCL05YhY12ayIFlhwChMzs8bAIpSI2J8ZrZXUEUI6iZh8rJZr2xeSM+AC3qoedQUpz4u5se
NHK6Brg+shBLPJKoPA7yrq+uaOWKt7EP6mdCqXsrrgZGbri9hQnIRsL32XpWnl22ihMLuyNnEd7L
M2jfaTCbRSjI5KfhlHUauUPq+zgmjP6r6Kt8ufRHH2dL2Oflz1yl3oy1JkmuK7PjLF2zZUJ6P+pb
BLKCYWfDb01PRIcVzegqvmx/zhmkQG7so7Rd6jFmnAhucgWxg248bH1/69RJsLeHpFfI1/OuiSq6
yl+7FeObkxsSw4Y3rOB6pBmCiBIMSBhg+iJSqQQ4YLSTfTXgAANLEWBwiHJKgSdIUM49d0rCfjNJ
ne8waXS/tZH1vkrsc4/VbIJISNxmeEa1UxwLH6dJZKOfzaK86JLPSncYGOzBqd506S3+3nIRdUWj
13JbzZkYn3s+Jtgtqy8QJzOndvmoi+BLDSlw2bAomy2+Ays5VYbr4U+whkpu87ZngMz/ZnDJJLpl
XpH3TIDJ6NUXKIDDdJ8bmX3rEdvXbRIiWfhAOi+5qR1MZPEAaMnY9Py1Z5qvqQ+qLhxM/Q6HeTRW
GHQichzbMfJa3oN43LC+Ks5PZJ1AUrNNEjj61AqFUSBYg9nj3135fQY8emuk5pKZM2ZsoTfrVIpX
f+j7i3IE0WrRQoPogpCaH1o34YsdN2m6bWAp3e0qkyxyVHRqnffEuihrr1BVDFcjfFKQ+WHrPFl5
Z/xgJcsftcC3E7GI4i9T9oxCiUPpTDpwkxpnORsM52SB/QCUEoZ2ugezaDwSdsFjMONg51LVZels
dJsuHHOg8N4N5P9TRFiv95EUK2SPSvED8E8X9qdseziJdqZpR7jm9l3idtZv7ef5PcMX/6dv65n0
uSEpfgFcFH2EWBplMPuN+YQzs//1Aah8wXqg1tetyG+nGYEO7yXyDsFqQJzgsivMnOkwrJdysIuv
wF0ZQ00OcXDWaPO0Jeyhw10o9TLGaAXza9WAbeBqBtw4UxKUX9iRsbtju1N6a88urMzAStuPYdBz
utGOCr+0NxaXqiudZ956fn7izsccJ6sVrpxsgcKVjUdLFI4BRJq+qOc7HYTrd2jhqoZcXBF0A5z+
xrFbaiUcI0Mdy37o8ON7g/vThr0rot5J5xvLbYd543HuYaTGO1BFgqkL6exYIKEjidx8UGPgNRdj
arXhnmgLdYLIKr2Nh1/9puzRTUUZ95DDKSOhnNY8nW2Gn5kL5Q9UjMJa8b9NgcXbINUdJg9MoG92
YgenviHWNGt9HeA1qPM94x7GRjV3DGXo5Le3fUHpsOHAo6vl/+vTMNrjm8EZ2XFeSn1Cd8TqoBN1
yJtbQ3+LMeHn9R4ar/2CW5lHYwxH4zKf0UzE7rI0H6iGcvOir632OBem8+EzlLqXoHbtDZSwjPvG
HIKHzluw0qaNPeBBdY1U8Fz1+Kjk3Lo77Rueh/690E9W74a/4VJj3Q8zhEVbZ16KcU/s7YThiPnQ
u5ePbYm1zMC9huPKvmAeoN/ksvSonsy2fgQ4kD94Sq3ZJqjdIMbViaW/1G1+KA1z6xs1eUyLMMTR
VHb547QyJ9k4Yf1XOMp4mdncvSSdHZ7EwEApVqWFXY93OYQtUwo0iKpcNYgzt+ZPGWV1subcp5KU
gfGTM4wTvJvKOtwUQQ9tCUpCmu6Y6feMEovFYOQ6pHIXaosxsgcD5B68hV9EtSHWy0D3ct5MazKY
m5RVRkFrvwK4KqENVLsBcOPOQRIsdt7QtB7KNbu47e0R946l68mP2DZQ7oegxkHVTFIYcdUFvDP+
9W765r+ZqvwsPfj/t8m4t7Ppn1UW52/4qz32ANwzqQpDi305Ot6zGPmv9liEf6AmZJfMHMR1WbWi
5/hLU27wn9gH0bESrYysnCCIv/vjs0qdHTQqAt62bMLP3/cvyCzYGZ81Af93ZIVY1UPxxrRMhJ5z
Fs+eNQX/sFMPqJJtTUcOda+f5ZYIzaaCcGfDN7mqZWbrR0qvxbzwSw03HGKjWMHB0Ed9YuNyP6Vs
E/9dWSqX4DnBXHHSnpeFADLhZdGCrWDLET7V96qBgbAz25YaCJhiiLVtBliFP2ddauumKwOF4RL0
Bbup3sE8Qk3pBm1cOX6qHzklvCud664+JOgxG4eNtLcif14VbJmtYphePJeQYIujC1+/YnHq619d
teo9l73t7wKFmz5bfAGFo8g3JMhez6YzP/YjxXySNj5blebGAH/MCHhEd7dkzwKn2Bc9nrcZpr5B
GLZ8mmAYT+tsXEhTJnHqs5dIFZz9FRoncjEQWS3e5P2aGyeCZNtTUXhEUchC7SzRJsdlCk9YRsob
TlYpII2DYnXcu2HhzCl6QNbZos/MOTVdrwVFIqI9PPt+epdUiFKCvCc6fk6PKl0oUVkrboMJIxbC
ZDu2Fk/t4J3+1JU1g1nyb6TA4tJNxkUbNL+Wsdw53lmD30hj18/ZUzlO414TAYXDNG/urNLGu4Xl
sw9LQB1QtZ9auArbAl7BNjeLT86p93punIj7stkLc/2i7zFuTGdstywr2bn168zhNeW4HrPpoQjH
14WH4L6FFb/pAwPlOhTvp8JeiveMO+CQtXiWjUHMseoBF1uyKrso8PU4P2aQSs1vvXbFsz3hCsQ4
54/ioauz5SjCKnEuBiKMnG8E0gEmx6YxjJiS0dP2NaZwlyjijJOcmk6Yly074WAbssRNL4Ci+A/G
rCipKHqNqcw3lttlFhj9yQqW8SpQbipufdRAWP0C5LNe8NuSUr0sl9Ifh9C+TdFAgp2MtDKt7GJg
fc6aa/VxHHVexVDDZcN3L008v6egMQFfSqO3HnTr2R+4uXnDUq4dkHB0dxYBFHeTHvpDZns+cFax
LtGk4C+JTIlXbluHJf0YRI0jPPYZZqUOaQFzBlJO++tIHNu1rJsuFszSLjTd0PUoKaiHbQPm2hie
SWjHbeTnkMyKqbap5HV2bc3OrfQbZ9MJp4pVYEwZ5gCRuuD0qcBZBUHzOVWcF8GFDYe49fcMtef1
MGAroAufjZO2yCEIsP8ihmBX5xrGsg1TyvY0S7rhcmg72R+Gts9NvK1z0uOZK5bwkylZcii9qQVM
CT9cRS5J1YcxYeDAPPcp7XHSGcwOoqCa0iZqtUGu29imt24jlr1vgLkPDSvcNWycd2CmEGeELK0D
iGGRXbklZUL2ura0m4mqu6OlPWr2nIk3AIsE/3FW3MFjWS9QDwduAeHEyYObIbOzU5+0NdOzngfW
w6UZsDbbBdLtXxuAy6dGaQrfRgVXwarzD5CjdVTM3PbEsnExHIkoxDt/ycrYTmsXHGWh4ekOVsqA
rAePHvRTsDebPtgHtjGQSMNqPx8pqiE1hpfQ3oPrpmZeh5PfPJhulp90qo1TQL/1lHkmVkwJNA/i
RLldiDYa0rl7MHlOoj//Sdjy3YO7sHg2wz9/q/BZ9pxYjECohTZ8HPy7mepf//wEmwF6bTOvoBPs
808whP7p574+eFX6UTQYDGbtGhd9k+qjTOv5kZQHvizXANiUw8jMH1iWweDFAKjUbnAFfx++1p02
m3BPvbxGfhs6R5ztVaTnxb7p/EnDTObuAVbKtnoWb0Gy5B9//vtNKNIXzZRvXwx8hdnJ8PrPa9jI
Zn4kzUodA0LV5ytZeukL61D5LekormqH7nLOlXk3lH7+Mfhljal2zWHPOv0rU6/1c64mbHaM8uwo
QOoTe4ScvRWWMR+VNMJHf5inh36tjecMvxT6mJAW1ArsiCosuNQWAufKDvQvlEt5hSvbP4XWGsYW
xuI2eHE8LzR8pDS4/IvzNcY5xqO+NuV0AWmlha5ZsCWSTUSbZacFI89RXbimRSHb+l5xNBAAPjIr
dS5mH5Sa0uImaajyu+J+EfVhroGowP3cMobZ25AkqT539rgcRsf5hELcxGYuIVYDCrkw/Y6bvw1Y
jzPhgCt2G8j1hWVNEzsFs5xWEFS1MiHdr4YyNu6EKIZ3zrLLesYDoRyKnUuDvU2awCHjYQ0g5wPS
lVloRlWQuqfBaYa9mZ6nCFNGh1Gzn/KlJw+94BYfNIQm6KHqw+8sO55HJByJXp7ZGGRc/+aROd87
/qsvjxCGjVUbD1avu2veJWGMtbU+WJYNhIzZ2ZakEb0ZkVltpzUoD6EqxNPcePPGTtfhdUlRPfmT
b5z6bDJgl6fptu6teU/g89EKu4WD24V+ZA67dfEPpnWW8JSaV1a23g8qGU9GP++H5E9uhINakOG4
XRj+VevR8AVaMRbws+C0lDXSm0Jtq0qgAm/TJxyiQAhhE0S6G1Aw5S+dwsbP6Bp9+SRovJ016qzi
K3NZ4PnCqmNUNP2vwv3E9o6yPBySKeozy49KazmsI9xNiL7V1gyhziO2jA2AO9T7zdFdwCgt8E4u
Zck4IWLIv2kgbm9ruMd7fBDGxWSuM4RfEHmYrPfGvIjtSB+lwvNZ3cB1ZTD2ARtn5qWonDvSZfCI
aZSgXtLh5PZUd28NQmPcLc1NHZTBQ9P79l7Wi3MoqmTGCVeiHZHVkG3w5/jrpvQBpU3CCu/AZB6p
BoMzzw47GcNLhq1pm2bX61CVNwy58ScbxoRLZjHMuz5I+pce80IX9YAqj0HmhyC8UH+BluY1IhZb
IepLvmlNl+vEtvSVWcNUbc6or6Btq7vM7Briizp5RBdnbZOqZ41ChYxO0B3hoPoF96s7pdeJWXe7
3sz7x6otXMJLjKaBt9Wt7zUCiD2W5P48mxnidZX6OE2VuFicfNqR3mOcsioojl49WCdHkB+kOa++
57FpuSVzDJBNP3GbyuLSCvt1x7loHaGYLSm5GMyz2tQgUYY0P4JuRAgq31YLi1HWszY6JtUusNsN
hum2SEOEgfhK/JZmsiWq7wpxKVGiRYFylCjGCKJMTwBBBijHoWIUAcLLFoLJ+2QzOM9LO5OMEHx5
T3egN6CC12096/Qn96B96HrM912XliJKHY+bYrH6SFW0fCaV+oaQhOW21XZ41ybDuYSe2UwXxjVi
jeSLH1zchrAQt6rj/GcAuz5N87IXiQurGEDmcdXhhaPRgNCPLj/SrsR30PomykeM7q0sNhko7UOW
J+ilkkTvZyvXvBCFT4Jpk5Bkl/FOQir8G1ZVthUlE2Deya+q0MMVa6nmjpVCGOu6ecYoAF8rNeeL
ui/Sx5CSkbweL4PS5i2xw6plD2uBxcfCDwr8+pc3OtoWmv+EV1kUmsH1FI73iYn/X9v5wkOkbWJX
et4mSZhWd+6CfJSqhlOtm/2Xkg00/CcolN7w7YcjLiAGKQgLoWMWLVwORDeg/O1VKI5LsmYmO/8U
Og83owRwQV+/02sFVmLsbmjeO9gBLkACb+RN27oASFxenDIQIBQLs2TBbq7bSfnwNwFV0ItU+3pe
83g2y/TZdF3GcqDcg5MktjJuWqkolc8cLZ7LMw92N9ecoz29Hcucut1lpv0R5CV/X27WH+p8R1DE
E5yJv85Im/CQuFl7N9dM5BD1dKcqLYAe5nay6UsQRaM5E09hLg9LTUCU2xHdkjm+HZ1DmgBxude1
Jz4Cgk1zRM47k+CsLVoiL7YKYewY3AMINhGX7lg93Rs+NSVwiPOH+uOcFWEZOtZb2YA/QUz8owcA
NhaD84gJYBENzlQ/2Kk/3k3GOQzVzoR9sRoQqrwuyLnZxuR5YLXKHtTTaJ2oltjYrt2xyHp3H/op
JPsy/JoAosaFGOvYdfmcht5GdMmr7lA6xmPRAG0jDvoicfVZqZ0JuJBwG11r3RtpJS+sEIkaOSfE
lLgo7ZDOiV1r9Fipx2HdM7tiFMz6u96yxJZH6UG9oJ7MN6RMmvfMuI0XjXORieJ8x5z9w1rb8qlm
Q8c6pAVf6+SP0rXt/QQq4Y2+atjNgfkNYlvgpNOchX53Y87GzWo21xXRDSyvGDvL8wKzBVZaiGo5
Wo0DDS1MPwuWwSbX9SVBKX4emPM5QhEdoAZeFGIiphi5cqw8yAJeOZRbiLXF3lOY2tk+tu6ldlV9
r90ArJGRd/ECIorso8LcTeGqDkW5Jlu3luEJQBPlmfHus/c7E//OPARj+knyoH9mxYpkq8rCnWto
78D5dRaht8kzAvr6usxMvV+Fl1xp4L6XMgnMjZ6DcuNk1DwIjyNWI/JW+069WZeBoIUmhRchmmZg
y6j0lcdWiCGtA3XEsas4rUYoHxzOcQr2BihN1V1n9lLtWbeZxAfQxcepCf3aPU8o53S6I/jUgFBB
H0qxwsLNVR6Ndzd+uuk5maO3l01piWWg60lZ5BnqkyQOKiVfZCgfPXsvMm+8bHiwddFab0Alq9gL
cusi8zqX+3+h1lHu68JsO+7yGTEKZ/ZLbfj9XneJ/wh2x7yTzDAv87BluDBrg8KcCJhJLvKU1QXS
v/MeVhGVUtvlS5AhfA3c1tsg6EMPrrrpqKcAkHAKk5x1UdbtxDInt/x1uIeH5tplmdRCmtHew5q7
bz2u2GgWBRq6sXXBAtb1uoWMNHw2QDdjXLVc9MpKmBuaVCLjCHY10eKsuENz5CnDPIH0STbBSA9F
tRHeuU45PQwBOiLE0zm+isZZ7tMGxAa9cEGcCZJSX+bjJS2q2gIv849Tag3ss3XxCAKcGJ564TXg
cs5edYgJ8COr/gQqBd58Ekzfy5mf4lQdiLmilA+V56AjXUmMmRnyvipHzAeiPIEF9HV7UxlF92Z2
bku0rJG2kLryeWd1HC7K9dJnuHF3qdlcuTT/MjXfS68dngLGWTGcoHLXamrXOky6/Tp7T1lXetvC
Wyq8HCW0QdkG7D519tKRtnM55hQBlrXieZvabV4my37svfXS9eofM5ws0N/pegmdHFmuO84HB+Ex
1QTbsDTgkQthkB/YyMutB8GTKbP8amZn2CZ58jl1A3kfbAx72q9hHZqb3oeXhv5W/CYiYCEo5XiJ
Zte7M/pz1h1hL+zQUGW/17VXXnLpso1fBu7eX+yQjWs63PkU47cjzdYhQIh7ahk6xAR7llbkdaPY
GIKH5XyNmCaz07H4hQiH4YGAW2qi29iAfF+QwORdfg8adj5MWe3vNdO8OPRgsoc12Cfk8sZr2CYu
sSprSrhcUj3guGe/ygKEC4Ogv6Uc2hGjRq2c21rR93g2N+E59ccquindVos97RsnT7cjJLzrIh+T
6zlEfkFBW23quXbfm4VfakAFBxUIYTUb+q66R3zvwDu2jCehaE/Snp3RaBNnWJ+nBCYqtx3ZZh07
dRPNu6kO/F7pMZwZJjFrKK/cqez3EsLeb7lm5Qe4SWunizPtuamG/dRVy9vQcviYMuzLiIPP/RI2
/miEJsEHy5aCvWE9HlZPBQcx1M1uYWzzWprjAjLZlUC+YfV8h6NZP6sAfBta7TG8t9rAvCFgw/xC
2JZsvSlgGaB892dknASDfmFHluPqGJecMKszPo1kL48Bytw+M4JKPsc6JxgnVyomrru5ZM/UxVLX
+isLxxfAhsW1lll3GNVAYeOFkEkXQs7ubVarCN/z+S3IWsUR4gafU7bimAZYcSh4cVfxrBdxD7Qs
f5iGhEMY80Csq3OjXS/GRYNcecOuM4tddLE3TUrXzLKrxvkLRy64KvCynEBQEGJa6JLU0DKTIprs
Kr9V/UqSwURKB0E6GYkPQ+9fO8IoFgIRwgwUj3CGKKsIKbNVsXFbH1wR+kVeOrk1nUYj7I5uAjmU
56ALb3Cy+fdM24orqy3kR2l3yL5L+G1RryEATMRJvlTA0TfJwvu/Z+b26EqRnEIxGptyMeydzeLv
AglKG49wLqj1DONnbBuEw2Z2O5DfdWtX/nzRJBXzswLBdmJ1nI3FegXsQO4n5o2XuV8kdwYfG0Xp
Et6yNbUYcIogXsayvQI1mlxwtuKxwLGzrbxuvuHxwPWMVvw7pBBqG/mJCfPT8MwHl+HqJe6NF2Ul
D4QlUg9N5rQxvXne+NwmeCm+q4rscdsJ38WYb6Ep89c6lTwxXCwflYXDjHUD4CT/Seg2g7fG0NBc
5M5iextp13Q2Fk/D1llsFonewIY+lXH6Z0oFoe51Lpe915FeptszknNpL6ZGqofewGbuDsXVRCod
x125otRnJZzisb7oHHvalGp5xpTy2nToAFJv3BJytIOsQYeXmJCmLSaI7JkOPOCkKlhGctUqZW9W
htwn36zBJVtEP0a2plxzAonYIgXLnav8KIRQh2Uelv3Sg0U3w+KCcFx1RZuUs5ua3c+JlTGCUd78
2YgsjYCNA5C/nTs5GetlR+7bfnV/hNn2D6IYDGgZpDlqh0ZqXUowdT3cKIxhEGFVjgAj9ewtvVXI
6H4srjTrykMG2ZpYKrLO6E3y19GEzYSowLzFSWFcZZ0BVDFfR7haYx/eCJ8Rb5hNj1VWwvYefKhZ
C3L0TgGXQrFb7pDTpXeTYnpgsp/cDM5wBUcUs1rJ+HYce3kMya67qpkl7fxe00c5NNl9w7UPTA++
Nyg658+/jNvhca6X+7CmVM4mtGfUnVR9Xce+nM7KDuGGoOE/i5jmC/yX4IhhV17rvDnaTf7SDvJq
ao3vdsrJQc3I9TIXP7s25XBnLqaMJsT9sTQT/7Ain9yYMqD684LPQAw93Ur9yogH2KUpuLuIaTni
0EMCk5zr9sre/W/OzmzJTW3N1q9Sce7ZAUzaiqi6kEBdKlNKZWvfEHamTd93E56+PtbeVceWXc6z
zuUKexkBk9n8/xjfwBbPdqwn+dDQxf1QCQbACD+gECqJRuoEy0Cp15kCRDB1BfI3OTonpL/u2tCr
2B+SNN87uX3sunbT6uUrRgZzNWU2x+DaWZOpS1JlDG7PAkxm0R4CLTgT1JeSEKfVi2Y6bm6NpMTt
gfnUbqjJFsI6Fi5iAtHQMSiiaPRR90h/zmXsJ05FIItBdS+qoDIHUse4kYpHW2k/9dB0VuhSHZQk
tmTFVKH+p/06maAU5RgDbgxnfGoneBmUBNRNXqmv0CJDppZ02Fm9+1habLkQq8lbHehzuuYsunVF
JQ6V2V9sq1ocSRkofirjgiqAQrZoKeONuYCR9eHzELkPJvkeyCCSLTN976WdHjD3VkR8yFR9ZPuY
wPt/mx0Tvysk71Wquo/sI1/CWJ44aMAEEGX0EJM1PtHPuUthmkA2tItbQ9HebQIjVbfyQCOstAbZ
glvPxW4UfXQQDpY49ufMaQwJW4tHuL0cA9ys2GRG9T50+Z72+1NQB4aHAPEyI945JGGeHBsSAkJX
S5ATFRgtIupbOeceLYaEHAVGuyfIme0FRGYk4k5xnJPkwCkpPIy2Wm11RXvLtOoxTOMvQxxrBxCK
sBJGwH65m9FJYsN6E3ahuRVs1Y6gmBqwog4EzdIdfJyf7mkS+rvIh+whVXXCDhSUvhj4qnvh1ANq
WXCvYUSwC4f35j6c9QlRS/8pliwjxzEcvTh6XIQw5EFg1RVZP231nMbOYJXh50pWmteXpKnMaouq
DSYnoG6I5fDYvdYctqLI9xCkP+W9dkQyvJkFhrNa9ocs7U94dWCTmkG60bLk01Qa9zzvvRSGb9L8
FwtzFsqL6lN13bZp/IBGDzARrb+6L4JzHPGXhj6/aeoWjG9bXei0XYRsNgvbvjIdD5sWXrI68LV8
4BfWVXdjBJ1X9NG5d7VnJeRTr+Q+TRH7zISEpbCvvUDRvra5ujf5GgaGxnbsk9tKdUjKdR40Syza
5CVaKDyYIvVtQ6AWSvWzXPS69NfAFVKh9GCnHLKyhUSR1dZz1BSvJo4zIjeqT7VUziYpyobWPhh1
NK1bsgJHOpERp0WfPm/1qs7JXQR5VkFazRLlyax6UqMeAVvlbhCc3AmNaDltmvR97wZEkgblruzi
YN04seHHeQ55eKLXpSugEEP5dTaEfVAaJyXkF8lK1wWvsGPh1CjsoMgf8qy+HFcVgF8/m+QngrhH
X87Brc6xxRyIi8bayNzAd5S5Nh3c0j2FNBDIvbUPoRO5N3WrxZzwRGG/UBDDbRlC7kBSO56wMuOm
YB8HOJ/cKauLN5QaqlcDQuNZ2kZyUJI4vnWVGZpwbydUU5eYA2FtqbPEe3S21gYdycCXi1n02aiT
8atRs2FvJXUXBnmRfYktk9M6+2ojYM6vxKT4attUvmQrp1Tpu2UNBj6lMKIho/YeQdPk1Fv4CtGG
tfTzKD1Fg4HSjzcDWC7xCU9m9WZrYgSah87MhxYuMZxQzB3sh9hR4bbaktDPtn8z0pTKA00qahaY
5eI9b5DsvgKd4ERoSQ32lknDNA/6mF+03BpoaShAwKdnJGWH2k6xn6jq2ern1NftKlvnQY2Mqj+P
g/5EKzTFmEz/X4GT7tVa2OyLuYGDazpvTUhYjlTUfotnsHzsS4JsHSO5dLO1RyAvNn0tgrWQGsoo
Y77XKzicOaHUByR9ZNGjrJ8L7dPQkbY01qDQTIrzLQS6e5M3atu4NvMYE+IQ2tuJxiiJPRN+FtR6
eUbCnXSCuzQPL3ZB0aLFWRYtaC1WnyV6XSUph5SL3vzcOtrnfpDZuqGn6A9VjE096Z7Dsn9z1c6r
A5dWimX6A1kAjGNB+vRIeFZGenGWqW9WGuc7xSImx7Dpz9lpZLN10P0B9a3XZ9lNA1o27EdrT1b4
J7jdfp5mOlvF7q5RRrE1olqDW1pfnEDjyG1eOstuTqG0pdcE0jo2pdF7mFOHzZCzKjN9ioOD3tke
w5JQ9Bkc6xAbm1mry51LRCS1uJxiesAh1LbATjYhkQFu0t6RJ2veRnil26LtfXBzO1zap8RgGKrL
QhNwwIBP5Odl69O5XGTdoqECRAc31ZPTqCIZL1sVfag9gWCL45QgurL0I4ONQgpOma9uivcLE4xf
CRJd4ViAB2I4mpnxMMzkGktzvK8FihGcXc9tS1STGaJINsMy2scDTCxJGYNI1y4s4OwS+3CrhgDi
Z+Fma0jxDTtywekG/3tBFZeDHaLKMaHuKZ4HAYc+P5dhpWGd0KsA9WdN9x6xbVYOe1H2dgpqfLZw
aNRtJm7pyYLD1swhJSzLUTTtWFcNdgNKFTWdqCZUlASZlTs2HnX05gs43Iw6fdfOLxGlOnnfUkpC
qkcxctzyh6N523H+LP3MsabozPoeNKcGevp3bOJO49Nqr6jX57at7nKwzims32II9ZWkVVLCjK9L
1UvMRtGIN+zYEFqTHX2qqzEUd51p2NVFpynGbppxn8ZHSUZyfxmawGXjSnhB4vVolIpDEUZuT0jD
BJaXziYBWhXKXnVbWmpDrzmdy1S5Cam9TojQA24uCEpKWqYw2s5LsPJrOnbrQYvlqulGabwW9Tir
B3fSZkCoiTS0zmffYzmnGPEE43jMFQs/szN5IwJpAg9zxz2jpnDuDJswy9o8I4NDjDrgxMysAmp5
2o4XRwD9rpOKGK0gCBKGUx9+zpOxOhMcBLmVPNYZob7KWrpWUXruEXpcZti6j3mYvoaNvbGSiAL4
kqKZ98MGX8nZGfN3ERACgQInJ66pMe5pnJeHUHEqZ81s2M/PRtw7zvehafTl+oN14xbt01hhCR7r
aKOEwVtE6g8RhPbWTZptBfKeZv1xwnbtBYnWrfKEKObRimaaMDifpa1vaF5k+3bgD4ukm/ca+Z1e
U7vIfuxOPtezuasaWd4gVeTwxrb3ZsynYkXutn6TExfr2ctDKkzwxoSibuGzlXsCAabtKKqvheLA
j3Zzzkj1YazY43E6kkxwZAbxWZqRr4TMo5aOUFGN+ELGztaegpYADEXqFuHIKqnpVTEhZUiCvTI0
xsskF0zTOL9UXfpesunwyN4jo3gOdnaFpDXEYr+OZzN5KSr3XZ8ciHVlf1faTboth/ExkrG8Gah8
3de1k/nmaDebJFY/F6QQrOOoZZURCvXoZq7CTcIBrViRulB+sR0OtKQBbwxJn1xG7T7oyDIs0K5x
qKppRNTTgaad2Nkui6A76ZVvaCO0TIge7BLs1z5KOCkXrbwPtcBaWWYeri0dZwcH2DBG0eDeOnZz
MQqnesTlRiRYP1v3aPrc3ViHtkdzpX4LQCmvxpgkbrc2Jb2ZVtu1Axqvpmk5S2CA4ni28NC5e8TX
2Nn7pi72fO3UXR3nJkZM817TOKC4P6O9H8f55Oh46fE7mkjtFR3WSPopBWTjtTFLW6knD2kykOno
SMenDfswyzy/dVPMDa2LpLO3wQR6JoHaz6UhcjYzaKTAgI/9hNKCZ7+iLDrhZUeS/AV5mI5ng+iL
e+BKyYtOVV/bEOslUQtMZdJucMOrBzPJq69EoFIPXA3c6NEgQa1cK5nxksZaTIexrJ5Qtpk3iB4h
GQganP3cHOZlysLvFaS3hlMVtMOKY4ZccF1jDaGbVbXeuGxutFaZd+w5kuckrSCDyGg8YEGQByYw
NtZOQCZVUzEO/CJoxmjd9Bq7LrDSFXlDMMqwjHe9dN459BXteuhN13dkUBzJHPVKox4PEnLHRcF9
enBgNhDro1jnhYxK6KyJBHyKiktUFW96E+q3fMTFOiU39L5M83vddqp90ygYiAKi1+zsmwnI21Oa
5GgNJlPhbBj3Va+R/Ia9QPFmi9g+NEDR3N1gaPossvKJzmPvkUnj97Wq7JOAI7IexxeZ0sjDe6Z4
rMM7pxbKN2A0RBwQi9hO5TbRi3It63ncM0NsAH2zJ+Ej8XMlASlP1iqhpmagsTJb6W1oqw+DS29P
zbQtnS/cEgbuAqPT97pQWnKjXH09xOMG8TzPfhzb+AzlbWA7X9CP7CKE2lMO2hCBwBPpaDbRrEjE
ORi23bpMCNCGPtSBEMcZ10Z68zQn6TO5Byzeff3OAai7IMFD5VCODxHT7ozuSspvlm08UiDCNke/
hU79JQSmgTXJtdl/j49sQWHIEOe7roEJb9K+epnJBKI8m40HdMu8Gq2jJz5axXK6GJtRRYozSbdL
jqFpmsAmRvtJpJZxm41mtkHIEG8xBfhQZN4nN5/9pZTPtalvOZir+qK3Sj9HX9sd7agujI2uKV97
1bF86kTOXpexeuf0k8FXxwgLNHQqY+MgTRMh6SuJae0E6oBxZXVTt9bmVIME2H1OzXq87VMt3UK2
Rx3eh8YNzcj2TkigpINavBeMR6+ChXCDXJ6VnozWb1YUoxSq/bGTGyr6x0nnS3Prh3EokbPRtNjl
9XC0lYWnN0S7XCDoEN2ssRkv4jWZVzFDXccuZBMkDLZnU9NoaFH+0Ho/uL2262nJEY+VYano10OD
IqJNCG8Nuzs7x8OI/53KGKk9VY5XD6WmmXoQj3s/nN3qmCQkNk7tEr2FUskDZ0E3NRw1YqmCclXH
TrBrG6Pa9RTeuN8lkNKdnnOtK9eZHVHO5ymlLYr9LiGoo5fJRWkVEnjTif4WICXXBOCGtXRmqTfP
Zb5kIRUmPS065nGQtzcKodIbxKA7WnUks8DwB5RCoVKk6oD4wfmUkXlIBUV5E9r0QEiLDqkmjPy0
wXo6JspGGQAYrcBXBky1xrel+LwfZ/ublnQI+TWLcBYA1gwubZ73BQ/rNij6ghPI3xe438ZvTdmW
37trZPqb/Pe3Es8pp7HuP0/Dt6brm2+wDqr23zZUZb50xMpf/z8L6vB//icw7st/h9/KhZrw03/4
hIl2033/rZku39o+6/5bFL78zf/XP/wXQvBxqr79x/95K2kULf9ayM/60f+9MP/+d0E8013VXf/1
f8rhhYV0XXc0PlvNFIt4/b/V8LrxD+TnBnEfMB2EppoQIv4lhhfaP/D0mGSJOTBxFpH6/2jhde0f
EAo1AbvQtkwNfsPfkcL/jCHDhs6/AXjEYHPp4FhaoIc/6eCVqcRCYuEvRrDlSIKyyuyAj5hqK6Sp
jACx+PGHB3P+p8b+R1T5oqz/v8r7f10RxKbGVQU//4rWV1FXjGia0DsndVygaMmD+J+Gi38Ogt9c
YrHm/+YalmmSuWa5gBl/vitLn7shcB0URB7ynZ5UDY9u4yHexauTXH3jTrEWvTWrQ7V293++vSsq
91/3h9sM5RpvD1afxpv78YlO1Pbo3gYhS8Bb1J6yQIBbr274zFdhiAhRvQOptM6n73/3uo5A4aia
cINt1hzn6p4xRU5RqnLdohOUQMot8us7wppuLOFD1PBlUt3rmbl1rM9/vvLPsAFueAEvagLBPk0A
S7t+2CipS9xEKFFKowxg56JGIvXBz4bhsRSLVksLzA9e8C+jlksuDBQesY4y9a/UgB/cG/FgOjny
ViD31fS1lXI42IlDNa5XzoNqP+F5dC9tnvxrnvtfx9VvLkvigem6jmkaiDOvhq5KvIYNbS0iLCQk
jmbU9K9p0NPnlumeoCpPuAeD3sfbn5/vLx8McnjdhOtPl4sc1+sXW2v4/GmeUoxFUCmQMnXZy5Q5
xAL++TrYa37+aLiOw2SjW0IDkPALZpFTAxa9AoI+HV24RRu5FFvV4macwr8FWlyGDBJghHjq4gNi
Trwaq1Y4YMqp4Q0XeA/j+U6ioUfL8ef7+fW5LRdxVQO1GGaivyAZPwySas4y2A84llFkb2Jy1tf4
Gwf/zxdhir56aFzEROMsYH4IvEQ/f+1AwhIsQwIiE1I/1mNZYe8h6idRI+/vXwlGBisJeFrD0a6u
FBISrfONMwxgGDoKKL8yW2wMH9zQ756aQdgVFQydcXCNDiGs3KFPRXJyqEePtgnYI6s+uIT222vw
FeksikIV1w9NGbW+QvqVrIeWmhLOaf1MVkC5Q7v/MKs5GUYjx5ppOXEIxU13jTs1a9Bp6kVvhkVp
3ZmdL4Op/OCH/eZlgs9iwHDkEQKQy9XLBG4RtqGToICE043OoYUfaTQfgbp/XZ6oZrGAs+4CDkax
e3WdTq20ro3JhCQr9CsHBbkBtvKockily20q2MZLUtJKQk4oc3HKsBaPe923KLHU9FgTa7YzEmnu
a4Muv92L712PTm7E4uzNaq++/3ng/Tq/IzjjnAPbWKDOE1cLmoXFNQOZzFOZHjJJT+0uW+v3k3j6
82X+Whh/2hjwVHTYHnijbAcu1dWkAP1icFMp0jUQsgNeHLSldS7vkPgkBDQ37VADlCC9eDXpElcY
faFdT7iT35Besp2UtLR8Nas/mBR/nfLZsxFovOzGwGVdT/l51erq1NPZLDFZO80UnsnY/ZLS0Tb3
HWmpu6LWlA9Wt98MQyFclzEIEGjhuf88DC0wH0z3GiHVtDBKFNkIqotDUHYf5JX85jNkTWE2AUKr
w++6mlFkXLWQMZZDD/IoTjF5MG7y0gkuf36x15ex2ATx7+vLykl65PWGKNEUXetzxk9FuOoJlF3g
9aPefnAz16vX9VWWX/HDbM8pLxBgBbiZstbhMYcoConnvNEHUfvE3/QfDIzrl3R9veXPf7hepLpx
OKDSWJu047WbuX7WPnpwv72E4Juz8ZzZlnE9Dkq1b7A2JGs3O9Jnx5JCRwF93Z9fj7bMNj9+d9yJ
YaggjxH86mCjrmYjPSUGPilUvjszHI+tUKxtFlTy00D4652qNu2Xtm3VTQwKUeby3GpMjnPZz+0H
P+R6nvnrd2iqCs6NrusvtyuzSStaZwK8QaDhQMYzPOKe6U81/U5XBz+hNv3Brf/+koJNOlx3HUPH
zy/RMUdhqsUActHu5dao8uA+7yVqerrCKzLbkgeypkyPiDKDYOfBswQKK5lG51TDgEcQImzlnbDv
AYnWj10d3P359/1mAJA2Tj4F0yuhGerVGDNng7MRKcF0Lcf2TXFEuildNCpESMiPWO0fXWv5vn4Y
z7WDSFVPmH0n4oYnVbxbk7uRcfnBLS1j9pfB9sMtXT1x+NU4/GZ27kCZnGNYVAdSddejZZxQmVwm
ov+wTfdf7IamwJ8f5m+mIYPSNSdn9mrs3a+uPAPpxNfQMMwhza5kY6U3je58NKf++jWxepFcBQPO
Xm7TvnqOrMFqh3+cbU0eId4CzTdx7INcoK4BTm+gpj2VY7gDhn0Y+mibudEHE9MvB1C27rqlQn0k
gg2jvXM1E4bweLCyGVgEwvDd7ow7wF0Paglops+jEzKYR7XXKbUjyGmC/Z8f8i+j6OraVyO2Kwew
y7jG1414A+VLUgggU8f5YKZYKAE/j6Kry1w9ZA1tcz1SRljX4+Tbdr+zlfhLR4llRWfnYAG+SQlb
q7N+D7J4CfIhel5rh+2fb3YZMT+N5eVX2I7mmBxowP1djajUrls1bnnVOOHPZFkdYkXxKec/iCzA
Uwjm6O9fb5kHHHZhKlWbq4frkCqdIi6GV2cBujDsrcRCZzGmLHMj0VP8+Wq/fciEyHB3VO9RX14R
6iNlGNo25F3Wo7uLqvgQAblu3fhQGHi4E/e2shpSHWb7WMWBjrByqVs3H83R1xuwZTTbhgoQigAC
/CJXq1MK8LMfO7J5MRkb/WPX6sxRs9LaJ9TxRvNcCOQFDxkc8HqD1KwyL39+DNcj2iYvhLAH3q4N
9JFj/8/zIp1lENbQItZFflKmG7c1FjXlB896Ga8/jqTlIrxSktyYMZaSxs8XQX9UcORYDjnxHt68
Z6q+C2QMltUHW8vfXYhcRqgc0CHZZF7NDVWmG7m+LCGGrH1IYdukSJu7FGfEJQ6SDyaD31zMZKrl
7WlY+qli/nxXiUQh6eB/AGisbqiBwXzYtIhnciE+eH6/zLo8QJMvwgB8Se2NrfPPl1LtZAopjqGQ
fkVEHWys5inIcdL1q6K5yVAcOube0soPnuYvSwpFEoc6LIVdaieGfXUyorGqzF3HuSSdxyNf4KKh
i/5mdW0pxLA5IXCEYhel4qvxVyZwuFC4Y2aW2SfT7NchYACncy+WWr52wfT/c0s/XE7/+UGO5HLP
UZgsuY/0Dea0PqADePjzJ3U9Lq5v6eqxycVu5mjI2dl1mSsLUcVY2P4QMFOzXnxwQ9cXY2QQjckw
ZCNNzfl6EMaNC8ctoMyQwUkDm1WrL6CWRrrPWekFZaJ8MOivx8RyPbJuSJ43DQqTkFx/2kdFYtSb
DLjS2k2xTjuoKNFqaf6fn+DvL2IBkeK4rJsLSfbHzZqp0rcc47FZQy6PISanJjou46NouN88Ole1
2UhwErWWffnPV+l5R+24qH4K55QPl2J8N6JLkz3/+V7+mtyuJj8u4xoWvQ6SP6+XNdUKcHUlsiYv
GoUbPVcQyV8yu2NXmB1EkpzZMm6EmpUr2HAonh2sExYOrH7tjs6T/pdDvTUm0Pnu2cY49sHP4xjA
ff74Ay2KboKDEWV1QUX/+gciUXCiLI/g9FsEWqLaJ/DH7DWl+Y5cAtGdlikEK7eYPpAPd0H5UFLW
Av9j9aZYVXMADWiVLZ1VrAtJdXLCoI9eIvRY2R0uxsI+VNNAajb8M3N+0Gdb3uG7VV4nIlluxKzO
pKBjN408qzPK00jaLGLQKsAJNCVJwuVbp9+lTd2cHXvK4VA5sX7CoNCkT4Ab8K4pWj8fR+le8BQg
qKDd+mQ7an4/6tHoHGO9HZ3dNLrKJ82N23LbjkhVGrUkLxGzPCL0eZDP6qgPHHdmZzoZap7vpSVM
X6314HvMpv01zMLqVgd+eZfYZrVS0o6mZpp+NyEpGvs2lUTNVoOmIaSM5hBUYEk8StegTfQneKZo
Q3WqXORBKHq9DQpBkQdlA0l2TrOJCY48FHSyIEuaKtaOoI2GV9RhOlBSJBCBboUL3bBCjjF0OMPS
Drqo3kU3I3bsA3SCYYOSgDz2urEgaaRzszMnTT2qWmHck+MmoA7M2CjK7q7GikkHNWp1uETOpu0j
Gu5JEey1FslCoJcEJ4xF1O1IgCjHryCNJlgyPd7koTcA+4nYPjVDp587At97vDE5Q5o36sEEmPuH
EJL+k9nJFufJDBQEzSUYvf3gFPONllbqKq31nAeX+7CjeqJvGmRLolWjMxqow2gkuO6KflU7ar3F
62+/Wugqvzcgg/1paG41YuvWdjV7kTrV51wi62JkgkfP5Hfgf1QPojSHyhYVBEfV+bYyp4OuYtOc
M8N6r/IpSmBcwG5J5gzjxGj5yFWrdq0Dtboj0j09E76KxzO0uhMRBap2i57+q6nOM9DLAmp7HGY8
Z6Mgqi/ltC7c4rvAS89J2TmXS80aft86TCLUGaWhr4taRV7Tzl9t3MmfoFYXR60d4XEUyw+M0wpM
t0V+eGnPGuGQyl6HL1sJ2vjrdARdwlbJr0IcZbYLuCF9SiTwTgine2dQJrpBBjblb+7UOgWmuUl5
lWZ5mkreMQubhhhEPM6iKdcjCu2DXeXDmr+k7HJ7Gg/NcphQ5sC5qfirZkDv/RS7LbzbspzWM3Z0
8AOqtsHEhTdG19etNWm7EbkiYfPsOGqfTNzHDC1hu+KrC9dmuJTUh2FVCxl/LloORq2ZExUU1G9C
bRK/jvFWgVSbDxzL0hPpjeJ9lL06r1HBG4eg+TxnyQ1Ffw2XX4dZ+dWWYDmC/EQc4lNuvlaBP/ba
+FQyPIp7jCsSktPYF4id4n4X4Sor+DCL9GFUaAavVK3WH3r1uzHrOJCQ72A+8pws+jTr+hf89ZyR
2VCt8IngOdHT7jGljnjTJm321GKs97Q6sXz6b1F66Jja6gFxKXSPTa9YOikyqLzB07r7PGRW8EOZ
wwHWMIEafrggqKIxW4Wu+Q0r502bmYcCxh+Wc3/uWj6g1PAjx5I5SDCzQ/6qz8NaaKhzna58DgcS
1ixd0wFtdCsNnDEC+TanSubw/48zEuFoZzitX8zuPsoXhjeRJr2OizHzwCCuMUVuBqNYD0n/Iu3U
U5OYyyW4o7Puvc/DtqQAsmsBTGMw8S3Z76p+l2DFInF3hXx11Q6Bx0KwGspy7HbwyMRLPUIfgx36
yjzmuRZxLAcsagcKaXBo1fm75XRraAQVqE/7uavkcJdYTAuwytBVonitNhp9gq+aClRksAjRZFwc
jMaYb9VUWPUmTthYsJ2gKEO4T/tGyvKbE5r3s5plOyexAGd2WPpOyKECf1ASrfGtwnkQIW+6NY2I
KPMZkKwzoicESVMjzepm3reADQl/Qz2j0suQahnp13m2wQhMwTsYMKRL4WA9qwWG6VlEt0YRHLtI
eS5M4zUpEak4ULtDxzlbopC+3YodbKgaN8RQX2qgCCvXlUyvhQJLPKwlYn6wRK62N2utyQ/NJI37
3KXHoUHLAvrp1tAjbNYHsqNfuqLU14HTJ5mfo6rF6UXRZEu20TaQfN4BiDD4F1WvgsOIp+gRPeV0
Fmoqt4qSK8fQygJrC5vFvoFaC8Z2ciAZx22OkMrQD3xy4RGcEKgsSNWYWNcdKTzoQVGmz5r21vby
RR2kVR1oVhp+P4AKcQEWYSGX6rydTfOcibyiGpinHob5u1gQAc+R2VNwNlKL8Jx0Qr1vIpCu/K4o
ONthSh+maN1XeI5BpKhANTC20cHowRqRR6e+JFlBrL2aFY0BkF+Ib41Ws0Wuxh4rAV6mxroVanRL
+RWcD2kuoC3II8JbHA93cUtXonKhGGZRuc8yA+LLSE0XBbpVX5qpwaMTNSNMFNi+fDdO8kom+pQd
wGpNGigvAnmjnHCaZnKR99cDnyhMD73ZN+Y+CUXz7MrUPJg2viasv0RgObBx3RtJzuO6pvqJwDRR
k3XXquA5kQCvaPUAZInmXTRiVHWGvuQGq7p7IhYJCDHR3xxwW4dUbze05x0afLy0o/YWqqJ4a8t5
aNelhnlGq7/QR6voUHRG67mIfe9DXRl3swUUAaddYnttAHR73QaTuAMrvSBJQjk1TDEYdr0GNC9J
IQTrrSbcVZSklPJW2pNK2rNInhBAY5bJyZndZW5vg3zOx3QlVbOJd3pt9y2mADe8S+ba+Vw3FYAX
l2RLlhRThp7eOkTDjhoZBR7kKWS5SE1fXNKGksR6be3K8kRGOvhKH+Sx05W9WdUP0tHKz7FtEjdk
zDUSMAU+Eqy70e/icbzLYV+co8ImMVd1X0TS1beVrezIVxojlJ1mvrUr8gX4W+FJkyCw1zYztSJQ
GmpDQG6KXs7VRi3yp9ZM6KTWqEjBqbvJbZfH5Soh8O411Es2KEHsMIfm9a5CjAzA0Jw/Aaklvwm1
/o5ksV0EilIRYZwhDhrKczc63TFIZfKW4w3y1IItOOVoCec42NpDeaMtjKUyCmNvohDodZGR7vI+
io7IluE3QvakjRH685x/Atm+H4sM7Hyd3ueB81hURXtyA/uFtPdwFRZiM4M0oOsgTcQ0ND4UIx3y
13DmqdxkpBahN8/MNXNacEdCgb0z5uEE3OLBSc3Sw6zD/nBIQVVWhZVfhDbg1035llYlW2AFI5dx
SbDYISxU1IMxlc0Nroz2FcPUJcy0exHIF2US29HOunCXZUw5Ge4pQcoV/2JofUnHWQx+0IiFjq1q
yVnELDZdsMeaO5yBErfBKiGjk2RDp2i+jlFRv3SB01wqNr6nui044rRz9djP1Q1MRpK4yrG6xLE7
wFHqtiLtbK8sq/T7HKnbHsLPa1XZOTL5eIH4ZMZzZCawk6Hg2H38LQeEf4x0GeKxxIJ3aOz+FtjN
uNUkN1EWOjWYNH4WAjhUk/a5N0olXQGSJBFszG5COEqnMEv0rWmmPf4DtuPthINHVY9do/vurLGw
cex8qMEneEksIYAole0h8P9iNbAbh8r+3tgWhciuCk/E1RysGJoRWV0UN8CwY5PpS2XbJewHslqU
xxG4zA4l6LDBRNnuLA0ORkQmlgdgDuPGyDTgKdW8fI/rMrLOiGIx2ehg7DOigOYprZOVKfNu66bU
R8YqY+HWkZUMN8IcoIHJJthaEkZopnXfsfPRTFInvIWrUqr5NhUdiCmbQ8lbH2JnHoForrHvjZ+b
gJ2QGYdfwZwNqz7AG0mww8V1y89FPUX+oIZzfqybZsnkUlHJ6kGU7lFs97d1xSYr6jp5cpsi9Byz
kuUmcS3ccr06LKQoNaTHTy9i5QaYVirNwt9LJ9uImU9t2TT1Gp9e8Z2YEGXfyAogHJgKg2XTjjo/
WYyludtQ9K7xCOtpriI36RJyutuvBdCrdRfELynp8Ril2VFNcc0knkZDtcma3tjpIFk9mqT4TspU
PsOOSSEcKHehTL+Xet/cJxa82A14nuwUxyyTu45pFJdCP7IP1TpKvJ41ku4IE1svvgDGcusDp+Yg
xOCgV8VRFvqEbJ5k0CLfpWbsXtxgkX9xxAyl12vOkK3joMvTnTsupBIgQEVtr1zWzO42zTubTnuA
9hkPRspvmzQ3tS4NlWGxoZs7aIBiVXcvpcj0Q1UZk3qGNkx+vLKEs++oozpElOFfBzFraX6fTWJ6
AZmkw8o3R35Aori4LUK63RXM+FXaFS7OKEsVwYuOQDfeQs4a660WaQl+1d6uvmBrb4iWStOC7ZGp
Zk9TSwSHP8ppeqJ3mIptXU0ubnYiBzw8h9VxSER0BhbZPbhW2H8i/jIoEBxPkTxWyYDsPx005fMY
OmG+TaLGeSZWfJjWU5lJ8TUG9XTm2FEyK5NeI05sSOzxOer1wsez4eqrIFYm53lQwiI4RcSCEK1V
STs+kqNihXcAa1SAOkVYMSXl1YolqTtW5X9RdybLbWtZl36Xf44MdAfN4K8BSII91UuWJgjLltH3
PZ6+PvhmVVi0QixlTaoiMjLjZvgaJHhwcPbea30rUDZD1d/iYphwKxIGuNArlLrxANcga0iOSSm0
HHQ1lbZL46y0n/Ksa9s9o64kw3Kp2WuQvvY65DzWbIYpxPwkUUeRA+fHK17ensFqtE9Ah/oj+p7v
mJv2maTAqstKBNwKmKvKYWeLf/SVXz2ESh8cCtgHlFwwA/u6hVgm8kYfHsJOE323Lrx7yb4Lw2oX
ovuu24hdZYLo6NGNAo/qXxWQ7wAhOpH+FvrlXRW5mrejlaMeKM39HW9TfIQ6Vay8VuQbEVMWD76c
DDgmNTPd4EgSYuHP8SAgY3ErofjnFdyCblVD6+CNk1W6WaNgTNSmDERRDeLJ22uhgAU07rXqSTdf
RriYU6WErqeN+ckPKy25wStleJsoXeDLnSbW3akJMJ8UmVia0zUXxPKvKoXbd9FLHHHc9yeFUus4
eU8Vrgva5PqwH+vWg2gu6PBGVekGkf5Kw0Na9B1JwfS0s0NRh4eglJtjQ1VnWA4xEUDteoJCFBJq
iT8B+R+H8robJvmNkEq1xZg9eeaC/mV1n1ALiJgHD2eV11V7+nParaYq5WOvAkDe0xCsCOLIE96W
BX97FS3m9CUJuBMW4iLBwpHVOHtlOMnKySgjP2M7NxDKF14fKG4ixwSNGrgHIawHSyp2oiw47AXS
KyxAxyAFAYPBBIHmFWVDS9JisRih7jeKsuo7aPtQLMCmduFC7jkdcodMDbxPgfxhK+ypTFZhZaQS
I/s5mCQGC0OX0ghuRjnVoGRUedAcUyHtAlV9sckj/mH65F/mKuZhx+81K1iwICluzMz4nsUkOmxw
X/ROxawvO1hx2FSuNCTBiqCecNnZKiRfORnrk09UBw0dzUNMGMh8YA5uCaYXPCDNOOzj1g8sBxbF
M/CCrVl5EDJCvR36FQypPjhJI/6msg3uSwSsxaoHjlMTzkM396kpqcJwOmJToWVFgBP2r/ikgBMC
dizyVcxzcs+Z1L9t7MIVM2h85QWe2KoKLaipl7Ura6zryk0kv4TtVOKQv9eNXHdofZVEgFhev6zN
egXU+X4wssJ4bRXZO0Qx7K1+CgV4wUhZqJOA5+6kNftd5gYm4bHbVkggcGqCaIJq1+fdqSNqh86b
vWuloji1sr7KID4vx9aq46Vopq7wl60kwEY6ea8xhEklER/onE/NEgQtS2rKxLEoq5ZRZld8V7w+
GhYjJ+0dTlWVfkKMmpdmwiDh406Gqw6v2PVkzf6izsx/JUmQRDfk9ch3tsfMeaEAlgIalUhPeRwF
h0ECv3IVZ/LIKa8ZvG1rlbDxHND/peSYHjElu07U8kFDvmmtsHTihxqqgFWW+NMyBhAZuTHdC7IB
pji7J4Wb6K0AYG8eaFF2wB2USwsrTkp15Rtq3F+NHginNagFc9wphX/P8QnPuo1rENrzMOi/5HhM
+1UdUx92kor7lIbplijf5oenG/19zUv/ZyJXsbTuLCm9meh/czDtcKvHRVxSPdQw3NhqUgT5E3K4
wE/Wthj9H8QqyQB6I3/j4fckEyluwGY70G+0LYMRZTVaCuMrN6rxTWYuvesiFbdFY4Ij4NA02bzv
iGUoqEafexDiVF6SPtSANYC8sMc7cusjZFTcwJv4K9CEkILU4nP2UMwAnZhJalkIf8E3dWJdq2ut
BrERM+PbjzKYO9hB7VJpNWlmffbRzm+S5D7qWFn0JRTgd6ncWTr1GenJK7Uc6cJvBry/eAJhSKtT
KX2frS5kB+sewazdgAmKuLAyGTefN/o/mHb8FmUaQtaRfppn425F1acAyGS1qBtij2h/jezhhn3v
DRcmyvME6M9xAuscnaNlMLmRrXnu8X6sog5lY+sd4y+mCg2UcqiPqRI9xYHxRNFKFk5AYSA6/avT
yt/XFXhRmErJmizOJ1OYTXwpYTKFMT5Zy5Ufn4iHKi5oqs5FEfNVBGJC5r6m4L/ObqPfSE2A8xuR
gm4stEyBnKCWLgB4N5tRCcCfsgvD3w9+OMbZ6FIZkZpIDc8mpEGT1iWxLCU1opJuioy2WjfCNa9Q
6Sw0dEYXFso8XHv/+5HiOGdYME5EwyzOvqHSm1quFlQcVh2tbX8EkmKdosrmvDhu+rFxx6B6beLk
21fXp45aGsoWvx9zc3E284OEilTTrBifF+maX3c5NMFC1Mat11gXxot/31EupWMu1Jmb2lgP3q/Q
ASOc2s3VRErrJqZzi95EqTgKX1grfz8JyCpQhrIYbUF47NmAMaMlbWN/ho6FH59RyrJpC2ZA06qv
guXYKPNb7MJi+UtlbPJwayTlotkRSHfss6fAIg+qkkyevlaB9DIOhEcFOJU5pjDOkh9qJX6u83rj
03skftolPOot1ZrbCALehY/y17fXDcQKsyEMA4Txlxajk5R6JP+rWoiQb6vd5L28oJ3vaBVHqWRD
9N/nC+ivdTtfTzDHxUZistWdrVtBL1oGt0Vnb5VcN3u43UvUfk/N+vPL/LUBcJl5/j3r20lzMc8e
x8zgkA/4CcGCKWUONg/YG954WwjpnhcF+DbIav93V1TfL1c706xUpdG+MJKfFfCzLgE8qtEolBo3
Si9qTeb79Mfzj3wQuA6SAlxe1jyBP1tBSJXKxrfQsRR5u1MM76TV6bLgHEkJk/sbFb4ZSCcyU/V/
Fsy/zY3X/1wDtyN+pD/Nj3/+4/+4z1P+c+6XfPdH1m/56Xv6Vp//of8HTZXoMf74qWfT5r/NmPMX
+O//OrzV2LLzP32Vv/+Nf4yVqk3MEB4iahEUw4A8+d3/iRlSzX/NWg+BIYeNkP/hJ/q3sRKm07+Q
c6m6Lcso3hHvsD4BGDfBf/+XpMm4Li1Zw7qHM2lO3/5fftJ3Pw5O1H//858+R/74+310FgbyHCBo
QGllGAjYzp642hytUh7oLTVt1y3LiKTPNiOB3ocnFWutfCrS6lbRqxXo+wRsgNow9213LLAXju9b
z+g2JRI8h6l3u2am4qqVzBoDT7sozSFYQD9etrZ9E5IpEtuEcH3PvWIxz9pKP9qNjHaS1njqGhx5
zIVOBMrcA8JrrqS6dM0G05Jt/sSU/6NL4SRXPebytLmuwmTbNdGLP4OFY4/iPaGCeWS6AihaQ32o
MQkAo0uLhZFN6NmDk3X9FbDJfdlo+jLQ8wMTx7Uh1ddGzIDCCJSOjhAGZCgbeafqy0KPA7Q3TJeC
tn6DUvQydsMqnnm9aD/cUup+lYPRuwk1YOpPr1GcXBkxX0sqkmSnl81SmNEL8hiGllrlmkH2S5qi
fJHn7TdY59ftSLiRjfLGE/YPEUJr9bdh8DhIZfcSybD9zMYqiVacIsJWGJknIx+za5gPEhVTSPcZ
qooMwNjQcPLuFfPWiumGFszcFlQuM6R7+mYk1DLJoK9hzS0TWsBLbQj2wDHoL7X1VRb2N3qnXgH8
X0wqQSZKfozR8jtpnj1zjk8cuxh2aITMRSNnR5F72UKpqnDFaKJYWTHdWmIXKCnM9CaIcFPGCZUB
gST+dMNB+KhV6UmyiQOqKK9Mqbir2ujWJ/mXXDU6AQbmol6XzB/MEa8l0yBrw6oZAfCHrUSjtUV0
yhq4RUpxy5TemdJa2vOsOLToZGcy8g2ZBqeEqkzRivY6q7Q7yQqluxg5FRgwSAFKb2drFUSMpPt7
Pc7vyorUIqcsX8NkQOs8aMovsNeq044GnTk0e2QyjN5jaCn+khAT3wVSqm1VZu1tFE0rCLYeHKpZ
fF7VYhGJgdeTr68No76uKu9XqWhHoy2esjirCD7Se2cQMU3KUj1oeuCqnWm6jPpHV/IEs5fSPobV
uBlD8glEY+6CdFbkjO1JEdTIkpyAKZoU/dq2+u962ExumTASUPKIz1UG32ISKzUVtjE9FB1sWyAO
cVt9gxv/IEsJDehgdOm+oCoL1eGkz0y8SUDAaKNnZvAw56oSFJ1WPOKt4GlU81Nf9CZZF6gS/QSO
bNQeSYGmsWga0SrU5A3DmUTvmC4i+N8SK0YUXVvS7NV7Bt06PBy45emiRmbAfDtPQXHQuTRRvMKg
S36A+ksJFSBnIGkksWyidq9U4YNh+92y6VMwC8S39jM8B+aFY0bDDzuLD13T1g49BNktammhMpGl
RnQkCS0WMYavRCmu1ZpEhrIlZCYNGXMEltjY4VAt4xbqiZ+sAhrFAKVXhLESo31Du8C17ZdIQbdS
ltEPDCVdS2KoFlYESDU4sSOyM3WdBlbbjczm28j074CtFjCllfIAKaleCLtIV9XU164q+wScBMm2
8rruJWF24zLAU771dnUn2vEw+qNHu4zGPhBjcSoaWwAfExkuf9ITZxTGsk+1aKuT47QYAXiiQ+pW
Vmpny8zMr6DRHuPJp99iDRu6JND0lGzFQiiukUPtR/Kg6sT+OZndPayHxyQFU5pCV0wH6S00Ohvd
gezRUPHIHKNtN6k7vRv3dQ45zxCkbxpGtMhHS+NCubSpm1gmG6Hv13WupUd1JARNArwRguJJ836T
S911YLWnKI/ZC2QK67ZHU0F41b4V1q6mTbUs7MyAWiof2lT6VhqNiqipk9+AckJxBdezKFQreo0z
Nd3JWQ5dilm0NVXDgZEyKbGpz0jMzPplVA/C1UrTHQkiEGbyHFe3+ahtsh4cD4Bz1pFOIEbn90hl
kvHeS7YTUSkoPJSueRwNtT5C0dpl/bSa2mwXjH0t06ID3i6JYWKWovduGxLUAOeC9pIyFT/keAbv
g/k5xkZwJRUDoaUJrWeZ6eCqSCCEyKZ/1affVRo3S5G3hIXG4ykhQuV71xY/Q7+p15USAJRpBJZQ
ZRPkkkv3Y0m/d3IK2ndNACLRn1BFhicpDB/RVBuroEt3sRRvQ1qQcMQK+i+g6IDVOow+30bTGpal
n+wNz/K2qpExbvSJpMi6YgEib5VBVjJKJmmN9VAZvA1ab2/E/U9m0kzebZjfzaLyrOBY+PJbhTZG
Mb1pldPwdImiz1a5SFLXCAbFgW7ZQhuEjTk2nmtngJ3rmnEoqgjUOYEduhpOYsRk/S166echnAh+
hhBl59X3WEY3lSlsAD0kGBdbany0bd5A3dQ/h6aHrsSsFWVd1oD/5cZioRM/447VJNxIAtud1Ya8
UTNp+jZM05NltEBGiP1xRIFLAVMTWClI4xsEUt2C7KsI1GUQvYaR37nEyyIJE2ZA/3rwfKf04py2
Xdi+yoGWbqexjzcSFLCnUFfHR0HE6fNoZ+kNTtaVPXak1IkrwShKAIoC2r0oOvlOk/SnNIvr+0ju
UDCYkLNEs809cgaCBmKP3zN1yHM2WSk2mbkmNMPq3nuxa5P2KoMfx5f7dMm0zqVJtxtkOXeyOWXD
0A6eArx2ksgj7kbxPYpsvGSm2KaKJN+VfvOkjgbvMvPWM9t103fak+4zQBeVdNR8hnew4bJdrzQZ
RanSLYuat2USwxVHveqOUuVg/1owYLgi+2IX2DKcWtXJyYHK1Rl4hR8MHQ4O3m6phERhwTEH0+ZE
DLT1RDyaYXnwQHGRf0DUqE0cQW27YJdqN4Fpjxai2Iyxcp/aOpEn6F7RBjGqIkrhqtHUddDMz6Ph
L8HiOfFYkhpGFkxk8s7MD3IrrQaImJnBw2B7V1aA3lDVXgB80OaHppVU2z7Ex6frDzUce00BjEFg
I+AwEiMigsJtElFbO1klgXJSmAFnXr8QCY07g06Arr6pdbLO1UMmW0Qgjc7YdswQ/I0urv0s/JGo
xX6qDSqhNl10iDEKcF+5CVRa8mF8tBsvLHZ5qa4T8JQcu9zWMHbE+VprooX4yTMJxN8IdczTp9s4
M05azig5Jhd77Q/TQ64Y8P6Mnj510Labsu0faUKBBh9/x2EbVy0OyULIr75p7BWZ9xlJX7+6rgdl
nUeuAP8DOWuTKP5WQx/LoubIR/zFNEmOUdpuj304SfUNfPhj2FavVX0ryf1doRvLGEptod3lefJM
Z/spy5U100O3s6vtRNRHijDRLOUTMYhLTO1M8UkrWg490+pCDt2hLjWkLuOvPLa+CZIe570BrN0z
gLg3Xfb2oie/wssPdZisSetZS6G+DmiICujxseh/dn26Co1+1+nd81RubNlf56XPaZ5w29Q+aPHJ
nvqXblTh8R5k/dY3ppt8sPct2ghdr10LYUcVVAdDLnl4gQUGChtZPlT7SudsM/otYCdm+Jx1Y9RM
i8q2ODMV2atKTIVRS8siPjZT4TGsKcXStmK+F55JZ5SNX1nMwuY0rR9Gw+REZR/LMr8iteWmkwSi
Nf9oEJNDUtU1g/rVVN1qtUSCVzp0qL2vSEJvHKlUj3JI76dSiRKUeJmATmPUapJoMD4PWEcA2j4x
jT7qHFRFrTCUNB9DPXgoMmZhk09iGwgthvy8tML2Olfk59AXybLLtZZXQrsZW+3KHH902OMhnTsT
Cu5lZiHnHuxtm9mPjcHhpWza3VjJQC+0ak27+qbTlIeyQGRpHAaDrJ2uJ9StiW9VP89mnwdpykni
r7AzvpJmDo6tiF010fVjNhbaOivSzTSQyhnJ170xrdKazKxqllN7LeKi1HwjbQXOPdTYULLniiJY
WLzGQB8sus5+HjgrRbzK5Ew6JOBLp+FBM411IRESI5BpLwwdRX7YIbOpr8qBNqva7iFFOoE0WKg3
eAW0EAI8YsMVw3juEMYkxWn0q6MmWXc208W40r4BT3YUtj3eGTQWW7V4aKfX2PiOauVt0vahJK5l
Y2WUYMLZ9m7GURDh0R7zstVuCM/+OeThMZcFTCxmqUIfV7GOpoVPF3jSSfThijnOTtXBVofFL1vJ
bwYIzXnxTY3Mt0CrN2mU7f1QHk6+IpyA6IUCfC6iHW3HS5tqDSVTQ3OMmc4yHjw3VNqtEpKtNBk/
szInGqfOt1KuqYs+MdWF1NfHpJDWoQoUrQw2VVW9xJb0VBXGIh7JThFyE6+sSmU8yqsB/PWWWMWT
qDiSThKbjUaZ7oR1ryyiILYWBMSvJPrkiI07BOZB8UsC+VyoHrqyTL6NJctaAbcxnNBk9m82vbZF
VceY2yRVJ7HuCf15LlAHRnXXHnxFPRVl+dhNCXEUYBB3Rcow2xvFo54CGG5jGL6aFr02hX6XA7Vc
Z038PVA5S2pWXq45mT503Wg6qldupZQYn1aqvnVe+cy8PuH4A58AIV+6MHvEWRSti2oaZKgBuelO
rcX01zJe/T6/lWsm0UprXVcRI10Vnboz5vWVKrfw+o1TrNOgjyLFcKaq5ImqJ8GAjIlSVCOdiEv/
WTLYBqRaTzemFcBy1WHo5wyw1rI1Jm7Y5cjhCpCHgT2gVCbOfZfUyAKlMfSeFMW/D0pmP9THADlL
v72K2Yl9XmDSRq0Clx8HnLpEdItMS8+x2hiypN7uE48TvFT5Nwka+KFXb2FWwlWyUbDVMGhFD1i+
fNNM5Tohp86D/MI80UvogPhx4Va9lx3NEIo4qmWN0WopLYeOVn1g5DYZTCEM6E4npoWcRPaH7aim
1JA+p5UhH2YtPz0bo/MOIaZOGrSFpO71NoPdlkK4j+we/qdZKFs1RrYkyjJ58awh3RpSWFOi/fAl
nm16yaPO2kC0n0vWoZcolGoVmUL6y+Jdq43pS+DJ1iYfc8JogWKbzgAhPw37Ry/KtpJObpHla7up
5tU22bqTyNpB7VjmaG72HE1RvrNXLas0XMRFhx5APxiCHQ6L0H2rFLKN0wL9stZLwZZXS0ogWQgW
lJefQFg85pZrZkr4XUkGBc52x3iR2nrNuK5YDCCcGcQWgbcNo8RMV/KEjqeyGG5iE5l3D28f+d5x
rHH2VeVkLPxEqjjXqY+tF7y2SBDBbe6B+p10VqJVB4TJGididu5Dqwb+V8RkBYELrxg5Z8ht+klZ
iaBxKm+EKNXwWo7SeZLtxXTLvXaFE9RRWx/JWL/3K/CsEGLcgoTTZZuH1SIXGZhO7RRxVEvVbFf1
4RtSp1Wodzs71DZdGuz18pWU+AeEjtdd35HNINzWUndm1YKgTxYIUiDZd/ULKXULIixeq7g/lUmw
T8Zn32yRP5ArrftXwxh/I4vuwJB2Izi0EdS3SPHICku+saDoaMRi1pUULJFAH/QcjWAa00kiGq57
KiEGRoRU4wWZVvhXvtFV0LcmR2IOjDnSRQSPtAgMzXcTv0FUgc75gNJp1yP4bbHcplMyHr2hu0qI
NuSxXAZGTR6MB7tAeiO5xpm09gmjBGlWdU4CV3gbD6p96obIeCzbSl61+bSsJ3yLYaKB2qmeExCE
sgfaEi/PQYpkExRCKIBT2vuojh466DhEUqLFroPwxtOKYCVIrnVQDJ2aTkXx2053zK5JM2whcQwS
Im4FODeyEzVXOV1OyO6zqvzmx+PoO6pyix6LxDhMZWpOZNNU0oJA3Y+023bjTkXZoTCk8YNfNRrd
rSf39pEU2pFWTqS1LtqFTRXG14ZKQ9GxKHZbDKbWI7E4D6rNztnF6bj3JnOr+cGRxhBpoymhY1Wl
yUj/4C+vGaqphC5FcbsSvr8NpoACUTfv/Gy4i8LkW1dypP7dw/5SG///kJaIWeuuqd7eGnCJ/x+0
8+dZzyeMxArZzNv3P7v587/wTzNf1/4FekyYkBJ1g37+7NP8p5kPP1HXaKDPk0+G5nTd/nczX7Ho
89uGJcuqpoBQnGei/+7lK+q/QIhg254hfLrANvuFVv6Z3ZJLKgqzAoPEYqY+NPLfD5hCIc32PwCJ
4LZUt/dxhrC2Lw3O3k8L+Gtt2MuA3hllowoAR/L+KkEd52pD58SZhSXfGjsZNiY9HFqXLREjHC/S
C3OzM2v7v6eOAIAAjNAsF+dj3sksU3OKhTOUvEPtwSRJN+ybHcVXdOFSf93BecCJWBC4HDfwLybF
ODY4G6RcOG0ZZy81R2QiZ4rg/o/19OHI5Xw0Z/Ob6/APwRHaKnq197eQdEM/UAZMxVpsF9eZ6SHV
VnupulMlMnmCJM/fEJ8S0au3quYOCtHSiVJn32pGTC7BmMkF8/YHd5i1i9hC4wajMj1bOLWG2s9u
+TwckjhkqqYnLfK6qb8DL7xk7f/wWkzsEVMzfgUl8P67+1mcplmEvaMGhcdBum/vCxNjcGgmknJh
dK18sFZhqRggGPGmW+KcctLTWx8Rq+PuqCNtp1S2d28I31pVOc4K0eEUiCdR7mChDIu+Umi2lTI1
WohrxMGdZMyqH69llBV1+6hJRlcvvGb/+Wr4YM3BeWGxoS9gTHvuxB75oSclTg2cjhLiWfLVOLvn
7ddXtmFwF0xUQ8h6zq3Ycha2ZsB8yDFLY6DUnfT7mJ5+cuGOn4kF5meVFcRuZmiEQXB6eP/rMsao
+jQmdW5mm7rGRCJrxATzRz5G1VYjvsCirNftFfAH9e7z+3gOApmvbcm6hQ+cDdoCCvj+2qpe9FHj
BzrJ2wEWmojEjY3t40F3O9NTrkTkKxSuncp0EyE/fjC7qjcZRDVqFKPP35Da5V+/66w6ExUO995k
+3//kQjpKo08jtkrU+HdIJEb6NRZ6YX95INVDhoNoARSGCQ/+rzC/mAiSYHWI5FHfd8oUoq5c2IU
IyMnN53UEHD5eZ5/fH6v57/xnbbg9zM1o0VneRGvgfdX9MqE0G+6F45fIbnlPtIkZ768/PpVbFiS
Cq9U5GD22TbZq8Sx07zWHdT18gpQZkUJKFnuf3AVFDzQ6ecX2zm3dEo7VRlS7GtUaN21kifhyiqn
8urzq3yw7VnsRGjOECsxzz9TY0jqNIfs8WbhYKEj3KdB6I1STidJMr/+haCEmSpPgqygNpuXyx/L
gfIIo1aTCro3I6mxQ+wtMw/+9udf6EymMz9t9qxQEiw4RArn25Y8VIiA5Yar1EbLPsnYMFTileZR
ZVfqXTCioUk0qhYyfT6/8ge3cgb0oUkSgA7U863MElVSSgXHfb2HiV6IOkXqTAwJ+eKXEIdnIqHf
XxLlHJaeWZCkzGe6d7cypa1PNgpopih3ESl0S1vLFgHRpkSmqbuyZrz4+Zf74MlCB2LJSK4Ac9Cs
f39FYedW0ySNTqWt0buu03pZawieP7/KR7eQUnHme7JdI6J7fxUVQ+KkIutmENBpm5wgKrdt0urU
t6124SH+aJ0IOGPoS3gFY5x7fylfT/vO6CUdo6JBtqJvqdtUbkmvZXM5RMRWL1QpTu4rorFcudDl
C5f/6JvCxLBnNCgL1Tj7pjlejYz5I3tIOnd4JT05GnbVHGmwFxdu6keLBXYkqGDUPxzmz567DO8R
KsWOn67qrwi9uKWTxAS6wlXtRQfLp9T8/FecP/v7XdiUOSQpWG4twCfnzJ02Y4e0OhoOyPE0qkxP
3SM0EKuvX8VC9jifTyxqHu39Dzigy289L9OdEEn20qwbsiUTzzx8fpW/fyeTv53kYdTGYLSss6sI
qDcTohbdqfLSuANLbP8AV9H8TLxpWl+41Ef3jb2LczcERxVs1/tvpMYBhbVFBcPZ0CQxLLSKltG/
NmnIFTpxxfC9xXFkEf/AKLYjIRqTDqA/pexJDpP0LnyZPP4Wx7CZgWN+JYjN96nKlmVWVY9FiDFi
NfSlWS8ihZQTB9lN+gwKgmG/jCCHdFa7Co/jnGWDhbLrNSeMpPKnHWSJRtSO3DEn5bkl6jJXxb1H
nDki86yNmR6Gepq4TRiKV8/ALsiYVb4SIoueciSjulMUfHQ+tGr0ewE35D7IBOf6JiFLxfX51M8B
gA8Gf1koDjYjL74nffOdR480ZmjCjN3pbUJgaGkgR1q0GnGES5mJk3VBVPvBj4D2jRkIQDGLo+K8
IP54SyUD88AA6yRRxEI9pm3xYqGZ2F74qf9+QmBaztI2m4L1LwARETZ5DTRNc6KOpONIU7ONVdjB
okyT+tKq+uBSGvUTUCp7fh7PFlVUhqhWRajTl0W2jn7AQCQzCn+ZdjQ0L7wlPjjrmuh+UclThlM1
nItks0TFA0DQikNotvmjbwUJtnGCJw8vJmYeDmiY0k079VBrkYzuRJY6/tSCOmRIGUc3pbCbC7f6
9/H6bDfiTsLKJoVk5hDN2+MfP2hbaHqTc87Fsqgmu6FKQh4nUWLr06f4h5wl1rEULDZHE5FpLfra
H04l1nzD0S3qBjxugnBXRg7UYuSWeDflYBFT+/mC+HuP5ueGUw8HbcbVamd7dG6peGjwD3KHUvW1
LqFhxIUkflH4q2/9qBhE1Eft2+cX/WBvIwOD3o8AF6+DKXx/Z8wgCYlaohtY4ONnzt7qy1QOlc3U
xNIFbulH38+iqSDTm0L0f85kjpUoosbKBGMgilnZmgwHbvdNFeZvI/lKZp9PF+7oR18OewgdJ2j5
FokO77+c5gEPivy5ZdL2xL4VQn1M+D8XUzsM4YVl/9G1aDnZrHne5eI3UvSPJUY8bM5BrOaorhSM
2HrJWAji1A5SiTfv678ZV1CRFdKg41F7/7Us3nhTl3NsmRql35ipzOog9bZoLuLLPvxSrEVGxTw+
5Ce8v1I/pWM0dtRS2IQ1l+n9POxUrIjgIbu6FA3x0a5LLhpNLvgX8874/mKBiag4I87e6UEzHOGa
TC5Fs/H6+c374CoQMKmp4MZzRj8vdhQ/VToIScxKSyW9iqs43wCYA+n0H1yG70H6NcbPv8CmttxH
NcNUGoO0NrZZoGoHIxzkzdevwsmEgwlsTUU+h14W5LW2mCN4pJq6uyHSalySkq1eeHDnjeds91Rp
AelYZihD6Qu+/2FEL+eiSSSBhpPhFA7xX57SXjNFPkB0/yJEmVU2s39nbxXlrqqdC76JSx+9QeNi
vF+0bwg8LdeWmZFWgfr17haXooCXqTZmJ8tcHvzxyA66ZBlRb5ByR375oZ4GC6FH3bmf/0Yf3D1N
oWKSaTrhezhvKqK28PNoop6xEtncWFLVbmGA63clmJyFD5LoQsP0HF4830G6aAahRPL8/eSz98iA
wgsRM2WFXGTkAplZrD4JRW92Ek3pm6lQpp9hPCl3ygjvnyTbttv0fL7117+2Nj9frEuIrOfl6aQZ
g+dxwiMErJg2JRa9FV5I9bGBEbQYSUG+8Ch8dJvZOcDs8jj8bc1JeUa8ZOJb+5WMcQ2avksSYfDQ
TIShs2FLN59/vw+2RqYiMq4Emf6MYpxtwlU30BD/3SuW6ta1IDItlc5H6WEa3/6DK9FBg8tqEDSg
qe+XaRihcDKTgZOyHCDTIHdkYUddtk/arv9y+wI+sGnOGSnQiv9yk5ElKym+zjMNVe66JrmaPPBy
OhrWcGlSM3cnzvYUXlw2MDYxk5jPN3sRkKGJM9zAUNzF17wV7ixTGkmWqxjUQJ5AVS9XxgYju/n1
nZk2F30ujU6/SV/7/e2smqHHr82e2QWD9cA98Bw1CaYLy+OD5UhoDq8sOibUpdbZnklbw7Ykjb3F
QmDuWKhGzZLDr68Eb7XXf32DpofBZkkTwYLSetbHKOHNyp3KnkmsZMG7wMY8EMQoQiIyyws6KheW
yQfvUOoW5lC8FmhbnM+IEgR/c0UncBeXw23im6ju2uDSE/3RVUxeXjI7PR2185cbh60EFAzrPpmC
h9gz2lUfXSwNPryIKjOG4YzIZnl2wkln43rpUYbmKAeORtGKU4UxavX1R5jOPx1Wvg22qLM1l+UI
YaXSEs5IMbvWQ0PfkfkYLfHvSP/B8qYfAjWavXd+57xf3jgEDM5mHOiRG0ZUyoMN1kQSF1rG8wc+
f3w5xdPfYSJHn/WsbKgqK+Zcywog3iDc+JXwV6hQcrfTSEmEboPQWSoOlfxblmRc7JJ8cHVObxwP
eG+xf5x9Rz9UUFzKHY9wGsuPSVH738PWVq+IzvW+XEKA3Z5TZOat3vyraJEjXBBjLTgudta4ADnZ
3QV5m6wHDYje54vk7y2RSzGCV+jEzfvv2RulL9UAhsRE11pCk4RMXWSLtizF91AazMYBJ7i0wHDO
Y0P3y1embuFAzAbCIlXO9g/kRpMhWbWG/0F4UJ0E6cG5sB6oQfGTBbkWQkcyw+U0qkxyPr/23+9R
CkIOYIxq8O8yJ3q/Xu0MSU5KdeE0IaLCuTDbkAXgb0eIpRcu9fezDiSZw4hGRUi44G9f8x/nPQ9u
mMD1BBReas3rOOsb4qARbH/+hT64CicwOPc0dXnmz7ctGq2QmFGWUTNhbhCjkEAgkLH6H1yFSeZ8
KJgJ8WePgIWwn42Z47iaSM3GKCHWaQ0smc+v8sGPw9JnF2F0Stl+Pkj5n+ydSXPUytqt/8oXZ64d
6pvBnZSqyuXeBhsbJgqDQX2TmepSv/57BOfciwtfO5ifiD3YEQZkSals3netZ3l+WztWFzobiHjm
zunHCB08ak6l3OX07UutC+LLGSVyTHz5tGyCtSBxNKPozJ7qiVr5prK85qkaGoqQWT88uUmur4FD
Vvsxs62/Xsi4KI1JFjOaNUzOLwdfkgZRlcqZGmeapF9mvQAGAgv19e1be2VErKlflBMp7lhsyl9e
BW6xmwf2wojgGL1Xi3a3NIb0348IrsKUzPGJM9/xVbrWL9HWchXZkC3Na0PGUFfLO1d5bURQtuRo
tnZX6c+8vBfF48nK3kaOD34SmJoNWzcKAZuFzvTO1PtK1Y7ZkINgwJaGHXZ0tGpOdM6QSzPGiYwU
1LIJUtwZQTkokKgAUGdWgM/55ILQBZqynSa7fuaoGkX4gVx5UhlZtfOlN30oVGNvJ0+7f10mXmdr
mLIIApg5j6kZ0m+1O7NfRhA6gJxuA5PfJH9v1vpzJ8lV+B4o+NAy5WG+fOKpTJI8IgR8A3LNf3CC
oDmD9wxzmYz0OmaBzN95xa8MV1J+KJSuF2VZOHrFmmSEtBO84g6q2yWReMseSqJ+p6ny2lXYDK0F
BU5t5Eu+vC0b28qw5L6zKYPauefXeByS4b0v75Va9DoRg9+gv00N6zixaGbIaK9fmxht515CKvJP
fezHH5UEaAsFMm0e6rLs8CQ2mIsxDD4vZTZAox0LdYl/on5nlnvl86HSsKrFqD1R4j1aabUMvZL0
I14mh8sPbh3kJ60v+o9uv9jvLOqvXIrFh9rdOh2sNv6XD9itgtSUNvqOAiDWdQ10+gLSvtqD+pTv
fAivXYoyFHIUlIIcqY4u5WCy+9WGE20ovgKjVSe6SHCPjVVevLO8vvI5eOs+nWIgmzLKHC9va5gM
nSCGoboBpO0glrm4yowgwhboG3tom+81aV8Zp/RNKbQy563HwqM3FrmcQEKrdqnKJ94OUmd+8EFg
vjPXHT9BnpnHgdtkQV8xJs7RXU09zYhAchUNpfAgcGHCE0/zu6Iy/lZHSIaHuSoUKPfzquzjIehr
un6qrGh607SLjdIsdrPqu3dek3X83NbLUApewwoJd0WH8/I9QURcAMdymRD7gVd7JyX8QSevtstM
AK8MdktECimpFRuvsPaRm9wvZooVSUJKfw/b9OfT5XdZaTU0gPiujisodqXHxQxo4HpNha+EdijL
PK65NnL67d+t9atOjudLFQVlBhSX4xfpYzmpc1QZwOmKs8jP1Lmy0f///VXoNdBn/dlld492FE5V
iTrn098I5c9fLE+rB+E279Sd/nyDay0evnTIhsxjZL58gxrIXjcoE5JdBJ8BO53CUobL7C9vZR0f
DA84QlRJudjLq+BH75t54oGVTih2Pvvac6/B7fDOVdzjeYOSIPZGFhriuGie/Byvv23+bTXWEz1t
Z+MjeP7Womr8MtZB9QVQA5DoxQ66H30Xzfdll0RPzgQv28nbgr7YVAw5RpwCT21i1Y0k1znQN0x4
njiYmKbOqnE2gztk8l1J9EMXSBCftXGaLm2XHoK8629wfAcz3HT6QafsgZuLpilqWvTz6HzTVWks
u5zYhEOD3c7aGot2hrjhU1EUx0xb7eYaEPFW2pO4yLyJUHnhZ/1nRybs8+pqxsTRTSPsHtaQ8FBJ
ZTwpPKhI98e6cOPZxn6wb8yqJI23CjENHMLEMP0Yy46N+yIaShzigf40ulY7xP0KMYYYiOuxKpvC
3hP8uZBRZupFnppuBaN8buv6oe0HKNGY0kiN8Zf8spbCuTPD3nrqJpsEi6ASM5j/yqrrk5mtS7IL
PQC1bAjKLxCwBYG92exaexnNFpbHImHey3K7LU6xnFR2LNnZgakPC7fbO+EcGUAYbVIyDKtr6m0P
fjHcdoWXjSewE4z0PsNSgY/cX329aTRW5zWRHcW26Ql/Yu4eWkAlhiE7iAJieurMzvrk6EmMcZkl
kdgsTRPdud7sq1Mcccu3jMQANtDRPNgx05u89bKqvHFHCRFGJXP9yLYFdwTJCW0CbsOD0t6XXSAg
UcnJhOdfiUvbcFxMGY3C+uf55SeT/2ec96N/UEYJKzWaQzHsgQ+PEohIwvRfoGwmYaFeSjYGC1Ls
DcDySaHj6MAu4ibyv2Jlsj+NCaCKQzo0/AlwjqRYiMATz00qs+QSddVSxlA8nbvULM15Z9dF8hAI
PSaHwOqyD8GId61LSue00EME18WVRC0Q0OYgndtM6LG/aCPxP1HCVxit/QAAh+H0EOmSxSloAcFE
FrFTjCBQkabV84misvEMp4fgta6eZgZ7COuESVAaX1nbysfSTKIuLgYCBeMQxcccR2ATP0hvXLqt
6NhxQlUQq3cFuIne+NZaHuP0u/Ie0jH4NKq2wIzD38dGOlf1CYDf+aKJQqk2wACLA7zDCgK17ZIC
BPDVijZNKObnfq6Cr1OPumdXzCaGfqcrsoeZYkOzTSa/vfER24TbymwlLhkLz3+zqZrONWAXdkO2
o12xXMgwr+drZBT+UyZzfLGAWzyx70u/73dt7yNwcEUT+hcF6Ijp2lPSce68ysKQ6oc65WMQ8M/j
xgWlta38aII0D9enuUUmoT7jJQ4B7FrwQpDjeGPyuSCvpr7MlwxX1WjI8lG6IV69dBbEBDQi1w+V
0qKFsFOSNf5FLMZC9kU+Qw3y63I6dKgP4arSy/osseO0DA5dMT/0zWiBW+gytVHzKB8Hcx4/4Btt
503EszhtnAIsOgjUMD/riPtYtr2FFxyMcuVOG9Nl+4xcB2IPbDAbREAo0zzc2I3sgw1+tmS88DKz
tg5FPjQXrZC13IBB4uURjvOlrn3zI/O/+tL1Nd2S0BEe3MuxWyVMXfe5GzVGfqJzRbRzMriPHKsk
ZrU0mvrrQhfYY2eMl2vIMucKHLzV/CnLy/Rm1H5OHEpvL8MmpUVdUfdekfzGJL0fVdTuUzeonqzc
TW/KRODUAzlCzkQyVzyT1CyAMmmOB4A/ksyFZLGEbYoBbRbJjhhS57qvhW0DKlqmNo603djE2upo
2vYIflOiblSl093cE29zSl20IqRmiZrpTgNcuU0tTKmbAES1+0lANgmh2ffWl8RyrS9yYCo4Gyw4
P0++33AUPh0Th1ZnF0YYAfl+p3hqpP3ZALvfMP/ndhCj+gQKobRX3lBPY2wKR6p8T+S5z8O2wppU
oqhSt3mQFYBB8EWGJ7bidAPtPsK/B1RaX0lywmE3j2xHY7zeYt6JuXHhfSTdXb4EZE8ghgu8Mz8b
xu8ouBYwCbkzfSz1jFrjYWgqkZ2KXrr3Ndi2Tvpng+nUP7BGdxD+M285K8sRWkATJVg21kaTvePT
UEM8cJ6HpGURxAu93QzzGI94eeZkK9ZCNHZ46vUGHNzGFOYXLIzCBZKtw69Ghnqf+5ur752b2P2G
4Ah73iuK3QuzjIu6N29H/WREbXaPR7MnHskJK5Jy+KCohVcVnsZl6QoGcF2BNEF+HHxYcrrmwYB9
e4ssPzlzDLME1WMSh7Bx00JHO8/3u6/5NBAWEqLFISvUFZw9lnrIT+GZrKlqolYUZ90M2x/P1cpI
xohqUlDmpDwRU5nf9lYO44UlDF9kH+L/HiMRfQzNkoxVpf0Z0h79JwzFOO6tncuUd9vNOUmLWTl0
xJ20jsG3HwUE+BATaZyTdDMa8H9BCh28Iotul2Sc3dgsBZbGapZXQx+4WexmC2AdtPBRLFrl3zDQ
lzlugJS03ywnAxXlUsUfr/SMyO9SzaR/Xy+JNcGe6Yck+AFrA4PtMHeheW0hjS12CpuJ+2Wu/L46
YVgH/bU5uDlzh8UovQRKXdgo4f3M/5C7irkv9/0BxlMOnvdR2eWsSS8wBnFCul/PV4gturg0Kltb
5AJMnn1C+Ftmn3LkaQdchJgY91aWT94+KVQ6xUZUTU+y66fhWheD84FUuCTR5GlnLpbfah6tXQI4
hnWJInfzeQCC/uPtTeQfxwhrPaKhFaCJz3HtuO3lAHBmOtd4GfTU7jIbllHppuV14E/pzduXWk9H
v1dD2a2uzZX10IL4n87Dy12x4VjoRpyF0AKUpqxLvr/1pcNYd/toJq02Gc7yVNmnqtPLTqmh2b19
/VdvFdECBb5VB3msIZhKMyuzWnGMyWExit5z7kXiAEKqpHin7fHHMYNbpRvPkZ64x5AN7ctbzUoy
inSINLlNaAAblquJA+jnvyxR8EBDqk0mBiDaK4jdXl7F8M0mCSZWLlu15a4I2H0Na9xc14P0ePvZ
vfLukHOu9QJkTHQbjqohixlWS78g4SUxz9zYtYM21ssxMYeZ71wxkeX7YumyS7hd3Rn5euG3t6//
2gP92cxB8gDk9vj6ojCChi0csvIwESdaJ1DSPdqob1/ltRGC9YWqBfYhJEhH5/tuqBdOUpNLwB60
PXc2yCYJ2FjoKYn+eoRQnKeZQQcCKdUfR0TZu0MpmxBpRx4Vu4WuwKWvvPD72zf052Nbr4K3gZWN
6tJPv95vB0QrsNjBUHHagE9oN/YI1Gqai/6dx/ZnXQTysBkhiOc/bLDHbNc8D1EfpFzGUNV0zfk7
2BXemptHyCVBWqoLr2Y1E8ypx/nKB7m0a3VZkn6O2OQ0VONIoRmgfmBEzTvNkPUTeDnn0Mn3KT6x
xV7loEefSK2Fcls20HjpffMpHT1jD6LL3Q8JW/QQnxp5A0P2nhDktcduIQ9apUJUat2j838S6aFl
SV1nOlIsVE0y5zRnzjvz2atXwXdHS45ePzGpLz//uRymnpkTWF5Tk0lZTw+mCVrj7RH0Z4kBf+rK
BqfaSlU7XD+Z30YQC1oepj7rAxr+iAgba3gkEgHOoyqDW/hW86+b+q8L/l+rdf0NF7wYnvpW5k/V
/5wMefPSD7/+1V9+eMv6xwVRgfZy7W1T6+R9/PLDe//gmrJpKLG0rp2OteH9b7it88/PP82PVu0c
vkh+9B+2Lf8eJzH+mkWFjzY9mra/cMT/7Of//r2t0hbM3Mh20KLiHT+aQfM5cjts3ETDNGW4g0g6
+icEpayO4DpvHr2oAYTVzZFz2ZHJActkEM18UjdWL2H0pMG0rdGA4NoDzEWGUeBlwS4Z/fKxIaMC
HNtkojwaImP4RufMePIE0TvnrplhVF8cs1XbxfYMkvMMN7yjTZL48F4nF95znsnrxC0JysG9BBoV
ufGwMyoqB3vcWPOp22FWuBgCw4F02bkIGn97mze/HsHv2N/1Y3zxYFzM5ywsq6cHE92xuCR1l9nr
PCh1UTKdmTlEWguryumMDuiiKgzrpIgo/NCTbtOHt698PE1gs7QQnzJDsNTwho+qt5k1uCQWcfaH
rYITt+vZHVvd5dsX+TkP/H5/TP0MurUtRTsYO93RBoGqE0GCfhmTyGOla34TsJIciMCtaaDJdE49
GpbjebDWTW6N0RxvC6PJcgsu1TCUOzUtvsy389CVbU3Gbze1G0Xd/MI1VE5OGnIKEJJVCmp0qGxi
q2rtcj4nJHlgZpoUeCnXE8G9FY0tBxLZwzVdCI9yY3f2xmo79HQj9n3qDNuAqJyPJYkxz4CQRbs1
OaY504eSvfmHYbLmz1IE2VWZZfYP2c4+tZ+UMuHZuqV9csxgpUvZlJWAlKBdoTfUNButRfc1WhTn
OI7+wLloXYmzmpp8sTU07LedrBazuJxpkyxbt605dCs5NulOuKb4TNqPSy6sCuX30Ic+RAdhCe1d
uSS52LQEdBDtlqJSj1s9gGt0BYUSICtmexOlCLziykalv3M723qkIkwETWIMHNnydGy/1xQ85sM4
ifnj0vSmSzxwRKKYyguSL2lSQIpOTapm52jRcjz5SzW22yCU5NF0rMmUBWhgzJSFv+JOqnRsR5lS
76xjPzUq/2/shKuiN2RWQ0zAvIYw42iEGgtk1Eo9t2HWnnlCwljDMQLGCXLLdoJkuwhwSgM3/HnK
ypl6r3NVN5W5nQSQqsrK0sPPwfzfNehfa+vm/78G3WXf/+fkqf6aP/0OY1n/zq/Fx7BYSSI2U/yH
tx5ZJj/6tfoYlv8POywoBOwW+Bk60f+7/PC3ENqvjl667zTp1u7cf3Aszj8/k+RR+lMvoSz5l2j1
l3Pdan1gT81+lnOmgy80PDp3EaBqaUpgt/acT8SNUzP70kB4vnXoipCN6BVJ0127Vt5Hd8EYqYTU
dhHdmQgqnpeOICf4oWFxtnRhvZb5w+qB2DT2zEZXRKewkpwHatS2eeII091GWb58aP0FNKJJcTI7
Y+QGxoXAu1KQ9zHk9wPnsC/SmsKRCKB56veeTJS4zI3MpJpeV6mIpReG/aZhPvTLZAAPKQgTjfJw
ZQnmKQVpAGJOD++sHS1MdSSbEhc81XD+air97OixdRHkl7g7PyKjPA6lIZ0YBCc9ah1GVULxglLm
nn9yJYYKB4qbFBw7wtZMvimYTFR17JKg7KVws3SXNlabbIEoraIoqtaU812ywHwNeH6v/J5CZJJO
NI+8Uo0iNjA1d3E/jgUqlnIe7zqzd6/6AdzFRojFCzbtMLqEoblRBraLGDkYh0Cg9dbqhVGcgujW
sPTWyqbTR/VDWfTEtEy1Kx6mrsScaUXCyHf+PDeECssit3ZLZ0OddhwITBsmquAqNxanAljXUU02
J/JeDzooSjvWEwqPOA1lOR8MuLU6Tkjsikd4zM+elbkpDdpurrbEs2mo1E6LwZS2Q2HGups4+ZEn
ZE/U4cAPx6Ic6PKGs7HcgYPXpvVJ2VlO3m1XQo0ZF6/sDxZ5gstG+iM1/SkYAPdPxdzvgwQ+RzzQ
qq0BiSItHnMzPaPca1VU6NN53NRZtIQ7Ig9swLCFlYH95MiS/jqk/XdS+xethLdmtct2Wec0sboI
v9Ma6/Xp8//59Zf+zZgy/8HCtx7FmZ/YUrscEv/NmDL/sdlJoxSkYARUJOIn/wmMsMx/aFSjBUBG
sWafrRPefzbVNpMhsyPaptWaihf/r6Y1tvS/bR35Zzi2Iugjz2J1q3Gtl0cwMwC7mXolZHsqpRsw
/t4FKaqYSv01wf63R/PKNnVdan9bin9ei5MrVQ6KZKFpHZ2XKYBGo1rT/cKI1gfRSSHzTjo7GbnL
CQGqCB/eU1W8nLN/3h62BQTCIasKb4Dn+PsJk0y3uihsKLOGP0GudghIa2SWv7P/fuXGVj8yO1R0
batr9uVVKsgWaF2YMrM0arJTZFV+TIaIN+wzuwnx53kNWdxvP8xXXhwYJOxyHKFdNIxH18zIqQi8
Pphgu+oIdZTGHkxVvBg3fTC8p7R+7QaRAq9VRzTk4TqIf3+MRYIc3y5DYuJV0105TeQ9U/kQB1Iz
urMhl0gI37679b38PlSggSDWYO/GVMXCe1wsY0CaY1vSZhun7NxU+itJDd05VKtPqvCii7rxzzPx
3l7xeLCsF+UAyxUR+qwau5d3mfXJ3PozgexzwRbVrP0ZCmNbvTNY/rwKLgPzZ6mYIzMqjpdXGQUY
zIVM0I2wOgLUgy6/FCr4+vbzOx4duMkx7KwBMOsOmA3Sy4vMmqDCbm0udZ4l76Op1DelTcNScS48
/PWlcFrxQVMBoIpzfD+Kvk+GrUsT8V0S2EsOOl7RnA3EozNlw7J7+2rrSHs5MMKVLLFaEFfX1bEZ
acpbUeP6XqgVg6yudC8+E0g7PLil4V8vQ2nVcMXJAnn7qsfjn8dJwYHz54oDxGi7/vy3QlXa+0J0
YcZVLb+/zZNlPi/CqLlw6OXFWjfme8XiVwYJhCGceUyTbDn/wOQVoQjNGjZznoiQbG0nOYSBnk/e
vq3Xr4IfhIbC6lU9+qxzj4yKvO5QwtuEphDFmW6pnrznCHnl4UUIcUEcrOJKRuPLh4fJMMhwDJPQ
IG1x0tJ5vUpEHpzZeSB+ZEMjbt6+qz/nDpRR2JV9llbK0sc8HC2VX7edWDaE/Bx4yuMmXBCsoL95
7GrrugglKTrS+qt+CSaynymH8CApVK+9rqMvjr6QXcuGXmDY62AnB68lSsGPDoBNh/u3b/CP17bO
USQ/rWQ0+j/HDhDhd8ZQOZRNseypy2khBbRpyCX/y6vguEOShxMvoDT7R1TcYhBF51pEmZU618hZ
aki3Xd9bH//2MsxSFAcZ5azQUbTOZL99WoWAFxH2yMy0T/6nP0UhK7St/vZm0MrZ4BmtdYH2/2jP
UVfqg5Iqxiai27O1xySLVdsE27fv5Y9Zly8WkaG59vo5jR43ATWK9DGkub5Bz2ycyXJZbpA2Q3X2
VbF/+1J/jIGfl4qQsbChwp/Psff3x2bOuKzQrIDY8Wh7bnQ9mO6p7lCovTPhrsvRiwkX4TUbFvoM
aGBpgh0tinLkeIhSBI4uOdgWc7rugwPgGojQdqCnJe5tXerYF0GFgsSlcbAJpyKc//p+qfzyZSF9
BIeGG+nl/fK9OkWaB8GmmMc5PaNHF5kntlN37Tv3++c7pFREshuARXxCwbG80kiKGndeREL33EKG
jkSAiGoZDqnT2Xd/+w4pN+P6XEmy7HKOISv+YlGQqkHnKzRd1+CsmgN5Df9G/xK/93om3J8jhRau
yyFjrc8y1683/NsHppvUn5xqFdKEFAXb0lGbZpiydx5bdGQ+oS7LGcZcm2HsbGkJHps7vJxErTHA
v1ikWT/vKtYvgp8hQT8HYZ/IzxRbC9BHAbrtYdvnXeIHGyETNIupKrPmoy9VUO9JqhVMn4aBUk7a
s2Ftbc645kVe1stzAL+pgxSvS/k9gbdexG7iKmq6uTLlx9RRY7BPWI3lbikQ6NQbK7VKlHozkQTu
RmWOqPIzReRInyARGDUlhKnNSje6YpJOdXgq7CLKbwt0luN+UvSm4LbbthhvvTnRgHf4sbtD+ThY
twGhdiSUdsWAXKkrI0QjhaeDE+0UMjsfCtV98rKWck4LEDoW3F1HjyAygs+ZhD5yCUIjQJ2wan3i
cfQTMzZ120eHMkcdcrNEXqtPCY1YqGgnbi72FiEW8wX7bV2TuhUM9KebqejWpJmpnpsNRrGENbX0
2mDXz3bufYCPn2T7TJGUETuLZ7i3JVlE+ba0E3FbWPDNNm5OxWPjdZTIN6Vic7UZyrCDSu4pu3m0
8XiZZy3J2M697ZvZksYdeqbqqcpcn/ykEAkWAnSkMahdvQGRKQrC/iDdEYGwsEgBoGIxpWvifJjG
uZztkhgrK783M+oqp2EE037rampDsbRlm98EOvPvwwz5+aFdwmo6HWXg/FjUOJvE3XULOXBVQCTU
hkh6KbcqrzNA8cmQ3cJjIwChxn9ibYF0kuRT1fzrt5kx5jlrlz+hpa+9agHI6yOz9Ye66inE07w6
ayj63AzES/h32g2VPsWs1xAGYEC7iwgFI2XbTbfahIc+0OFW5MmHhaTxEdMVmtWVLNxank8EVzi7
zkCa+pzXejmVjg6T2OkqhezQrzmYuczVLcrpnBbXfq7DXn7sejHkX5HDdo6D1MgMJRIqp+vJqShJ
trfTrUpak4igphZpMBIxUUVTsLVFao7PkdOa/YUbUrP/PohCdgQQln20pHtXO9aVWYdNdqY6ZMO7
USIQJfpiVN9KE6TQSRIF+Q31J/HDUL4irafNe+M8nQAMgchVTd3e4MC2emiJAPbHb0uRFLzVQRqR
cRrNiz9+NSc49ycpyul+a0fE926M0gN927RFP22jQiIGl+YCvV02vjGfyjGvCBXJcpHezpUTQG7v
ozG6JFO4UydZWrfPIR/VeJL1fMPfauVkbhwaojnvF9okF9WcGNV+CrsxPHWy0jJ3mo9n2laZN15h
WUrT83kI++pDWLW+u5d1Ydu7zBAEpiPfSmdCruWqdY2SUG+spBw74h+ZO3fCKevwJCuSuouZSVnB
6BXxGAwdQdr028S/nsvJ+qSr1hxPAv5Jd+cqg2Gvgiwj3cOdx/bQ27mTxr1jDiTJqE4kcViMpNEn
Kii/L32Az21Cpw3kklgB6+ANUzN9xtwkEFBz4okOuSFr57xTdereDFE6+Q9kSw75h8kkuOvUD6tw
ObHbieSBxU4rjzivPnoQXp9fml1kpDu7KtrvpjWo9DLrhObTBJdIHErSoTeZUjesyEtEarMxzNZa
X9BADOEY0eqqyza7a6eiigDlB1ERl3z+V+XcIGAmnDHXhyBtie60UC3DlfY58B+mMrO8baOIOlst
rvKxDeB68Myq+lYNsjFB8VfGValL8ZGJn6gUAKKkMjn2yKzRNKqXtG278o4Ug86K7TScJTwzrEr7
hVS5jnh728x4f72v9iqXXh3nxMiEu84rujzGAyHDvWutob/tXMjkESUrpdaZJEXrwol6Q15ZU5Sf
tswX7qG1vAKKSmDnzec+HbJi1wxL9NmvWDhjoA2T/0MInZkb+hBNfx6oTOJe0Nlkb8UQ1saFL4Dw
bsOmqvyzZbLgFKWTOZDjsVjaJIyiEcPOtYde781xtJZtlvQBVWXlwMG2It22VP/bfiG9qyJVQRJz
oOJwgF52JsaUeNbZ77x6F5JmUZwK0ySSOa3ILbzve0ku9Ry4aUS6HmKJzTzVHH9nikLsUXwdib3T
ULjZlXYXfGVaE+YlDg2irlLPJTt0DDuiFvPEo7cYtG7wZSyqMYpnozbLMz2k6OF5ky31jgwt5AZ5
HHcypUPbEpmq8yL2xtZbdpF000dCwyilaXggZpxYhBNtli5wqtiYJrIr09n2dYybm01hF/nye2vI
hJzZXFdTzIDCuqjphh7mUckad34Gl7udSnLaKHu7X3Itp480DWm31obPp4ja2LjujCSwNoQljNOm
wqHXbcF3R2TFlTYWVh0Zq5yS6LuCRNZR2NtRwLjcUmosfti1Leu4jyxotmqo9dewE2qMC9eZwh0g
DsiJ0k/JZJpMS4XbqLPUsLPNyq4OZt3R+83tkfMqemuwAvaExYJJN0qYkUf/IeybrDnN6wZBgMos
tLZtM6EICNpc31L1003sq84kAdM2unDfQuc+7xGIhtgplPsJbSqy6FrRgtiotDKR7o+DNlErJ9Oy
Dbq2v82WpQz4fTLPoiFSENwkoLyUm6IpIx0H1VIT5jeVnDhNbOePNksfn3yzIBcehQxsqo7CeSYw
t2EBnBzKWmpsSCEk70AQclGPwiCuh8VgK8OiqWIa6s2TljRmN53TWndjGKUsBZUtzqQpiyy2EFRh
EG6KYBekowrIoLaWcE9tYQ7ZIFUipkiSJtFmAH+BsJVYpWJv6y4RN2lCYse1zoAaxuRY1z2m62KE
xiOaYnF2BvM73CXSI7PLsqwIt6sE/Y2PNjxnL25hURVXbuEu4wlZT8UMf8xl7NQ4+q3zpC+j8rxj
L9GToRvZmFfSHA/8me8MaReson6XAL/WS2Zz2ddGHrqnrVjaPr2wHZ1738ggrjvWV1sE6RbJsUDy
PK7ETjJT8KN0X9i22O1WEoJD7o6YkmTrGvVwyFkQ1cnop753yFPagWRz1TTSUw6H3ZoDqnLWDiJ9
kQ2Xy6MwQHCcySqkV0Xb0KIqjC3qNhxygRcTGhLpvAby/L0E3KK3C2bGdkvhh/BINl0OjB+QUDx+
wSPY8Wa8s145Sp2gyazQQbTkVuHdXh7azEtb9uBiEFuA3u4HifH8zFOlk8d4+gmFShyX1pWWfo+z
zzdYoVol5W7qk2h8HFLbedScbRludjRYezPpIQpFZl32+5HstHTHn1vsOHBpq4nUf6bW7/tEu+lB
xWApBJmrJoggj9+8YwJkadwYQ2NcmZJuLUO+Sfj1WhS6ODVqli0c4MVjAlMRj4eR1JpmPJvEjaNy
yKm1VQxPkkV9igdh2MVmtMlDi2WVTA+iCF0Y8JM9rQL5zr9TBbL1XYP2hQSGquz9TdXWuRmzcZXE
gdmhHA+6tqoCQI5o7jzDdlCuEBrX79n2BTe+iX97g1eQmFAnz4pH284hoofeCPAgDKvmgFst0Vyd
5sxGDHP4wZoKg0zIuqjEFjVDTbp0JsbvyLUBFKe64zMsRKHkdigGYnVSJ+g/qUFn39pSUjJdIN+Y
W85s048m1N2Dnxf+wU0S9lJmaXFa4izQKmIrSnWhA8m36kljXtebHt9RXRhFuBkHun9ki1bt02T0
wfnSuMTe2WlR+bu58rKbmZmuu49yKXxSlQLFUBp0GWxFhJusRrlt7GUG4nRvlgsZ1kHjTQNZQA0J
0qMtWPXIMVtuh6ZI+03EYnoRGGOanmVFY9wLPw3M+y60k2kjZTleL8J1bmaFvSEOM9f4kBdRZux8
c4QuRobihTBHFxGNpwWOFJQyXwnRbW9GZJIzW+yy4jBs+2KJ3SFDq15bK0SX5SBJTmx3KObTwueg
gbfMmb6noml+VN0Iqr42FKtn7uER20bW3DzNK9SVJdeVs4qbZIRGG5ep13MMDnSzeMxxEsYg0ZsT
Iphz8svm6LOhl1reknuaLvyKmAn0PsixHdw7Td1gkOhsTVpnHDnS7q+zxqj4Ko3OVIKMWSn5SQB3
7FMtSY6cAj6vXVU13rgHplqpLRoh7zFVxXjnchSUMfrQ3tlaS9OGDKUCZU7bz2FI3Kc1ns8Lm/Y4
WBaOIXytOYPOHPxM40xz++y7FEShASANlydiVIbnAv/zGLcRqw7j1HDYYxoC6oNTp6XaMGU05x7h
s9m+jlAEkDFHCtwO3yM74KW2nU9t7pifxoLZm8m2MuuTKKiGQ9E0TrkTJGtfIY8mQa42Oj/Dm5PW
zynhkdHJyhl+7LyKkEOsUtW+7FwCRUmLiB69eSDR2C59AsU3oJe87uuAeWS+I9Umjb7wbLW1Kw2U
XbtsZuu9KefBv886iZO1HQ3bJ6Mx6PNt4tTjiCFpWdzzOhi8O/gIwwxNCDBq9b/sncly3MaWht/l
rjsVSMzYFlATi/MgUtwgSEnEDCTmBJ6+v5Ldbku32w7vbzjkhS2pWChU4px/5JxuB1qogDPyE81e
vhdhvRP21px6Yw8g236Vi0PX/UxsYbbxsGmQzCnREmwBmxjICRQnObxrFZvC1GvsVYiUCHNj3kQS
JvX6SHLX+Jq4QW9tmsKQL9hRXNoW+UvCNht4VGSzO32mm8QgZKMzCOzmjmN2AD51eNaOtH9s0FtS
bgw8rIao7fKkpDOXmpSNS/PV1yqYVk4+WFq9cZ2cHsBx8PoLq25GvV3SAAkEA2gF7Y+n5k3MaZdd
zk4jB2AQH+ss9Gccbxg1xvuurygXxSqkr2vZV8HWbFp6HulI1/frQKD/fqVDs2V7FiLbA/tZvNXR
9xS34ewePG92sM9NAM+Ip1EyX+PdJ8s380vXu5wqmbzUnY+CI3OVGjaeU5mPonErNGoTwy4OOfc8
u5V5d8oqcokibxX5Z0Y+MlwUbuiG0mKHL387e4gWOgrMyw3ersrYFH4weuE02t1Xr0lwb+KAwB2U
e5IGes2zWkXclxyHVIwmciuSKkgifGMGfV9oJ17bmWNm0y82Y/ZqrOUT0WHrTZwn+ntHOD7fcp11
w8Wspukb92VibdEfednHulAitjeYjcVFjHCHKvoBD+HGnzpZHvxuHOo9cbk8Ocl1Gq0dW69h4Msj
A3mD9a9ot50xrO+6zTh3xiqVt2VM+84Rg3L3xbLdjqFpyjrqGa21wCB6hTNLmxV9CqPN96sdl3w/
K0aS8dpQ/mJGZIQRPN6sbKpfAQ7y6tXIXSyISSf7Yd8nCpiKnj529ceCMY6MFzWbrngpbSNLHyAV
PRrkYrXSdr1JUa/296VV0kDmuBrCpS3mTF35sTt/zLoQC+3kuuCcNmO2Za9gX8k8N7tEIBh/d9qp
+mC4HbEZBqmJNkmN5Ueumb535AZb80a6tA8fl17lzUOaJgqbUukP6aM7QFaDArT585AM93Wx+BTo
TQOqQYdbw6oVwy4CTdYiJ41i5ZgHrvNrX8lLEtdv6sb+YN8tolR534jG1l/ywO+3lZ8Ee9ebL/rz
yCmU3PsV9uVCor//mvj2kp7+S/FViouaxta0E7KOpj4TtwKjIHobMx95SCI7zMNc9MMXYAmHVYao
Nn7ufnZu/stvdNx1rH8s6HWicUZSFA1RlI83wWjJh3NzQ8Y3OmU8XWa/v1VBgz6eQat4+mtc+FcI
2vcIogOsxZyGyccxfqHl6mByuDNd7Mtc7TAGogw1JvuoN4T+G2LzV3CYxRDeBQ4JLcHZAvMLjeBo
Sw+rmilsFVlxlfAYjOxh0f+Q8uZVoETwipzFLChqfgHve9chTTwluW+0ve6CJai+RNhi/c2r/JLj
CgJ9VqizoDOcQzSav4YG9gkGS3PoBd5cUca7jlw2tYknu263Xk+tezbY/vXsGewURdKKJ58H3geW
Tkaff/4BEiML4H4mPO1fozwmJ7alEHyADMpjOA90EwoDX0Pdit/piv8or/51FhL8/3LSffpW/6wk
5bf/JrmSn870jWUYCOHPuUFng9zvQlLrE8F5zNTcKyR/ckdyv/+uucL8gO6DMPJzetv5a8ef+l1y
ZX86Sw2Y6UndQOhAkM4/sTEAif1EqZE/B9vJL5w1Dj8pCbU/MzKMvVOZBm8pAxz7gjJIIXcb16Rf
wsrEU9ea4rLqkeNsdMr3Pqx7g+UOoIeplShDdaxSC9hzaL2cXUQZ1heTILP80KVIGy/k2uWCLmEX
B/O4tAVcd5w11m1ctc50QRlEoDI2h/G8Yg0ZXch9rnVxuSRLS5Zbiw/5FE9miTTdHYcoSxvssGOg
+NusmmLpI7NAMF1YidOfG4Xz4ZHRRd6lqUsyTD8Y302Gg+RSLMMow7hltNsHemgRX1qjsUHm7w0n
6g5UcVhz1VOIvKyLcb3y3FNw9ZNgXE1UpSItLXDU3JTTh8/i2G6DPJuMY5NnvXWg4FWryGswimwA
9d3iCByfkk6TllPkAVXtlTdN49ZfveHs467pBsspJUnQXRKRyrbI1r0xk4ma7WyGECNDwPley1qc
MG+7ANnQ625oBaz7G89YnSe/r2z06r2kTt5tGTZAoYPm4BStNrZsLy2xKFn1ZuQmJbW+37r7JBbB
uHGSpbqnKp0RLyvZhDZLarNP5DL/bidV0kSiQf+jDL+CUFIjIlOwjZL0CofydLYA0e4SnCbA+zFw
Tdm74knEQ3ouT/VBEIOZxCquUuk5+7RpMyc0grjbC1cWcleDdBMQM9jDO+AJBJNqcu/BkLlOaBQz
YxHFia4xsTTmRE+6V3nxYQJSJ1MBbiJy7B562U7s7n2oLBzkK5/LgEhfFF+WtalelSfSCW3rYAgy
qxeLfV5DrdRGCsQBiQrXQUbItKuFnI+xzuclsmoGwCgranFjOt0qQp3RkILVIs9Pc5FkZgkMmaXH
H4vExp1GflQe11w9mQphMq02E53DQ1/QR1zU1A4nPJBv1zXI3y2Ynv6YEBb2HejKXsPFMYd3Fz7w
pbPcsd/CXKRVNBtpXGw16SdA7WvzXqHKtbZDnTV3Rubn3rmmO/uOlcW9tohrKLdIirQKzcrWa7RM
YAiR3bEBsWqj+qUcG61CVla6CC1r9p48fEC4CGjsSMOYJvLmhLdePpd0sVw3tgWfMEhb12GXUAGD
g3csHlTXO1SAUwut9tYYn9zJ6d+tGclwmBR2/GLkcAGRP7gLsC/Yd8ITpbM+DKMns8I3Um/cFKud
kU9FER8Jtm4+pvsZuPpbFkzsf1nQTYB/Sxl34VQMA5N2zCjJADcmH51RiDJMJhPj5rhWfKAZC+1l
HDursU+wlKTHOaMDOezbJiYLiKSYJQoKhHv7ppu6hxWOAgl52pv+jkftGTYaXBrPbRwmy6YIsm9l
Dvu16exibnbdoPwyLDp73lL0rSntnmJxIe25/oiTDE2oKGrzW+wxWz9kqTd/wLLOH2lr9N4mLUQz
R2hLiWgfa59VrLC9F2iUicWikP7nLusmZzsbZBQBGBJU0nQ63QDW5x+AOWa2i1czeFtckNuNV9VI
ofETBFcuLOd3q0eufR8rk+vickuCaVtOdVG1BjXJY0LkQCz4WGjbHjls2OQQlc9OIF5XQVA6+Eew
fE7o1XnplpKpcYVvC6vaJrm9X8+oMHk+s0WeCLr+fRloXR3qSrnd/UC82UIDcly0FxijvSOnRowA
vvHoQHOaxgK5XBvv2YtNv7y2vNHwdsw2/kfRD7y5egRJ2ShCLK9kkYlp70Mfv0tz9utdAl6QspPO
3Y1UAW1FXZDXuzhVZNPw87HP2qSGgBjzYripGjvl6SKGW3+NEyv0nBWs+IyYMGSP6AkjAzGtPmAt
UnPUa899JAUFKG8aQHazKZ790GKAvgcWoTB+7Uhe2ebMO5SHlKV9p/JaB9gOSIYM02EF/cmdHgEO
+AobbnnuwGHSNasqzLEUPOa+VwSh7/YFCW8UAlyXTjz/+Nyby5FIlIxbqWq/8TAgaSuTTkKwY5MX
CwduV/ShyUGz7oh6XMatwvYUbAblAV815Py7USCamG+0lckeQV+fey8mNCOnpGeLgRwRyp2OCffn
TFpAA+k9N1VuhQXwexn1dUswSSxI5x9zzA2n2V6mZ8/URFClk1H6u0LKlAp4Q+Vf3TlLaMSOTb5u
l1Ose/lZF9CSoa6azCEZBunOnSKWyqDMnod3VGbT8LzmMCz7KmjWmSJugvj1xhMzxfQUSE+XSdFy
LFuUS78SiQWugM3QvEuGefnQflF1xFhUrRvjG2irV0BA8yBll40gAkIWL5ofy3ospVgL7gp0bFEN
UrNsm8S3vrcKUQEggLvPkMHeuevZaeHPzthHfNcuq+d6AA/feLUcH3sPuzWVt77OLjvOXBUFZJzU
m3jwYQAaueqPuLT40e18JtnCtEiPYfxnXsOTneP0kHWcPjcESL73aX4O9BCvnr/Ut93QeYr6g7J7
iNNWiUt2vfORF/v1S5sQttGEFKywlEcy7sf5IzfX5QuWOOdbBYNc7+fWdi8TbHfGpqqxrfCiXfx7
5d5/pu5/sQ/+1dj9mlXvb+/z9z+7HX78kd9GbwvLleuz83B5KQjELfw/o7fpfMJqQAQfWZTgA5g4
/5i8hcRejGwOvStGRxobzhUzf7gdzE8I3CVieVR1P9xf/2T29n8I/v9XzkbiJtouZEooGtHpnd2k
P8/edFT5SzDNzBwNSPJhaUb4jYcEb2UfX+l1zcUehC2XV3ncu7tWWs2JMOruUdcNCFOMytKiCXqX
AcKE1Q+wJ9AGgJcaIcMHVANhZsj7xfOfSc2DRzaJ+lLZvD9n2QdeDAjBdJgDpXbrqU4TmkSQ36Kh
cL7atY07UvWPXjP7u3HUnw0D5rKDGhF3Pq1MNNt6rZ7wTi71V2QG5XEBQTh07qjO2TX1MefHPyh+
y4OyaSjczlbjn8xGuHsQHrmBeDHDOnGQNCQGbKoh06ix1Ysth/fRSU+WW93xkRowCiBWpV/EGKxU
dfBtzBm86C3u212w1HcQEdetBZ8OSTKevCXJvWj5AaWtqRlnH5Y2AKKrJEX9gLND7u1GM7obaz9c
MG+4lxkZTm8t9jLUfH4TasN+qFGbHOelmPeDk8C0kmy9BXUvd2lpHDIvR9c9OqO3wzxa77rZA1C3
JuB3M8t2ep2+MrHOdwD06qaFZ0O8nwfXrn2emwq82LCc0Nx9/DTWA1pFpXJFHZ8DyNwQ61OmPYKr
QR0HYemjxPB9I9us3+h+ak5CODibddGG0hooQBaIgNo6OfOjMUuRmuoBClFSvZT18gXC0j4tbmq9
ll0g9lXeVYeU63f0hxGX8ZgNxtbNzDNCP9QqGuyYTq/YNiNUvpcYiTGmInTDNkfwWkGYT4vrbF4O
iB1VikBb2V1YBMYQOmpaH+eM454Rs79Ycs+5q/xUHDx1tjpbo7NVPOlPCArObJFj75NyPGvjTfgQ
py+9r42vmxc/r6pD4S88pJU2j7a28sec6MVdtTYtk+SUYyUsmos0MbtTQEnh0QogWFve9bVPYh1V
h3ZC/oTCX7fVsiD+KJX25Yx9/uTmgeyjKulneDiksfu4g6Ja5nnaE/Fu7NuRTOaNeUaeLcTuE/F4
SFFmtrewDOLk0uqG9Wgyp3Nf+8WpIcKLjAhA+9jGFmcJoiDTSbzLBR6CFSkmCnAWn4MS4A8dnd7H
YxO8kSXYPgk7tR+4cVbuFK+IeqfQd0Q3OjvdNwbdKUP/NVltccGgPd3D1YoQmdxzXdne3qFxcdMY
fh8aKQ+weZ3Sy7mVGEPOLZ1KrHKLh6vbOYkhtvoHLM9cnlaEc6beRzu37T4IavvEqn7HvpeQ/VZn
dzxz95MWN92YBvuuakg3dKprTSwYSW/dZWAbh2Fu6wePrXjPbXDtOdRoBvVbY8JLZG13mN0hjzqy
M7lg0+vCUna1Nsm9PdnvkFv0t+UEeqctiiXoquJBisBjgc/ktd/JF0/b7mdCG3KUI8Z4MDv7gGLv
jcpRY2fWjbzG5WoBk65frU5M7/NU3hRx8Ng0zV4tBPNDrUV+nNygUHiqgn4f98VdNS5v+Apflsl7
iiu0ebWodogkGCiabovEbAscs3fc7gO3Q3JqDOdFltNXj0obUIc5hqpM3mOzvfGNNX3NAFEYfEsG
SVOn32NX3Qepd903VXsqtXhuMrlbe6MJ6zKNejcjuzI7uql4EdPs3Zq2WLaUpz5PaM9cFiNlsY01
Kr1NvfbCYm/dIbW7gJVW9GnLS6zD+6mf+s1gqZ3Iknx7Vk8VveeFEDX2gzuY/Z7WBY5GMm+yR906
zofCKr8TXvJg2XGzmd3l5EML79KZPERVB9fJcI5ErFn1vNUBvmGu2tpSA4xbgd6uo7/1q2+2VRDW
CccacmZc+SS7sGcE5cUCtn4B4nAdJKkHmeczz6lgPXSlA/t6Dhxby695oL9nq9jDYwMg2ekVcMUF
KtwacRABaMRbfE0GDMdt8uhPcNcGMz95fdvMj68swgajdOaZwriFltYdCHF079J5fqzK4KT5Zmy8
yTRfxjOQPmb5TTV5/UGnEuY/Ne9m09oawXyLHyb4ICf1LFEZ3F06BCy1nbgGpnF3uQvP4/EX7JhF
dehazd7LAtzJ6yC3g72qDfG4IAhTbUQozE9Iu6eQ/MUnwjsUAhF1DkBGmBGSjfyQtt0YLtb6OvZy
2sa5X373kVbeB4IPzer4syFpoey5+TDs5Zn6Q0upN6hOSaIui+4bMtI1Qss37ANToOv5QRcm+MuA
Hn7QiKPncoOv64BiwB6CeYehIL5ulpVFK2ZzkWFbzuX7OEzZg2r5d0Rx1jmdk9C/+TAuTb5jRbiD
uG62Ashskwwp9fTgdhv8L/WFWeIJD/p22lZTHma2WVxWQ+aRHgQUUwR2FrpOW+/4sJ1r/D97U/CF
EzVkuDTbYucuZEDLQeu3FmtaFuWDZWyNrkN4kvQtsmh3Uaa+6AeaYKPpB9daITsNLrKGnYFIUwzW
+caF/1K3Os/MzVSs20q1KpxnWe3y2hq3WUw3zVRssrF5cwjzbLsEaWcT8WQJETl/MWBGKXYxaEoq
7Gedj8ORC3Nr9E7otWMUNAZbkNNugQy2hNNfA4awF+Qo/TKeAKiHJwOLuTwZ5fKupuUSq+gQIcxh
PVyI71PuLaGec0gIPTgJXvBwnVreI8hkExfVh28s8qywgjqVtY74CElenNdAR+MyE0RZlm/5OU5o
jF0/tIn7ZBgixRR53Vibjx0CLa6SJThVmnLnzOJ9QTp44yJ/Yd2yXpqm4uTsgyQ0nToBAZiRljfu
U9YuVykZGYcAI/cGbV0SlqILNrFRqW1ccpfaRRJsMNmtETbQ6Vj4mXVAeTJ5oeHES0To3XxViCQ9
SX8uDiVVkHuaGvi/ff3FIrxyDb3ZFbQXw7huFUqcy8b242u7KzGGE2T1eaav5DQh1nyYPOfVS9t2
R36quIR5/WirYkcQrNoa3JICtc+RMcx9zXvpgZraQ882Pvf7Jg12smv2vbdyG/mR7ernYonbXQny
tu0SGnSQ95wC4b442Du2RrLkjxDPJAtj5+cWQKjguICT6MqydwDJ7GKp2oUIZ69XmNi76Q0NcjR4
cPdqAALiwabqZesis0DWMWWmCjYOOEgohrXiAoAcuYci4fPY5uj90azASpJ9XhPt3N7Jlmm6Qo1T
8bSxbbV2JwQSlhtZhM4izsyWlsiQYlgynF4kxtFFSAxWtezMZHxJsCyRwJMKi3T01BfVlS9qckUn
aLfk6GWLcWfkUqC3s92+21XGmpW3IkE1/dpbhj627I/ECncYn5rP5ILi26cspkiv2ZmNzOWAXTzy
WFhHZWilVqwugtKbh31b9PM3pGXeJCIXPW5A8GtQ62ea2ZIPLROLnASoaAHznaK32JQJSPsFoF8f
RN1o9uqij11GQoGD6VQbRtq+q8Ef50gjLqdjloTbnHBKsWZPiuH2Aoxeh4XgPNtoq02zQ0wSbrga
vX3RxSVSqlLr8QRmQxJ/vfRz/OryAqeM3AkfLf08TdTE21XRnzpCaR77TPWRjc192wPJjadlmTKN
v7eUxOaAhh7MVDjNEfq94h0TZcljv6kFIBsv8YZBsSAeulpG0hPc1i3mS0mAaM+MXMXmteMuE5sJ
ss3paCFwfQwKx3kPsNsQikD8FDq3Fehya0FakLu9Ln1NWIG9DvxlyD/M23zCWXIkDoK7bNbK59mV
1v1rvQjXiRrXz6A9tJL2gXgMZb7MSS+8i7pzXc6j2sxoBZeBDR4690jlD4nutLinPXydw0q3fn9f
ZyTpPkuv58C2PIoRdkYZiGHPd8wY0PKN81gi+miGcpPzaBvQAyWZiOoJOc6+bpq6ZgQYEveKgOfM
utDSpE8lQVZQRqYoEFUgX026b9Y0zDx9UjF7PJi0c1lYMUmlXRwkn+2hlm+Dz/GLnDTunvysXKqI
R0M1H+IuvjcGmKVoXbxMX80gdAcijFf5zbcmv98bejEmFOhSsrJs2mVcTisNu9di4CG45yvmzpg5
YpKHtS/yvU3G7vQZLtxQUQ4HVN8a7ax42FYL67GVZ4wEg+q9kJgkmPJeOttxil+ayieulCzWI6i3
Ew7nZw6BuhXb7JSFIM1FhEQ02OagWIfeOq93pjkefbwSt15rFLem0U1hOQd8rp2KiekaDLP9Esyx
vCUPxP6CTumJvYn7U45ETYoUoAj4HTR8lEH1Mk9ufiMzOJfQGETJiNUNU4Q5ibQ9BFLGW1C69kIZ
hGGhivFw1LTM4s9sfANpga1GW6NKXOBRui7jCZeQu0nMvt0FsR5MbGwSTLOIuyG4mAIkRtBgU/Ho
6uRtwEB9lVH2vmtjCSfm29erCclU8gHUyXhl5pjxsULf9YlN33xOmwGCJQ24PsvypkvyjwUlYISS
vgh2i0rBtKg72bYt1fAT+HuzAc1A4WPb428k/3/Qqn/hZ/srtOqq6ZqvX5s/g1U//sRvYJWQn85c
L52aNhZKgNRzDeT/JA55n/AZkrCItpiCLRJs/4CrLOdTQOrGufsN1IqcgD/AKtP4hEzLIIsIWybY
EsTvP4i7w2nwC09s0pRkg8G61D14Ds7Sn7EqXMuJqJfkrRttsZ6qpTCra2XjfoNaGNv2mGR1bmeM
mZUNlKBJiKN9QaNVgylb/dwp4RqIbXeNcLSgm5bbWQ985S4L9DltELIPjO3GNqruo6LJC9qKdHwf
7H22RABA0ViNHR9pUtMq2VR0myJrc9s+aJ8Ts2hKy45i6aS6i1oz00z6eSOwQ/mRWVGR6z/aImls
tKZBijviKrC1OaCFXJ1yfOioZS9vwWlG58WynRKxeKMtGBuPIogNSSpG8JbxkMkvbDL6CCGrR+1u
CYluvLDwkqLcZTw1jAu+uIJ2Bc7ndqsXu/uIU8EsN9omzBQC5IC1cZyN4Ua5VflF8OD0jt5s9h0C
/8loIhLok7e8msf2zD1QVFCd1e0EovlobB1qfwr+e4dHbRBtH8FXtDv/B73hjH4NsUmabHPjTQ3H
VDGp3CP0ZynEYcDHU95BK9ZnmWc7ulHaDY7aZyQKHnqUBojgbcYb4kJGd9oUFFpg8aDo6KX3i+XK
iiUDNhyf/sBy249fbdxt9bViTpYnmfXJo+gtl1PKt+KvKBn6fG/pTM1PyjGyIKaFKl964r0pjM/e
KiO17AurQngOvr8gauaQXbsbTyVBfzIwd7nbsW8C4pknb7IuCDW176a5xLNg+51+r6BkkHzXMc+7
3LKNexJivJRNdoIPF+ic42221h5aeRSrBW5kF+Fq1sou3qzkAbw6dVY/rFWfWFGnk+kRM6Jd7DCi
IX0ousS7BQFgQ5PMYct28QttRfyvEvtL05gfE75t+CcsNQ+ZxWy8WVEn4yxKje6m82YCY1hVqCXM
tx4hb6rduQACCuLV6hYE8y18QJ0t/k4asO8Xg0mO4KaA++63iPnL9QrDosAsegaKsbUAVG/TjC6V
63yUqthNslye1Gioq9SrYo5zR7F655mfJTcERmLOS/wanHBQrnwt/bF1UR/K9cOYlG/tGcL4whit
sNyrEg2WHS2DUd5Xapb+cZ6FA+gAYpCERkLx4d61s26XUf/knEUX5T3zJP5Q6FFSJUmREs3OPY9B
GIXI7Ca8v4jhysGe0VBiper2mHT8Nqwd0I39qJbGRyWh5BeEqQqYtGzOjLjpxK117DvPqyLHxCRT
QOdDS0XjOFKNYsx0J2zKHHHKhg+lzY5zgw5hZzMjPbW2mVZ7kZsFYo+G5F1/xaobtlwTnI0jm+a5
hbhOoirWaG3LqhSXpWlRTQHgjVi9LUBxYX0SyDEQx94PtVYgnZTDyEeO2+TBrkcCw2J/7PytGcez
/VhguJv32ejMJUlcxphGCWvgCqdLnBkzgTT6XS5SJ32ZpnOcuUGuV8b9KAo/WnUl37jK83xLqot9
ByyAwpbOOyEegpZUYN642I517b9J+lfV0SYZDOcHOpkiwllQeDhWa1VvUSVoazfVxAqgwa1ZPnMl
ixX+t9d1d57Apn6XeYMsd+bQll7GXIg2KVor31Sv+FHqE9kHqOJNNffNrpcLW6atB1oUWi2yt7Vz
wG4nj5Pc1O7oUWOi6F+zsXB8eBjuDhOnvHquxlmmW19mrb/PWtuRl8VANv3GmqVM9uNoBtiz4ubR
BnAtr/NZKH1JbhD0tYsWhh6EqfbzXaedmRue3LEgzJinRb4JXPwI1/Th2OYVUfLeIpibXPPzqDzv
zbf7YnxmkMYjYXFpFNt6WhQPuGkCPDzCsDKwSAhYsGNXT+Cgjmiua90YD4VntShr6tzNL8BTDGOX
kWXwPiFeIvmtmL1mK7uisG6MKp357ITqcdlgxUzxBHvC5Fhi6o+McVjokW0LbX/HoWcDP88VydNo
GSRlvWfGN/AJuiF/vV1u0xyXgBfGVZ+NbKZrFiODHxiYtUlMddyM5qZLRzFd+Azj6QmVQpYNSEnc
wbt08kp0736CHsAKkdF057Wn7ODtQWcT9c1En19sFoMuta9u0RhPvQ/40mwWZ8pj6lkEW06/nTyM
RIx744LrEGsRHoKiHciTpA8pPeRL3eMlPh/oIftMNd5OtN8t+6xeeD6iLJnGnMUML3cdMZnkE6mY
VmHeV64/DqEy5xXtitZSRonQznqNqkmSL0t23QLEaBP81Iw8z0KSHMw728+8WWP1wqdzNBLA6j3Z
dGYBHJ/3zqVlgVzt1yTxaZvBP4R2JE9QWeHUDBAemNhEUp/VnhUtHb6fLU7NqS8MdONb+HNdIiZA
yjm8+bhGtL9J+IbVkZwym+CwvqX343Ne5toyo2r13RTOmg9XHUtUbka5xUczx3obDAMt0rWmiGDr
pGk1nex+7H10asvs7m2zyvjgUEOjkQu9SiOJt3nKgaNxQPg2Mm7DjPtNY0hFByHYIk0bG2SZGtRe
j7WEajCFXkgxHEtjPXLrJpxNJiKn9KqkL8R9Jal/6a8maajxhu6Q2W2hFrK4e1ampZzLAdEpTQ1j
Jwicoi20uCWrpKmjABE70alu16zTrXJrsTy2cWdMXwZcAqjDBRXBaKUyvWTHxUzIbeQQr7ru3ok9
V5HA4CXWR9PZeXwqoS3qre3gafoSY/tvtyAW3qNE33rFhfPWaPXs+l15Y9zaIVr+fHqdoXDo60nj
ZDkFqnDti4xpoHhc0i6d3oppqN7beojVoUQvNV1ql6/xMTYwQWxr8ujm26JSqGDRSXlAMOzw6WlJ
LLu6iOkprw9eUa/DS8Wdzl1oZEn3rKvceeiqsf6Cd12aT+Ss52UIl3rW2q2GAjYsQL7CWddTy5Fi
kqBqTjNJxyBemXgsy7KZ7+egcSr8lhWIN7RiSrTiNKSSH2po5/vU4NDf/pj3/7P6/IuEo79afU7f
6+UnfeyP3//b4mPLT6i90TaR22WhzQgQmP+298DfB0ZA2A/yWfljJfpj7XE+sQ8ZJGCdA1AND6Ds
j71HnAWy56KIcy4RQSOUh/6TxeeXyF7C8nC70xpCiBLpTT734M97D0M8uFst3x1dx9J80SgW3Wxj
pcMwM72WyrkP4mEWR8Fh+T1YFsvbIPrX4jJuRDxHo+2vItjDqI5Lwi4vh+XLny7l7W9ygT/nbbPi
/SkT57cfkBQyQsjZ99wfKuI/R6qYidcQazx+06krm61FQAfyo6okRlSSHODt//rVfl4D/R96dkou
aXz9UTbg/yJZmFbddRQ65IQuE9BFUUz5WdEDeffPX4UAJrZX9g+E679c9DRdgEnMGjJhablq1J8e
y9qbrv/6Vc4/6//KL357L5ZE5mF63jljHpH1n6+cT9twwgMSr6ys8h1SMuM60Ol4qF1IwSIVwdZI
1Xe7T5a/eXs/f2S/v7Dl0DHuMn0Zv4aCtS3RkzPuD6wbSblf5DIf6f0rdnLp2r/xVJzdDP/2Hm3H
t7E10Efzq31jrbVyWlTYG0fmOMcHRsV0bZlF2QwsjFx/fUX/7Y3hlOC7TRaoS3oWcV0/X1HKUUqZ
I+Ugpit5Zq00tsxs3wFU1795W+cb4Ke3hViGl2BmPAcgE3T28wthtkK3CcZMqaMUTLemgVKSVunW
refQMeb6FHTxcvPX7+7f7v2zAdZwKIyFWuA8QE/05/sFqj+jG57Fr5g7D5HyrMYPOeZp8TdX8f98
HYK7HE/a/DJ+SdMku1cGbn5eMO20eXFieJ4kU/n7X78b+W+3Bm+HHOsf/xjclL+8DBkUizmYfsp0
P4xI/9E758Fk7/+bvTNZkttIu+yrlNWqewEZ4JjNunsRQMyZGTkxpw0sSSYxT47R8fR9QKnqFym1
1LX/VzKJYkZGBOBwv9+956YxHAxpXRc4wovM2ncyIkwvD1wucGAY6Oj1tfIxDzHAuTGd5W+IeX/2
7klEgBvEsQUG8KdriBEeyXvc0ZtssasjqAycuyNDqb9+939ypfpiZWyCiiLA933Z/x2ISl+y0hst
PuNykpO30Y01PmV3eCxBgyioK3/9cn/2WRNohy4H+R0V7adLx/KjXPOyKNloHHN2k+W9GaN37jz7
hAXqPwWk8pZwr6EHwkijLvVnWxkWWsIlLS/GNKU6lIve3xlpzXky10yxxdfQ/t2l9MfbUXAXgg3j
QUlX/M+8wcgGesKJMN2M/tTeZIn30hneyaf8MsjJderLXutfUh9eSMdZlExgaIJpc0fO7EVPzALf
DobfKntKNJL3f/3R//F6EibftHBQHF2LqcqPdy0BMGx4HianIebAxa+kc4op1fGvX+WP1xOvgj/D
BKuMOPozrtWI0gRqp5sQ19WxX8xI6nMI3SSaCF+sgdC/frnvSL0fF0Bez2ES5a97bz74H9+VCf67
rWyM1I1O0vYEtMspgnpJ8m+WrK0J4kEcv2R2jDFOk13sbVuAN886R1IvlKT4/qYV488+ZFjD64ZL
N01ah3/8dfpVrKXnNoHe4w/dYRqXYT7MyozF37zxv3uhn3YGNXECe0p4ISKdBYQ6M9liKf671eEP
6T1OUuxxiCMi73KIWBX33y/1xYwK08L4A0KtR/d9WnByxwyffJMVI1nsAKbzRL/UkK6kpUkdIYFI
2C8DJfR/84b/7MIyfU7I0AbXdeqnL7o2CqZ/Pcth7mpkPtbBeRm7PYSYUTv89UVlrmG0Hx+r6wOB
r88QBMv+2KKlQwiqMhMLNNPkrj0UxhgNkMJ8sHblVMU65hvPfxQwHZwV1EFIV8wKdv6CBOR/NSLD
+5SWUaWt7Z90dFN6gmcdEFKtjV79ma1+W32RCM3ujS+bYc0WJInJxKmZSL7n2dJGr32jBuNEJAK4
/FylQgu6ScyA5xhclcEgC6XfJ3PKM6ia2g52T9wvUbXXZQOcmubeKddCcvYLVg5MnjdJMzMBG8BD
eIGGUENBgBjafjvODpO6Sc7mvvR8TQvw96RfYy3GA1J1WuyczRp4GbO8sgfPOfV5vu/8taGgp47T
2QhTmSO9mnWEy0Cf+3IvabNtT9zy9ht7I7O8ymUhxb5kjjBs6Jm0XQVhDzWbiX3hJqtDv+R0ESO8
p2KKriUDwrhYIXFK+me9JuuUvWZNRYfrZiqSfCSxgCbhM1L2jVlLgkRKT3khHCtOtm4d9e8W+afb
hobMO9dj2hh0FHKNYSZ1HSBgajWYP6i1fYBR08Z7PWt0NxioL3rjiF5+lVJDnKUm0WhCACRZGYyU
wd1SFxO9pmVmsBEYagxyMGmwCQj8Md7RKCihpBxTpk6Ywk5PQwsLYHJyIjN9HantkxBA2E8lgeqV
iUrGllC+6LTA4LaNC+21MwGJuaHHx0YuZyRfwAeckByMprjSYJdGmnUb45wnMF7KeDWGseMKh2bO
HITRqNgv2AobOES9IpNAF+h7m5cdPaZWhK+hzjV0Sspj0uacQCt8suzSG3ZoF+UYDnNkHWJO/xEo
lJopCTbsqTVCmaPlYtNrDIZQnkOMP0uG+T6BXVQGdPx4UHtb/45e9dneLavCgvxqxSjXcp3b4FWb
GkbimVtrmERhNkiIiOTG444XJlzCFedO8jleJ8i4yfrmTquLUcNP5sgrcH9+GrI1MtzHylxm/X5i
/twx8lrtmY1lLGgtjKvH6glf3BA2Rtwjb3qzI7eeIN1GwpFUZHyyrFqrvHM1Op2WHjOeWimS01A5
B4RF5BJw2PQwz5nHJFzTs88kk/rkup4JaOEiKFKEca3wbhKDojveEVQkpiAVqjlPgbYIunipmg2Y
+YhkuOqSD5tIF07TpJv9Le4939vMs93pIZhKaEK2bS0kMfzRjDasD04EFaup7MAXvQ6YviXdsXGq
asbZENNvvkkNi0qKrM746IbWAJEpzJl63wa8ZH5wvJ4Jhui85SrTVndgC8o3CUeqQ+ncWvzuwrGu
9reN25KYyWoSWZsWIwTl32Q8rqBELNGmr2ImlVFTEO/vKnPCu1KiXAZRUilm73MKjKtM++Xd8Bf7
uVAEw0jqjcUxjSHvhyPogDw0UIpfMSpO/mtObrR7tiImFiGTqPxLWyCQv46LdMTeia3KPzMhts0T
VR4N5jnmHnInCRVlG4n89zZGfWHs2mbhqYMrsyUR6ejZl4Ruk3FfqkQ/CA4g1bbJGN/zdnLHZlIl
CDJ1MsOCxYbAdQIGbIYDXKQsVcD5hNCVl3WlGTRO2t50Rm29FP6QfaP2OvKCqRuWIYiBnGLGLA1q
0X19oXu3FE1CA3nFKoGhqEu2A+YcRmRRRLJQ6+uyx8CV2/cxCqcTFITWbeTtJsM8MGU12Uuqz4tz
VfSteuiJfwojALPVWnshkgoQk9Yn0th1OSgvbByQAhmFzOlFW1watWLusyV/mhwfLfjA/p/97LZN
B9nwLUrXHPr+w80iW74C3LT7dmOM0kiQ3pXkDhvY1g+38xiLI1HN+m2KM4NwcIT0H7pUcuWnpLat
ihWnoNGWoKWewlxxsCnOgTTLCfcOZxIAhRgzQQC1v24T/1sC/CeX2u92G+F7//5bB8nNe/nxv/95
lX7+oPPvB/fD+jd+cz+4vzCx4mi0chk8ZL1VOfiX+4HiPo5qns4rsLZgd/i3DOj9YltAFlapbz18
YHP4twxo/YK+ghzG6dlmcSHa/p+ogISGftgZ4fBmCMXP822L4k/kyp/2nZ4qrMHol0AS8qt3roax
IQAQ5WjkytOZh5YAtbmB/jVCeSMguZJRRH5LAqlhwJaQQ9155oS7D3pUuYuGRacbo4ppCZqWiGUy
p1N2hdRAF2YqufJ4ane4p6XYYcpTdUm884eYMIBmpnI/Ys1MdkR5iNYVWl77jKkJeW4iAIIfcxQx
T2uGuDzXieQ4NdB9ftKnARuB2bpwggcid1iyuxHyUyk0/zxBynguzF575i5NjIPF1P6Rh2v5QXDf
PWJXJNZbavq2nJrsMJvrrUOQAD973y9pCFUve2C0WxECaSBeoN1Mr31eiNOYA3ukA2HAzlBH7vgG
DW+IA2vmhL2PUsfSt0SiJSZ1pv7fos4cP80uw+hz3U5Ul06SlHFNmN0J0hqnBBN9xerY65334HZ1
yt6JaY3AZ2rKe5Xr5nvFHu3YoZ7oJxs8wXs+C20BZMj8t5pUg8zh+OJ5Liim3Kf0XpHfS40ViUOp
K1TxzBzPcSu9NuwHMbxmIp7OeQsxlud+4i1hP7rNLbpPUW3qcmG0tbhDts8apv9B0xmgZOzpPlp6
7xyT9n8lsdW0jNY8noCdl2JzjrzeawmoL061YaQjru08Nm5aP3XNwFY+exiLKd/FMZfEZkpn9mcz
JynpikoWoV30bn3CcqY/9BYuGdLNZsm5VjUxYkxSGN5GWEDuQsJM84W+RZx3nt1ZH87sv1ewoCm4
oXeKEIBjk+aEs+hcpgbRDu+M7B5nz1++jrqa7yL8ZMO+rG2/PKdx0zd7MWG8cLyYfm4yPcbGQukz
7yObfs+qU/VXyKhTdBwd3dk3EdvUkIB4dtGcmuSXVAL2UMfTQRwKqq4OUVVkpJ4xf16bSzNUoOI1
yYi1AHGNJGqrZz8doaV4TQq5UjfK6ll5McgmAXWv34lExJ86HiFyFxvCfSwZhda7xgZMiKlbU6/G
Ug90E8Z5o2GwkHTEiDqd+MZqvm+d3q+LXUYNgeKK9ncmfYv3xiCVPTLXeT5tcYI64zVIbmCiVepK
AYfaoDEN80zrUeSdF8nOXabqVE3TMO68jB+8dVt/KVbTeDZjYzC8PADYiXUBWh20b31wadXCkItH
hDxB9DibevnNgNBg7lAUVLvR40F76UkuaYytanYqbdfDGu0HW9Rg2Cb/pRY5MP9EVQOCijEZXIdt
d19LZVzLyndfIyxNM7MHnzyrnkuNbS6D0W94qXWSTwut1hSCltpt1+ocSCKDsADAMbsLGvoaGFtq
teGE/WKwYzJ6TXvP2EoEVSv6iR/HnCbALeVcUwUyA0qKqCc5NDQbVwEgTdfetDCkoFUtZSgt2AE7
bVrqR1/BWtsqq2tgiEmi7/ibI3bPHLyDsqX/PfDZrer3voiTdy+CptjidLLZ0CUkb+CnMY7ANz/m
aXc/9tC1dn3tNcNtnwjrhliM4955Tk5gxZfKQ09iXfG2o9VFu35Z5fXcla0Oap3Uf4CpVr5gH5In
p5sU9w6I1AvuYP0GZwXESQ/rRrVZfC/9HA1N/zrOfsf9OvD1860R9s+dmdrSwZn0L96o8IlPMxiU
+1SIXIZZoi9PgBb0F+iLLK6cm/36oTVyuGwrJLXJLtPUm+pSan2hcLkDfw+Bc5bQ5zOMEbuuwKIR
zH3hX2SkuZkdmHXcdFt0FTJaplbHoNtUlybh0rls34tuzNQVSD6VI6rJ5rrpKnIGMTfZW1fzWYVa
z87pxN6+ecJqVbXs8wjq7UwNj9Ymr1tYFYHJGR2OyyKNEj8OBMyw7FxQCQaZev2IPX6wdrUEGEjC
us+PjZ/XrxIP3V1UYEk+V+lcGWECoI6bNfLEo8pGpzxkrFvXSnFEuK0Wb5J7H+w8OOW4ImjfwPHj
HsButZN1Pt/TeAd6gV5AAV4jIRXhnZGZxHxx+z7Sj7rLiWQMBqqeLvZCdoAMZmUhRHh5d6vxRRaB
M7KkqSbLojBJu2HYa0Y9/iqN/Pe+7Z9snNZqkP833OjhnTrFf1y/yz6t/vE/dvK9+vLxP3+/j/vt
J/y2k3PEL8iRJJqFwfSOfzKa/W0n55i/oGGZKEveOq78LhP/C3jk/YLm5Lt08yBB0Xbl/3snZ3i/
AG2FlMQ+D0gRdLD/ZCf3o5zG7ObXnhpcrAIAGCv5j8JePuddP7OdDNViiAP9TdijzUXfmlzLf6Pc
iXWA8l8a7a+vBS7VwC9IQzoS2I+vZdoLQk0GHCDrlungwo2TXR6KHJK8Wc9YsVGEKoD+6/mjos5m
tYwXO0/ym6CyWvv+GwWK9qHPF59DCcxPuHq4cqorF+PL7nff6e2vv9Xvp8jfFc2ffllMwg5jJ0tf
m8B+0hnXTppu5MsLu9p9inNsI/PoFVeehyjg08jXjDpRW++TAzc6dNuDTqx6n1HqAEXXw6CqIYfh
e+GgbXqf87R9dGXqBvjcKUJgEcYEY4bCy9owWwiYIdzu5nTs9+x1T8wyQDNoTbG1p8oLsxu4aRXh
8GZLp2VLVS8/yAZSsTNEdvL07CwdqH1p+jXxonuzXeO1tvbotdHJjmp7+/2D+Y/u/EvzUT308uOj
v35v/tf6V7/UjZIp3SHfPdX/9W+X8UP2g/zgfmm6f+yG6ut7n9bVz3/nhx/R/Z/vf0yBynpq+uFf
8JqkvbobPqS6/+iG4teX++3//P/9w9/OYY+q4Rz2pSZVvv40iM3V7+9ihvq/u2L+cH57W5slfzi+
ff8Lv970ODVc3fOYMqNsfi/F/dc9L8Rqa2eUz39mlEfX4L8Pb5r3i8D2ARpt/R9s4zt67F+khfWm
dx3KC/V1usHsxvlPbnp89T/di47HcdDCve6u/IZ1xfrxXkRV1gYN48JG5lHvh0lZVukJQDexJ9Gl
GLXY39toXMYajuqkMT+3fVT61mZKjXjSwnRyp68k0lW/X6tr2pNf6jqBK5KX3oddET9yNhLoR3JT
JFTEBJrj1vUTDmiP6BaBvPm4kNMx3oQ/58Vtic4pd8b31Je3BsBARZrx0f+eC4uiJamuSfOQF7Pa
lRiA3fLFYpumdgBgcRB7Mf2q+G7LHJVHIrARQav6NY8WE86XZ/E9p9YYHAMQ7r8n2DAhVqtB+Xu2
TYeU7G2h6pN5cxO3yvfOoqMmYc17qxdBwBE7zjXtF8njshKAE1xuD1Qc0D2OsvnS0pt5Un7l8Yt1
GOi7pdlhZ3y1mhLWFvdE4Rasc8qYzvjbOa8pqw8HzW3fwZfRZWvjfov8sjikLZsDe66za10fLlpq
VXwbg9q4JcR9gwLubU77zaEaJ3JjXQ5cRzdfVZ/CoYRSdq7YrNyKUo+2maV/rpxiCBHB8G/MLrvO
xHz2IdufTXbzeD716lsy2/0pahtzTz4QApk/mWHLxBf4EL7mhLPxC/IwnvVeUSxRRwTmg8LqG8jK
9lRb/aWH7gZZOetJ3FJC5mVm/omuhFHtcpiOcJplo9fyDuGJOocpYYty9tnzr40pVSZwmsrB9RHs
ePPScgPRw6wbAlPG4yUbU2qcs/iMt0lMBzTotrixVX1btXoUbz1naKJt5eRo6PUAhwigB1xupp3E
uQW7dOeTaFiLu3mFsTpsxzIEBp2SZMoV4JFuXAkBidzSJpIttruxZVsaW/wNSB+jtvUk9rt7TqiF
s3NgxV13mTaGnK2nu8WqKhfMjdeaoFWl8DawL8bXUeJ5PJhNn0anhbNCdt3Fbc1goEtz94qp1edE
T6gB00ywYie7wUqzmUz51hVcMrVT2e4uBi0U74sYa/IhKhcMgl51J6A1YYtt+o/F7u1jjhXjKbcW
5gXE/W8rGwF5UNXBNwFnBH5llOfSY7ZDkAsMh10jWobFlKrdEGuoKIs5V92XDpoVoiridBZQ3LI3
JjdbAm10F/jDhZJ5qObc8Y9eRGr51kkar0eBFuN6HyxX1hjfm6K5gRFR7PFKwOcimTbqnrmBaWw+
Q5Rza9ISS1ufG+RcN9QM6iw0paLqc9xmySrBWICqXGUVTjjnlQ04wOUsFKZuAZUo6u0p+zIWOZQp
Too3RK01sPLTyNlvM1DNEljVmLQksq03ldlMWWrlfkEROeZj11yxQBnUpiwd32kC7Q/xh6lGh3VC
t58Z1Z0s3me1m/JB/zwqrOMDpDOZatyX5vyVtQBwg1zcglESTw50gQIy5S6GYsBwbeTkTyWCOXan
1Ac0wzXRUSgyVYn8jJuTEV5kVlq7HccoE8CsltwmIanb0GN04EsHrR3pN2G21DLlI4IQs2G6Ilho
3HHzzlubTOu167jDvolTmgPjYnklO6PSfe9MxLxHpDHdjL9aax3MYA4D5mtLPybaUMbUsS6faEK6
4BkARGHS2yNyjlJqKD6AUagzz3BtB1rQPXvk0899mVgnggTaF3oObBbOuKa0wnZa/WhY0Cl30lgs
c+e2nb1z/eEjj3M/hGSm8OVW2M5Hm6SPq05FW9c7okfu2agkh6ea953bfVCZ9tcJE/312BMxRiBo
t1wa1vOkS1oWVLqcgLmB/y5HEghjzXFoY1pjfuWstlobb/ihqPQPP62T+9VVfOV7C1HmaDaw/yjq
0CV+uT2tG86RzRCKY+Msb1kf1ztNd5c3izljEWZRlF1lDJmO8G/zOw+w9SmbywvWsG8z2WxI2RzU
To4X1eT92+U0zUO/qyNb3ENaHl5ap572rLTeMc3H+OSNTfTJhIaxtVkGEa4SazqihUwX8pZMnIiP
gFqshI3N1/ZfTVX5W5+B+O3YZtmdsto9yfFy5xqtecA5VR1yIihXjZbnmyYhc2BODh8ic9SO38R1
rkhPnVOKmW7cqXusolKzQ/Z3HQ1Hi/3NS+Z7iJjWkcHluJdZdJUopnjRyGdR14e6Ee+wNAPD4WBY
IpLYPC/LttIfhKy2UZXdkaw9gxYLXLebd4uvprNIzWWXNZh+ErM/0KPV7mxaJTZVAc5ZT+1dL2gg
GfjadtJS90KxxgNDRuNomd9CyGMe11Hr7lpPvjXxo6a+oY7d8vdJ6sbXc+TpgCdIrY9E9k/OXNLI
QRTts2UMw2khUbC3VQ5dmjb2a6MwDm5NirX0JyIrtvoSj/F05020d6XJo4Qovqk0cbGb+KCaenoc
cMdD5yRJq4I4WfaROXyrx/oubwANdzqtAeZbRzMZlbinjhlpzhRzA+MonJfkOW6ncBz0S0r3qCsy
HtIOKOs0jYldmGziZXafuO2Vn00nhM8M7kFsbKCgPonJPkCHDOxOo/DCbrMTlPtz1vrqiA9UiE3a
VYpqqOVTljbGxqtVubNd/daZPN7LvMPNr4e2cnjySvnqmFgLwGU4od2riQ4KZSfb1Ely1iXyXcmK
esmBVsBeSNVLobXxk9dWhKtNizq6ndHEAuv5mFld2MyuNHcAZfvkuKSj1sK9w9SNYu8U78JcLswb
GwAA5RwyaDWZAHUy6IeF27CiJe+LwIt5bHuDGjP4hSZo+AFg/gYVEF2PvOMOfyET4SjXz8kSlc/e
5AGf1JkkKrmUw2bBV586e+6gBiNnaR491Vs80ofy0i1DgsJmNcMJgMXyKivgLLZU/prq79ydVfva
ncZ42d10xrQgr/ZZ6ew9kvHvoBm81aYuNDaSSwZ9IyC3Qah9yVPzmlHk6IKWcVp/a/RjVm3TsYtv
ddH3l6UTzqGPU/MySBvBtY1Xq8ZEot3BlzFmx8m3+M8WLXbHzjSWWz9T1k2TtAjIOWULy8qZojRs
TS/wpZNwotq7chSdQ4W17adUvzQMn69FYpmbgil1OFnjQH9DVdwBz7qTxOsveUwNszK5dhd2+/tR
NOpsj7a8VvZwn2rza8vJ/w6GIg+5Or+wBSQphM5aUAeT2+Fc9NWuaMqHuMu4oHujochMPukOSU/T
968EgJ79DGVwSxBGD6vJjS/sWph0uNXN1OnTJeaGDupaP+jE4AmYLR/UzLwXrpGcEneMt4mbHpTU
jh2tDO/2ekClnsbfTvrSH+e6VWEEZlPfTPNUPfK1jkwdh+4Kn8gXoovtbmyhB9ed/dwQ9rzhCGQe
J+p2qXivHgj68QhTFAlu86ajfKpmdQ20pi9Wa2dabrlrkyvP5nkSoHdnh2IezVtJFvCBPH1+YvaK
TiG86wJDC7iiOT6OgKg2dqrUYzkn1bMRNdF+ctwysDKjCccm9Xdzpuwt8GIern7/dRrMu7SeGwIU
eUFqRX8ziZEEqJjlXRRpzRagbPzFz4R/RYOH/mInPe13uEZmp61f0mXRgxgN8n6Zqwc9rcqXPh2+
0vpyLDxamHyZqVe9G3fZOKWHIi6tz3Xe1Sdba4b7fjAk9blRDDbCdT/Xpj1cZGJZn/xcdh6ld5gJ
qGiyH6qJWyx26v5hoC/hDLg3hWIy+sM3W2lqhy5J15Khd5gIXZ5potP2DrkmSFPpcKGciUoFR5/Y
xqettjWt4hH7jx5QvDc/6ON0LNJB7HWsE18K3cOx5Ant1SpmKP95m2xr5dH9MQ/ZZWwYAXTCKi+F
p3Q8L6XY6U4hkS2q59GcDYo+VsqbV+/rCRLSmMZqi29FHgfLH4LGFfRWUe4Z1HSlnArdrfcLfUL7
Fm5FyghAoGVDW4nOM3Vl+wYG250P1dqT3hCIAo4rMz99uc0d+s+UNaQnLdXyT0tOm0oaO/aeG/U+
aXIAa7rdbRi63SUKIatOeiOcM2wqk5vYZ1Qbn9KSZTumWot8mm+zIWteiF4ad72sHxk8tOfZjK/j
0pmgqg04BDhrHszeyy81oNltI5uZOWPsv9sd+VXPG149a05u6dxwzg2y2YNBG+IVEVEjyPFJhw6h
HFJY6hM1LKd8KqZDVifmfcYWaYd/zt9kxlwAYkAlnguabiC54nFRVaQesRUk1jYfjG4k8K2snWFx
4FM8aL5mVZ1v2dqmt4C2knuO6ZwuGW12N07efsmY7GHrMhnp2V4Sn4lT+1dVpOmntO1Wrx7+ZH8B
EDoprWEFsZbbdFTjmQxmejUY7f2IOy7oJ4OzT2wjA2ilfZO3RXzNPAcIIocsno8YlyKrJVVnpqAb
qJcIkLPjMEWg2mU52Y9q3f+kTGw2lmi+UDXFHYqFKM0JJLaRbpibiNuThC3PVNG0+s6U3VM2tzCy
kphzKJA9zt5NfWC+DB4UEZJ+jDVcGFcvmZ6IT8TNBryOFlhlQ82f+b7sk9Z/PyinLx2H/hcu52NU
x1SWLQymMnKje20cG4JPi1MerSYrtiVCATMKX8Uzx8EoC+EB0nFmkqnCgTcXW+Kn5smi141tdIwb
2smu4tHz0NWia0vo90Jk+Gh0Lb0hhfepTsfQIDzBPMC7NtU4BCBLsJvkOZ9U5d/5ES0fBnyO7dKu
oW+95Klf9HtH5dbZIHhIfRPR5XYhB1i8jaVFH2rbd91l1P0nDUoAvX2Je1FsY89gwxsVUO0G7eoL
kZD4kNj9cO11ZMUEYsFbxCguSAutDucSm7Hyzw1WkQcNA/3ncX069+a8BTOVP5DjuMIa1VxFBlkL
5r3lIy6aR4Sjjhosf7oMPAdCNYzmV84H716j3dRG9YXhe/VO06q8KhSkAWAkk35gNuMEhg5RTqMO
KzTF4p3cptniC9CeCYSn1BEJ5z0zHPtlnix9r4n2qhiJo7PIgC0SC/WcbWQCz+tHBu6V9UbN3YqY
6V8ca/7KJRJxW5j1pemEtp+jidbhqr6i7ITaZBO6l90X1jcah6dHB1Fn4zNlDgbahMEKx5KWaJKI
cZrPBzCSX0aKGOeNRw41FK0OG9QYy0/zSIlaNibylnrg/siRzQl58GohTki5aRphB5YRe6cCFQVc
OUgsnwH0zilhZ+kwFWGyw6ZZrLVrzjfaT+2INAIOzsKjNy13wrKKU5MLTsD6t2V2k50PSWBHhtpx
wwaO+kOjlq9ZJOQGFyOFyDQlX8Pp41nptSXVmaLaSs1GCjfNbg/VgMJLKL9n+pxggbfLjeF4V5Ny
GQ2z+VJAom6oFi2PfSGtq8Iz66CuCoV1DcjMW5VyAPab5NuseJZDXGnDbnSqK/r7mq1L/exVzZsL
vEYR+bGfiiRqN4Nc4E6UC6HkgQZuOzXLfd5V8zudmfMNBPLiAGKxDIFhvQx4v3amGtyrlGABLy2s
Dw3ofqCXNB0XQ0vtum5GIWa98rpOOsBRHH9PqL/iIa10gtgCjuaor+c6c8GKNnicCQEOy32behbn
atZ4Rnnu1vLcu7aZgKVKXWxc4ZUHFS3tsaX88UiFrRHIVHxDgfI4QmQPncgX0Er2mv0XEXVZ1Xw3
5tIIUTe/iTHzMQiaWAKF2x8E0R02/m28LX1564CQQWkRekCk2uYZiMt8Yv9042O+WxE8GZWRq3vt
OCE0kg/WODFNfRtw/9gBafThTiOYvCtKv0Kug1AmSwaJBWgJuIIT1ZWLqVxqcWDluXbxiQd0HWi0
nm2rqIdDFzU0Cjg0t0pgzDzxtC2Rdf3sgaw5xmIywTbYF1WVxwa8zdmI52Yva2xguF/YO7I+cLbv
vSxUwKO2HhC0QzajLFkkYfZkweeQilLAf1HLWMbuPtXx/IS3ZMSomoq3uJCf6e29iBJ7b7nY0xOj
+W69trqjMNJhjwh+mReJb8exPnSesgGdMvl2kk4OiNMFX0//K3OdCcSjzZtIiHeFpiLVDWEjQ3qN
x30Xz9NxITUejKTKd7mVvM8jk/UTh/Y+OgtFhADTQZfU+5yuzfFK9M78ANfatneQ34flNqIf0aI/
I9Kr0B1FDGSIqZy6dOaSXaUY1ccAJ64OmSxrO6CkrA/JE2a/71a+hMGvD6DxZe5InGOqmXFiwybx
XqalqylrRcV9LoypeUzxZ3N8qBp6kweKvdtQxk1NLZ8/cyj0EgPSyqaj8JynZaHFHCy9SY07t2xY
8zq94Jgyqeyh0bvY+NB69Lo71wE6ccpkLeheorkbjgIv34u7HhQKElRrDkto+Ezir3FNCXFqjZZy
Qna0RnJulG2OW5vAfh2yahrLScscgZs7xjtzsiZuJmLaTjlflY4+0EOqReLCmF19IyUBo2IayU6E
c9cjf6Zoy7dI/z7zOaqFYUY8lstAGlA57NPK62hwPxUG8aOuQIGLpwKofGyfWssAEFoRTSoMzORA
ywBZuV8Zpy9PXAnTJwTcbO9AwRLs6gr1bFB5sMkztI5S8+ddNy+CZjg60OFzeg20TJypVVCDL1n3
5V7bh1oxZk9z1Mr+TnRDxfUgZ/fgY4wXgR6N1X2KgpRtcQIX5QNh8easowitbcm0n8m4fM4HL57w
7TfD9dQszCVwdgnNaIMOM3lQiEXb8uysnwBdPtNN+Vi2bvSOn9u6H6gPv2+AGwciUVezYI8IQo2y
Yitjc9HbD3PccC5glUxYlUS5b7GR32KUb445pfLonWjmT0sXuUez8exdm6XyRSyJ+mZGdJxRfEyo
yySpDic/eimyXm3jtUHAHGNKvOzEPk5GlH3z5UAvWMKS4TE0qDvjGqc5eXV7noyvs3AEa8jS2Oq9
dFQpYByCMNmyFwdsY1LBEu+56P3siSYOv9ykPRUPxzQpDcijFIRJ80x/mJ1uGeBGLSDIFgAwSFsD
G8LkUE4SVhagePpr/Wzrp6wIm2oeYWbktQtepB4YtD3mJOVnRDXmnboNMianak5RhqOWpT3ESVl1
7Itid5quvHZ6ZxaERVrw3eBP8SEcLtECfHV5npP6Fm36FCtdbURChNhVtTwYC1JtqWfesWKmxJkd
x/UyKf3EkCLFCvR/2Tuz3biRdFu/ysa5Z4EMksHgxbnJOZVKzYPtG0KS3ZznmU9/PtpVtaW0S4Ib
2EBv4DQa3Y2WXRTJYAz/v9a3QsW20876rcSxujEJG6CwgvdH9PG0bH11dDs9uqDhgbw2cD77VXWJ
VMdalt2Qouiy/A2cGrnT85n+a7dkLFOVXHZIwmkkRMwkS2l05d4rCgU3r04FFMCp+DKlgfPJ7zzn
vDSscG1MZv8lKFVwNlAjRYuNCuieZAzKvICbN37rqp0qB/+sDcy03YBnrgreT1hPi1aw3OOUwrKR
MGTmLA4zXTuBLpCZZzocVy++QWLwZfI9gwDe6jw1DMDcQdFu7CHo/zVVwOTQrhV8EUm8ZA+erTsh
oWjXDbC4NETJzQJaXHY2ny4cKiwFBaWqjdM1JgV5MqUp4lPzeZxqF8WZT/zqcmB/+1mW9TcIv+Av
qkaeF2ZBxGLNzpltik/FUOTHZpiaZ+A6l03PiQsrUAMke3T3kT4MZyoMkDz6qbgOcvNCupW2rZpx
q7rwAhXYriqke4AS11YsSFF56arOP1q0B5Bkuz0JIm5lwGMsjCU8F/o+gCWhizsN+UbeBe0OVkVO
09elw6hEOZPckMt5lGW46Sb7LKSfV+F5nDWB2WdSL0qqz86TXVCotizaTIEb+TfGGMgdZYDgOnGi
fI3xE5X6ICjfBvzSLgwmQM7xczFF+9rtnrICXjTGk52DobRfUA7wGv86LfThhfk2fewqp+drLL2N
1MdLKH32CpeSwjBBiWAmqVBGMpGt7dqism9N6VrGAu5itBe9Ye7MaOhRZMTijrLst1769ymBgRcc
E/1zO4XdhxQJ85NCw+amsNQ9x7/yC97hIpw3C4ndVntUh2pfDjSbqppVOykb6NwdEb55Y2oXrYE1
wDCK9DBoZb8m+IiPGFKIdosItLztuvgmTNnFemDCNlD5ie0jtmilFWLa+4lN5o+T5nugQI8YpKCY
jwoZe9+nx1QTnALJOUqEVT/7FaxRA9isMz/UyoCSywkuWumpOa5CtnNFqn2qcJztUIixf4sgeuJX
AZ9lADwx+qc+wiuNpSekJxUQqCuZQg4Z4OGj3xRyZfnyJXNQwbIt1u+A6IilGXdHaQcctox02pu+
t+EGqUfL6Hut7CLTY4rHM/t06Im1sDJtUTBpnQ2dna4MYnYyhInwNrvv6M0YpX91Mdbsk3z8sPA5
0++ozqqasZ3Nd4Rn6UHz7DrDYt2F8On1vT9stcE8gDzi7OEWbHfLmQgqvVSE93Q+AIXGLifhXTz2
ebPiSAhM1Ju5ogRMgxgtv+NGf1+4cQxfqrzO/9WcCjDeSDjelXf8R0o1UC/8s2BrXfeITrLwrbqD
v/KnWEP8YZg0tGm04cLBs4oK/0/gBshA1xAmqi24GagyEGH9qc/SiMzAJYu1fxZQie+CjP/6S6wh
UO8j38CThLcEm6IUvyXWME+09si/dFAvaPApqAsQICdaDdPvaLcOuIB8nTW8KO6sAVPcMusg22yJ
FZ9QNStwwj7ZM7DCMs7IWXjoozL+lOix+2UQanzRAsRWGIMEvg8Vl2JPttll12oSinLIB5ehTOqj
4FFBry668BlUg7mxI4tD2dwr9hA3dNRMGvuOa5EvlTFVjdWmZdJetXh5ItF+aqvyqvVNuRxVgDJr
EANhv+kdCF0QvUNlPRAWXa4DPRqTld80KWp3jXLJFtMb2aRRKryviKkJQQjJTc9vqegmBBIZshNA
nBN1iw44ICWOI6iuEd62THu9vPAzyr1zhOwVJCjw2GIcUrFVXg8znm+aDomgC97eGZBSKUiWNFMp
1gdG99Uqy5bSWN11DX0HP8iWsBWpHXQUJMkHLgwjqOHC9QZHVKM8xyKkca9oHrrH1jJHdy0jhzie
mFg56gO+nq1FNaAW8TEbXAeW3R+DOoaoJhUhTlWBR3mFTVKl60Lz/LvJcMv2gn58SwKIgzCBJAMW
vbwfHoTXuevclemxT4wt176mhD4B68e1zZ7IXPS6Vu9En/vnDJ11HzNlIPikaJdX7h4WG2FgovZ2
pQrhh3v0cxDXtsHOCqkoBrDCV33pWAc8YusiRlqNhKypYqo/pU+rrLrleI2CpZuma0J+4yV1rsfJ
dgM6G0G0rULXBeabSpGtGkJO6MmO2Jce0Va46X2gp0S5YwoNch+cqtuMK42A6jL+wSv4H5Kh/eO8
9x84mwE0fW82wzh0wg6a//yPqYxJybDkjG/AqD0jUP/Wmrp/8H/qzixGk/yIoM2/pzLEaoaUimkF
bzd4KISOf05khovTiBlOoQv98dPfmcdmJel/CyodgbwVp5BlIn6z4D7IEwt5PVLiAeg86ygpL7tN
PZABmWnhFSa36tap5HD16rn8QsL5VtqKSA5Kkj4La7kF07ZOneIQQW3wHAEaiyEhj8OwtBW1w+eO
FswHYlGksm9vDmqOjpnS1DFdWRLu7IkdCuZsEqkGEPVUQBQz1klBpLt+W7jIywlwMYlRyJYBC4lh
rBG/6dEUrBQtqAqLY1rJCYMpIYNNHJLLaUQ0tGVjqqWDYu2rWVvDMk8xnHIaz3WHmq1ZXDic4Zee
1vshAlU7vm0bUPSbRA0kfWqtTMxzdwiTch8kLrNeYBQtM4qWGvnLYFTZsLFzWoNblBaSNyJ0Ons7
aJm2v8FnTmM1jZEFrhC+jChMUpVaF55DRs5VLgnIWTdaMcbHqPCHl7YI60MVToXzlEZDbh3VBDfU
t0PvWEDCfkmGBPJ0ZhspDAZRF+OwomcxWZIajF83FExdQJKXSaR7x5wOq+kuQiemHRZgpcKgLb3K
NrFgGkAz2frS0l4CWE36FZmTkjTwib4cD4bh/eL7MEE/QzxvTMRCWhrR10H7Uq4GHe015VpvTI2D
CsoBIiEqO1WTeYpARnIwEbK24VJHnjWZbBxVZg1bagBxRBRRSG5ftOJIn/efyiDqy6MN+je7U30O
B2+R5baNFz0q9U5/cHoE1SMsQHOoaS+GHk3ZNSlt/YTRnpIyCE85aFCxF6On0c/cUFnqXXMd63U1
WWdADknWvmyaUqb1dahRggByjbEPk5jeeynC4tSyRpI+88B2piunKY0Mtl4TmU56ObVOq994kHDT
Rz9yI6QYoKwhoRaT1tdPScbRZzZLq3Gku55hy6HwXLd2htPXqlEW2wVw03ZZUvN13cVcOitvMJjW
6VUaatYluiythpEZdulq5tQ+0kFnEJVdjaahqETOsTXSZYYWuXVRDIbw7miGJWa8mhoZpTsqrSOm
DsPx/E2P3fdljpmd1g0V9m4LqM70H1qCCSqKQJWAKztn17f+Je1VQuY64ZFmr/Gs8xUoLNpmpaPo
SrW565ScC3rSZNGSKHcLqC/cmX2N+UYvEY0sslSZl84sDqP7gftklcmwNb/2ht0XZ32d2jnVc2rk
dCSGMjmEIxxMorx0XC1L3ZqC4RYHR13vvLKc/2iC7nUh+CrEhdRigonIAu4lCTLKxnwXyzjWYUlS
PAAKBlDwm54nVkxxHOLZocaL3tNVNarnGsIyNTA7HPZhU1j6WaER1VhwegM8O51VJfrndl1XMfJb
7CTuhLkKDrom001uDwRfNXFHJxiqluOTIxwQu17Xc7hXQ/WJ+L9gLHZirCUhjZJcyZWHyAtLiQjg
L7aFRoqHbpc1vF90L8u+iuxsp6BM6Ru/ydDJEozm4gPQmhjogVu49a6AXnkXG77wjzShBrW1S9Ea
t/5gMXzXGkmS0UOeewOZUc1QDNhpLKR90ech07QEooRrdM1RqoykE32YNHQGdYR4HiI0zVpdhjqp
vlGgFedzlnGw10jVLLdV7wVfMwBb0zKY7JTyYYKJCE9Z4F/Q2UnMFTzT6TYksCjY2LLQ+kWpsvIQ
T4PCfj31drfu0tbu8MdnnPBiytXDLaOydzhR2oF132tigMRpNAmnTOCvLpP1ZwExghyMqkATggQP
vpBx4wX03VaQM4Yx/xJk3SjEZ0PLfGqQ+Lz5mqGHpkWYYZGyDF3kcp03iMj6r36ZEXWlwD0Aga2f
u9L26CsuaRVqVk/lLqjT8v7/n/aacf/1//6f7/S7fz7tHZ+SNye973/8x/bI+gM/B/mCClM1Jz5D
/L090gzxh7B0gananu3MkA3/3h+xqdL5F1wkCfsQuw1/668Nks5+y2Ft4dw4HwX132LKszF5s4tA
vgSukJmV5Yj/hmQ47zJeQbiUoTXAZ+uNVQ+6vcujqM5oEOlh88ns+c2IqdYqhaQpdSe1DN2BPpMW
gys4sCNvXRQxZdHdmEMhnGMaNU5EP9lrOiJ6RV4fnN7rwLQ7RbuvExHTuIlakyTaUiZAapVPhp0x
kb+McxSk+4MTa3W5HOi+GTuAebmxAp8YuJ9KB8YLsukxzPpbVXJQ+oqMjUV4YdLUlCs9S9P6KxC4
8DI1MeKtWFL68Cugq2Y29lQcUJBV9dZlEFYhxaDYAMOnR5ZzHQZzmNOQTezWajswvDvd6V2I8Xk7
rMJRu2t69wXvzbFzvHRlVvG1Z2nnlRmaHge3hKVa2VajtmnbGATW6k1T1EeVu+pB16svZD4Z/n6w
6P8shUT4PenOvRUGj8De3bMJVSUoCXuYeKRE2qXbFtPvuJwo3BuYDh3OiaSoqwcrp5iGxlcbLFQU
ReMfeugxZw4FzvrB0shl28o6IOYlHLr+YYqrKUEwmbdVto+H3ERR4njnrUJyuQHGMuyTHBL/IqMQ
t0eeltRLorSMu7q23GEZBF0WL1XrKW8/oefI8dYzDZkp+rilAdtawezOg+E5Iuh1QLUKhH4Lat/0
ryaNZvoyASP/LGrDuzC9aHKuK9JeCeNl1oSmH4/isyhJhmO3VV33mM9ROgfH3rPlqo5NmEUh4mki
vLr7KWvEHmO4+S2pDZSVUTCR07IgziAINtlA0+3FGlobIzsH3mhrW+PQHotooLunNW73KZRKkZ4+
1nSMg6RKvkQhko+tR55HQ0mhKqw1x+zSuwnSSF0ODUZgEmSR2jnf4IsnxjegO7T64rEp+/1Y1W51
kQypnqFGLBJTsDcy4gYIhzmBtSY7uTam2NzVhIeT34maM9b3FGZD8QKenTMuKeJ6j4Sz5ZT6WDT2
5Hx29FEPr9IK2fE35ANRg1Pc5LSy6Kouz+hNkgOVgzlqSkUQqEjQC7XTfGzfoG2AUj+ym4rWcV7X
+TOFvdbf22wlnNuCUIfw3vRZmHvyGNmRIy+acjJb4N039RUu6zC5aABes08NdB3NK95zFFgcNGyT
JjtQnI4YIycCZYBq1kwdsUc1lx/iSKptbHcVnYuawMcSeE5Zm8fA7qYMpHI03jZsxb8UcekfPHSS
G9+xuy9xJukju078nPaAqMIypq4JcwZ/yYRwhN/MheETZDs0yek2cvGmL+nnSgRWM4qY4EG0/h5J
vweBHQ41wpjFd6BEqXBEY8vwjdv2YWzb6sAcF+1kM8mzLMrjlecSB0wg5cVQeHdJZaibPJ78Mx0m
+1Wa+ziu4xY0MSJ2vgcMgPIyLQbzjtw+8MysqdZWZyY860liAIHjRT0ucIwmPql99zpx9dduMdZn
idY059VIiM1YV9h/XKVtm8REZ6Jcs3u0CONgO1CaLhlVLpPppqdpvS0FCuOmNtVBVy3Nva6cvXyx
6nYcQfLPIqPb0YnQWqvOKjZOoIjOsEBxLQrqYisQtv2yKXT8iEjx9oRGace2q68MEpCWUVuzocr6
fIkkAqizhxtlMVRYkwXYsDvHLkhmgzd5IPEIUFAfc6QxUh0T73gk9GB4tjut39l2Wd1wYg53mh6S
nsb2AruGGDbCir2lZmnGwQpVczYGfUC+Fnh8jfMd7h9ZbZyh9fZhWsJ85+ArZQRig2iN7QQgYEHw
aHQRsgEGHFRVN6FWhITGyfFzWulesyCPTbsrg+JZ2ETrhENPepdyaLQ00N1aPzcXBjGWPJEeq4EV
HHSasUQnohv0ECnuZZQ8+SiV8wUtAELjRGkcfeCkaxJa0EpL9DdEYIlNWnBmgtMXo6sx3R0Baf2+
HRxxHALN+iQiIQ8W0vs9Lo3irPGSQyeqejVB25iXLHudV222s2q3XpV21x9b6ZtzOd87+iTIbk3N
FruhyKun0euqNWK9ci8L3NH0adqdS9fK4RWubZzrN2XfbVKqjOexH2U7Q47mgQRA9TnR2UJj00bB
Z8Ua3CvLazhRwke9KqA33PVSWJ+JuyWGNFFgghqonfvcacwrUDzoOHyU73vlmy3Uer/PHqzEvs41
YIRQ+sWNZilzpdUBERk6Z146yMl15+i3XWU7OzON5BfUigbtO2QeoV7HBPyZ6qy3MvPRHR0bphSJ
Gr49vGhw+ZhnzErwzyNR0FuivwI4mYwWblTyx25J+NUXgh1sxX/qiFL5ctdBX1ULpi61rMCJrUsP
roVGjMSx8RW670qfaBFXeQP9al7FsbNkwVIjKLzaZJOJAAe99bmIh+hf/eSb9XkLVzG0yWfR6Gsa
HYXLFiZWtRmRxgRNuyXWMTELAmvAj0v/E335yvCvwgp8RAHogS6Ltg6IPyjJGOUsF1d9tOwSQtNw
y6nAIamZVDn0tijneeEVhRZdGKImG66f69HLLtaD9gIYTZ1+swxHek9CtvBQUHbazZcG7NO+nDDh
GmWGPjjJSTFJmy9JiXvQcftoB4A/vFI1TDkpg+QutsnI22rhZJI6Rr8vpjuIXT/LeqBwrUrzm4YM
hlUGzfoYubLB3mMX5OyBJEGWVk87rHDJHIlMcIyDem8kDwU9bw1woFFmtedE0u2R+oTnIErSB/J0
6G4nhZO/9MJjY2XnQUCFO89XHtYzIkmT+4xexiK0yFAzwxwrjB1HR/JOo6eiTM17rS16bd00drup
4r45S0gmwAVVIIKiNzs+1rWb79I8TjdDP9nfonG0llKE2hZKyxNh9uzifMe4hgnlnqlUNjdOmzNt
8A9k2ERUGfZuFAbaAvFVxvZMoFaL5W1RK7WCoksxBJ2yehED8Stu0zv3pZ1+gm7R3GbsazBdBpFz
jSzD3NCLbs50tID9omi9ZJM0vd0ciryu3NXgV+K2B1uHwF9Lsmg7mZl5bEsSaIfBvTUA8V8V7H43
MmjdBe3b6KqMtN6mvlh7BUknRVKSUAodT1Yy/TLQzzuG6GJ2U26joiHmAZ1VSQpT4ADODMhTxRSo
2jsVyuGcg3uzDLRJ4AKl5LBXEXKA1C4lC8b0TAKTvUCnKPDUWNmnxhlRm1Kzh7hH1iE1LZEPPeJV
Cii7pg5BCpeJa17LSemfWmqBE7aGokXh63fysVel9ULoR33PythlS/ro8OHGNr4IsoA5fDCNPTEd
xl0wKnG0Kfk9pLkXPVNLAanqt/lw3wm93DlDOi/laR+QJqiJ4+gn9TGQg36EZOadxfwjXOLiCv18
Sid5lxlNebAQ8iYLt44ta2UA5mMHPAb39KFoRNThMG0mzv+3ndELkr8rDJucqge1ZK/h1V982YUl
srHc6r8NaaZu+E0fK82DD4hXNKYIV4SGeFYlMQ7HCnvLeDl6+uA/llAIxWXUgvyFiicVQTOubva0
aDC1F0dNyz1O0CDX6xVszDpjRuMEY7mLJI+jDqdxyXrekhBoHw0krfXaT02d3K2kGIwz0jydDD2D
G6tFJwgh2im7S9ZkNU0LzUBYP9ShtwPwsVcmPpqOc8EyqstH7gt/fd/V/Np8UYHGArhgv1bsU7Mv
z7VeGw99az/HXjwcR9oh1zjvogNKJxz/qQuapu+LBXJkrIeAV5aJQUm3MTR/hZMBx/AsvQySYtcE
YbqnCIRrzU4/d3Fy3YoOj6bFou+MHdgadugFXzXGyETbksfs7mUrgq98oOatz9S9tJpefG76IbhH
BBafuYiDtqFTEoAnfaiRmo3pT8Ph+VRLqlmD15lPqAmd5qJH2vIyUIKadlaljQFHJaRDewoZaHYN
lPvRBbt4+QWEg44BrTOg7+A0bMpLo2mj5BH9yPDNNyyWvnDQVbJL6c3NNWaP3wyLodiVXe98af0w
zTAeoFXeAEZqoZaAyApWIyIY1JE+z0MLc46wU2oUFcFAI5G7SRyRsUo4LJVo3VSFuVaEybacvQKG
MEYN1e5bEGLWmRjsvr4EcFMOTxaeXbEO2tZ7CTExNYuhzLFN1SZLD7wkJ1XnyOid4AkCoKUdPcI7
0mvN6Xh0ZMk0SxdNMdP5HIx1NiHy0Aiv1alc0Rz1HDqYs8nPNlvfuU48EEHLqK8L/9qwEwcheAdj
Fd2sF0DUmkIipDVu6lsnAXZfKI5+cqlibbI3bYf0axdHCcrVSdN425oTWOdBzuNbGAJKMoY/AVG8
NAh5xTE+tjt8Ug82RK4zj8iHNVJabwM1GYdRAPehhKG0E15UveDKCb6gMMXQPCXyEcbNtMaSkG09
zSu2UZaxYCKKpccnnFnDkQ7J89h5ABMRGSY7S0/EQQ24FEtdfkoqu2Pk6056RrNYO/N7Grj2nOkU
a7GzijL+Goyo/LkT6QwKYFvwgshMlgshEnedjimwTyTh1U6zq+brmEw5nDXbey6ooDAH2oXpruCD
WpvRmLVbVFZK2tjNFExr3+IQGOlmsdX0adxI6iAaEKjc2ApfNNepZ3gH7Frd1iFz62rUs2ndk665
cfzmwcmRizoJeY26F1eHLp899lMmzhWpfEcQX060qItKfXJD+FYT0uJnM9faQ6JXwWYQiFXTWImv
GJGqQ0CN5sYfhTErhFW/8SC/ZguD1Wa2eSfRkqY0RCvL5PzOB7+xU8lDmXTFE/auzbHiZD2Y3qFH
vYS4vI33DnXBZu3FlnveNGNECDEWH0Tp8X3j+/E+q3kgKxhY7Z4AMNQ5rUDzRxolErDBOxAD3q9o
G8W7xsCcZqN6WdOeb456opS381CzfSYNNI7hWndZ617qdZI1ZwCrbJuNpO0PZ6TT0lMoysC1sQ1V
lsuZOMnd5kcawG91ZP+xz/q/Wl8yww3/ueC4fBrTp+y/KJo9ZV/r1yKT+e/9qDxqjvsHzT13DkpA
yTUzC/4SmWgKnqPQhY5WhFOUgwrl79IjDVjHlo6Ej6YL11E2f+uv0qNLMZNjgWvQWaV9RVXyN+Is
xVuMOP1ddsHQhCwh59/ClieVR5ScfZYVgbHpwhiih/BztN4U4ybD2QC/8jeNCbuVJijFPuFfOQh5
t9VU019BnlWQR7By/dzd6c2IOZvgLZP2gRIU3ifvqra6YWngr2xlx0EqNl7cYDT2crDSjwhDlGJf
9Zh/3IYSEHsMx2KDQD32TQE1KBPoZ2als2+BUcMnxna7WLC9pN4nof1ejOO4DcqRMFmBfJSdCjWG
JSyxbhfEVXiZi6nYJpQUzkv0W2e6zhJRqIwtHe2F9hYxcHEzTMWjzkTwasz8olltvu0g86sLE5gm
TfqZp0kpmQL069ovO5Ww9IFEzdYHCcTdqu4UivjPuVV2gB0qTvySQ+xTPlrZTVH290EZ6sfMN1rO
7xlEWwt4xhWWieIhKicEaaImiGchJQYPOhT9t0B0LsLZ5jNSWnOf6mRRaRwUa+wmaXZNkDXHVLpH
Ne1SZ1+5ueDsFQQEGRJLTGctyYrNGISPOAA9fyUtw8P6hzYZ0zrtx+f/se7F/17AkP0uYOgBzdoL
88oS4NHrSUXMf+3HrELTYk6ymRFDyrIQPDCmfijX5p/QQRAIPeb5QzAR/Slc+x4v5czqEEeCC2Ti
+HtK+f4jeiD8eWVQX+RHvzGlWLMq7bXeA+iQJYAYmYY0HUmJ8O2AbgoNWihHAvb2AaCX69C6BsnO
grWA1l9nu1HfOhhSJbaJ3SUloBs3vCSScu0FYmXDxNPSAg03cetuuVDVXVY+mMWDPd5jJpg59ijN
GuBZW7cEJj5s0TiP6lrmL8q58Idzx7uxjdvfH5R36P7z9F315D+ugf+RWiNaUP+8tB2fvj75T/XL
U/V6BJIQ9dcItPU/iBxihwpx2ED/YrBA/RiBFqoiRQvLsWiz/ZnE/Jd20iDibG7AuYSR0VgzZwHT
n8saO5I/QK4Z9KwdRcuNWfG3BuGbMYjeCMUTUC1+Qxp0ks7f2zGoCpo4RhBQvcU1sZ8UfWaL7vbq
1UP5xdw9i3v+e6QrVJ6g+ljW5/gqWH/zsv966kYRpCNahKmJ2vAQ6OV913aPrT0g4UuKRQWZ4YPF
4u1qPV+QJYIr8ryN70v32wsOZjp6kT+Uy8aV+iV9fm/rOr32wWr601WomTENkNKIANXAB/b2KlHs
0yKIxmrWg6CD5IiytWrT+kClNb+CNw9PGA7QM5JyXAnpymB2e/3wIuJgExRJKFDTgQRFCpFNihHD
Cs9DVd8NUfRCTPtHGThvF1seIHsxJifuz2K3YH6H/71qtI7kajZ9rdVLi8Ylom/ZbNgpaGtbE+M5
GqvigxHyVoo2Xw/Ko8WVMFEjs3NO9iXOOOqekmWz1Eznk+PlzorL5UvLj5sPrvTzSzMpv6L5sMjw
Ydadf/7qzrwRC1kUQWvJMDKfjZNFinBB9fH9Ef+rqwiQkbSoXWEap4lKXdxHMlSEngZlUMZn0Vji
7Wzc2Ub4/oV++rSEadNZZ8vDy7LF6SISWW7nT4HbLJMECVSLpXrrdrm9xPBjYiwkhbpGR7x7/6K/
eFvIBmdBOIRzwqlO3haudQkxeeYBCytbSxAc0G4sbZOVxUe5RacPkpWbD0wpeENIa9zT0a9TeWj7
0jQpLPjRNs/BZXjovD74kk+eIoOPGYqxjhhY0az7Hp70alBQHQ5y1U3xMh5ZF+3G2np+d14QODpk
+t6NXf+D13byfc0XpK6OAhXZOqhB92RGBDeRFSRI0zpsx4M5HzzdznXOEnxCe8wVyQcv7FeXmyX4
jEY+LlKK3g76su4tVbaUZ9gi2fVaV1lG9BangQNILs1YtqAisg+e6cmb4xY5KzE8DPgYlonW9u01
zUxGBMKH8dLppbYvLPc2Lu36t29M8ACJveMhcjY8fXGBQV8U/DMXGfp67+uptUcUFq1xGhrroQeI
+P7I/9VNzdOTxETOYDl9b5aaJ/1Uw23GcW/TOiBIE9f/KFfp59fFejxfRCfKlKE/y2BeDcfMTMKx
MBAvDDM/gPiTBPe2GJd5g/NHb2Jj/dt3xTrGUOR9zQEJJ6PRsbR24pOOl2CKIrzQVrxODJgev3sV
XhGbDP497wbUyVUAAiQdHCd8ceQQQMYHZxe3+CPfv8rJ3MSwY6yx4UAsakACPRUaN+QshIqMn6Ui
N4oW3jSu4UpH6BpRwfz+pWxsLKRXwiBGPf72NTWCpKWpxz1OQ4IgldYabmsD9K0rxujp9y/Fk0Nb
xdeEMODkA26nrk2KyU2WnvTv6AQNhy4U7aIY+/a3xwKHEWMGsAqqyKi33t4UCBKAPThRWR99eIid
bCFChrnzb9wQc7vNKmIDf573xa+HeGDmTt/UBHRJyA7HiZqmcSFaGqsXeuYWZ+8/vZ+/Wva582LP
cs858JTh3EdZSYZOnC513OULvq7uiGlc7X/7KorqELRqJlp8TSdfLXEXJBHwiSIVpWgPwvkz0QzO
B8P7F7dCjYNgQpO9ElnDJ3vOsKPISSYwNkmidNaz7OPSR/TzQTrfLz6iN1c5eTuCyhDopioFT9QH
O4WGaDE1ZbtORO/cvv/Ufr6UxSZC0Eu3ZnvF91Pyq7nO7kk4LzszXtq9QGnPUhjTMrOjx0S12gdv
6BfXkgYTHMazGRU829VeDzo3jmNczHTCFL6tQ+w4AD0wCDxxlrA+mBt+fk+WpFhoktfrsnXRT55g
7wktH3MulTOvrkG3kSwhCBZ6/+H9vFAAOqe6SZnC5iQ3p1q/vqEscnoQqNTnA7/wO5Le8/xT4seq
OXRoKUjIE0RyfTACf74mhxDJiXHGoXOCPDHbUbFIZ2NVsiwME1oReRloLKmlJzUWAstEiv3+PRrz
W3l1AGJGB++uYPg7LmUXSsFvbzLn7RhBToQYznCvXjpm4WLMcIuaZq47qgetly5AYuZD4JpdU2Or
B/j4GS9F/akxVCeXXtT6YllkAsaNdIP20mrJzVgYMh6SbcNsK7d4AbTDhDLwy/u//c9DDmgqm+X5
6KtTvDz55auo9n3DZDki6aKAVjx1eM+JL/OetcRL7A/Gw6+uJjljG2Dj2Hl9T/B99THVFR3eqmCf
10dOA8wytsU96MmmWlYKM9sHV/vFSKAaC7MfZ4/CO3WyVAhiSsM2Zf2zTHAWQPVktCYJLkY/aMJp
WAQobT+Yyed/5MlYMHQuZjNZkP/umG/Hgu7LKdBikktrV9+Erfw2Tnq6RM2yCuHqLSyrv33//f3q
Hvl66U2wYdE5y729YKtbda2VLIcwuzT0CAiKhvBYJqFHmpMdfjDWf/H+eJhUijDUElJlnizzZtKZ
jlZZKFA5q+Dgb+riToO/uI8sqIzv39mvrjUvh+ipqZZwxn97Z6qwq37sE5Aaqh7WEDq1Q0q2wFmS
4jh5/1K/eGszvYqnJ9ScUX0y72ZB5gOQBdE/uUWxKsvYuQcPpK9zCyEnR8honYyj/8Ea9vObQ7FI
XZXZg94B397b+8uVaKcw1PkWZF0f8bp4a1unme+GxBrNBsHN797kHC/Opn0+GNN4OvnSNaH55Zy9
xyF86AE35DAJ27Bqz5Og188iVBFX6Hjs1ftX/fktzmlmwrKx3PE/7JNvsKaLmjstV0W6TLZlyUJW
xmVKSjLqivcvdVKIYh5m/jLB8rPFoaF6+kDNyHUSQgzTZSQytDkTCK2r0q10qMTZlD0kU5zcxjXy
I/IdW5ol71/95zFEuYHxCuD/e5Xo5EaTkN1QWMRkUVVVc8wTuLelReUSal0fXWg2GkPPTu2P9vg/
reOYHrA22Hz/OkdMdfJWY5SuY5aTn0PslbsfAOmfu2agPni0v7oKc6hlct4TunM6rU3dRHZgGXI+
T+1i5cQVCUUoCz8YoT+NFQpffAjzE3Rtg7X07RfRNEPVGTZ7R6OCMDpvyFCFNbwuACz/zqWoqXx3
e6ItnD/OVwtRMrVVk9otIUEkJO6EbIaVpY/pWo+0Yfv+wPjFs2ODZbMKWRbTiz3//NWlUiNUTigG
LO5wtKDfMNusvCrJf7OmTCmPpycoEjH8qXmdbkN6UbcROaAcjGokOrBIguSLVMQrrN6/n58G+vfr
SNgJ86z8vdv9+n58baiwmdrp0i0F7JVaeZ22VIVbLePB0EDMaqIGMz0WH3xgv3yOzHsk5xB6Ib97
b149x5goukhmeHEr2y3PyJSKnuzYFOG/dRnFKZ3DpctAfPu6/GqKKmBe6f9j7zyWJDeSdvsqv80e
NIiA2gJIWVp1iU1YV3UXtAYC4unvATlzyW7SSJv9bGlNy8oEEIhw//yckAPIaFPmTdXWV62af7gt
fi39/LBV4HcEEMPD5Ho0S/70fdwcXcXK9RKkuD1oJkn8WOA3DEq7ONW6dWxSijfVZAYeaqsD6R/z
Hx6Cv/pF//AXuD+tHX4x9+7oYMqaoEgo5lScCi7Cat///Q3zTx/z04uOkPi8MNaIftma56vS954s
LM7/UGj76w/Zlg+6n9vu/8fLZirFiKzc9loEc7q9p+PfRv/l6/9w2f7q7qf44GzjXdQpf37JVF2q
8rE1y9DOWieYxGzc98Ik3myx4xNB7bbyEkrRPx0y/vLrMQ3Poshuj4rzj19vGe3a12s+VqxpBal9
zdbnIh6tu7+/VH+1AqNL52BEqd4QlvnjxzCzoFGxZH8nmcsPGqIK+8WFURyIycKi9vcf9ufvtLEO
eJC3Cjqr109bV1jHQk0Y/ABIT0Ow1kkDwTXt6v/+ieZz2ERyiLeoov/pBG81xihqFixr9XAT90rE
OFq69B/2c3/+7Ti5OwwMsCaCLfj5JOXWs2hMESvuhAWU4NovkUpcP/AM0qh//8ttN/OPSwdbKpO7
jw7iZuP66ZeDxIiKnKNkmEyl3Ge11h6abilvEseojzkWmX841Rjb7fXDB7qc3oE+GOzgthLfTxvk
zCZWbGoj0E8CnNlNUxR2/bVgR9ZxtvK74S7Bh/JcuQOUrbxxC/OLyzCRe2LPoDUPf//l//Q7kypk
n05Dk1IJzZCfHgVQ81nS1CSScrfV9qmrlwedYsYdlLl/2lFym/z0xT0eN7A9rNE271Xx86ZZMvcr
B4muq6hRkZfhUmnKv8F7IvqXymr0DBeSN7XIGVahCTmFnHzX9aZTiTccBK8OcrGUYR9bPG3p14wZ
Cpw/ZVyDlyTFfl1w0rq36Sza53zeoJNdMxnzbulc60Vk+QCysS19EHSd5RBa7OY2ftJ4P/3aHUkn
1LdqZbtn7cxBKDQPAsqs5YExrXQujT+b43Sd1pT77qU/w+APByKJ8kupF/6xxx4y4wzN8lS+C78Y
HUh1PKyEoFFVbpl3s0axmiGOcRsLOOSCKyRcwABUd0uSYz8id0Uguw8MDxKqFfid26PoxQ1V78bB
cIDuTkVsWVd9mkmtDlbmKplNsRjKv4TzI2MwzX6HlSXIsGBg6fQyQJXfZluT85lcSiHDrLKW+cPy
4hKs3Zq0DAdkRN3wtcY9gu0IfF+ZPVuzlYg2mNNFOveuqn3/1Mmusm/rcWLep10cqz8NXGD42Evt
GzunEaiwAxTmVhJNtZ+h9VhGx7/OyV35IOvUDFQ5b9vlhvGyQnvSAN/1F4g5OvXoLYDfIyM19LMC
OQQweV7X6jvp0eV7Vo+aeWmNU1mFXpI67hk4abFeOaCouxPajmk8xXEtu12aUQh+8WWLaZxlkHEy
N5ZoYdhUeUBI4lzoEClEFV9Y0xynoHjcivCWJhKi9VAbYCUogVfmAw0uPf3AMmSSvfG05TKSrV3J
BymxOZ8Nu/FczOTmbL6Ws5FmiAGrzvk6M3SD9Fc1aZlkAXk6KLk5aLbNeN/NJGgZ85HgGJBN3FQ5
AbxdycAN32eq/M+O3NL3ri4YVSI2VMZHi4Ghgg1h4ybAjFwp9nGtazc9B1IwTP2UzjCkOmmAMRSM
8JsLwoTvbSr1V8tKenh3sE0Npi4aBsJAbFeoa/JqutSxxOQB5Tx9ZS5BoQPCwTcCH5AT0x0GThQj
AJqavpgdhrDAAKTCJAsjoG00UmQE4w35P94VotK5t9fctRjRnK0PaNFM/Nv+iu3Vpz2WYJmdYdPh
F81u+iEzPhgEzLESqWW1DhNjvo/MUXrdCY7H1O8Sk/hkmAgMDdBJmeSJmFxo7X3V6Ob3GNJEFmH3
dSFicBC3GRVZZ3LIUz68ullpiat48TbN7MpsUkgQxPGCKtYW6Hp5bTw2kwC6UTMhPAHgtjlzdUne
5GdUTvqyh/0bf0w1x5SdWZoWUkHDGd7cNbOHp5TN8IgESMMfYAGx6PYUgNuHHubMcuXmpLDDdkrm
hNrrOoD36BS0cBjTuuz3kHbsBeeFl+iR0lQpr5JGYpZh/Nzrz1k7xiLEZ2Q9rgTik+c1dSouRpaB
PS3Tiv56NhjiiYWfeVx/lves3Wa+q3qmFZ+0qqlYbrxWX48Ta+Znp4vhlaR6N19QNMhefdWn5QUj
vdjsZN86M1oQ9veRPubld92UxlOiaFQHdLAGIDSxqRir8Lljw2mWtfOmapXqdzNp/P65bBb9Xu+0
4cZYDYpHk+aL9YJ1qLoBJTkWJ1JpzE7ZsgMpSi2ofWgGZjg2Po/3qRbp16dlmMf24GejmV6SqNVf
tUS340OzIMI9kAyKv1uTYTTB6IG2PJXQWXHeVhlu5oQdo7c3sEqBm68mn2GWCWWVk+g9MTgwGSDw
ObB77PcTreVhn730vMSY34xlKdfLZkyqitF5BsthzsQgv4EQTWoD3yTOFEx1b92WUkuMKG/7Eh1a
vgqwbt40je+Sdn571ZfMLAbWmChrx1riToF0wU2GPTPxd8VKSY1JxF5/8xxJuJbIU25cFL3moCgQ
yTbmFNsAEP3RIGBrkODPD6wligFPr29QwEPmdowo1tIFIrY1l/ELWVuYmqo1n52i9hgXMTSirJkF
Zxm7J++AbodsRbXUY6y4vZda0ZePRW51/jM66zQ+uAWPK3R0jiJBWVvmPeh5XYQmJB8o2NJnfoNT
UdkxxDyBK3Vbu0sicryjjKquhpUXV8yQPzsVc+SH3C+89dKNiY09JUNDjXdqGt6SKCcKyCG0CT1u
xKxjbiTpQEAjmNH0Q7dwl78yepk4qPDUeIZCA8larFy8Hf5k2CjEcnIZMF+y5MeqnNf6s6Pbv3Bm
UuVXWLTu99Z3vO5jzieDAJQiSrBLtRp7KOielk1CUzr2F5aNwgImLAvdv2O1gkhTlxYJf5LMOtqF
ZchAq4wz6OrABNArn83WadMHzRt1g5vdw1WT6rPXHbY+v7rPDdEkD2UjB3EyaqPhli69UZSMObtV
+YhyumZso0+8kbtkzdL6qkumKT8zS+EXxzgWPsG61RMLg1KcZ7rnivmTIQ/9YS0ZsM5Xy1Bvg09X
/6s9xH18Dzi77D+s2Zt5hFKZ2NdtGXvfRc1cbjDp/gCsldhGCrDOWNbT4igt3TF3bxNYcX6dcWBa
jF84rOo5bb+wM2q5jUHZKPc4O4UhHkW+6MZNx5yu/uyA0ogfZn7p8bCodipuOgw1xp72YqIOWbxY
SehZY/E8Mby73C8KcRswGrhR73Rbh5jhILQjJ+aCMaLpmreNxwM8hRSzuNbZBo/dvzQwaWQIKR5b
iU03/iLT18k7Vgir02A2fDTTWc8cVcAioatjtygmcw0vNZqbfukmlqCGkW8j7MXAgxkk+lhpb+gp
tOlgJG084TLjEy4FDjF3z7myMK4A2DCBMg9zCScUoLG5J4bCjEoZr+Z8GwNWN78oBrev226s3UtF
O3f4aHzML9ciXmqqLW4ujP4hARrfBWU/oZAfNLcxbl24O95BH4T/VRt0vf/igjLFQ+Q0PmKtedRG
e8friYoohIRaaCHcwUVnrhu1o/61iZdJe2kxb/AqXcrl6dd9+//GS/5F1voPR5g/mWav0/h790P+
dvv3/06A27/4vsMZmJ01wW2Ctv/J30KmcUhUbvS+jU1juTp1k38HcE3rF+Y9WNCJgRv02gXn9P+M
lRi/gK+juW/SW3BJSfxXGXDX/vG05VoG+D1uS5uyLMwdWhU/VgTSrl1SNJg7duumuiiztWYsVKeU
Hk5tZ3/jtMEMfA8f1D3ClFOcCfp20M9UeKR2oC/MdEmSqyW/lZqvGIZzAP2hOV7S9nbyuMd1UCT5
QWJRXyMBQeS5aDwPO7MzVx/2PCTvPRuzKx/B4qbpLBomuvvWOo96V8fvk4kv7VIzAeZ75lAfqJTL
fVFJ5bKbqPRiLyExAGLGTuquLOV6nvngR0TTXS1s5XvWsH546tgPK7DYsoNlThQDhDlAeSo8cZWs
nwsECffSUQu+G4a0mqOXOW62a2h7xLuZdAgcZ7ArQj8sBKK7oLVtpX+vmBfG0EHjQ1HFrsaaWUhQ
55UvjiWbd2vHSj/LN8wTzNugxrNgatejBTxQjSQzOcElSM1W1dHCdjVbfqNhMTJ3uzAb2aLhbIPF
q/T9qBTzrpwe1D0gtwnSZ7uImI3TlNySXbIhuY3guOoat1E0m22LB2VMpYxYHSCGwLIyoi5rzPut
fLBnnE1cSEeXKeek4mUxCLsGteZn1wPj4BBg2Y5/1Erk0DLmKnnw+8ZiWC73sYl16ApKYWdvvM+a
jIOfP6aRUaelDPSm606y1ej65MC42TkvMOYCo5biOi+SvolSnzxiJLLx1ZhI3YRsUG96M5l2AGPm
A15Qa9/BlLhPG9F8CJNx56Br8RijEKpeFgwKR/AyGMfL2V2/rLRevrGfxRxSQXWrd6mna8XeEkza
hAZ9rh2JcvOhtEYF0gU16SqPjETxWzmTHJBaWHZcPxZqsJqICQ13fItb8NKXnNon77ISgzez97Mh
S8jDGju9BeK62uaHaZv263UDEWnZd7CLYswlRGWuNZOd6PZcIA/Re1E/rmgzLkTLiDx8y0sQ9Ver
P3yONf13vxlRDklUf0mRnmJVMF6p4STtUjaZeusPu9mjY9dPOkrZonrP7O5x6dhkMQyrRyNzmrDs
XO+DiE8bWTNbNr/NoHcoZR/zafX2nT0fYrPpgiQp1JEMOtNfifZlKHSktNI6YAXu9ysxXZATTXHQ
2/FybrCGTmm+H/jOeJ2ag9m7X6Ru7eoqZTvlaoyPUi7MF5Dfmt7Nu3zVvyFMeVkX5x061UUKSW2d
nZjji/C+r4X4phX4kjx5ix7FxPWguyG2SZynNfgULBU72ZgmehE/C5csKRDgut9iHRqBs0gDAt7E
ANOMq8Ru2oM3GjdrO2dhIsmD40TAJIjL7x31AlAW6R84oF76PaC8gGrjc1XHz0Mdnzn3vQkAP1Mm
knBKizffHmRE7dPjADReNwB7XpukvCMZhOlaWcfMyLqwGLszZtkGXIx2gy/iCEPjeSNdbG/vCsGH
vrEBdfmUG6Vz3zfNk91Mr1o5UEggvdsPF9AGN8/OiEuzLp9Y1Vs2kUP9yXS/xkRqHYdmarNYzO68
nKfGuc+mdQwKpWqIGjNObkSXAWFqFXaFMHfmWs6UaCq7D5ikT4PGUWsoZ2WGXVOke8+p9aAyx+bI
FPgb1VXMdrbzjS1wftWuEOkrzDjsoMFxKovEiXT8y57qVTghfwsWu/fIuzld2Iz2fdcbz8WE/xPh
JZNlIr9ja3ikIsiBo7ZPkJB22SxfOQS9Vz5xmIZxZ8bi5+dhZo6tnIHXMGdr76jGJFcVwds2H+h5
O3p2jPF7MfZuRQCou7Pd9BwAkEFaqd9dxK2ZnUdXyxm/N/Fd5uoCD/WDO/a3jZaxhDRpEo3u+kGm
/r407PbsgBo5TO70UiDwe+hqi2H+aW6jSYfRlA6meQRbhR1Izdfexh+M3TQOGl2PUgtI9IwK0izr
XZ9r2SvAlkMn4vdyGsWjAnpG+iCqB3JMATTLXdYa/rHEWxElg2qO9tQ9QcX9Vjr1VZ6nFxVnRpbr
Ed6D9dpvVmcWG+16HhYXDTsog0Fr7ooUJxQNwid2/fOe6UJGrterbQieHe/BHcHEGgygrLnjBglP
VMDo+iEV4oBkrj46Cc22WinqsFj8bD8q0MOFQ6vdclL9Vusl58v22jLaU7/q2klV4o71rbx2V77z
4AG8zVITtazdfFuq+cnGKm72y9kRyW5pmxg2Y32JqdQ/dAacoLXS7tgGA+tHlEjhSzuVrTg3qh/e
EzXtGlnOYVmzK2YWAMxMUbi0KtqPul5uS7QEYdwMH24slojiWHUhIG8FVE/ZgPbmPtfj+3X0rcjF
JlUqHynjejMMhbirM/vsTO4VWNdsxa4lvbKCslUycBlIs2C5q3R7aD/1ATPAgEzM5hxb1LRjMqVz
BfzJEnurXjNGIV1d2wi68yB4pbjbWTcZVuMLws1lL2GGGCinDZN7CrDr0M4frsWULPZawrRId1ej
BEhmxTBVmwiGH2WQwJg8/FuPkEzzCUNIC1bdh7tgMxc/2qlzZ8KX8du9zrl4rD9NY8SJe2pZMsx1
NxZ+4uih7DMYYWkST1mU8cf27JxM9vUXqTHF65vQ22F2d5Q0Z1xPM0T4wjxw1pnsDEdubc7VgSGK
WcNzyVie3wllPnHxzFoB2EQgqC+Jf0uKcb7r+1R/ZxrIbKKGdwUaX14M0FE7185r++iCyEOCVW5g
l65dY/s5nyqiw5hLZ4MimeAeuoPnlZgaLGJr0oeTyOq4b3m6XYRWDq6wrIk0XTQxwJiFpHDEyNaT
Djy40G5SUGu9cRq9XAcpWkxQ25NsgCLBi882q3WokdUJ0c6XWTZh2rBkip/5nu69jNLULucgzwmx
ZIemyO0Yu048YcgGk5tDKvWNYozgWHTLVWnqtOioSxd4EKOibFxvQ7CtuNYDKKuusfMAypcBZITN
7PUbuy3H+V5cJ7LrgLpJvWORJZPm3XEQWlx6Om15mIeYoAVIsj59rYzubeBFkD4ZcV+7D7OBufrE
pEFTv6eCG3XHFuq208aM98lvoDnZDTFAec0CRON3cDZ47azTJsKhoQGN9NArBNYsBUUMva76FWWn
Jn1Jb6fcm4eXoS7n8iSVPssoadmWhTO18h0GFNwaWl3M6yN4JOHsVa9N2c3qWcXi7dKuowA8TJzn
K+i0ySGfSg6bmauy+bmirH0vS5LUFNQd7KYAKAuMx8pvxXWi0PhAUFnS6VDNhQ57F9BZf7YKzTlK
v2jdQyL1TOfxFkZE1KVErF76vEAh41NfVZLywoTapo540ssyaiy49MyFEhCMe/Rb/dDiLME5lyw3
sHAgI9HAzYsTbAlTfEmmrQJdTVDFIqx1vb8DT4lYdkqVR+3e2lT3NfAb3ETDAIbL6V6YqEoDc6ag
zWRHcS4HkggjutxDNzfrsymt5hUCxMhezQJy4TM909sm9d0MK5LU4k25XI4RsLkBPlJvh5wOtMvZ
RyfsOLm4zNU4HVdBaUjr3faejM8cAkoaKfH2UzTwc5+ddXUvAdeaR7ewk7PusWzxLbWdn/ReBCM9
TYJa9vnRaSXvMer8F15BDMWVRY+t2qkfewh4YQ+bJfTqRlxpFLe+ovoaz4B1M0ybrn6pjXH3WS0t
u0SXPf73AkzcZ9cA36YcDyAdBF6JkZGn/JqiSrYzSihITZoj4MsrTg1G7Y3se1ITlUCZ7XOr198X
Ks1aULKMQD4m2le2w7Uvk62/V783THoG/UhDBgC1d9sSTH3nzIp8gEJr0AL1Oc5znYiw512J3FsH
T54s71ptT6cuL5ej3cGbClMQ6OTC52yXxiyMWpw7p9gT+p6ANa5Hs3rhtUNac5mbF7GgMvYpo4SU
t5IvwPnmyCuGC3/sh8gqdAYm8objyRZg2Psj6w3WbACB/qbKwRDhRglHqNBbKG3O7fCd8nO8B0pa
301Te1tWqrykq+JyJrPcMMfpzqYVJoBREsugDu6bkTm14mlOxydJRR4JkqAmWzp7EbtVhO3O2cWN
bpyN2F9o1KTpRwka/0C1tb4qKyMPjNHIojzri4c2JnNMrhuYsVCgB8pti7r4ozrUpVo4SWbOyZXG
ej2VfXMaJYodP1fzwUKEEfFNhvy33Mf/KjH/Mv5+JP/qK/MNw/cfajG/T+ML+xcmFZn22BJGBI10
2u7/noW2f9G3vJNOXuzXDAH1lv8/C23+Qor+1xlHIriUSH6vxWxQYuo3jmBGGjKHIBb838xC/6nr
z5g2yUaSoiRw+aZbNOUPASitNag95rMX1JafHDJmsC9H7vE9KagPCtj/NET5p3gGMRM+xNqi7Uwd
Oj9VfsQMEAldoc/mjC1oDoI8kHbahX8ohd3+liH4v2osb7GkDz3w5z9FC7aPsRkUIT1P4Ur89DFJ
oa2tVgwA4Kig71zVxuccyFho8bUulizmmer7Cnpvh5ilmzx1TdDCjP7+r/h12O+HgAN/BaNlv84N
8HV/zojQWNfHuZn8oGy6+j0r9PiOp3mlHP9ZU77+1o9KUCso+vOmTQnQ+XKQQgOw+cDz5tZxc/ON
YhLtyJLxg0NlGPln7prNfatK+55+QBau9ZBfpoS1yebVhXFhaIwxhC7HUi/xpUdpwDZPxswiySyY
n2PrMbKdUHryVVR5/QJIbTlTAUP54qQufwOx4X0dIwymZzS9rd1yK/xGXjtNYaAKT+q970F7x2ZY
hQbOMrbUXrmST5i6f+fs/7ee/Ivc8h9upD9VdoOR5nL19f/2X/v6j4vKr//bbwVeOB4UYYlNwNxj
TAQ0+H8WFc2miEtMk6EROApbfff3VcVgwWHqltLwlkPkf/p9UUHpskVSdJ2hY0JGTBD+N2sK8ylb
/O73Wx+rGq1TOAskl3jUSaNv68AflpUiT0qD7XLoTnURGoPCRGyVvvWdlgIg3QKPuVhxNTiV7xyI
bZivUMT2LdJrDXYB+dnZN9mDGYy0Djvfhco6ackYwO0dA6Px3YtVIrGNi3zXmcTJnMVPj02xlpvW
WQSDRDk79FkdVuKJ4PR5mdqGyEyS7jap8XHsfeei7rMHUI4HnNWqiWQsb9J67jZ2wl7vyMwsMr4C
VtJS2GumG0+JMaw3DZShpUQcSPredzWGhWaRd+CDnmWlogwxxNC6+zKR094xZPzsp5IHhYmrxQCC
XlLCiqbVMV94WyeHhuGY0GxFGq20PRlypJ8pAT6WCmfvNJjWqbDAB7tO+VkWrr+T7dTfIh1fP20t
fTM9dFlbERDTC3phKhsoevnQm8wfxUXlTfkdBX3jVCaEdiq/V08p24iJPiE4RFvG+roz4A/dixic
Hx3aO8wO0dI4b1TU8YZmBS3fPpvLCQ92o98tc6XiqO2FvPTMuTH4VLFeYQ+0ruiqVfWOSXVnH5fS
+2wTw94liTUyAja4aJ/8poxfEatQOKR62N/Guek+F6DIqb6n63LLmFN5DbmdbWxHq51mvGudeptD
/G2PQvEq7dxPn2i/CCQ/oSKXNC0IUH0XrHnlIH3sBz9JD05MtZo2ceU54dirlPhkNXHOHDNjs96W
Psxg4c3vfR9LuLot2DxY9CIcEKIaj60e69f4Ge8qRxM0Nmm4h05R5EOANpdiQrxNwpCsucQ+2+3q
zCKr0MEbP89m4dwon6uR5CmwyCFdb2TXXDPTBSurtar5GomIFVCqXs6wt7+4U2Xm55QRkENtiKOC
Kgj9W0Ktrsw3KMNR7ej6BvxMn1O4j9FaV36QWVs1yT60KwUtabon0OPrzdI5CTgHcxfzT6z4rtEF
2YmxumZ7eYl/4zLL3UClKsiG5cVts42zvIs9ikijycnBY7+ZxLuxxHSbolHm+H8EwsUBugkazw2R
MuJ0hF9y5br5jaXcQ1ES6SUNNJf9I8XM0NbNguKB2QVsLq/JFIWDcxqse1U/0FM/NAjpYvMjt9bd
vCz8nvqLbmf9PV7mG6kk41PtgeUIIC2sQl2aF2jJA30B0WyhHub0ybAv3QXw0UNV4ilYvWNK7utY
6Gm4dhTfYs2/8NKmOnGp9qqYL5gFI2TtmgeVY2DHM0uL27FOgGn7sxL2emsnfG6S5TMoodjdodJp
HnhsLo3sdomJRetvae4hLEP7ttqHBVdaO/qnTb3srxUxjuzGpObUANNeuvWCeH6UpJ+CVcWlmnHq
rXR+mgjW8c6mPLllwGpXcBLrIBi5ZFlog+R9abPO9W+SGYLLJFsUI+/pZ10Ut+gK+mDNXA4uevsC
z+ubBi5z1/I0nkxB5XkuI8An11WLuCdNDwblrCMQtnd463N8VazSiqa0p7OdVbK4q3NdRrlGo4b0
HYdcH6swR38YmJziBnAgdVan8amv1s5C10o6JlN5ckGIj8nNssi6+Cn21dYs8jFCYO9OqAnojBpy
AInz5Huq6e8VTbHQSLz8rqQVvqqcgp1CT+4IjXrAqN0TBEBXtXb3uqbL+66UKVkzU7vOElVbO1n4
qqXK7KsrWy55ZDZad5yammSOS7AmjhvjC86OPqjLvn7RoO6DWezkTqtW/57ONGU0ZE1f8673r4SV
7mNJIskdKIN1DTsnrwbESOTzikHFB+owDH6l3ktB9iFA/wUZ2ldbHVy/7BjrOydWA9qYGRQcuRlh
PZNUDaqsXdZ4Yd+Uj0Yx3Ratoi4L+r1bh+KylVV2Iyt8BRqE3IUno9aH57asAYJ/TWlr2kn84CLY
hXatf6e0d4wdea76+ghS77BNnYc1KcyLWLXNTsvbD1yPV+RQPkgw4gylsRPmdX7XGcZHq3VFCJ+Y
l4+RHom2YWZ0zV2zgadptAVyJhiyrqIBkZrN9FbdNNQS5I/+UqG5txxqX6M50dGoaLCtzYc09By2
cnWedT/7phiqPdh19c3v6vOUQ8tzYxCYtggbVEBhpSe7TJbXS5netBT7gqyjgqWqZJcT4IQ3GcH7
o5j3xZi/rOtrb1tU4tPNvvxCQDHYbjrMC8++mi6LjrcakuwdudGjrb2mWnWwcjcOHHN9xkJ5yLRX
p+uPYztdudDwyZ5hle6QkXOXBOs4B7XtHka9uusKtRc1CKfY4XEwnVC46hYW5o0VjxdpA1GZCMS7
C2EXa0V/Za76aey701SJaKmKK+pRT8i5XxCGnBUJnZybuKY6FQ/ZReX44VgZBK9j/U12ybVTNiex
kIWhZOyOz5hHzqZmPZIEMwgQateMUnxf1UPbu8neAOhPSIhiuFrEp4MSljmTgzS/CsxUXqbR1otj
Gir2A1Hsl6X/ZJ70qMr4CjECiddN04SSmv38sZGdA88hvc1GEWAYv0U5JEiBFl5gg0pbMtQIbj/s
PS+5SqwLAvXZriw+Wp0+X2PvTPqgWdOE42JwABDT3p/fUs8LLS57kMy2hb7YuPKlOlBO0k6e3p8K
6mAagSGyNgFJ5CDpn5OZwOjyvEzJwYPCNM9LSHu8CDJMtmfdnDejlbpXrX9U63yn8JMw81jtRul/
46GNkt46UInihOLK5WS3qFbSSfvmNM0Jg/KeHyzk1giXIjnViIi91TtU3bLLFGE959HWuq/ESg9W
pkUrywYdO5wYQ3ct9THQq+HeZGKfPCwtzfa0IYPdEs+AaCOjtVLsmQapr/zK60G90MR9zfvvXuFc
z1X/YhrLfmyXo8jtvd2s0ZrgxCuqOtKLwzRkp9hVXlRso7Yi6ehVFBaXV3ci6MCRbScsVeKSFMXl
osPQ1Y34bnTHp3qytKicXldqfiXptaOlSvdiJirHF/WX81B+41KecpPfpEaYNpZXPFoBoLBIQTF2
emkHvsqvu5YITTW5dw6RxtAdMZNYo33VuG0erKm76xPznkTazJXo71s2GmpQt1rCa3E2IjuhRLYm
NNT0npJTfzBmm0b0GExW/zAzVk+3iTxn6pUNzL12jISYsVr04sX3VfVIPwdQs937F8gwnMBRuh5g
P7cf4YK/GPWjv87XQ2M91PUc2eT4Ro2svtdeMCtx6RKmnHqTHafwqdD252ExAidu70Rn3nupOqJC
fZt073YYy73mX5qTFiWrfjBTGYz89oXoL8vJe2R0V+1Xffi2Lej7UhBrcmt1KGyEJt3w1FbmicDI
psjR9wwH+MQWvScfv3PnCU6xZeQq6F3LswCP6+qi2Fc0uxG2nMncM/uUHtWYJDvdTY3dYpNS1ZuN
Uk+t2Tc/4u69Spb0wFY94VYS1q40xy+VVb4ai/dmFrM8226xAybCEmCwXpjZMwHoXeo7J8Nls1jl
vDNYF3CuoORhGuXRSHM7sFz5dbBVOKri2qpLMnmYBSrmU+APS2siUI0EBFe2JclkXcv0rarZkNAe
zPuDqrST3bevvaKXUjDvajKK1OhvVlzQ5KJwiX2Jtg7KwHpn1x4JQQzWrd7ta0rngzRJPLvF19ax
Dtm87LyUC2Jrj+60nqq0CRsnPXD+PM7WGMUmSfd1aqiRUnMgKEBWgrdGJnZtYTvYbOgUDgIjg5D3
bvuWlQiRKngM+1XcW15p7ewWSxDdhb10LXpmS6hSG1i97qnQdS854O0lzPg0H6mkFvmXlo5NurjH
dPav7QUfmla8+0AjhPG1d8XtItx3I/5AtQHOMWmNoKVxazzToWJSb+WesR7TLk/25Uq733RlkGnI
7mZB/6iuWusNcIh89UgbITP2slYLJnM5rPRQ6InQcG277qGbXfklgZ6//bd4uernxt4PafP/2DuP
5biVNc+/ysRdD04ASNiI7l4UyrBoilYSqQ1CNAfeJ+wbzXPMi/UPpXP6skq8rFHvJqLv6uhSVAKJ
NJ/5G2IISxZbzAa5MJscR0zADEsRmBPHhHUhjOSZ9vJjP4PrgwAMQaDMS9LqEN+JbvRRPNPBwswk
qu61wV4XRT8hy96AvwzvetOov8Vq8oqn3QL8yKWiABTSevRzo1u6C+pKL6Od34J5qJRzOh3Cs3Ja
qrPitl+/YhzujSwhwL5XuqXvUsNYNWmieC59o4WqFhtu/lUXKJcBV+kNTfNppWtKcpV3VbyDV+li
s0ebwvjZsuh+NjBiAIs7Ml1l3eWu2CKsZt7TpGyo+uTho6Qg9d0Hqb1IcePCjVlvLi047DNsYfqu
oMji9V1Hww6/wCuYc+6Z65j0VjSdXu6iwdh8LdNJuYSHg1OnUICfLhQ7yoolluzGn10ZlpiCxHm/
S2LRXgdmrSCQMjkOG6qorIluUhtUi0CrQ1BArd/TTo/0UgOJlKh9tckTpUVtOC6G1lkCuglMOCkZ
OAOk/oN6A5IMqXcriDastAzJ8qmD3RETd0yE4Ddl3yXZYuTI9cLWj3ZuJHqSb0VuZd2iG9bg1boA
WaSBCqtpOeALGFYLyvORhNNGr4rJ0hC/7eygWHWUPyhxEFig+Ni4Ed9NJxU15ibXJBzgVWOAXZKX
Tg0OGr6bY3Gm0cIel2FKr61PCDZ6jcObIFWeWTEYpZ2976INALm2yHbAxm6CEUvY2q7pX6QuAqXc
BI2wlJyQrIACqlYBKxoTTzpz+VDYO182ihfh/cIX5IdnEFm6BUYp+VUbTLw8PdTylhLS3OHr9+0+
R1NMC9pEM00P5r4lOM7dQew0gQCPrhbRqiddWxqKP36t8gLrUstgL9XJOIedwbiwYrVsLoBocIFh
0TL7bCHFpWgvzt6AS/504ypss8abi6arilOXqVVaSZNKoGO8jPDsHrZ+7ubpZdzDZyLa1abOwyxX
68iv7cHG92vvAZbu/cDivTcYCVyIT1jucvzghGWch6ZvDY8ZzVEE143pjDpp1hKDDb031E50pk+F
pd1VBoySWTpFu/A14XIy7T3Jchmn/saUTh3Rb0kpVND0ms+zMneusNzCx8ySOszebhjiflHwfxES
uEEWLGI8KhF8muLmymo6bN/oP001ZjSJ+VyghxrQ0ndle+4PuZmvUbn3t7UpQszrKsyKNlkA4wYq
jYl+Q9Gq9nU5OLDlaTUod1aTire8dFv6ZkK/HZEbfSskEUrqJuZS1mW4GXLsr0q1K55KTYPgNSCO
Mm17dVR1D2EZyG1ZOuqr3Cxzucn1qboLo7g872I/uI1938ePuJqADlr4rqytaNC3+YgdnVmF0WOU
xs1FN6TjLW5W9cpQe3tchBwD3cKafPKHJNDesEd3t2aXuFAiTOcOa5fiSgfDcAsmBTA0hBztvG7K
li5xZrrfZB+btxX85DntjsEEpmZTo1ddNSOFjTEez60sK+ev32OwWkame0P+ZHoDrknbRqNhV4V2
YSxMP7GNNX1N59tghvJPlbZ7t4DLO3qRCPP7nBbFdR7Vyhr4o36RGQH5gnYZqSFVLzshhsCEAkeO
aeSkG2oVa1czDfT7hA7vI3KD5XmsFcG9L2viEaNvXEpZHdU2k2B8l0W6+9i0I7d3Fvmxuxz9IfiR
52m4wZp1QiWr0V4SOzVSQP1a9jVORpMyY4A5RYyTww6EfP2mQS5hHaULIcv4TyV2NBZqP3UAUmXD
FcM8W2vLiXZqiifXKud8IWgPyvYurjJ4EtiOGk9i70uYIqnrXEoart80vCtW1D0wbisFHoZtppG+
TYYuS5YX7GSgpgNuh7lEUJmaK4AhiFLdmebW2LwUOFWExjVeRxxXqTA2pSp8G2ZIm67bAeIBZTix
NYfAvKk1KPzQM4qtmL6H9V1fB7EH+Ue9pPI52mg8252Izun6ZufCmnCwgn1mzu5hhM+KFr1pCcwt
b9D88VxP6+AmoKl734ucBMEA1KfjS/0wqCGJLyXoZh2grHuFGqhB2lreTYkx7kBt+Wwu/NvMjvyK
+Za3ghOGsAPUTQ97LKFCoFNiOANXi7eMLBQvCAG9WTUlSb6FOlwkcOBWlQPELRUYZ1UCaoHV5yqq
vj4VVbkDFYvrAtcpuBm2VbpU6+SxGs37GiBoX2yUwb2A0/KaG+mmSen3ENrYTQrFZzxrXYOgwifs
mHxcKqb2sncaf4GIiuaVRqGzODHEcGwKzlpRd1dG0fvnRj2aJD+JeLUyqXyLAxFma7Xora8J6ie9
0FadfuNXMnq0mvhidKr6eZiy8ArGjviT9nMPM89QuwuwPMkjihHjW2qI9An/FuPcH5WlM4T1qs59
QJNUZOz6DNpp6W5lqjQxMWGS00TW6izcdqDPH5HQjF+FNMPrBGbHizFZFeg0G4YGfIL0i4qM15NV
uOUOPADmtn3cKD+CurLbpY3PJfiO9gFOVR4vHKDc17ikT7fQ8HzK7qq0nuPaSM51ID5r/tKmNXv1
TB0M6xW1J/syJELSVr2edD9qCbQs7mV1LfI0O3MqU91EkwJH0banTY6FjCLy22GgPtTiGDIaE+Cr
EKQSzLXHsc40zMcy3XMhWgA1uw64Apc+go2e5QbBwg8id6v6iPBzmEI4gxKbEq3F7rwlh0iugaNd
dTTaqT1X8LA6rBVTkDQOQuUrI8WjrQuo8YJDs77204C8KjoMuhK+StuMF3iHXsghSlZ+28qzwreM
ZTKZxnKA0Wq7VOwD073PlIZkVjbdGQSRiFgh5GLvVrZp6Pgf+V/gqsQblFDjywJ0+mIopbWyihEv
8KZ4GqL6Le6GZZw15Cqzh4iR5+ctpXhP74YC8+PgvJPZV+yYV8KvxA97bCkshbGytlrCgqrdBPgz
bwEVUIjprS+axcKvO9++bvOYSouSYfnWFKsRhu5CcZTKo8BbX1uleY9x42yRN5UF56r/rDv5Bc2I
ZW/KaaMWylNVUsEshmFhZCxjt+xqnNy7hWyFDeHoNTZ7kgtXPyvzBqK07G79wKoWRs68wL6yV63T
fRsQZ2AfmzuKNvFXws8E0GLXgVJSNn5EL3QIcMfLnfHOEZjIxsU6mFuZHZ7hK0MrxrNCdOZWdSx0
kij2no153T2NepoRWtcUK0Sg3KTmo+kUmwaobkBpdzXOyY2wxlstceUaCamLdhTBmZzwxl04yTQt
1FraHp5twTJJHeJfQ78WtUWZOKKhm7CXCgfo74wQp1Dn9C8wiUwKHuqa9LrcIjOD0Tl1w95OtLs0
lCuJA89KD7phpWgVkmPB99FB76UCsbIwW/nNSGZzGkCBfq/TSzPM/kZxMJ1OicM8/MHB8fs2O1Ab
ts0gz1KD2mOM3S7YFVZMkoJbxRqCs86K12nWppcZTeh711evXHcG2CnZQ6ONl3owvA4DnN2yAmpk
X8Zl/NXdl/p6eU8Ejxd9gVFhqdnDa0DhDmJ9vWs6R8HeNbGvLRWWxzTULUyxsl2ZaZpegLyMCT54
mb4tpltLT55lawPDZKfBIRJLZARw6WvQWGubYJfV4ReDIr4aFxn1e53Ivt2iK+ZNTXJLi/Asc+yz
EDNBIP8DtxOyK5bIzpKmXjVKe52bclUO8aPsJvt2rFoPdF9+GzeV+aMYOucOOVdw5D4nHdGSml64
MBiyxaAbDwOZAJLTXbPqJ2NRW0W+Rp+Jghtdlk0nU3nZQwHTKeJ5sAB2jd+0X103Ca/BkK9NXUZ3
GsaImNri1tWWgwGCfpwQf3R+VBVtRa8qRv2qx7cLamXnb9XCoCCmLYHRfx+nSjvLNXybIlenENhv
ehFoa9gdDy1HCbZ4Q33e5pl8HmJwwNDiShZFficibHDz6dLRrDul0Z51EWxSjkT4QR5f9FzIbqEj
UpzTtQmiHtKWvh195SJIjK2OCjTaC9/RW/WivLvoQZwTiNdyCR4xWTUT5cSyTCmtc7Cj+5JQI1df
RJcvy5S3iePqVRMCFkhyUYjoGsLlcsTid0GJ3wIfhwseHNZw3enp15HiYxfq4kubuecthbw86dMF
MntzWZCNMIR683UY4+bbAOwtqei6OHA80P8a9TXew+aFXVdPcRBeGEVMs4AO9+SBb23xOYWDzr0c
zVTPR7uxv8FmvSedTb/wOhnE7r7CzAUDsnSRGFSMh6BctnFwKcxzYIYXMQWkm75V0T0ezes4etVT
QG4LVJ6N62rs1naeewMJ4VPU6cNzXQ/mdRf18jUK+tZaNbEYZjPTuZIeVS5QN7Yggi4KRdIFFCz3
NkMKgjDYGdyvASmIckGHXLkWEHGeisA0f6hzzS3lKS3+0ryfnFKtFY+4rW5WMOYrYIwKNFQ9h27P
uZg2Ld0UbWPqOI8Jv+muUV12lk4ZqlfIpgDXq20aUgY2XS8gH3VqcFb2RjAa0EeMOw/4KTaaiO8H
wQUyC5SiFf9NHQMI5/4qksVs6TrpXiit+AlJgrG/8g0xUtxs4lqhgThAxy/kXzJU/wMG+Yfmgt34
114bmzbK334oi6hpfrTv0SD73/vLRkoTM1oM8wcbsS51ttz4LziIZv0BpU+30I9R+Q90of4LZAaO
DIk3RwPz4WqHni+a+gdidzZuCC4C9PZvAcwOtY1MUgYHbSE0cuwZDQVW+RAJMlT+2Gl+fB2oqMvA
s5MwQmqOlg3JAEHGoNRfVIyfT9lUHEHAfo7rzKJ9s1/ILOtyOC5gzKJCiOKa/jZ3/FVHWB9mdD3q
/tKKMIBN9VXjzzaXInl894VOo8/2Q0NRpOwGDgYx82OQG6FBlUJk5CAQNezGsupWsZtPa+CqmvTg
B4XBlTNFxXoKWhU/O8vqOWFxXQrWJ56Er/sOhrN/EgTBXB7GRDiZ5zmchF5rAssYw+sIv0SuDdSM
gIukBiVHLHm1ljt10uplauXac1/UDW7dWeVXnuamSekFwgkv9Bjv7IVlNWW1+PzhPlgYBoZ5rFeB
ViwOzofPllMHsYbJ3YUUW3oiaievl5gnZl/GQVKi7v2JCINwtThlu3Eov/NzUgDl4ZDm4FVhH9tU
mKNDrFkE13QFdEowbfE8FK4FqGKIzlMt076BrrNvMBgqvoK2CU5gE+d1909k1F+j2xocXDSzbbxN
Dl87U43GoiS4i4M6/BpZg+RO1sN1IPVg8/kEH2It/xqJi9xmD3ATHCvVWg44HMR0dlVhpt/8MAxv
9d69+XyMj97GBDuKjOOsoHSM88J0Ay0UX+wC3yhJK4LhyxCo6kpWUn75fKSP3gZ9JhO+PJLZe3by
AaKs000ZieS61az2ocLD9NpGYmf7+SAfvQ6CppxWGqKmGBgdfpw2oU7bpNF1rrljRSkkzLaqURl3
MVfaxedDffQ+iGTbgg/FCXy8NbGJpDERJddGPbWrToZB7WVBixrWf2MYSNuc4gar7VgQULo9zOAk
YrKS6SHOYDY3SKuc2MpHsoP7pWZyeGAPoWELgOzz4bzBt6m7CWSA1lI/XUTK3GSr7KrL14aThQ+0
zuQ9SuemuswHqHLERU6GrXiJC9Cm6zCnPPFAH0zubKtj25CzkfQ8fmucCZBmS51dI/N6m1B9PuuU
ZFh9PrXzSx3tZI5WYMyoMqOrtMdAvvy44yydIcn/u0SeqsZxY6fr8AzjljJOW+TfwjR5Htz6hFja
By+E/xotOLR9iQuPfQBtaWagzIdd7yfBFvreuKSaYp66Lg7Fbvef0bKQT+J1kGUDPX30GfMQxn6q
79yx08+zBh5aRhGZBBXEU2WojVf5urEiUYMMg9EsKbE1KavaiMXl1Co+IMTUf6gqGd/rcUBxvoa3
6wlKs3dm6+Ynjrf5YY6mnzOcFe2AoafUdKQAabR6Wem6vrP0Wrmeiq58tgITY60RS+gM/ZszFaWV
u88/+QdXx8GY+uEESYSe2lgau5iCu+qVUtE9pElw4u3xPQc9ZMEtSqXd0fRNx0ursZQTWoofrQN7
1r1X92rnx4qUbUkziVNlZ/tyWHUIaV0NYRidWGzaR6PgNQlwfbbfsKz55+9WdlPQgMmlupPmZMAr
k3oN2NaS0A5DzYCkOrndo5k14VOJHPgT4HRaIfiwOx1JsZOvjFjF4DoTqQVkEr3M5MTu/vD52HkO
RzQ6EvigHj7fpOlxOZPJWMx0+uoivANJlT4XIUDBKamjr5Xo4U03jUDQLDOHR3orYImjLuK/XPcm
AgP7Z5rJ/sRhuw8qj9ekSzSjch2yi5yj9YEYFP1dV921VHDP5/RqdrDuuvOma4yzwhyi+7amIGfR
jruo6z76hgkwDciI9oa2SAnkV1ZQ69uhzJPzPFPKh8+X70ffFVV+BJeJisEtHD2eVdKoIVfYKbUJ
uxOW9iJOnPaEZOUHx6KtY1yLmjvFXURoDz9OgB9zhI7QLiu1LllWVGa/ZGpszTVu+LE5kOITl/ZH
t49t6jpvxHp1kEM+HLGcuh7jqWY3qK280GSie00SG99rq9dvetBULpo7s/IFYmDalRFpwxnuHN29
T59FnFiaH8wwLgQ6ewdyCwD4o+guAVCJUDYNyUBBnSBq/wQelZ6IHPb2X0erDPw+qQ2dDZNE8Oh9
Za4LPwkbCmG66fUOha6wbuoN3TpisGqytwbV+2VdYPCt9yOVV5qIRbRoR1cq3oT4NfySWj3xFT64
O3go0j30h12UV4+O41rSiI6UetcjLOdluvZUTu1b76jPfuHS/pw2jS1O3VcfzTanHTKv0BlIJo7G
TOhooWtGb6E3II6XNSXD2ED6UHPlgpY881ACeB/1yyGdvinzsSnaGVyxklrxPZhDkN/eXzb53rz7
kfwn4T1ciHT2qw5VmZ07BfWWhZ4v3dH8PTOc+ZKGRmZwDe0DAsT3DwdR8qCGvlrtskEPv0ToVzxg
FGL99pvsfTtZXI7hOIj0HA5SwMvPKrPfZa1Rv4jeSs4nMylPfL/5SQ/XMYOg/87epYLLUXE4SK64
BfCCfifVXqc9PFFdRPQy8OLOzE6Z3e1jl+PBHByRKHdgj2vbR2tlRBECymW9s9OIHqLhGMEtAMjo
q2iGAdd41Mc8vYzFF9XP2u1AJvNj1PTwHOOcS02n/LpU7I4CXlmWAxhJXaSLXo4JZVDRlP3y83X0
S/GCOcdTgSolNRMO7F+OEZPOm/D1XYH2haAo22rTDH6NLkzTilABbcwINK/rZoJmJORvCr7jeAZn
3Ex/cyHMT0LyYLvYueA2fizVlIghdcJq3FkJFVVC02Q5qZF64tQ8XggMAh8Q7zJkdrAFPDaRGh0n
UGTQ7np4b9R04/7KQqzOGPN4d2Ji5xvu/SrYjzTnwkQ1FrnBHOC9i2zaOhO9ZBVk1PJvJ8WKMY00
UCCNepcWNJqysA8se4OM322dd+FNbvbKGxaW7jnIy+nhxNPMu+iTp3GPbovIDgJLL+QuMjDr4E7J
byq9b2+oVF9VimGtAM+FX1IrQiFmnM5LDMnXozNoZ7YV6Ij/6EpySu//OMA9mh/3aJcM4xShklnv
pl5RKwpG2ivI3ZQWkdXgemSDM9QMc5UkYQ8PC6rT5xNyfJ7Po2MgKmjo6biwukfxSZvjHhqZzc4G
wOA5FXKRUWNmJwaxPpj0+bxBGg1t7T137v0SwFigqtOEJYDUya3eNvZ6yAao+mAbNdNJnj5/pV+C
k/mdMLvmvLbnqsKxl0aq5DFCTNWuaRxVLoYejGzWjNO94xYFVn2apOWsY8xGpOBEdzES4mCeMLMA
Lor6ontip830v1+WnIm5Il0sFQvJY76viHNpIq9MBhO4F1MHNx9hBrT8wDwpjxxwgHVJPbZubqje
QGtg2aJ0BZnNym+KrKx+nJid4yRunh1CGEzuCZhM/ne4H2WXwdAQcicRiVeWehE2T1rUwH9BrtOO
QeC7/VVRjU21GqgNRWg5Idq2NKquv9fGCC6+UkZuAYDF6dBM7hxxKXwVsXclVbXu3Miq5O3EE887
4HjPcjRzKHIcEu0cnSBcHmoxFNkOMUzgtiIxwAijienw1Xo0vxcwxhRKG0ETVoAxVXnTQmd7E1NP
Psz3zKwTd8VHe4YaB9PomqrDUX04g3XaDoHVlTtNqaYISSW131iolnT/nYUDpdTRuJiIPmZX+ffb
BgpbHuvR/N4iJwXkPI9RXhMpsRVQOM9PsmKbVwXd785qpwruGGpVy7IS6S7yA2TafHSqf7eYyvKh
9UsqiAA/4N7jh3JkTdPMca8aZ3QRxzXS2w5j7+/RVPb3n3/3D6YZb2ihmpRSSZ+Oj2o79I3ET5Wr
YrSHrZFl1mpIKuXy80E+OJooPgoI65x/VNKOoi6b2NyHmHdV1q1x5vtDu8wpIt8mSVmHsALy9Ozz
8T6IM+DH42IA8Z8iFkIDhx81n3zYBX2HmLrePKp1KfHaznswRz2Krzkir9OgrpvJRYPNjbsUMJrW
j695R8/S+/xROH2ONxahGdRlpA1InF06J4fPQjoVDm1bXiG7PoVe0kPahzajyMehntxHU8j+i+Wa
9CjCJJXDi2EgY+MpVJuam4GClgCCbYTmVZz5frNA6hU5Q1jCbgvSCnTrRteKSfmmIrIynY9Vqp4r
rWiUhdtK5ratTbqeEIhxWqB/P+y0qUzuq9isXugSGBKeIyJNXjM5db2wp9zIlsaghN3KzGzluc3b
5LYDhV4tQm7FF9mowa7oh/HFtEDhrQCTATRDmws92tEcxTbIkqG5klaHhHfVmtnLKNG/8SQl0nhZ
iKzF/kMDh+qmJBqIfgARW6s2XH1v0vXk1c51+P59BwS0AhCIw7ze5Ag3E75sk7jon0oU7pNlpCuQ
/ookQaAMsJ34rolALxedgirLIpgm5zqKRFGBqhE6lo2qmrfnA+xheNbwAM5kTg8LXbx49psYKyuj
8oN2baNu3NLVylWPZn0RATONnOhFJirys8DeO/iQtcGtQuY5go9IHAULX7d2MnjeRQKRtetCuBD8
Fj3nRU4ajfSsIlrnrDYs3bzCtyCcwBYP0bD2W8Udbty8cza0smfsrFHL9qwRvvZnHkfqrI+DkD08
iySH3+QHfTVj3yEkOWUP9tZ36mmXCVB0ni4tmDOywIdiWVvwdpdGkgI49DVO/y8y7hF6Qj0/edA7
s26XLurhFqI6RZ4u4dKqzgIYrFmthAzQ/uoavs5ycoP6FgEuLk/dSvVbq4dHvDMa9CKRKerg22Vm
o6UIf7ZtfabxcZ+QbgkcDMTDhnw1pPePrZikKTnLRDfon0XaG0q9AXmQMnwvWoAo57lajMomMPz6
pbAAYu+qaMxxs5psmXpJIIt7kOhFsxyxaYb6LmLgZlakmTfgAZK7YKpYQeqYVg04rhJUMp4NtusV
tVtA50Z5uUQIvGzQ4Wycvlj0poiHdTHOUJOsFpBNwpICq9cNI+DCttdGdxW4flavwkwxxKWetnG7
LIs4+GHIUKpriLv2fWGNoCtH3crWRgTPc00bDIT7EA/JA4YUYE9qFba3R/La3XR+391qBe26RUsA
kK2A5+uvuFSW2rruXB0udtRd2KYoNyIt2KV9h8I1qEdM0U3+GQ9cBaY5fRl/sewRUWW/rcOHqMq1
S/xklYvKwlABTSMN4kLmlK21LZRcPsjWja4HiUEfVmBR1UOWaeVXiUu48FB7ctNVO/UYQEyYbUPz
N7qh/Xml/g+oAVADlY9/DWq4+7//h1C+yA/xDPzKTzyDaf5B85yck+7KXBeYS0k/JXP4CR0hgmmu
CksgMcEd8rdkjq7+gdQxJShXIAxK6kwg1BStDP/9H5AR/yCnQG9YIJVvgAoQvyNvsY+R/xkC0oXR
DKR3Zm0LfPKoxs+xwrskEkFv0C+zJBQmtCHMzz7pC8+BUqiA/yfqXuNGwv4hSgAxbHRuJ1EUHJX+
QqsNAynV3Jo4SXw05jYKQq1I4MATa7baoKNMhSFFnJ7bGv5Fi9IM0Rt0ql6LFmgCpfayoRUCsqsO
9Zu8tpV82YYQIxaGNnJ+oDNVvwZG7Aovq1pxJ1EWpqdel1QFmtRFATHq2+bMCHrR4ptVglG3iheE
9+1nA9n71/03/a3lfV2+5feyfnuTVz/Kf5t/9aWAsR9h9PEfh39sfv45eCtmQZSDP6xyGUlIBG/1
ePeGIBi/yj/019/8f/3h/3rb/ysPY/n27/94Kdpczv9acLQKKdx+tnDv38aX8C1N35r3S3f/S38t
XQu1J+HMLUcdtC2L7e+la/ATFWYTpVF2B45RJGZ/L10BRocOlgrdnxIIyS/L+u+lCxRnrqXTYYfx
SNsHt+O/X//m55pk5n5Ox19/fi+MdFhocQDzEKhoNHYoTlLWOHYozMe21n1Xh2qZGsp6BIG6gIck
lnIc3BMB3WHA/NdQqF6Rxc8AhH0P590myY0+y7Au9FHWHEPA3i6SEnZqn0hLfh2F7rmNAg6zZmOu
dxQ0VuSGXVQhMhc7IltCdTNWuRI4m3df+YNp+2AUkwqVSovVnHuwRzlfq/IOPiQEFKxBK2c+ktqN
bKL156Ps21bvz5W5WUKhgER49lTVxNHLcNiY+Jnm5JP2+IpGcpXXHBbGgiuWOMEgZrPPkVJZFGN6
aWJV0WbqEvwFkgP1QoV1MxU3eqle2VN4//mTHWbp87fkGJ7FywzCI3I/1u77A0+GVGFIh6nMZhoc
CJndg02UyPGE/ZKVBFa+iU7ZZB01+X4OSqEOcImANKv/Ai0J81768JA8N4+d2QESJqYKZH0c7GZj
ztTl3sJBCPe1fssZq3q1Zu3ycKaJijzchlYMV9AMnNXnc7FvsR5+JZciPJeTDm6J/Xr0lWr4o65s
oO2muQJhr3Ax0Kk1MLhGNo2EZHo2LsXQiGvAsdENCNCtNejotFOn+Ab3f/RUQ/SXDizOzQQSjCDV
5qyzCQyXlerUxDO2bz21k6lcOIY+3XVg9POl4s8gAyUyVn6jYG9Xi0g/VSP/dZnzZvhG7pNpATDw
8DP3oPr7Bk6NN9oTfXsRpZsqME4Vtw/zvP13pXii02eEYjf3rw5HmRIxWiYkLE8xIaWmxezME1AW
KQtReRjB2ScOol/PvNmoGx8EE7QjX+1o8aJkioMUJLBZNQF11KoDcZeN1nIc+/K3TyOGEmAtyeDn
krY4fLU6HRO1rLTQs60pXxiUoNi7en5qBc4zdLQCrdk/DoAhTuTGsbO01pYyjFVmcDLcfBf16nBt
UwpZJZFjbGRpq2tVi8S6be0EuLpjX/uxpq8nqwf2d9X5q7Cz+y35LYXwchGOMrsJM3eg1qqYZ+hi
f0dEDJuqQGkx3vHhDTvYlJn5oK7SWEAYDSoSHmzAZgmi9MQZyHX7y6vBVeFIpzqv8m6HM6h2Cexd
SDnQa0XiRbYDRQVfiKWNOrHXAjxaKkaLDDZsmM+39Qdrn7ByBmuqACUNMa/ad9eVXgtSdZCZ+AiI
8Myt+glvpbhYfj7KBwcpV+9sW22YtIePq6/9YKd1rvshzATSndgZhw2EEUyHOteCAzKGkDes6sSg
H80pcbGqgs+jy3KM6ilNqXZckdiChZhwTkMM2dx1kvu006szys3Rt1Ygw+0gRbD9/HU/mFTuZsIM
2m1sB3N+sneTmrBHpn6MIm9sx9ZTcmWABFS1J/bDBxvc5WpE8Y6LgkDqaIM70khnJTwOZBPJ/0TX
hzMbVvKyjJWTgNrjw4sYTpt9S8gcWSOOfbxMxpAgRJbGIqm173jpLsN2WFoY32x6QM0Lq2juAxuz
A8Xh7B/r/CHM0h4JNwcphchJN9RD6S7qKRm4k8e/Od0/Hw7chYkwteB0OJxuF9UTWhE83NSa4W2P
DfCV34zqiZ2yT2/eHz/Hwxx91QKUtzVJEpM8dMeVNraaF3al6SmQZZ9RnEIFy/SbSxWju4cKljzE
Uuz5ojZsbzHtnYnJ/stAGreIIkNsa1dr18qYPXFlOCsbh7LbzoVDrWNrB64qidZZjAa01rpvny/O
Xy5y4mpiYX0+q9n6oOcPp4uDeUwRJKdo4jiIeUTVK8LG7lc2boRqv90+Sz+HPoM5KVIsBd5NXg8B
SgVQQKxVNmH6BAAs0OYMz0L7QcO6JUmws0S7WGj3KemguhgLyOwwraWBtWjU95iFGB26QEEXpcZS
N2B7mi2EQa+acJH9/AWPcCLMFzXxWdp1jtg4s4+RAtXkZ73djAjXt5oOq5TKIK+VroYoROYKnYIl
uQxGcC7sbZKc/i6aOyxubq18NAGzBhLi50/06+6BBYAk3Oz6qs/p/eGMN5QtXZi5NjFPMXxNTfGn
UpkKxcUpWFkGnMvPhzvqve0ngFqyoEVAD87iVj4cL5OJ0eRsZqpDeGN12mViWa3XDuhktG1WbxKC
ysXU+JZXO1WyKtBKWAh3OLEt9ybphxuGLcGhTwzL6UvJ4PAxRiep56zCWQg9o26qJgHVJwuvSZb+
Je5803LQJvNKT5viQkFVzEOoDSXKrHDgRzRIVZSx9qPUM46PMkM5sK7kIlUM96FLumqJB+kbZfUT
rYjjQ5VUlL4K+sIauF4kRo82OchxUQLYUuBCj9bazZWXNACmn+QIp3/+lT4cyUTl2FYxOIYJcDg7
sqrKuqt6Bfuw/M8sy7AdNvMeCwVVOTHS8e3LOyF2rMJroX8Kgnx+knfX0Vgao2bWbuBFlWaefd/S
3zTRx+l7JFq0U5joX9Y6bJs9egaXIa7emZPzfjCqjW3l9gWRTDOhsxJif0I5f1Mgz5bC+Pp8Dn99
M+yubXTsyO1BbepHG8stq8FJeg4rH+UF5P26ol5hhVQt1NSsbxMnnS5AwMUnboKj9hH7ixOG4gQ5
sQ1UThVHi2QwJlVKJU88al9LR20fumy4wssJcTj3Io76c0QYNnGI52qXnNhUv6wathN4c4vclKIG
qOjD6U1HEzhbT6NIzK6Uwi8ppaPPT+SNsNVvTi5DgRaZ9aR5YahSh0PFfomoq04Ug9+nvuxqN0E6
rbRXeUnBL4nNAam3Sq4/H/SoUT/PrQ0KEVibqhPcYAJ+OGqHrBlK2fgmRiRlmwqLgWWs5cF51ffB
pgDjOGtL2bEor8tAGpdV7eNOGiBVWePBeeJZDnvefz0LeDPIZZRYgR8fPguyXRWNwI7vjCHIUreb
ocECqlUXVotOVOrb5QbRR/W6tNZZTqBJL2gh1VPA0l/vM0fANSE9ALbAMj/GPaq9AQYd5w1PIbq+
4Sgp4Z6Wxbom3VoKN3hNzNrf4MEZLfV40K4tGhsbSc8CKVHFfBkysdlPzG+VOK+il7poij/lYT1z
X5T7Z7Hz/7tC6LzX/3UF//4/2TuP5bqRbIv+y5ujAkAiYabANbx0IkVShhOEKANvMuHx9W9Bqu4W
KTUVNe8eVHSEJIKwmeecvdf+Wn9NPpXPuqDbv/iXIZF+Oy1ysl6k49Ak2fr0Pzr4huX9BdYeTRWm
DGo8tH//7oPiVaQJSoeet5kpMM3Sf7dB8SoKC8XONnqnjGBB+idd0Odfy01B6bCHZ1OEa8Oks8Wv
8POnuWFbNy9VfOtmhvXB1aJ8GIAe6ahx+gRIE/bspwYk2I+H5b/2Xh1+6n92AT+OiiCa9i8XgPHF
9lv9tPp4fkI+YR3ckrDthj4czTu1JNkftMHPV52/D0IdtClU6D+8FKCTF678pPdvi8RxPghcNu86
wjTGuHrjTHr58tM9/01bdPu8vzwjFu0NQM7RzJdK78GPCRN1fK5jnNzXhvzIIG5DI7vTrcM3g0Hh
xuuovcfXD/v80//jHKnzeMLo+TLsebFhKHJr8tbBg7xgqQuSt++SyZKX3UDC4+sH+t0d++lAL/ux
wMlt5DTe7YQ/dUfh54ZYr4s/LKK/exipJtlhIVKApP7iYXSTbqzS1L2FnB285S+RgwXmZz0v15YO
fZAT6OUwwfzDVug3clhEPJ5NKgHfSkF/7PnTWOZrtkARve0qoXeTo1OqhB5bPfG74kDCb4FTAfJw
TcueriVc62kUwRFEgHOWJS6YPREPM0yk1bnI7cHHK19a8a6sKyBTr9+F314gGneCrz+Lj/nivRm0
ZiOVe7eE2pFmA2UG/mnueFFl+tk3W6zBTcuc7uz1g/7m1vvMY3i+mCwgrHpxeRbgkE462bczEeTn
tp6C3VrH6R9e1t8ehO0h20S+k3S6n98DbZCJtwzmbQABP+qlNsN19Kfj62eCkO6X19RjVMrkh9fF
Z6P24lzaNMm1brPLeR09uddSTh+C3C+bc0QZfgNgLYD9VlrAmnejbQ1E+4DGa0JHCWs4W0xTfaOv
GsMhx1M90cBxWvCONbcEVmHnVbtcp/Glq9Bh7SYwoXmUEVH/tpiWEnhUIOKbFdEhMMoU4jRjzKx9
AGnfPmiYnkBcZqW/pWPXD2DffRMqgiEQyyTrDM3YNlrxfh71CNDR7vP7Hr555Fco+yl6Rb9PzMEC
a5Jlnb1jILfuu56xf8hrO19CDRa3wNJie1c3WfFJWrAnAASvsJWgS1tHXwmxxfAAR16MQLzVQon5
0NWtIAgUwNFtTgrreoTAJOxwmTQyoW6S06NrtUhASlVDRZWqhc6qupZgsWbJ+Cuqj/uvTlorcpCt
3vicDPb8Tee5c/Lr3st3cpIQQH1tpHdcx+Bkz8R8niyisZ1I+l1y4aqGKDcsdv29KQpILkndx6fa
9CYjajsb7R2BQ0ij4qKBx1s31tjsCAwtvvmJgJ6bkB+T7DPA/A1sVUIBQuLkSBPqU5lAqey08VXP
ROfuGEXLs8Cl334eD87kH2ZK2Mc6BvKGeoowclSWhiAa0k/RNcm+Du5EJtUNTDt13UCz6COwJ+V9
nbsBdG5yCB/UvCRHfjr2cr91p4++MQ2XPkF2YqdEoW/WsZMXCizepzQgIyrM87S2ji45qB+gedX5
AUjq6EadMw+X8JpBidtjC/Q6Rc4XH02TbPdd5QVTsUuDCbAxw3EaMS7ttwMxAwrurZvUnzJrZHQu
DNrZoQXH9KnqYm8M6YM015br9MQCFHDUwyFIxbTB1mtu71okn+U4M8XCM0LbPIFA/Bmo5ICXsPOy
vZgL+72HeKSCgJYTjknfIV6jRk1C4bSx4uumQK5zxe4c0HAlp2ba+YU/3fVZ0V8q0YhvNC7d5QZI
5HRhJ8WEtl8oixRfAix2RV2tRNIv6TqB77dKcqfWoIDIV0q4rgFWYYOIzbUsUEChRoqmXkOBGqul
maO1H8y3ymLjvfFetw7TONnxDrgRaPMlmX3AmWbqfZvI9h1CNfruwehM3huINzRNHRcgNLYhM8+B
0A7z52y2nAe7KLtHeFrZnTd5FYHuubu4kY1m7tOklvLB8Sp5C9Y/ewpm3H+7zAk6vcuDpjg1NDOq
U1Cl87WaefWOWe00p6FqDBwWi9M+ZfbEDVp9WT2ZZpx85Dfo3hPW3oPbqhlxjjay3Z1vNcFjUIpY
hsuo0Vi1RMajZliH5SPA9TUlBgKfGcEMQVEwXzbNq7Iw9WPmrCSn13OVf124DTkKr3q8xzHYfHYL
AxRs7StYd4TzPgKId97NwoHNVQR5/SavE/BF5veAMMClSItsFIUi6rjjNz7+IXoUtZd9JJM9vbLJ
EiYjwEA3HoLRTaHaNqueDlOlRLJratEytEs8+dA443hvUiSBsTGHd5CejSRaOkq/0IIxyxnMiiZt
sjoT8HQ3vlVk5BZHRU4czDBrKLIj3l9CJWskxFcmeW4oxQxfMnrsRoeBY1yjKUMtaZG6JjPr26Rp
/6Lb0ylJX7pLgh0LWEYEpW1PNyQII+eH+pZGmTSsS8peTLNy7IW5H6StlnA2giQIuxIED5dpLG8L
nns/nP22rPeA1uRNN1WGiJI+WR+AlsLWHPOpOGF+9PyrmS95+1gNuqE2J6A+NrbmEXZ6uqJYL71o
c2Znl+goSeujr7ASo9FOskJ+OXh6Eney0nCxGrOzr3uEhISaGQDudmi7wS0bgUy7K0C3wMDrvubN
la3dUgfz/+P99lbMqOj8lgciWNW22CXAclp7Ihx0WrMSy6xnX1gi877VDfS9fTkjwlnFRK4yc8Km
C0uH6daEfI883Ww0L5Dv23OI2dr9qDdPr9PCMYZn5gI5H4CtfhkLo3tXEksoDx32iZ79r5k9DlVV
3Jh1OX41Uml9ZU8Ocm6uM249Wl7w3EOcpDkBi10Jz0v5zm1rpynU7YbhmPXOzzrzXi3kPuzaBVXl
mfLnpN+vMiuwHYsG/qKR6mVGnVcRPNLPpUwOHuO5L3IG3I5XSRfzGdlUBKbOXr51C2BfzmeibIsN
0Ku967KbE++s98scArZQDUzNQIHtG/H0imisHPU+z3tv3tl9UL2PTX+hjvByHJZxwOOzY4TEQonM
gyfLcZUMIlW1pMk6sEvdHSQtGxpQ7X6a9VTU+9ievDZyio4w9yCZAOpqt49Lkg5VNR5mp9qYzT0A
zxC4ZGvsTQKUAbcMg8ujaM7uTJ5VGX8Ws0O7fipN6PUxFN7Q0ixEB7YeZbxfGKzBEQwKLSKklDWo
lVymcehVYoFlmG2AvmJc0WUGQzNaYUZt0SPLRTVK/iNP/d4r4sHGWS8LB1hMmaiIWAeWeVfHnboy
7XnqDx3RrCPxYQ0rlVv6S35Gxo9rXJplM6bnM0tBsG9kQbYE7HvxHsWHfyJPtxp3MNj0B5OtApgt
iEpxBMzZT3djknVwKo1YB/cVY6e6fbNaCrVlVWl5uwLofLTVxPQ/DtTC/mTFxAniLmZe4ImqZMc0
FQruKUwMpnuCuiFkTGHAfSqtBauYQAfBLIuNg5jGissZj6QjJkNvEZ0u2e9BWq0JvdWeg4i2+y6o
JdrFmnZ609nOgxiGM/u7/HZGHnK04YPNN9myCUUp4xHrGmjYjLPJyqs794eSd5k8QoV+SHy7oLHH
cy1NM31ARoMEmBiWoDoy+ElWQIFEqJJCoYeeW5xOzq41e1a17rusePyhMU6nmJDm6bv4WDF/Rokc
KLx+ONH7di4Og2WST7Mw2Gzmoj4fEwBbp3l1wLXhkauA3iW2qHkckhZ9bawLfgWibRhM1bIhQXJu
NZ96ScaZICnhcmjdHMonOxXgcNbAfKsHnFGFq6G2eOV+dd/kFutrWMVr+VCsQR7QEVwNvssAb4Du
GuyzZz817meoGSCA3HHsTyRXF+NuLbP8w5ABJP3REP1fL+r/wBL9VPL8kpd211SEe3x63oviX/yt
yLOINkOo4+N4IjqMKvJfrSgHyBXsAHz6NK5havykyLMs/ghDxDYAAR4lXGrOfwvy/mJ2hVqPRiSz
LJpR/ygq7XkJ6FH8eSiIkAIAMcBn+3J2DRl16mhwEw+TLvqJYPAOkohJnMNPV+Q3nZrnbaG/D7N1
y5lyoiR8Wc7aGXLVGMpv6MJsvjSoM0566q3daCbtPvUW7+7147EoPSs6mUJ4LOZYey269MwHXo4G
4qJnxaHKCVXAgtijEFtoIRPYUZGmm1aLQUXomWoDuk9Vm/Pd7tpUnWe0FujiO3AHVRrVldvfaqeu
/HPHmp3ggOkD0eKx8FN0PmS11cWG0u6N2CDAKgMAK7dylgguZCKpIPxo9hbibtDJl9Tw9OmNYdTH
PrNy2MvLOjgEvGgxeHCwvVZm3nShx2KZPltWO27xVLS+pp5OA8X7CNNRsKoB18YDtEaTj5dLfNR1
RZTxTmUmGa7RbJoG+cIStS2UUspyT5M/EhC0EZwRTp1QOKRFLeIPcpn69Z2nrJLFau4YrpxhpODv
EW6Be+QIdciFOb0xKmHV14VoYvb7U73MSP4g5/otNM/cTYAFN14xr6GU7AFIrwIXeipXkB47E0lL
be/TuSRwLMS6JWdJPQ4/MvKR7hPxgh16oPYo1BZg4PiloW/Rn5npeTWMRoCTjROPQVg3urqocA2+
d6pSuaeED1lGJtJqgeYClWUlj11iVt0JC/Fisyrpym6+LXmv7yGlEtRBgBqFlZpXGwKkEilVD1VQ
ENWq8u17yA3tDI4/qYd97rlZ/qUhSk5Hrml45pFrTlwOJYmvD23cBunnqWDY/bVuQJOwbydnnbIi
hzB00dOwICOGWahgjFs7o/9U0PwtDm0G8+DgIMwrdFjapHoY0Qj8ocJ4O3l4UVj344uZDJTqbbsa
RnPuerXBKlGZY0s/QSWEiV6KuR6GuzbRpntVtkOt3oIj54CFQd1xXU7mJC4aYkAprCRLCuOiwi4I
nVlpYuwr1mESDBZ7GnEqVRReDXZj+qUXbp8o982cEGmNqrSqW2bAeQODNMyk7PuThaZMywjYbePs
Z6CSLah1fDYVuVW5DaSXVkTpgbTVc7d+JK2LpkmoC4eisCo6qK+99p3iSlXcthvsPnZwrYlIopRp
/KK6MzKRDddk1wrr3tFsIYoIRq9xMuK1OsM0T86QywY7BauRAJ11sqTBch6X6M6I/syuxmxJXC76
ItuTmj2aA1cjmkGyPYh52sbY3pSRp4MQqF1OqpLCPc8BpC7Xy+qQYTB4rUt0QjeMA1UIpqS03K1K
Tbl1zHSXeWet1br6Y6AIw76lOotLge8Ga/YdG1ynJDTOUA0pB+lQFo8NAS79hQFa33/IEwamfH1W
K+5RygqT9IRwcRFzDOQ7YAxd307jLDtAvR0Oyma8cyrH0O0d4k6RgWdjF4IDC7VnUg63sUFEwwAy
21u0/7SCN5MEp9jsQe8Hwh+M5U4RIIu3KhMAP91G0/7A6eQl+Z7gChMuBxYo1e293EXa0nn5iPZw
St3UjUbiJQXBlXxKgzf09OGIUvJoClIC6gKvg2ViEs1HxdUmBzLvkI16QGPMN8RiGvn5iqoKanPX
+/FO06YzzgiUx/Cl0YqSamOYQ3ty+XBYD0aB2IKOQuZBVvW92Dkv+lZf1InJSL9wuB2UlRaOBbJE
CD4DWs9OE43h2pLlAyIZohMZg3orG1AaJ47OPybGuDDpHZdgpKoMal9PRPeNVZwa+NNKLx3+0Cx/
vlyyqsBCQNCCmgvDsIvU8nnH1LWzAZ47/SWykBK9r6qhWcLSXbP3r69fvz0OgjVE/DSBKZOeH4d1
3+xLx0K6VLRY7dqyHe9yPFP/aFn+e5Gk7c9Yk9WSMILnh/HyzEfsy2EMBYb1tFYz7TF16rTUl07q
EK30+mk97wRvlw/NLVtQRm8StMRLUUdMYOm8ujaXb8XNtGZELIcrnQ6MLFa3o7NHzpOzmJ+KuP0T
Gun50Ob7odkTbPMvxsfMbl/cucZcRjcueMZ6GZeg2ovy0KsGpSotq93rZ/m7Q8GEweGAEQNKjnh+
VZ3ccAP6FERiFd6WPVV5l5NVpJcWWYd/eB5/vaDb2dgojDaRo//Svj4shGF4AmOZM60dwMCZNCoA
IvKD4/RgOhr8k/WSp2ejKP/GGPxvv/9/9sal+u+z5/smeZ6LvP31H5t9668Nv4NpzALugOpmM+f/
PXc2/7KIOLZ4zzBKMQlhW/+fwbP1Fxtw3mkENDw1vCH/3u67fxG4yJya/7mMHHly/8ng2Xa3Z+8/
I1OUR4g6+Pl0h6lF+HkvZpetuQIEyr95GdyAYz2VxiWBR85yNQyN20XaC/T6qfWa5VowFiActCOI
l+ZEkF5jcqu+eak9FyFgtZg+/By/y3GsP6ZT0T6QlJ6SGWUP5MSaktRZklhMpOcu7rNPDTnGBNBO
hsuSYKfsuQNry3Ck3T68QcRIJ7sLUnD1KSJgHRJ51tyIkvL5zFbabPeLocRHa+qc5XMdL9p6T9cg
To+6G8mMT8hWna9cv8hO9NywpLB4u+qBZLYGqRUCSfdBGDaknNYy/IOzFJPajWUDjnFr+ao8qpvW
EntvapeAjLfUGE7uQg//mFM6WIcZOG3+tnNaTVJvgosUU7DjXhKgWF0hjCv0Ifeanm3suDCgndNO
Pxn5vKqD7/ZsDBLiM980mKuOE3387Ga0AHrTf40tXe6DfibY9TBlelze6KFb0lASao32Dl81I7+B
+ErUiYWMLxdCZjHzKW+4Ly1JaziwySU4rLRucZDaTTV2Xxpkkwm56G77ILtZXmf1nA20BdOMYoB9
aTLcbqXalyDJYtptzlR/4zORXJAQiKAm1860V33rl7AWcRQe2tGSVeiTHeLEMQ1U15MdWZ90bzIc
DKXlY+DCAMksLtd3fmEH8iiTYFx2WjWIwAgYjeFj2MGanoJYkrG3gGS/7MkCGdGftiQbK5PNKz24
OPk2xF3ShkPR8xTopYzZf0tjnMlvCnLGO2pVX4D4k90yIW/ISVzOM4cCLvVYR8yOhKlOdcFDXuoq
HJmEGaGfV8Dt1zyZ3F3SqvhDxyJKR73MnU9YNS6yYK7bI28kM5w6Hoo7NTacWFc4Be042lgNj6dX
XgfSMN8TuYs2sgC9j3Se6gqIvJi8B1cQURZBOAX5HveU0LD8k+qLq0haIhsbbNOOPfaMXcHXSbnv
3da9XjOVfV0zH58JJp7mlsIoE/umW5unEsD6RZKmAVkchGRVO1HJvttDC6g/zPD7n3Kw+Ax90sr7
ao9MHU8LvZ+nJAARvzDCyTAsTDmNr0IMoNdSwyCds3VJMPZG9pgEyjjEoBapm5zGIsnY4psk2F5M
WUZUI8rE1YioDunc1dLBgk6S1LLLRT+d8tUmfwZgMC0nM017qIrkVhF/tAi6wT0M6X7ouKuqd8tH
ERjFR6DNTR+RKkKHU7BXeyoXgbjVqXyiak3M1uHiVV585tObq/ZBgic18jM7oH6ycn5VyJbuncid
2ITd1vZPmhar2nvOmFuHNWAPGsxjKiPOwZNHfzK1HS2BSbRNHIOypZXbGw89KGkyascs/lqaHsEU
tAwTfbmCdinD2hJ9G7Krrm5Bh6ZXTtniZs3XMv86p07xQOwuSM2W516HfVtVb5OlC4awaxf3uOb2
SLiDNstPw5CqR54YzCkm2/7mrOaLskVhx+2512FADAV4lAcbVDAjp8af0ffI2iWYyaqNC1Ik5Nfp
e9fFSkaX7JSBRqhTlq0NkT2tkz0zD5JoPcz2mwR8HAc+qNo51kFajjsxzimJlKVbnNxma0d+X9b+
t8KzwrPuvbLCf6rXT/WLlt72T36s8jTumE0LaSLjgpDmSrpdP1Z5O/hLQHXaDLabPjDYAFL/Mtlu
3T4wRSz/Apsle4GN/fXvph47B2SzDr0xm+WeH/JPlvlfqgdcnPZ3Th9rfICK8/kGlA+vnfRGyejR
nAveLkjiB6Rf858A38+7euypsdXQ0ZMQ09CH0mh5fhwCEFd/lkNOFU3ITY5d9J05Z/qds67N+0L5
xR/Kh1/PawNG2ZudAP/ZL/L9wgYaoRryo9LF3uSvzFHXmKCYn+71H3uVP84KkTwiOZgOZvBSrpJ2
IqjYwOUhEcv2rexUDZDEzgiY8teUNKzOrP5pwQA8mC0jqD3Sk9G989T8rMwrsGH4SpP3kjsdH1eC
1eddyscPM0SezGevn94v1cmLg72oTjAmrdMiuF/K2uxfpd2IhyIRZrZTc6L+6R2jDYrYENsyikqq
2RfbTYAcQF1I3wtFq4zbvPXqXTJJ/Yej/OaU2LPjXkaEDiHJ3/78J2WjhZsSpMlQoPpY8osiE/1R
b7jAjsbwHwquXx5BTogK0qJ5g82JHc+LQ2UlE5p5QoHdt6TtcTIRL/WfNFO/OwpS+i3xCZ4CItHn
RyH9iFHvsqADah3rWAxsyaxY5n/ALEOd+LkY4EnnZCQiRjCEW93y0lZuGyzBJnlIYZGkfrujtcJA
kYvYpv2xYmvegxrqx+6qHaUiNM3Il8uCvqN1nNXW96vWSut7e+Ztj+ouUPUBYlTsw3Mj2xyCC3Nq
C54UMcSNT9w46itXHomAmZmKqUYDS/VI4Ar1ZCXfpi7DhtiLtWE/OObBJ7f00AKstcjWqIb1/DbI
TaVOWQY3aFcPjfcxodL5G4nyXzWy2/P4n/LoxxXhQQWEgHgVT9YLrR9fA7hpBqF4wYJ5MJQ0IMPA
a8rbRvfFW3f0DHLbBotJuykRjBlZ8Ob1t/M3d57mElpjE9rC9oA9v/N9NxIfNkmin0xCjO0JPYEp
UF69fpTfvDAo2LdeDL1oysEXHxzanMTEMrIMiVZbIptogwt2cePOVIX7+fVD/bJG8EkzgT7gWMd3
5TrbM/jTu5m7pCYQVg4ipND1F28e2fbXUjAkRvic3dUytuUfIJu/uYYYrlihGVbT7pEvrqHRzlmT
Ma4PQcRxirTVD0w2lj8sEy+PYpMBQSOSShq3Iw6vF0fJRK0zshm3d9Swit0gs26mkz+R2f76Ffz1
QMSEsCpsCxLC85e9QF24HUVpTt6f5abnGLUsBjvdfPfPj/Jj07Bl5Uhnu48/3admrlWaGszxfeBb
IRy0fIc37x+6nC1cfDbdD24MR9l8Sc+PUsHJZiBD128hIv2iadwEyWlp3Lx+Ltul//kttumUbMvN
Nh1lN/ayK5YH2aCSDB1c0K3tbWZVyHeQuX2xqi/20CGDSe3960fEP/3ymKwLxIOw1G2HdV+il+sZ
+D+Q0m2aqA00hGZNIwPCljHs/dbK6pNP+uJ7pFhxvEMkT9gjXxp6dC6ap+NatQNpbEQflGckmPYE
clDLwGNwEx+0iFYDVCqoDf6+m/KekeFQLU9dgA49siqMOlHR6OLbqiY8naPba3vnN/THD65Y8zkM
RI82zjXrpDxHWcIwQLQMAEJLQI0EimVT8ZVr3UaI30DNLUJMdzKYnUd4vm5yGJbURhuYxJTWcyCm
M4zGrgibXldkIxrQWvekDXVfFwYJa2RMqAyjeCLOh4hXT5RRgB6Q4F8WTYiesUUd1MZl+qH0mUzs
rYDZa+QgiWvQAFp62Hd+Ws1hnpKLuI2rsO8GWljwn4eEkR255673WM4Wg6VmJIvsUDFFURSJaXoY
slibJBuR2O4Qtq0eyNP0yRTqJycRISw1jzRwTdinU+6SGkrkuRnQwiBnhYr0PfonUJpzPG8arnVL
pc+w67UEmSvAZEk5T/crCxFxu+iGs8gdF8ZQSHJrv9uhQPcNEju1CT8vGGcPFjIxv1EACe+z4CEo
d4Y/uk99WqXTO6Op4k9eM649dS6vdigk2ZABcQVfUB17M8Fzlbofh9wxnlrXXO9hNhJI3HfKr85I
iZ7uki1SHEXHRAQ7/aSKpHjygowH5dcMWX0jsz70bpc+GktrNlEb2O1HldR0fWicQPrY5chECyaS
RZtGqva6NoTpMTmRsubEP7h5WqZpZKtBiXP6WmN+IJN9fOzr0WwfvaLqnb0xOnF6yEvKg+OwtmI5
GG5Jz1t1ozAQeCa40atujZfQICp5MyAqBksBM9VHo7EIiavdfN2C9RKe86Agp6806VNFyHlV/8XJ
DHu56CDdGCdfqozWglkmfWQEzEUOhSrWG667lb/HMWaZn3UZl/3Dgk+qOxuYaeegtA04rUu8eB/o
LSAIo+GUk2K6ZIIE6ZYLWwelGk8VgiDsgtWYmAdpToWI1FIgf8i7rPW+ueS3F1wz4eSfO6+cjWt6
RLnHMJtAwXM6En1+qYZh82CnMFCfOqOrcqCCGgBpEI5ok87IAY3bL8pss5r54qThfgzrjHIMl3d7
i4UQ0V1M1ALJue5iy3CUqRxIRC1dxu4DYJcwVYPT7dRSqQek1Y7aybKt6gsaIMCN2mDF9i1F5vih
HhP2wA1y0uoK+4/dXaVZVlT1nunBlDjHTlSTK3cdRS1SWOzYJs94MJaEXWV0KOsdV7oozgMnqPJd
QrnXobFcm8dlTOxTlXvzcMMnJ+0O9qitdMF+D9pB0WiLpf7IGGLo+686GyhkUM7LXDbefia/1i/O
Ul1na/Eu90l6JUR6zt6MY5k3odXmztqYoWflSRLs17VQE5J8WzPuvUAox9wRcn75Keay+igk9DDv
29YO7oOElSZMsmHGW032+rvZR4DKt5foZ9osoqwPzVSisZscd0N6b6PVyKFMQPxlCLy2Dk49PwxS
DSuxswwT3HNBuXBm9IHUMIVKd/gyrTQiIzGqgYDcImNsVbNLpY05j0l85STsU/dtkS0yamlmQxhY
K4XyfMxN52x2DTPbm2OXXxszHnz6umj393mfMKdGW+7VkWr8torsSQQ3BFetLVEVFr89/ES+2W2H
mK2fJaZ4E9g2byZuWshCMt5AijaAy2hpaTtFbtuat9CG1/i8rae45UVpkxtyu6s3BKkbNbvpOLvj
ZyBhnIbZXHfkk3QkYqKKp6pYugZClnAnn2hkArtOa2fO9YHeuX/HlbIrhOxT9aFZEi+OrMYtv/ZK
oVYhIV1Sqa5xAC/Ir+vsXDR+/GT4RPfuWioJwmkRU6B9HY32ybCHDd2dp8W9sPJ+OMw4Ogn3tCzV
AL42xitjimv7CNMqGalG/Hh7WaqgPHh8Vd71Xm+2OzPX9v0819SQrbXlV2qVUEp0letYe9AP7qeW
pbOlQ0lgc5QadvNYNQQt0Pm2FMG6WQNQvKMSYsw88LX2LGt9Z2zqrIPdo/yLMrefLng5pApzs26v
nJyGfagHczD3KwJEGaWmSqBytihPo1lXHSfZy+RhyDspo6qetIrMuXHSrxltTf3Arymbk64Q2/EA
GeQVrenithd9ZXqkFneo+iLklQrUox7I8Ry2if6jwz8bdlanPFJ4UXsmkdZgTHaBO5AtMaY4KaJc
QcO6G2ZkhHtREY4cedoGAshsszCvusLwul024rsC82GMHQ9oYTfnflk3XgQhaIA1YCtjOAZ0VMzD
mmbxelryIBgv64JJO+AnbWX72XaWfN/QA5WP0mZkREzvKIvpVGnW5AMt1SV7NyAVIqG8t/nvhMAi
vm6B2+PJFkWtzcug8xRDExqtnX8rQffopzhtXP1tynEXH2tRyOosYXWYw4YPc3a2dtaCv6dobZso
5zy2zuhfpQ+6SAgGTA13AkLb+XGzR8hoOESEB4wQMryNfFInYEIhEOMhCZXjVmVoZFp25zn9VAic
vR1MaC8yREu0YAFo9eydxH1mimFDbtYMpOqS2v+sBnmUsTSj0SFJRA72KZ9MIqikARV4p9JpOvqN
4BsK+Y29Wg0W1d9RJDPILrMmGc9lwDgszGY2ZUtqyDVK4YhjcKMHeK0zGef7kW0LcLWVdes4kNpC
XO3sIVriM+vTCE+TBwiMmmeSL0V8gSpBuwfefTS3hslcC+l9F6B0cGGiKRpFTCysKnZ2FgqTh9S0
QOqtopNd2COiyvbtMmzXt1TGu6pCskq+asnUP5elsR5YGxCxlZkhj47u1aVIjJimYbrgawcivKEa
pVjeDd1ovOkU8cw7O9Audh+HqYFUa9kw2HBjcz/GdpzFVPVrP3/DRi0xKpjueD+n82wcTWwCZWSk
/rKAcJJa7yGm5u9FEcvPmTTb+rJoB77yq1kThQFCc17OSVEa7MipDQK13akZEC5ldRcxSkWjJ8uU
cO4tkeoh1yWIVTr2zH26OTM/5APAv8hjKWX/OWu7Ohj14NFxiBuB0AbP4SlxBLOjTgOt3JXao6j3
CFQjZxYfgQz7Dhk/ObkDb7psUnlfunnz5HjxlMMkQ5ly1HxRTejGaw8hUxqut8d2PPu3HkhhtlDJ
2HnXss5ZA61iLvdiyAoEhaWtztdsTgcEN4117/ZNS8Y0+OBPY+/VXJ9+Dr4vxNgGCoafNufj0KzT
Gr1RSE2AvZFujPgyKM0QpYbiUodWWlkCGVHTfkDsjhjPhSRN87AugiXKfF0XoeWi3afCwAywoZcL
2qewrW4HwUO+s8cBAwiZxBbR7J0VqHDkmcTb4HbOu3YwE6Rybl5eEDGv/YPsWrMMewcqHGaKbLl9
vZT6DkV5Vr1RGNJjA6SESoNJ3Isa0ZRsTq2VaGSjZ9NzTqDyRurt4xjzgwEJ8QySKc7QpY2ddedl
k4ILXKzLzWr1gJdVoZvisMDdXHZpXa5Mh+YK6Knjtn1zU5IBUr91RkaJEWMwuR5I/sjtUzLm9sce
Lu+4X2e+hreU2kkW4QrAXSAgDn1EiZZ691CPxQkvmuvt/KFN3jn4/N/lKyzVN/CJLfPIPDhxj0aM
YCukkeSi4cMSNX58/Rq9bKrQtoODiGgHhTBGa9zoz4r1VKVtnNSyDv3aQlgFc+MMmqtdhLLKzQeA
iMP96wd82TD6fkDYTdD5sImJbeLxc3dgXHLPLBby+ObSLD+vhq52FB3sk5u1t6J/fCywL2iikady
wJeG5MIVRJk7WQNl1nT2StX+oVzX5LS6+DheP9SvRTuSUPASEjUG7daXYJygjrd8D+bOsd9+CLJi
uVr8TP/h2v16EBfcy/dZ0Tb58bY//6mzgoqgUpDW2ZikQ/6tyv+fvTNZrtvI1vWrnKg5HECiSWBw
Bwcbu6NIip1EUhOEKJJoE22iffr7QXa5LFW5Kjy8Nyoc9sQSd0MgsdbfivSmU810/qsfhZuFTCNS
62jZlD/jN8rvWG1YcqhzL8eTlaEQsBA7H//9q/xUMAcQRWwi0aAuVirCFcgw+PHDuJ5ZkIHfNeH2
S6r3PQDyzIhoefXOQzaGM2Qw+/amb8ASPnkzSvb7nFWOnMXZgsIUy+KIS55MyHjJ7VrkObWSQu5i
qeYg+vfv9V997yTN+mCA0Gq0Gfz4Vu2gMfC7b9+71Hc24o9zb9TyP7Ap//JFBBr6LfOArKufUECL
4E+hmwU0s2cNYa5tOpSLTeMvv5Kxf4pM/9MdiHqe5xov5EG6IS/68dMUlRzbDqluaHhaH4wp1QW1
fT59as7U1n/1FgSgw3aARA8KYst/+fHF0nUAuHLXLgRA6vZrafQ0APmfO1Gb/+GX9E9QHecXmie0
T1u5BYD3j68knE5mUFIDZqhkCJ2lns48zfKPGQXJV3iBA5QFgflXb/vt0MRDAcq+UTg/xwImfjcI
XA+8qGriyMlUfRAOV/P36++/9Pnfvrst/pw+/5R8rV6//uCH2ewZv5LntvsLWjaB1hTV6cbVQcH8
Tp6TrYFTwwNXh2nhCv+NO3d+QU6JQoMxF1cHxxzPu9+Z819ouSTCYJPPYaLZev9+yqP+d/nU3LRc
cH+cPqDlAfOR/ZCizay/SfH+eFpP5ZL38Jh3bLlrde4yDQDL9UnfVJrMxtWSdPctEU9kANWIlMKm
ccUVWWUBKXJlnT4bkwQ+BCA0c0z82A6OWgwlm+NCPN/OkAFOQByPE3OmSlYvNFyERVGar9MTBj53
OVOnSD6d/x3f0EEWP4xaj/NetD6zMfOb+rp8x0UoG1nby9Yx2zQ+2qmpAU4Kax3j22BdOUJKhO9V
bx3o9q6aZld4AtlIGoOeED9QMlndT0uSlh8StwfzGmnXIE2DyARCBsGPvJ0c8uy+cxKvOyKuWXBg
T+OYh1NPRQLVMytigiTTeGTMEZCMO8lST9NgSGpQRnzeu0SgttultPS+m+AVT62XtdcFlYQYdwWJ
3MjDkmoB0xyEh42OONedWUMKHjgoKMxcOuKXQs7ChKZfc8qrvWLsPAULGRDH2MuLb+BRnRF1GJiB
zmJdWodxMu0vdi7aT83QJ2gJk7o7+Gvcyn2dCLGBQU1+LE2H76PF7rNFhFlSHLsS1fszJSfFN1az
Mo3KtV37R9ISp+BZmEbznNMxVER5gmEzWtKxBDa0EMvNWrmPTIjrVzlnXCdGWi1iV6oM3yPqunmm
HQrDazS5OSUeBEhEUlF5ExbKLi47abGgbsA9Bg+63ZKdT9d8sG/XoP84QSp3UcdVn+LvmHt0V86y
XpKyK5yoBeYqTixIzhyNLRQrSJxFg5jX9wQKSNATUvOkPZPZb1W477m6iLgsVFGTkVkZXhw12DTi
EHvuilQJBSHOBKwIZqQq2gDDYq6ngBAOO4ZzWvr0bfP2w9MmcAShDWaDIpR6kZzAWAMgM0iABMDB
J/+6EzQwh1NgBB2RgrlOryo7L14sTCw37DylOoKhZq9+T9NMOAZVit23Z0PMlBR3k2a7siO7oFa0
IUsYhK9nnIjtrdamLNr4eSmSoHxPVFsS2igmbx3OSZZwdYSpPxe0cA2utyEeQVBcYYrxvyX+MMlw
MFmhjimXm8a4itKytFfb2yfr0rlXAH7kGaT1MD514GBXQa2s5miS+JAcKqvK3L1Uxqh3lXQ6E6Xm
kl0I5c+vLNoU57aDdsXnRFK3ewxkk5anChmwe16XfjnCsugX5GjyIV0zbFxrr8pbYjKhXkC1NDZd
3wCJ08BR2X5BUncSjUAC39EMkqOLn6/9OfOKgyqa/ORQGTcdlZ+sDxNCWAm5IoJ3sL7iOojbdbnC
kt/2WGbRzWmRTc/mmHYcXW0wLPsObuMzuY8yjlIhlbOTTrsf+rbudlaaE/jYYBG5rKu8be/qyaYX
zvZgbve5XzXPrpsQH963o/2csgY+tookvp0qZzvbFYUnKbuJTe9m8gTXnctaGpVz4yYoH93iE10t
TnydN4iDQkCj8qKDmm2OKyTTfCAaGlFtaTB476wmVcXR0np5J4gbtIiEeTmM3kHaBZB2SHuXukPu
iT5uaIrpK7qf+qMsXQ9FiUxXuSORYckiXw/qKh8caKNNiusc7apdPia6YJ+MCVNqD25Q2USdxB2m
59j1c5MfnTHQVk6a97eOmXo0imesUCREYBoEj/XxJhgTEPSJKYafQ6xnN36ZsePjdB79maPeibPp
JSAWSB88nc7fWs75J9TX8oUZ3LrzqtQ/2D270x40Yu1vareh8WLXIxc9kQEas0mXWfANBqJyo1qu
xXTh6w3wWBKCELj884pIESLYMV217nqyAgz/ezdu+DrmOe8S8oBHz9vnxbB+0VJxS8ggFdibk7Ku
IqJp+onoGyGH/bzYxBKLHn97FJdDC2PpBgiwK8sAcx8K6nv62pw+E3cx09zj9v6FvX0FOPzIVAgp
hyUe57+Tkl7Or//nb1h3/rC0/JN1+Pqryl5+0hluf+PXUUm4vwgP4QSugW0eInD976MS/mDkfRJy
C3qbYWlTVfxdZ0iKHTILWC/4aKRD1MT8Y1gSPv8vYLRxwQ/gsNES/IVh6eeVBAkk/yAeop6BAoyf
5UMNRilrESRkePBBt/2sv/TEtu69wv9PviHWwp/GMuZ0jMMbLuQx77FN/ziW9W1nLV3C1W6WnU8y
OjfyZPLSealmisuqGNrTLace6frgXZtjme4bb57upYqrr422q2uu6e28TtXZV25xGh3kLzmWzLBM
xVtgeM6paebHrA7si37ojZtsEDraIuBuijJ2nu0l8e9rv75OLaAdrKzBvnfHt6UjqWqqEvsbWX7W
zo+TpzhARBx6DVii56gtISaLF1S9hg+9yXNz/NgrfTOKVr/F9Gh3KK/li0+uyDELHOKSIBFDZ84v
yhF1dVwjS9+tUgWQ/h3lC9VQvS6+8ljNtlN47BqbJoGsve9aueRRA3Sd7oclln3oKZ28rQmzWoQI
OTukglGzsF1toi5WwLydhhFFrW3xjEvgkO6D1MMd65+IV6rhTO3BdcoWktwg5+AwzviOpws5E6v0
tIiy47E7YcojHkja7seOMqWbsbCGbyUOvYHfkXLwoJqV/bWf4ZW3sCznzFqQk8tS6wUepdcGkX2L
R8hEXL/SBZTdWaSq+rsm3nrcRqvnwZtPsA96bb3gDO/pBpB2gu/cmnB3XLipLZ+WumL8nvXGJ1eT
OV8MRoduweq8+ETBYP+pr/FfhXCvmXfhrD3hPrhP8mXzH6NDwnBJUflimdmjqPtcX/BQJmU7KSl2
CZOWwKeLmtwvUnaI9gCJLYfB3SeqQJ4Z8MKY1zqXU1Qr28Uz0SbphRwaAyXEksfM5GtXfXa9eiEl
pPX0Q266GMGdgACeMDMHcPTZrxdiGcaSV9PAtzvLT7HPxI6aqFRapReHxI5Sv2IvJs6RupD2Y5+P
aY2yIoNW23b1tzHukWd0WSleSZ8xVqaRPnjUtsQIiTMDdNzO0wDbcQAfFNZpF1ysU0a2k5JOPIDm
ZC47vrFdubUt6m8UrZQfHZOAxYhY27mFJZCKjI4JifqG/bSva0FhYjhKcsD2pBK1XoSnbujI+nHa
8UBK7aKTWwa9hXOBQ2lp+rcCJ3AamTqdnp3SgJKB954vGlEWFJl6aQCX3HuiguUprZYenaFKL1oX
Wv8ktVZfvdwunpYu7cqotK1ZH3Dp8OWowDZbalgIGmISKcxtuspm3KixTG5tN/e/cU1kzrnpkUPv
rHJknjRl7iccGPPy0qVG6uzpqhPlIeehnO3RW3KacPmo52I1jXuRy8KPJsqWCEZxFoD13i590jww
lB9p0aVLj11qulVj5klC5T2wd437OA8Xx9af83oYPvVkBcmzrgvthpxgMDO9NBb0D5Ob4Rkgpzms
Z7N/qzyLNCgqC6CVKka3k1Yj5h2jdrbyP3MU+Y1Ja+OrtPtuZmzd5HRpXSFDw+1h3CRWmz2Zczwk
hG8G9utsucM3q9TlXRenyo7qyVnznTTGbA0bE+snhJ5KnEPr2ilrBikQ5SoUpuHF628wYbKh9g0W
hz1OoGw91UPS3W3etzxsLEKuia1qkvcCBhI/Pn18zcXatc0cDXFOeFpHh0a6N9VcDx9N1hfuF5hB
GY7oMdDq4vtOD12adfVeTG3KEB6PUlwE9bpZuZH8rPsRMRT8n3brNrLyXDwNW/P5bhLBeExmnKL0
b1bbjQRikVwu0JFo44Jp8fZrZeo5XIXZGg+CKYuCSDaw0PP91A+9ORiRCSsdsxja05OftQivLEao
LWZqxbVEdWWyyQlU7z/2hbuoHV3eHiNpzTkA/G523Lzl+LnC1oOSy7QWfVUGQMlfahQI+s1HZaTe
27FaiXKNRa4iyJzWFcQcWlOHlnUmtpS2dGN1d8KtEPuGKeXB7n4pG3O6D4wpya4hH6xt5ZYxW1al
epFr6M60GpsdOmhZeIhtasM+Dt2STx/5noE4lW/UGa50b2wksiIDZgBSrBiwFS0OHwnPejmSfy+S
2H7PjaJRJ01yfQETpkfD30wm7iIPdQvtX7H9wezvlEH9exthKYg5kUzZ9p+mwFyoQFkLU/mf5QJm
wuGc5O1d0zrscMQwiPVUkXjnkFRky3I/2e3IUaJjweHXwkleJJnVeCe3JIPrxqByrnXDSZBfsONB
Ozwp4sLro1kJjHPxkBfWLokzhzuqxZoN7ZQTGRTCuLfOXQGs65yqohvk2ShxLbIsL4WVv9qT1QaP
S+9pc191Adw4HT9dm39bRy30QzN4o7ha8L6pKzLIrDaCKFroV52nWqaXDRka7pGRW8WfzEKsY0R2
8JgeBcIWxbvvu3VfGGr6OCGn9/apX2bpFefvNL3p1URBg8WKjDpUb/blnHK+fpgQ6I1RX6Q2+rzF
m6u7IggMfZESWPWtsZyEUKs6yId9xswvI7326XAzLLZ4Ia0iGd67pY3Tr2he1XDlDGWbXNYsoeJM
9Sm0T1ibgU53E8eoyXZY0Zh65FKZ83GPdbFDpZKiMnEucIC+zi5erHnGcRDkVCoTYMi4wJSiRNQt
Dc5/FazuaSgbDPS56lEVYqlDVMUKE8ZzzsQRu8nJdeaHXHjVM/lPiG+wHTf7jHyhfRKnJX7RdX53
a1aeRXNsEaFh9AenQoBi0TsDLTZXHzukVgcxtIJ0vdHlzDUaZz+OU3t2PK88En+Cyihu3UjqpTmP
Y71+rgqkgeFgCZddD/hJ9ADhCyLjKkQQblxV1uwfO9j8EPAY0YTvXuPSDglVlCe7ofjKsvrpADn7
2izFeEo1qX/S5CRBX9AcULwlh1zPr3jC9NETpQiHuEBKzC722OZzdRPMxbTLZWqdOs/Jn6opjZ8x
2RDWwWdNvWj0q4BfcglHTq2i4CEnFoZMo3SnMJGyRVznsswnYk9mql6iXg2CC7ox7W3xJ8oidpC9
mHI1vpHO8cJlQr2wYxk7W8Nf550zXHW4Dnd0NWI6nP2SJlR7WG+WugRoQl1y0XrELFjulv3pOJd+
OuuoNQoVqdU2Psa471GDtMVFTpTE/egNNXUEcjAIADS7/IjD8n2oNvefjdcGf6CDFCzI3GsN2rYD
Jf9cILYLpxl1+tRP5l1D9E2EUlqe245oDhI11X0Tz8tVbPntldZ5dyZEkuFHmV6UL8jsUhMZBq4H
HpI1Lrml54qBGuhsaGszu7S0uJ81YWhWvSlVE9QusdFU+7bHMVDMVfLEzdtFtBHrZwzG5o6sE3HF
Nt4QqbfEt/HSy7AhWCmE4bihnfKTaCoTEMwwTqWO350FwckUIClkMo74yVkX+l09HGVmLp/LeLPu
poHzxWXEhQf35nNV2fAujllqMjWpCqNBxvC9r0MQyxt75rEug9698nhwHhtr+gwuqZ6X0eX5UQz2
RTnLgqOqrV/bQIw7u9f1BXhnea7S8j5ogQrTiTce6TjtwlVN1T63yd3Y9ZlDGyd83CeaYUhidJq0
frNqEBhaqdHPkP+YnWuHpE0xuChC8I6SStcXwXbI21kE/aWHiCjzAqFnleu3Vfn0edMKs29HxlO8
J085Dld2nNKNjKJwIbbxfFLhO2Hk1svwnrcpzTD/3fV/2/U3MvTPWZH7etDp/9wPr19/6J0V29/6
nRoJaN/Eoo/GbGNGWHJ/o0ZsHIfkc0Ef+8wZ7kaA/Lbvk0y/GQbxtloEVMNn8eN+40b4S+RsoIS3
TMhtIpf+EjXyI1OHL3wr0eRG9uDJYVl+jo/HIZTOsiuf3dwyH1wcY/tqLssLdBY6Ek6Mkh9N33+y
WyG2Y7H/Bx+zvSz7viAzAUsH+R0/dy64gXIoBxs/1x3w5H4o/GQ+1osbPyFzbQK8xCPEx7Ihq8Eo
t6ysdJAPYkNeyTta8IERbHOGO8rKE2sBMG3zHbKdv8O3wuvnVxKEsgu2rN484LnjR+QWxev7ftBz
cmiGQTTHfkOGkw0jjr/DxcayQcckB/Lgp/QDgPE7uCzATPujITfQGSGe/w2HPlC0DW3so8PZIGrV
8V6GXW1AHIHSj65RvuvM7ONn+SvSnf+KexPMOIOCI3SemY+ZwmSGAMJz+vLscxJ7T5jECbG0wFdN
1rKZNEGWf18MwbegZk6L6pVjD3N5bb4gp8mf65QAgeOcNp175yNfviJyeUo+879mD3W+H6zGoWsz
e95Ng4U0zbFy955lb/5s+CXPjGnBS8GWMdrNIUidjhDYdsBEZITEtgzJUaXdfNeUqGoPZKf6e7BG
s4/SdDBPLRdVvwWixvROTbObHYfZaAhYqpVxldHJ3YWDmO0mLCug5sjEdfCxnrpJHay1a6zTnBhp
QJgJYqwQwj0I9gpRHIuES5iSuev7wZlum8zX6UMq1YvoJuJ90dv5U8QI0DPGr96XZmNaSHwmMohW
zoF9S7pDqndpMCjUlqv2+xCmpSx2sVoXvP+IRu1Q0Hf0lDre+KylVkTELogTIzOIi4r8V8tp9uSt
kbq9CHxqBOnmDXKDjOXjAzp18+C1U/OJcAfvOUb3ZoSjx/d2rKtak4Yx6Lak4b1MybgOetWeANTX
c5A4yYfVWXjtVOZvwzSpN4W+SYZBmVJGmpK+/daTZuNEpCqLnUyqCkki9+JurRtxAjwnNrRRNRnO
sXCSYed2KiFeMlbTJUnXGlcFqtEihHGbrdDO4uyV1WEWu9aOu6dhJXA4tPupeU36pNtsI1lzQcZc
+8lpWGEOBMIBRdCr6Q6EQGAjOE/VVB2V4wb4/Rc7Psq45XpZkW7C2+A/SPZlESsncobEZfNp+lfi
hLO7KYkZYMxZddeZ79afHZNFd78a/XRpdPlG1RRFd4d0GlCvLCZ9AfSfqOOom+JA8nY/7epmlkcL
UQQvrOb1MlDFytNwJfU2LG2kiztf9hKYZOX1wiC2J0wgeLm8UIkMT2oBsoA+q5h6HappJEYjJWZ7
OKymy8LV1EP3QBxdc5sXxHOFmdGtV+2sxmeoMvdLnQTro011PSujyIcbJInZPfB7db0qWDGCj6fg
faTIgG1knqV9YSXQTqE/te2TA+9gkk/lyWsLCOJhIVWv5TDQwZ1TestnQPzyq0O2CTkQsabxtqwN
5K3+WJrMuma53NSOEmSrBkav941BnxhSbCun1mPuHfLfRJVYkWmm7K24b3A7xblbmAeAjbbOIp73
hU9rjotQfY+QOGveHW6W+8JNZPeW2csKEoWI8yogB0XvbDIadGS7qsJJklfNyFwDncq0yuVOO6bf
maEveuXCfzpVdliBIy3Klt3OhXWs+KhXSde47quSiDEuaLls+yxySR3rYFpXZsU9AWMT0JrogBM6
JNQJMW8wt5BwOzwJo5wPI5DsZ37JQHIra7oDoW2n3p4ljVoz7icxEvviWoU8yXqpehQyDSaHAqFM
73sv3mCsKdZTleF6gTQpMPB2jV9xFInENVwy1depz6/qjkyqqCeact0JInr7U4okm4zrwe4GQpYI
yq4EP9q2tbguHCJnuORHbwmOJET49K6K1SA+OIJ0jw8eahmS0gNZLKcYXSdkW4Dy2bnYHlGQLAWC
H3lqc5J39quvAs64tM1zs7uUOlunK/Im7JKIjrzvvYdEWVjqdnbWWeZ2qlby2LC2YyNYSqHGh3gs
UvFMVo6a910HUBZZmkqmRyub+vfFbePP+LLQfmLjMd9qMTfiXJkED4eyNMnKA0Bwj2OcOjzr6Hx/
4rSL3+GM0kudm+o9L2L/nGti56LEMJxq3+c+hF5eu9IM5yYervylYFNIO+bhfcI8ewfdnz42SQKc
aqb666C0p0NDFu2LsxDozFo584ExbSxUCaw45MIEn1BDdh3P8dAYocJCPPGoGYu4oxEYzPeaE8tg
zyq2ALbFSPszHHo+7XkIYVAbxxY4C1GH/aGyUqBJCEpyTbEByq/tTANt6MoG9EbNtrUeSGZfv5FE
TEZd7wwDtzdhk6+2n3YPQ2XCbds86IqQxHt5l8x1Se4GVEfJCtzw5tegxHRkO/BhQVMm90GXiZcZ
3IpRxJv4oMPSzKbetcbY8dD1kNYeGixV7s6rCiTqikD3W3fy/c84XrTem23JVoFFaERFbLKYHefa
Vvj8+lYhRyDDpt/T5zg+T7bkyKrzBRSr7EkPhQ5sVbzTVio/GfAa4yFQvdfsN1RfR0HGMI/9Wpbl
IfHrHBZjwqlAVZV4BXbGbpSTMfQ18bh/UBjQN7Obk4I0TBOQO4+CIEcF3LDTlwdkuPLaId24iExB
/N5O+AQgEtZuY5DiCEYnS8uA+SFI5yDeDV3GDMKBjJOhCrLGu4KpoOGIwYx4UmFwfO2kv9JBqIzt
tTvPbLxzPjrGYzHZldy56yKyaO18olI89t9278yqbk9+ktbELgcFJ7qHPQdWvRApsoTSm7eMdTDA
I/rqvCGbiPmHQHRJZn/fF+W5n2iG2/usqsNxWd1h3WkbVgRJhvQuMjNrATSwokQjDfVAivHgcS75
nLjd5GGETfM4vqReBv9IoeF6QrKkR3vnEdDNV+zK2D0lKHbJS6Th9nHaVDRkNGUKjFdZ/eugDUmY
lLVuXSL4FBb8IiWKyFbNzk1ujf7tOM7GyVpNqNZgdjk/ki2W3/QM93rzEn6h0WC6cjT02i4HMb/m
0py/INVMxQGL8zSHji6NC38c5UcCy02wQuqd3hq9zjcTZd76AN5jPPLJAal9eJsHwzA33G+RLlWQ
fZro0Ft852st64pHVGC/UYfTcHc6sZVjT9DkC82pSj7OVW58QY7UfVu6PMk38QRgB+kfydPMtHAT
x1N6NfVL8chvaziD7LBsS7+FOaDejjUdD38eCSMTD9SfWvbOYUcGfSuJaj/WvVyPmJwGF0u1QSs0
4QH58zSUEO/loKz5OE4+Do7FQLkOKFhjHyuphqP/pCUnIDINLe/xlmlK6lJvI9b7GY5Ko8F/9BlV
gN8LjhjUXDkg9Dbqc4LB3XECmFAkIWcjEZTJMg5kIsPhuaCoLX78rJ69y2lI1jt8B1BYseWMmKPW
QPQH3B7FDaYu490ViXGxjgyMoCOWfKq44G96IqduA6398ygVyL+fEwu7S9PEK7kUjL4/t4EkSKKL
E5u4r271zB35uOm1W+jgrVKJ/YVcdgLye+wvxgFMhkPBZQQvcDItTnUICtVaZ3a24jKf5+3RAzRW
HVQNcBoG2UrHqlNwOIQaaRZIvWGplsaKhSm0BYOBPFEeuH5WKtAUhOUBTQbu9sfboSFojIEOkwo5
5De0yuAmYZLhGqROvvtIvmuOu8ij7TtfqeYMJar0j5Kk9CfV6NHZrdlqIwlbqvZc6yl3DnnSe/Wh
VZbxVsk4UZhdkkFd5nHRp1HP660hdZH5FHH/pd69b8Z2tfcZE+kayNX6kdpuZOdxljHkQTYgl4EL
693LzOvw28Z565+nLm9vymTB8oehA3lUX3iFh52iANK2Vzd4teIye1LcBJ9muw1IQl16NGeNXHzA
MdwvL4kv5+cMbZJxoAfEfvG3LK9wdITuI+5v8wvVw8ytjaCIihPA+dQJK0ZPYsT1zbjyhnBk17yf
Is9yQoBxL4QCxcadVReIZPq88R9wO0sZTV0pj04/ug2z0GRwWTTmyAhiIcyIerF23km6VeftoHPo
W4QdYO/RrbFeJszI2HTAAtXe4FiFTTN6WrwzMdgnYdhgwcpoR8Rxdjo0O+5E+ameSCbbtfN2TGXV
dy4DS0VywWHP9xsEi1ARD+NAwdokxtOg/OU2j5lCaF6vi3GPQsviS54akm2ZqYA0GRHzBRswIB5p
2UTEhjmIKMEhrqiPtrU14czSmuUuYXTZzD3jurWHpPNTzyryW1PmfyW3f0Nn8e/ApTDr/ufh65T9
0Ij4/e/8Bi05v5joZ7k5fMTWf1Td2vYvFkYbwl+YhmxB/NTv0JIQm1QX9YmJLBdG6Q99iAIBCvJ/
qvf8Lc0V48FfEZL81JOMntflenBcGZjgVcA8P6noidggUxtNGBausbdeYv4Me/taBN173NhpSzgh
9xsCWgI9tNXs3MSZIbNWWoG8YNeTuAxqD7Ti3v11sPL/teZMKYgeJbeKGktqv8WvOWN/Dkv+78vy
lv1Rq/0v//5vgqR/aLXlL6ijsR/hDQDIcbfk4L8DkiSdbhcUiB0XGqJsZEO/AZKko6E9kibeP+rR
iFASf+mq4Q74ERqE6kLmhIqOeHA87D8ZxSBa48lo9Jelmhtv74ylR9x33yUme/ZckF2GzsSrmnNK
90DY2Ut3QeGVw0FVqKbz7+B1E6gMuxvLpvuCDLvDCj1lBQJGDmUKUiJc3Y789v//JWVJfr1/fgld
vzU/VrF+//O/XjK+/wuXCLp9JPpE8XDI/B3T9s1fKCHdYOXtP7gB/nEJ2VvAHuq2raUV5w7Xy++X
kPC4hsC5Ua8RIPP9uPoLCjbeyo+wNqG1SOQ2Q82GO//RlWWoBbVN3p3QkHa3wG/DR3hYdaYVZt27
vmHcmqKmBCfQo6Kqx2C0P4quN4454qa7usBe2pp1uycVJT5lSE95FIuB/vDMixAMFC+TPYwnnwTo
ks02H9/KFC2xqVW5qydKfmRSTwe0ReIIFZbet3HeX29yDkRJVUsBhWXXOzFM85Wv4uR+LasVwbJl
vhHMCur9nafuEPSebGbP28CEUK/HyXxYm7y2wjyL/bsCROLsIW56Gk0XC7MqyxdExflzXwxzCScI
mkdsJLodrfwPbDRMwolZ+Fc4ufXO7dn0/M6oLqZZyrODFZ74/FTexSohHTid2sdW1DGg5xQUlFc5
FpS1pR37MLdt/Zbl1XwLDujUOyIyjWc5EfAbjl3cXLfZ0l555oi8mE6IG+1LsF0z+dBnhXWNon4+
tfG03I15Uz7hvk4+ZUWLF0DkwXRq0R0QF5Pa65ex1vqDUsa26SO5f4rBFuY9Oi3qOUpHXw6ZaL7M
LuwAKV79uz20xnXuqOG1WLV5mffBzAyUuIgJ5xQB/FCM1rnNV/9x9gqLLLTVvljmBnOBGNIEfZjM
N+k9yPdj7CQo0wWH37cGh+q3WqjqvOq+of+5gcbNjdHm2YQGt6pMGF7Lsw9EiHT7buzvUeSro436
IAnI0CHGHsdq/TiX1slbiALxHFRMBOe2uxU39F1iVreNQz+j+1A1OQSqO8n9skzqSAoL7hG61Tz4
PURnzonMjGvbQg9GuheaaBHcYc61TnGOIMOo3xMst0fKFjYwCzqTnqR9la8v3tKjJlZHMqwgVV1E
fWNRR2LauE/nrq+gaVtVrqeY3q4UVpYs6K8TKNUu92/E4rnvOe1qO0Y8G3syMpzXSQxxRDbLe9OM
02cGkn5PvRh3S8ka5vCvP1tf7XnKTgDaj1OAggIZdPGhowVw7l/wqdAx2I07bQRHRGckSKBLMgWb
Lm+L9tU94f7nrMiPOLyrLwLjwsFXd2xjzQGf+KeCkoDSfBhsgnhUekVznHcGQgqLbMvb9QG8qvGW
hyZonppuJgSYYaeHIzLrE06Zb22VYbPx1V5Z8aNXzWcEZOkuzVaSaRaSgrVvnjuz/ehQVXaBGj1K
aveZFeYVJOrj0HUsfsJ9y6R3U4CAACs3TWRJnB+EjzQAiOA2co1Rk5XGB0Mnl4rcIvYTiw893cg0
oAxn2tEJsOnPSoP3mN2tqbxVsew+tYGBNozSwWM35MfesuNrF2BitqpIeeR16RVoAflTVJL+O8EV
hlr6+QlOGjkqvV6RztSjaSpk56o9wGbFYdm4zlk55b1oq/eh/DT5q4kqvh225yXeEO5PsSXRZHAd
e9OCukbrQC7DYp8DS6NY4K57kKPwgRhMLpD5DdItu6Dd4ZOhy+oGooeP7pNnkkn/EBgKmludCzke
UjUsYTbY91tTad0lt77UzQEu37xF6Es9nsYoky7xfhjVHLldYV9LB6NN3Jj5Lm6U/9VZGjAB4KCO
8ITURTlBjdut1/1fzs6sN24tzK5/Jcj7CTgPQPohxSJrlqo0Wy+ELMucZ/KQPL8+q26n0el+aAS5
uLiwr21ZUrHOsL+91+6nr+VuMiUS0xOksZOdGNv8QaOnD5GxVeMJr422la0eHwtwPpgzlNJfGwlj
JGWJRcLi9bXn9nudlfklmjn7VvgIfsxKM69JP1iHjIaQiBo6e1t6Ft0a8/yG34LJjoMKRKvhW9kw
2/H1lsctFwCZ7GnGOT/3R1W0WFHXpQFZBYId96d5wjdhIfUl3JY9jUztNH6WXr/letRuLaGWk47B
7ljj1yNFC6BLH4cHz0xa+BXSemn9droZ1nKqa7e9Zov8mnK9uNbI9oErtYFBVxM/xq5TfcdN7H6X
VYwfxcTk8YDXKN4W8b2wZUx7ICJ6ti6hR/0Lwlmd3zcuYhDx8CJmuaIM6rcq0b+VhRk4pegxslPH
eJGilduq0TW476VaWM6K5VwaXnqKiWV8UC75DJR91nGWjfEX4WK8PrnoaPScd0uSn/OGdjXGjXAd
jKSCVq489hxfL/dVsdAGWQHbQIzaQma0GOgtgw3XKSUDHcSp08PHql1cZM18Qm6gE6X05geXID++
OcwyPHxq1tuQZawk6DnViHfzZGKD5jnr+4ue3f0/sTxYBuO6SfrJFlIzjZ811IvCOpvI1g/T+MEJ
sfpNq4oZ3LUb9NolDhettsOR/InuVpgwIW1EvBQVm3GNQ0i4aKa52PMi8tIXa9ikcNZ6pMwaoiNt
kzrW3c4z688Yp2O91SxNAZWZ/XcoOchAHiy2Tedn86am2rYPGBEOlAr1Dd1UdzQ8LTyJnV4TOzGZ
AyWX2kIFTsp6lw6CHuXRpgwqBzLkDLQT9h99MW7nxfqLkuJu+PT1MHUGsq9Kvs4N4BiAVe4lE6Zk
ZkeIKoJFhqGrP7YminvGYeyEMUFu1ooqR2dQa9DbbBzq/lEFNtmmi6PG+CPcUYZV4n/BMgksp7Yx
qID8X6b5d1V0Z69xqc02RYnWN/9gY22HTS+Q5LJxxgPK6ifvbHm80MbeJBmJ3QfOmrsePTxXVLwE
zE3E1urA6znUKkE78gPTTHpSlNpRlf42zbDVtPJNW8Xn4nTM4nQXSDhnhtN6V0hTZf7lNvqoEoBs
tTkfTWHt/SK/5BQljctQbVq1dKDJtG8qme4EYBBtLs3Imc0PoKqAIDeZp2jOw7I8OmCvZGViz0rW
HTyY7ig1ZGEP8oPbVT/jCA0t8basRVnQJN0nh5zxNGFtCkgwZTtqQnUoLfNlgqlzS6aTRrEhRqHF
4Lbbntz1hSkz8pI+TIHTXQa4CB+ZnPbmgksepW6Kv9MuNs4UHIREdbZjOVJMDPHJGsaHWqSR1JBd
ShkNY/2e1tOI5FO9YeQlTqAdVuPqTdalxNuiDY52zDvdh+4wb+00/cqwdT4wtQ+asUqIDKgbzcZU
EDQPzNuuEhkRtKG1l6zRe9so35Uo/MhbxoNdDBdiDrrcZ2PiHi0JuM2a0oPEEr1wAji6dfo2lMJ6
rpX31wDxV/bPOEu6oB6Lj5b53iZJ42/fVQoJ6lzMC/2hpfxNw87NnPEPdBUPKxgesJ7Vpzdn8Nc6
Oyg0DRS0rm5pbD+4ZQFyNjO3tbZ8rJWXPbaT1W/v3yaaA8rIqezuYlnCeiic567M37ylPtiC7oMu
K5/MaflLCa6+se7KshyEIpJr9X8EBs4hyUFjxvWrzLSX2bWok6uGM88slFFVfXjE9lgCQGmtJbFL
YKqRRUk2W56q4Dyqq0eVBDZBnGEjga4NMxoPNFn5yy3JT8o+SPB3RLqNT1lfeafhbxXxzq5Si/lc
RySyzh8YrZ2BR/D1Yx/FLrhv0fkw472gA3LSAFvyTCX5HhFu4YyBkHinXqXNGkzZn9yzrxP8shmX
YWq3PM8zAc9u9c96q3YWZDlHn65OUp5gPFxSRWFVLBPqzJlL7alroKudmf15VcjkSdJiuCSwGiBJ
gyLDfSJnYYU2F+/Il99UtOURAze1wYqZ7mxnOvQesEFLX39Y+EWVnFbOogcabI5GonOmUvuKs2nG
tjIYyP7YZNpnJhgicAvNeRWFeST/bZ81+sl84rKkqJ+Aaa9bbvT7EkLUZvZOudBeeo48tI38xm/M
TWG0H+XAItoyqjGU/hjTjLqReXNmTzprcfMm8PsFmuEdExZxz2t2jabv07JMAy8fHzX9MfOMw+Cs
N4YeA68IPiHcKrxZDUXGTrWn2BXPCLzEge68xYH0oYLiR9bI9RnBAKAKmX6/OHQWY6fs/fpBzjF+
kIW6sVzjGibn3zyw7MMkG3YZDdsinYaIDfSvbd/NSE16zlema4mRgJIj+OlpHxymiG7APt3m2cTB
x9eYgvb1s5u5D01tMEHC2fAmHTT8CQ2FNSnncVAlxo2Gwa9co6YWMNH6P2Rk5u2q81JnqXp22Vto
UHhjHIIjqrT2VfliLnhaiGs08ETYWZyWjgWKMDYxc7ftDEInqD0Dq1ORLZ+T4z9k4pgx7d6aThKq
yjwz8gFDNUqCNsadupZ0HIBGCJxp7s2RO1LlUDSvYnH2JEj/FJMoWAukOpiFhbufqoM2ea2H+zGE
Bgd/oJHOa2gVHs34PqknwYS+zVusg9acT0aEInijrpDUeDY+NkP27Y7i5upqL127wtFrMjr2j3pv
JLsO89DseByWxaynUZpRsWjyjajkg5HrH7SYdAFZmHODeXJxVfbQ+kQ9LKP+vfJbsLKXW+COfVQI
Yyd8/UMaGlHLRB+e9CRbDgsm8I1F6cs2Ax61YYn8zHzHCEkIyGvlVepGQysJn4yKi96mzCQHuOG2
9bXpxqdMt6zAryjHbWV9NlunPxD+7LeiFr+rKf2juvTLpc44EHPfbLT7RMt0+g+3aXs8ye4jEeVs
yz2ixbbv82W0xc7Ry7NGPwhLEUGCqrK8J9sXL50o130et+DJaEWZ/fanTzG64kNYTqbpVkFsDgbg
LJ3APxElu13AcmnYd+wqdGw7C21arcoBXxEGSLxRg2Yz2o0rvL9IH4Uxh+gZ0L9T9AEnMw5U7W5q
2WGBr+LnwVqiGY/XToixCEDbnrq42jt58qL3VQtnPBt3g0GnDwTzm+IkwIj4e8io1fEfadgLkomQ
d84S54/5T517ILMJyaGKEoFIamy+xrXCbTytHKldTl6r1fChGs6yzatsWp2xpL5L0uxE03WyYYLE
lY3Ab7BIPSD+j6EjEeT7VgtSa67xRqV3oM3XIMeLvKa+2ma4yLZK6/U9UCS+UpdrZ1duYwcLWSbH
nuoiiyocmennVjh/J1c7VbaSoZAJ8aomwmOhgm4m/82ruum7955V+jDrttymjoP3uo1/sdQ+WH78
jKccvGOOdlSwYWBzG/lP+ki+hDnjcp26uQgdwuHnNPaObatR5+r9TE1Gx9rKBHfSRBVxOL/ptc70
PQdYQHkmsbI5jki4T7fa7N51ab56Kbuus4y7Lp7CdLJ3ms7ZCt9VMNIiBhj4pYJ6R1Y9wFwCk7VL
D4JmI8sYfo9V8ZrTn2PlzRW1DAxEga8OmO5LuZa33uj+xnFyf1JiCAkKGq8H+U7gKYmEXZ+7tPhb
uKCEElM8mYKoU6t40is96GCwMXFi41HsfRSGbq0U+K5Q4vdMVoYvMFesxnShbKZ5+IaaGG8r24oS
I+U8avuRpqxLs6Zhl/RRbKV/cz2LGHJuNH2Rr0kvd4XgMNoir2ymhttJu3ZvJqaO0mMnkO3A72SM
G+aa8VgxQN+1naYdyiU2cMFZIr1BXJu2q8/5gYsTsFn1wWeMiaR6qqouHAuAuV3VP8ZpWx/NMeve
pWmDx8dYumlG4BMeDv61GcLedJ6bhG+iMpbtmnEIMFL7rQUlkRcryfoZ0WcqumcIvWEaZx/YwZdd
1Tsvve5ealxDeUbHc1tdSvuVCg1vC//1PesJiYj1Z7D98yD6R9hB4cQmGpmeUNwvpjHE1fOrqq2t
cI08xLG4c+5zXRb6sORRdKs2bGRzMGyx93OTOE1HpSiZMc6X0LOw8h0dEJPEjrxiO7pa/o6+bhNT
Bu5pv2clcU38ScA82wP94efBUVHvZU/wm/EvxSmGtzSqdC2PJqs4dZ180Cc9mvXuNiXThSts81Ak
82PjKW4ccxy0VlKc0QX4vtan3iqZwBfutlNzpJX+VZasO+ydgWsIwjxtDthEax4m4T36nZFzfi4e
Y8vKdqQR9nFN+beFWMv+VGjpExzsd2tZsG5Kvd3aNCSyd+HqKfQCQJ52S7gjmHk/QleJ510rWHok
7ODnZXifnHrPHBxwmx9MNj62Cu1n9RecfhVOYB3TlDaGU6q7VwD/dBs0xDSSeJcbeGa9noMKj/pB
mo++yk/C8s6u3zxy8TxWo/0nJvmfFvrLIssh1ErxljZIWAM4z6xe36ck24OM4wzQPjuuYLjfvPsF
J20NkMTQr+Z+Xp41cj2y5+4/xRkeGZ2xrTYNnyTSPoU2nEQKSpRu8iPq6RA0Gl1m/WRu+ckVJm4S
gFd4Kef1ER7NkbfU2VTFq5SYKWd3foOWTTarpw93bU527T3QDIPfbiTGirfrtja4KcZlDWw5nnhT
wCatAgztbzF3ApLRYm/m7TWf+4+85dSmu/20A8JDkZMZtyej705FisxnW4+ZbT5rBiboyXvsBMB9
o9hSUffjTohcyJEFIIkMUxRXO+N+V+4/29bBOEKPQ27Az0h2mrE+2CtdFdZQH0nmqW1HpNDrDY72
id2H4Fg7WLPmxnI4fBKSfXBN7n4VPVDVMGDR64gkF0eP1jzcpOWBRqpvLRVv5kgWpQMyuNVM/ydL
pwZbL8+3JlnrZFGuT9MA50M0Y/uOtmjmDTCOmZtMwuk8NZk2rfYvV46/Si5L2xIW9Zmo1cgy2ScP
nt/voawcnU7lUcaUHusqxywcMBYU2n3TP1v2eMTB8XdupvSVOXAfWbbb75XiRZGFL2+1AmC8ZvdS
EdL0oTN6886vuKx6+XRiwIs7ryzOJrzV2v0ouH6E6wB3RpXfGZE0ZSGe3YvblkXuhMNJqW9fqXv9
dQ/cQaRmt9O+/DJ5IZ169mQcVeqpNDg4Et7SpPc34aRuMZnwXPOT6Ph3rbURVJQQL21Y2OLd7t2D
Y2CEnMu9t0h8celB1fmfldeWdBfMjfRZGDfgp5wd3ZPmlDdDo4ZtdMzz5CXnOG/D1h32ueZQ8amL
HAO6A7UkR07NHLmetCyxLpmTzQGR01D4CFMr9YWdQZoUca7v/Guj8hfVl1fmIxxvPYYCMdJRz/Uu
kjktR8ucvDg9MrRHfpNzIN5MHrhtZxk7kspfo1ZwjI3B4pYm5H3r1YkBuNqDfi0WQR7eIn22SQmf
ZXOpCL9PTbQiaZK1vRiZ9720T/1kpQSI+XTctf5m9+ZKOCa55MIx76hNfBgpLSey8zXO+HLH2Y5c
rQhnHXHEHTiXjIEhqnR3r8bAlKU9DDxZg7M8c4F7BJxK04dwCLF6zcE3uhC4VB/RR5WcbVky81zE
59QXFCojdQPp4Uj55jGQCguCclje0voggFiRNTDisDC0Y1rdNdDeAd1256vXqIg6A4LM/zFI2RIl
zvegNG/OMk2BIXW4JkLbG6jfyMT93xGtQ7Bzbql0rk81I5elnLag2Ixbo7Jsz42/PeEcxKK+4qHW
2C9JQfttKInL9Vy1g0HXnB0zu2YDJmZPbQDBA3FtJw21ZYjRVxdtn8aGE+XdGGDQ/DQn3jiE4LZp
m5/sDiMkdjV8Lzo+wC09SJxbVrDdF5KIw76ycvScXDkvdeePTYCLqr0uZmMfVhSeT9fQ10sf182X
PSCisbgl9KQPOqClCe4CB9Ihtch6Lt7GbPITEtFtXmdfw9TmQuL258V5wcwjxy12o/YyT3nJYFCL
5RhBEOoOrDuIB8YUGVn2u1q1LgC7ePXJLWx1J//W1pKyODda8opShkJddAE6QpJwxe7cPijkgt9d
G9fXBfMob8/cuyUW/H0xUX8ZUL1gUZOYlPmuHUteq8Tov0jS3CO1nIGNQINtHcV6ZmwbvVbHSrhA
70WxcABpnW5HwXb6WK+T9pymprVz8ClGtWr0CsHY9P+0ei4Y3SBc92PunQgkZGHJxSuM3QlEopFn
92MGzO5xys4FdJGHVGP4084TNinL7qiPqNv+B55lE6x2P4buxOdY1JPWQEyex73NPeI4l6CPXEJ7
T7RZu7QwelRixxQGscs1ACSCYhpAi8GIHw9SOdPvxOnKg+MWXJr9TgVaMoSx3XL5Fxwp207x2FTr
fOY7OkYe+zFGbzxtS7Dw2u5HzjlGEBs9gWzk+mqJADNQalSX/bLT7Kx6XM3FO8cCRFeQtHr/lzKt
tOI+x1sGQEb+quSAgdKaJGqRpgv3fcq7ORyKttnDV+N6jd3FPFQd0XRQDjaGuliwE9lpTbRV4fU9
d8nMuUlWoN/jpCQ362WfBWmDP0JfEVrSfnIis9eTQ6xXbWTz19WctKEqmDyxX8my8NGKXD3Ybaoi
JrUUpKC6Gb/wpy43S7XGNpZ+H428RXBGxvGwA5jfnhKEoD3ktl9eN6sXXRcYu3xuGexX8VmtHZgq
zjNXNIz1kDdLFZl6T3oTCm10xxwdHHNKn2ZUrMd0WgpqEpGgZMklHmxZY82P3HUYy3lj3XN4H7Je
HfQJQ/Em5d0PnQHb8bBOy9VuhP/kmVzYA612xMVE2wmp+lklDRN+9msE5n+h0r18nPXGOumz3//y
aYpcj4D9tXzfcCo+o7EPMRH2TAy/3MLFPSwJ/O8bfPN/E3z9uxb49RIlNXNAvMaJvjBryiWiSLIy
fqxP5b2yOi2lyLZVQZUp95GpZVpuLPaVBcRBoyk678Fwuizdl9XYJlu3ZZo9y8YxIgP9YqcsET9p
rXiKmd/XG+GxLGKrq46K+OWbAtf+7qHlhl2pT0Hp0vPRtcVy6b3G3BneZ+UR73UGPaVgYtT950yZ
1XbBlw6jXnPbkCh0ehsKCZLEb0bIWU0PWGtiiX/Cl2te1zFzmh3v9jg5W3LmKjhnC1q7N89Ou1lq
CWfFjNWpI1+BzDj1nR7gJ5WgkofxajhlTEfHlF48rpH9RhNiDWXVuYEZ5375h//Xmt85cbuAsHzT
7/qqXhE5/AQcQ04lAw//PL4kpuHSRJrN9tvE5eq9c9wZccNd5+NkTcsZlW2ElmFr52Zd4s9JDDaS
CPp50NQKn3eqx5ceS1vYFKj4KNWcIrQ8+aqsqXjCk9jK++nbOyV+CXrw7hWTVgUNra6nG7A9a296
yiacsixvQ5fiMtXSG5ZooDFZj+LJ+un+wjCQzNEMi4iJYO1GlnRq7UoKaBLPpHvcB3d24Zh02s+E
VgwUZGbSZ1tMULACcF/rYfgFUFP8Q7E4bXzV6a55UWaqXis2JWzJd81tfWVe6T/LzNJQmwWqcLve
x3wAaES2sCpgtp5pkV0wQ/i2aT2tUKrfM2u1wrlsgHJ5412lyv1pW5nO+s63uzrPFqmEjRBxcdK4
+AYlXasQvHFHyZEecpJ8VLdMlmX+0lLPf4c+jsxsVVGaI08l0k22BBHs98mv3BsWDc09AAaCcavh
kQizZZxfqny2jxLHS1g4DXeZyb6TY3wrfzEbnKg+rvYt6A5ujiSIozxnPAT0KMd2QIvI1gUAscXx
wh4O8/OxNORwWqEs3QZjHl7WNEENxe99idMViMpsFNxpl1Y1aEdYYxzb17lTFYwI7r75hxZyC7S3
ujGLDdhhTQaqnPxlk/C8XCAfjP1+ZcZYbBytkle1OkinMVGQywq3m1Nvvc5bChmUTqNky23DMR38
hsZinbnnjWHS1Tekbb/EnIj66k9gthszRgkc1thk7WOC4vbd/DsWHA3ddJGPDQm7jRM77aPdyBrm
om2XW1ZmooMko9wX2ZR3NIHrZHjX2Vi+nFm5TWhanI0aOJe08SQlke9BJ2Qza+xH8HmyLDJorX5f
vZ6IN22H8rL2Un7ZhW7c8lJnblXonhU5PDAf+T+jNmqFkpD+FW78jH6rRwM21rCHTKBtTR6xnWrx
CBiCcm93EFA74Bsc13Hu/zoMqEAeuOpq2NpwthYzOWicTkPsm/by/0F/e2kq/v2fd6Pvd9NyUUzS
8R9f17//bPfTgEv7Gf7zb/oPfwbW6/8xC99Za//hJ2FNBmW9TT/9+vQzkBf4N9/Y/Xf+v/7if/v5
56O8rO3Pv/z3bx7l8f7REmjy/7eFEgj3f+WX+1/1+NV/j9n3f2Dk/vOH/tU0p9+Z9/+a/Bb//Pjf
2G6O9j8o0rSAVmDt9HEp/LsxTniAdeFD3220BsWlPr/2b1/h9V8D1f8VCJfGtH/K2P49eu2AHQM8
59DW5hi4pjz/P/kr2xXsSZt7PsO+aS2H3qiORaH7mafDPzH72AC1MVibFkxOJce/XL+yUbvGkKXF
zRFdXrjdpql6APgBzRV0IbNaJ+bA1p0mLWJA6fmcgY5gyxSMSC1brIWJCfAQu+e9RUZ215dSWQsq
sc0onWxoNy3yWJtOXaUPRHOALm0gNq1UH1kTLJB+FqP12IyLvlxaEl/WRvkapI487df+jzZg5UNn
hb31PVqSCR3ptLUKc0nKOJwIyRq7lrqhqjnWhErJNo7xwBq6IePpafuVFVJfUJBjRltB6+Rz15KH
MUesJGulF9Hk2+qMyakrHtqRg8xxyMrWY4MnCtd804hTje+qWeInXjwKPOZyctMtKGAjvcRD48/v
nFPWUOfUgbg5s97IZKXzOkU1awm32+0rf0P9RRtK+7DQo9FvyPmlTBaN2Gn2dow6PugK6lzNlCHd
xf0o/5S+2Y2ntUqdK4u+3VC8R+FPfraUyHYEED35MdKDdQBAyHl8cKyvYuwTTgSrk1LRbXIXFBXT
BZwaEEImX9ffpJQ9hVFMP1ea2os5gVGVcPUsltGkQk4rUc0LCXo0nqU1HDGWNO+c/gBcTKsoiBdU
7mnxpwUWrXLVEAHWBEhbNCgyXNs00iV2zEDCHka1I11GP8Bzn/L8vA342vK/A7f9FLCuEIxqoNq5
j6JMl7tXV7hd0JvYmw/k/KecV9pMfGxlRlf81hgX77xRJ12eVdUezHFykobVBcnisPtO6IYM3Vf4
Rxy3kRKdQjxOoLmIYHj4pVaXsdt6r3Tw54ItZO5nNsOUCXQn02hpjNwK9CTVNspq8OVo+BHYkRgW
DFsT3uemJBgSFS6uKS65/bsBebUOFMXs4ybGZPxaecN8xTKN2mi3KkOFWOQEPLinSKXW23YMbfLM
aDg2Fx1lNPPw2K3g5kh+GCvNUKFJ9VMa1umw7oc1MTADmEsVlLo56me9r3Bm0dWaXWSFmSsA7epo
XLn5EKesp1kmdFI0+GUTp4NPAWwhSm9swyqb+Cz7TDZvTgN2+avSETa0lEkt/kw7PU4i1Zn+GXNs
/PAOrsKkXuJjxUsnGEE01rAH+kUGqAZv8E9Kun+r3MpJQQEXy5Z0qhkO2CmioRwVqIPWkj8zKO13
X2UVcuYoPuQ0FTHRdYUzG/pPeRkNBTSltRRgxImCt9hHOW4UQydspkbPYdtXwyNRWItXPq0tACpT
TENKwiF92YjOZU494wnzQ3+aJ3RSSmlUoBghgQ4E6xZOk/L2zBjQGe7sXZixJo5Yq9UT7aZpE0WG
o126yTfO5v69NGkWOnlN5y17uAIDvSPCFWjrYMtSvGTUv81G3eiUCgojPi+YkC7SQ/jW56V57yRD
qJGKw/e1WH2EejKvWxaJJDBRNRFhkoZClmBtLOyIdYM0qRdaTLpssXZ0YSQI3dyid8k0OAluzKTh
yNfOIphy4Z3JxucXg1THiNHK7y8DRQXk3xr+2cwtONz7yazYumZlKh6IldOslcQEMWNnuVsD3cuQ
Ukq9tSqvbnbSMLEETisdYHJSzL68qfeCOi5RJrWiKrcgeo1obEVtfPbIIaBp1060IHxYOwJMFC2F
b2q0cGC6KhTkuB1avmbYdTbbIjFVmbuXuZP2W+yxfG+MmtsytKDVoJ+yo8gOjykTzoVyRvsXum5+
Vfhnp20MgxBRuQFzRwJ0lPGZ21v13GBq5fAWL8+N6xdROYjF3GqlrT+BbrMea5HEb3VcdeKvqkYm
FpwdyeyuXZU4NestbRWpsZbx1o4xxwWVQoCE1FBly3Q/GTcqfhsqk84la/W17to5LDHM5fqhiebZ
GOcbBRq5szfqWe6GLLM/FTyxNuDvmMlzQo708aDk3b5OFywbdcLLZxJZpn5Pkq0OCnrX8AAbssf+
xjs+e3LGRZyU2dYFHAmq1pCM0Lb9uHGXoMXEcHPs9h7150q8lbCsbo2HW4vKBtu60fXHSk4xdvKL
INn82sVcvehv60r1Mwy6/ZGyLnWbwVi4lRtludPub6ak8L0qGnh7FkCgU4Ph+njn0ufjkD+2gI+1
EHE6vSTc1rh/OxJguERDbrezjQSz97uy0faMJ5id0KgCboI/OTa/saPd/woM5xhDijzZGwXT3/0g
NWjlDQIdrkl+DdWPQ3PqbTpDz9neBxvwCbb2ZMkq/8WnEJHOI65rm753KW7YGKPTU0HtwY7kU+vj
aof9tVFH17XnR2gnXg3qWNRttABo4TOaWONJhozUMK01FAtWPjNFWUtHM+KcpCIYMX7IBOJeCmV1
1QQiDF89ihzGCG8YFoPvlXCSQzJpabMBSFWBWcEDWXTbumKDDsB6xGvEHq9fl0oT+MeHxJ0fOTOt
LH95uZvVyHcrKblO0cNl2l+yai1vR5aWi5bSK8Ci3GlyfX/vGa4D6XPL2RRshDUTn0WUrz7K+xJ2
ghkOUnCM1yXH4YrnxiwexFyVWNQZYjp8UXWFfTDOippqjZzAJMfHgdkV1qSDILPNJEZYVsiexMuE
hE+4Nh4RiQlMQtAGJxb746G1lW7gEFis71pnIrFPXL9vm4AQonyaimouL5rmYzv1WfY2plG3y77W
kEs3DfiYGxHt1g7syWfl1mGKvRu8z2Eg4OUrXmNwqy+MevnUqDz1XzUSsF5AZr1+StPM+5xpCP6V
m5nfXmIpbW4zLFUBHv+7blfl9CKMNFplIVX08opGBd9cJ0VOrACJJ3un3Dz5XWUxdrZ4nKBur0Wc
WOeJUsL65Cmhj4zFept9qtOcaeMnwvzDR/LvBPasfkKoonhxcRNOJQbp8Q/QNJpGS6E2diB3IHaX
oW1oatl6o7keRqHZNQQ/RWUCKBUTedyfUecEUz3AKuxyny1liMbd8LuIaNbEUj1JE+smvF5vmZ8V
g/0/KODrx6rX97JsuVCYWOg0BABrIF216VvfuUnRgWwYUr1dXle4im042Mrn8W1V7kexSbg4YqDm
n3mJx2kzi8LZk+awb0q0xheCRBuHmSQ+hk5KuXlgeQW8G5Phcrm1ZzynG+57XcaD77KEZxbqR+il
RAg55+Zue+wduhxCMiZ+c+q1DvfjzlQ0T8Dy8ee42VG5NwP9yZ35ZWWq+2dwhwEv11KK7TBQJReU
MNGhkFkgdsJ8Hr1ninSEfqwXq8i2GPrqJpJ1jumATiLNfFipyrszD1LqvvzB6y9Nmbhs2oDQhwvu
9OaL4YXDGYQvH1wETam/JV1c49WumREcR7uluBP+21PP02PvGrty26+OTDuslmry6lA4LOZPC63A
3a1UjmKRVIBV9AB3e8eYM4ac/MqMmWYJw+7T0wAtxQukU67kOXxGxhuiQBlmO9dDC6A+Rz8uZJ/q
oO3qlYqyRvqvYwrwMZJ6bZxtjlykRHLwPRtHiSYP9VmmgObzzqHNb5wTOKVsSUWUJLbFMI5ZxX6V
pb8cSyZEu9i0W8wbblwVuHwXqZ7GZYDeVgvlHbpa1xgyWBoBJhuCjxZ1Fis+L4e0zzH9IzaPhTET
HJHAXzCdiXuNqmO/NPcdlSBwmzzk02RmvxxBQH9jWBhMQg/hGBp2izMZmgTIVtychve7oggKCr0d
x0e3rHJcyz2yZ8iu7KB3izz9NOt6Fie2XRhPRdK7w9UjbP8DihPbLYfnCa4O94SD240uzjolkq+l
adOTkr1zqwD3ZRFhZYaPHo7PC9dO/Bl89JH8DBHpZLNiqcoOpYKffTZmOtFOa17BxZ7Ao/5pjRQK
nzcRbfptlX0t/2hJXE0bJs0m1qkmmzlxzk71GwbKuks7WZ5kT7uvA6+Dg1qS/GZkcOc7D5X9jsZP
93GuifRNuIqwR942ZA5k5r7xNUOFdVrWgw1ksm5lbRoQA0GAuzR8xM34KrXRiHFmjL4bsipl2GP+
N0dntuQ2jgXRL2IEF3B7lai1VLvLrvILw3bbBHcSABfw6+doXiZiut1hWyWCuHkzTzqqDR691Ant
MS7XZvy+oD6V3+opmGUWkfSs31bXYsQGn1j28EvZsFAjuCUALdZicd3HZeX7cCAkQ39Sm4/c7yJe
ZuB/e12cEC/tN4Eo5h4Gz8EwFGGPxN6Gw/UnzK2eay54IAPwc9psgSvAD1fCQnG1/l1cM4QfhKF8
fWq31QPeGs4nslvF24SB+LuXJP4HcOLp0rrlNnwnEbNlKvLNF+0NTvJaqW6bdnMSLnyno4TNV1Vv
XKjBQtIcYvpSncByF8mliIPRwYUyYHjzRfu8RkV9xs2YnEpwHOAnZHxS4HsfvZWtjpvX3nfHpcKR
Mlf2N+R5Rs2hM82IdjNXOEwbbTphFlrCl2iLvI42h40NfkLlz3YaaUSG28pusCGpoIFTAYJLH7nr
Tl9cQ3EcTFHTn93R2psx3ILIcLUhlu1w8sHi9n2JGSlREZVl4P7YynEYO8cuDfvmh+S70D0OocdI
gZdc2nNKRx7XDQx330hdaHtsBuEzCC8s0Kngqk55p9dL6yT1n/7uZMAc1b6TK8jdp2pF044xDD6v
GGEehWc6Boi1jRnIrQsrM3YpEU+8hskF3JN+piATegA7oe4Kdnd9YguyTl99YKGkV8l49VGB5UOS
6PlhajS+qqCJ44OxXvvUsBs8rWkxVPummjH+UPtRJdkW19tbR6slLm5ZUiUZpat5r4GrQGCphooK
F7Z+PtY+qf/bQqk+8iCeo6tWPZbloXZHlu1lnLII94v3SQYtnbBML7ttA9e8yx14p6dJdPZXyGb5
3VmE9720TrEv1ObQGNdLc+oTH4QBwJSFq+3ocynz2WDpteMnuiWG/bZ/3+hUJhLc1xp4EmykF0Aj
I+Dbk9PJ5dkmXnJKZ1WmtEUaBxim1cmFlo7gAKlfrjfsvGG+L5XoJr4lPjWdDBHevqwUpuEJUwWV
uVoDmpC5U3+GlcMPzk2IEGd1yd3/1Ru5xVK5HCX5326uis9ioU0bNI7bXvFA9W84fCZs4Lz8u4x7
oOmeew/u0Y5aodQ/+MYlvUCpijpxFxj+eGS14k/aZyPyfsTXxA01eLiPqv5jzdS6vvFGC3+OQeVe
EjsHoEEJdn12aZ/Yq/JIQ/llmL4mvlBUCteqfodeMUaHmtQRjBrtLDFYjmV6CLFe8WEvMKkuedz1
nxuOsXE3wO55KbZ7tXbZ0BXf3QuzuCHzxj9v6Zx8rCkP10EvwuIUl0Q+aFSPnTirfAc5eg2DxyDC
uO4BkX4S5TKTGBJDc+rRlA64UQtIq3PxA2cjvVE4G6hMCrxivRV4BM5G9f22R5wO39vFV/grixUe
zlQO+okr8d1bnqceQatig9wWF+2xzAnIcjMVq3qlZX0Zs21STgkDpuOb4xnyJfi3KO3l3UyOdCIO
3hlWkagJU1QH8r300oGwGLuxX6jS6qGcsXxjJg7j+Op1NnkHux4deFqqE2nU+iKown4NnSR5cYO4
WDLw5m10hqWD9S300msaAklDOPD742p7PCGbbM9tOw2YFwuG3uO0xHCNwygef7Z50njfDdsv/2HQ
yMAcFqInBBEs5kJjLMGBEi7Ics9MpeQje5XmJ96V6TulTrjb3Irk066emu2VoqHqp4Pfjj8RcgPm
hIbhPxWUfR0pOar4xZEzn50aR8BuXBLniytV115I8nf/DbzMMnab8DtmXzGtO466Spq4HHCBqJDc
HNI+v46dG/t75ETvERwSCV58mQNRUcFuS33Ephmm53rDUv+vB7/3kvBWsk/VRm/BjpgW15qWIo4t
d+T8gwjpYPeDXERmAXiNB+p0yrrKNrrTQBorzqinuAoMDnl01MfBwJ/7CGQpAOUF653+zSFFtihu
tKUwonQiNF8/Un+HrnV/QovADzIol0W9FNrTgLJqehBeN+2R63FyVjkv/SCMyVqbmyM2VaZkAfzw
uwXi/xT4HhhEFZIJ3EWlQzd3YnV3i9oBQoy3TPk+QKX8r0JlISUdM/8el2ljWdVTon3jkj+cqWbu
7LFEpX7mUbYfLVikN5MXKAGqXCSlwUM8ZyWQvuZI3bo42S6hiCCSgOk5G+fiUHWB+FzjqL7V5XQ/
BSM9UWCAh7k8LMABk/OAZwLcLzrUesEoAl28lEvzORY+xtHZScxL4FvzIZvFrcEgJqK+JAGA7/1I
YdE37FwKhLQl9papzbNrplQbzbdSdmY3zK77s9F1STdCx8L3bDURqg/rJdPPeUgoe+sBnLUy0Bj4
GpfLqgrs1XFXAgFgL6cPqrg5Myd3dO0hGJPkXEYCamaPj9+eOE67/pVMcaqBA8m4fhVNivxGoJnD
e03H5FclkVt2PWSxglOgGZ79esDAFw3dz23sipsTtTarpDMdUkMur6Y/An1pjhbs1q4NyeR7a7G3
aOF31l9c/zeNrX9ETJOnphqdUxIY50Yqaj3P3RReMHbhwOxT9yc9W/ONv9fwDKjdOc9yCx8qUhXx
iZo1ZzpF1gn/dklPL1MzG3uebDScAF8Wf0udiI963Dp6z9Z+nXd6sfkPgvfdK/ao6pwbimp2eKb0
1dMkj2nCcxa8TemGHafXS4wz3qH5Ei3LN2Q4Vpn8CZpN/B5rR18gQkGKom9rJJdG0iiobfW9HMWG
YSddZlMdKXnuf/qI8TxGce+9qjyU5RVJsxfXklKg6m6iiddDSrFAkrGP1WeTzIDvU/B97t7H0B4c
Dcbu5tSIme1ybnyNBRTAES//nrXmDoCGTB9yiPc/iMI4Yr8SsET68yvnNlXBGP9FaGyJiKx3i5bj
42iiv2xCelacZiSRlvS0rNx5A2cdngqa3ASWn5RFO5UT2KwqJ9hYHYiIvnLrjDxyU1S8Yr8zfsEZ
Mi8HqJARPtPC+Mjtid+89HaaPnPrF99ADkakssEDgIhRC03loWf96UVQvJslM5e+db8NokVdg8ZQ
vszeEr+GtJ2qJwHAMcQZaaX7j3Mv/wQQF/XXCJv841yN/gsKOz+CoHXO97jumPkejSXgW4V/DTG/
Dl9UZyS/cHc1j3nTx4ewrsfPdBiIaGxpwg0VY0dyJsm7VJni4tkeCSQiWwIyXbozB41zs7VuKfNu
crIU2sj6OdqS5rVZpe2uzpiA7C+jIfkV8Hh72LKxxrKaclm049O+G/nYLo897M5BOyLez2VH8GYz
I3azuq4T3i2d6KnHswt94ppfvr6buKhPrZ+EVzs2+te2WR5eUQfkK/zISbJUOsGZkAhE+yRyygcM
7z1mkwbbsCTr0WNgmq0tjrP2lZfVwlQXQMIWZN+i7HFIAufvFFjklBm/524rFaIMY/ZExLI1bb/j
vm9/4z9NbqWrHbReZ1ifvbkRfwp/6s/b6ExvnCtklwSx5WM+O/kt9J2qOcQsb+RJV6NoiBcgFBxC
eAl7bLZD9bYt9971OaCs8jgqF5lga+5BQiydH2rKdYZnlu68yrhvxPf7H02xSUwKczr8IOg+o1m1
Dv5Xd6W/QScO7XeIlO4/RZb1Eek86K/BDB6U76M1K6dhI/rzmBYw6Bh0tmFP2Y0dX5FG4CiDDyhe
aAas9UNjU70+SD1LeeEuY55pDfWTbx2AlBF+7ID7reAfRS+gwNMTckeQnGxJ1u0NJwz5ZhFCSqTd
MS5OCSWb+0rApCVcG9IZp1i7TIxVMOROJuFh4RDOWXdFdRge3XlKKO9LV5owoYXC2iReMJNb95xA
7OrGq7wMxdNMAZCDMnpQ5D9h64G1x1iBkHmnzxPxE48Ld+Q/+ZaM5VOj5qW/iCEOXLJCNIdkMSZw
WGtLLX+kYtQsYJx5eg+wT3m7rnGijIGSqQusPbFPXiZiH8119S5ruXgZDQUed94qmbMoUPOBmdDM
cheiyW1Z0uIEYlYOqtDfsdrPRZmtgMfo4XLShdiWbVB395Ecl9PC0/++uQn8Q8nvT2R57pTakwIr
+CbX/u80KIFkKDnGn/y30xtp6+GyJmiv7JamX5tv/B9uqu23hCD2mgloxgYadGFwsQ7BRpX8vOKT
qLBiN9+bJV2cW0KqdXwNRcHW0y8nnwRaGPXfaFeJ4BFgAbnWkEe6bNt0fLMziVg+3LwfXjvamOLz
AAjZOWEDBciwlEM8feU69/ufotBb+3fT62Y5iGLGf+HBVTmO9VA3FEkuyYIrnxIo3vq1Wf5TXYrv
acsnkRyWdaqi/coGj21myKoDz2BKsJYVCgndOFp+DSYAP4sNudnByFkeSUYa+WQX4pxQMSiMiiZJ
ZrgNdOcdEs+GzVekx+gXzQAMZ+lKyhTQuPrdW3YoO1Hh48Kb3ddbdaHSFNcac3hwnSp/Kvch1m68
kr6qMgjU8WMDWQM8nZ0onRqTuX9m3+B6FGaiinzjRRMrVJ4oppfSBCVXFFSN6QPnQb5d3blvT6Gd
1+ipMLAPDhSqhzhPg80M8yP9oxG0FBRGfUxqfdfW0T0gyPh8S7dinv5Bvt38q567Xl75oYoHlg3A
HwnnEG6ESbeJLG3ClqRFNPfrdenH8f5Wtv1XzmYenfT/gvv9T7phAvAnsJrLMi3vXd/6Bzwb9hNk
OIMR7lUtrw2nxXxZx3LxLnToyUs0OjZiW4dOESTtUv9GXHcI4wzEfVL43bhpp75+3MKgXBmOhiWr
J3MPzWtmeYVo++A0qfdmo4aqdZpkvmQSh/PZb0ZxmFx3vdxbdfG9A9d9z4cx1t8gk9rkMDVd6Twq
x1uaixc55GuJuGEhA3fBRnb4YU0d8/Sus02J1Naj90hPkfcGogITV8/4wD3YWiAboPt05iqx1Ht3
7ZoPs7qOuxFmyYFhsB3CKg5X63PFDPnAVZzF2SpUZRuuu1Hz4Sd2++VOcuP5wbHwnfcebqyUDUVb
3tYeBoJ35nLjLi7EErToz6JpZXlsm2CMnjemKyb7GFv7serVVL4zqcYAauGmiHNeoOm0uyht5+2n
1lsQ2ox10VDeimltpwP3iCoF159LprhbO/nJUh2EGmZqaTYPxGJ6qvooBcQfz0uXhU6tjfgNfd8J
gFBAg380qJ3zqyt5T2xZMVHgfAHpX8oYtdIM21UoT2hO/0KE04OcGwLT9Et5BEYvkidz+ayJSvov
fT/H5WdE3U6DCQAMNB4Onoyo28Psd50n32eyznQ0zuZkCYvbXVtWtXsCTTIieLOnoZVYT5g79xgd
GHmBI7vDcnCmVONgKTWEWkXPYIN3cYJA0ler0u8jCxhIvTyasvoGKbSAidbWGs3+Ss8K3u59H4aC
QhqQjX3h7meKfHDnE6eU6XhKEaVJj9xp7OfQOtzwnroKFvFvmCM5t3y7bv2h5IpA4oetNFoSXxcR
Ljf6VJqJBRPLMkYENOzxpV1DudIUCM5z3I9jkxfkYLDlxNkKD2ymXk43ELNIbiGznQmGYv/3oJ5P
NY3TDdkgTOAxMlzSWjOdJZL1up/EXJcPtd+P8pmTw3CfZrXLOpCu1sqj/rrVPYRVPkaSfIXjjb2/
o6mp0ZQZdBSt1tec0treIX9u5vhvL2IVf0B0D+hYWtaxPSxdRF9qXcUxMAgkbPyxNNDyenTzxDM8
f+jL33unas0hoR2uO7Ds53DrKNOKL5QCevUTQhqdt6lRy3LZZGLyEw3iafpXYdppdYaDKez7M3j6
PoAWFFrco3LFwVdkPSU44XJgebXE1wgCDyBv0HdogqyJi5SLhKSU0TLKNVUVnMESSf2AgczAUooY
irk64x8p/1MVu7H7Zb37f7KHkK4f0sjsynCBhjcU3vaeuioIT1hp2MVzUzLCPUnUGOBOFouJInc7
BmFH1BK3y76PuwpQUyLM9LASA62IJGLfouduKQylfWmBydBEvRscFJHxej+qokaO6k1jk5OrykgR
f7NMp/qsXB6iTDsj6+Cmts4CSShuVEFGcaKvlr9fqC6SZgX9umBYdv9VSe6gbfNUEHUoHBYr/0KK
ctgAi64jXh5yWd5SoqR0YFR3I75b8CbCqg+wCmKCo5y/aqVALUsATtenBn+JOjo4ThckYaRglnLo
eruhsM30FDQhf2LpK7leZ7q7QInBN8adu3l1+pIGacdrVMJXhm6jh6Xq30kC9+k/R0elPUs1uP2t
Ke9x7jA3G7Elv5T+rypqXZZdEWqW91DQY+azSiUJ9U+3MZkbzsGuPfiIy7rO6s33p93YUFDwOPei
++b6DMt71Xtp87taXUOayFhAmnqH7t6gJe2w2RRef9lWnAgAsUybm0MtnbACXT86/nEeWRQcprgt
3ZPT9wMIg/7eHNjTAWgugkJA5+d9RxBdNC/s+IvjEat7slBp/p2gg1VPehxih0Jk7RXzPqEBbntI
21WD2fU7vx+OU8lZx9tiqlbq06RDMSwFSuXQH3IAQRtx/sIVWaMa6/Cq3OT6K4l04X8ZxNDwhhDF
5XkH3E4i54nIaU4dw4Oznjxv0DTnRZuuNkL4OA+RhVKdpmxRXfw+zYQm5hL8I4vTNvBhOpd8wRGP
LxH2w8S1N72i5fTmsnE/3j4HwVx7HZ2cHiy8VGpMs2G2w3rBp+OPj/MkwuQf/2sZtCh2781TAvGM
tCbSCMPZ2t8x9K0Pv8Uy+kBbuCwV8I5jiRaWHzEn1s2bC/5l304dUwJnokM4jZFqnZkqgmaBjNvl
fDRPHeurFPBYD5ZjT0Gd1dclLoL2qrEu5CeC7YPzskb8n3PsugGNeJWrqd/bibFPuGOlEgfBC80i
AQQ5oQqFqGN9lV+ipejbY7N4Tfs+dEMXvHF+YKo4sWff2reKJrYms3NpOM5107b2VjjJTPCeVsuW
em4qV6bvojFO/3dupVv8JfCL154TuWcTNQhgQoqzxr8px4ziiFBZm++MYElxhrYzp79ilXNVOdY+
2tQzX/Jl/NjWga6zwi6C7phJSiNujbfgueaKyf7MkgGDFUErkW0/gc+wRbWg74vtusGJDo+C0k7v
n4jXAR6Na5LXkE1ANLBjeY6L2ddYTCpQZvVzZVvSnnvurCOolzaep/UYGeMqigy8fJx/wQKDg800
H05EqObJg8+zC62V1QMyiJxHHFzYzp/tlvBzIo2T8Pz+qZNym+fneerX5o+fxwyFyFBlb6J9Q9NL
H9y8pA5Xbi+oVnuYYRMAfGIKy86bYlrG67mY2EX5Xu05AJZbYd4E/ZuDfyKJMeTvft0nw1lOvEnx
4lC2RICzS1VXfUXzlg/DIaFV/l797ct5W4+1y55n3fPxjsFjEXqTILkKu2/EK4Nxg3gKtarYPrBu
1WfsJ0QEWt7hFBb7vgUdMBiQmKz0Zx1xWQUjn6xHLSZ+U6LEWMzniaaamHoidiwRzjo4j+0H+E7r
7dSmg//kItXXXGrx2jr36EggHSiM4xCJLCSg0e07KlHTJyeQ4K1UCxCUUGRKhuaUJ2GyHVTSQtug
enAhjx65yiXYMNWzfMsp8PSOaW5qoEozst8zXi5/+SK3SRHo3oyFiIudjpnzdpQMRe0Jy+TEl3aj
zBwstXWFvdFpJJ6oECiPKh/twsbIwdRJE4izd72caJx2Sgdl2BPqpdN5es6TkR26MqM8b92mnlZ8
Ye2u8wxMlpHWX0MLSgGFZtneRFUQbtKsrVjFjNWXqqvoVM5BdA2DqKQkIVUBCEfH+Yoi+G0Eu1B4
IuqQvg/E8LMyku4vrpviBJLWe/D4aZAaHkKQa7yJjlPP0g+WlrgqlxyBs5FK2+MvDl66uZ2hljoO
vaLb5KZE9HJI4VwenopVwSIJtuAxpXOPxTEa9KVP5vbdvXf9UD4Zv/m+pJJoS/tmj1RLIpS1BAY/
TojvHZPxASDJ9BljI973ZdmdgAAU2TAm5Z7ou75CPAlJJxdEzhmaOsQzUJwsZdMuv7Xe6KT7wR/i
PYJj81lBAyXd063/3LiI7DOrnYIbmoIwI+tc/qf1QpNDyHf8flpK/08jNmX3NJtBaYmsUUd+PebO
QsY8FWH5lMB3/EnvFM4WT+nwA8MsvgwYi9wO5im4qKhL9m0u8xtxDiRGp8CY4i8lRBZHAd/nfB0w
W/bALXRuyOpP2PfuudD2MIWNf67+781FVqd3yq60QPJScJ+ClbGT5Ekev0i/ZI3W14v65poQ3y5/
YPkY1CvwprTki1iopn2kwaitLh5ukn0CryZgKQoyaOf3jk+zjVJbllIl9hQZMI7s3lraaFx58DqD
FYeXis9XY1yDncw7QvEDIsWZxtPoVNukYNsWY+dONXoiW2Gk7qphL0+SvC6Z1Ffs8KGcBb5bRJOT
iqT4Qsqqj4Gu1hPpp+TIlgyxED4QOsFSlZcVT8azjTsyICTvE7bpESQjFxerufkbjynDXfvewMop
UAySjVbOMWwejC2Zdscu2UnJyLhfWO4iVMoWj1dUk/3taYoWbHS2FSNB4nTbMffRjfZ0fekDm8Kw
e0KRDB4Wn6T1vrZjkjn+ACqIYb7JcBMGlzKo9ZngJEUwpK3zS87Zc5mMGs4xCLqLHFElm66dHgh7
qk/Ms907rL/mI9lEkM0GVZiZIZFnWs+XZzAp5S1PZProbvmC7YuOtidvXtCg3SiK32SbYimjO1ec
YV441zxexW8XhYeesjSKBwE7ra8oi8Pg8NET0vzm1qb/8Du4Qv6q/EOjPRajnt2KM7dWthr5LEN5
M1PyHdIXl0zIUaIw3nYbkE5ukAs0aI3S825LKYfHEjvLZzKOsX9QbU3NXhsloKwJOCRnYVJazCQF
TlfiAzyFkODaZ9UYDEUJLxkp+LpTcePJm8LOUh5N4+lsnZNpugocL3sufqRCE7Wap5qN3mcXYOZf
47A/Mxh3R2U3qpYptSAXP5vui+9z/VDmugB5w23joJy0fhwamFck8qvoyfBywtvJnpO3BDupc5SQ
1UAYNfk3pOgNCm/OLtsVzZWttjr0mEmBOvSogwXdCVQ+N/NLOiQbJTdBuNfItMcwIPIpuKLe0mYz
IAobKqtLj4vzi14MheT5NlbvfZwsLzE/hz1vbZ/gHmfOX4uXdTj4G7PViFXuF/ev1J47v3Oznua3
t45gx5mWRYbbXRvpar+Na/mj4j37VTa2lLxvnIF7k8u2Dfj5wlBNr0yZzYuZWeVH4Z9B5fm7HJRA
K+HigtKiqfU8B2w9GjBoel4PSCGwVmN2Wy8MTgvzQNh+aLzCD8EQpN+mxDfhRaNlnaZ4W/rnDZuL
t1tSsX4Ueec+FcRcWFAM6auHhnRxV7VcehYJALQos/KONnfFqUBv/osBMwxf1lWbdxRI7RyLcpzS
bOLuChPHK5AvAeOIIst1M2dqbLu/IQU0FxmFzpX3f6W+qaoN0gye3dhfKo1R9zDElFPE+DD9Xd+s
lCmvpZT8rnNI5xfrvOiJymYNtgbM2O9ZpN7H3RGREIzZ5KWnZfxQFnXXntwxlfZU+Lm7fZKDjSs0
yZX//swH3wQZ+pmY/itW6bNWa0r2gGz2cfu4q08ypIrd8mIsXumDI9JGL+w7esFlUILg6p4N/eJQ
NXEi1q+5y+7hPuF7OcU24WQZI3MXuvIDr7tFcBrHLUaD3E4UwvkOfhWNubspM1cMlA7s2o0CEn/f
p9jf77Q6g2YW2LC80TQpsSKwJ6RRns98+IGRvOW2Uk/j9MANLM13wxQFLyF96/0rCUHhHsl/q+TS
I3EJBkjOwitvQTLk4YQDJI+JEWQwIUFSrc6y4l8GOUKJOdyR5rt0PGKZRYJ9/mg4dChCMRMdjzHz
H17ENNVfoowZFAkCh2TTy8H8NzMU7pu0G82Vs8v55XLVGDMbTvztnZ7LD6FUWm6bkUMEbNJcT5g4
Cwq+RSViec7XZaP6qC1fi/YeGNkg1IivwYzj+CORJY4GOknou5LK8RFHnYSFLO8prsAxIm35MOHP
rHZ5Je7OQ7gQ4/hQFouOv0nBx3AK/S0d/7XzXDtYB/j8uauOHPvn1Ogx/olWuxwRMzC9tnGcSl4l
Q1N/17bBcJsubGkzU3ThscDjO/4hUzMAA8tt5L0NCpHwxvJl6lAZVh17GS3zcX+xRhJqOriToUlg
H1oVhhdUSPWNoRQUVDrV3dVLo1riTYdL9yLXzqTebsiXHkvVyPv/u6naOMgGS1LhT+gp5Mo6bvmB
QGdNLQpaIcywU36ZnrmDOAM3KM0JlblLX6IUx35O5NqJ0SM78hU0+mjAjSuMrWe2o84xNKqmOaxo
sKu7bvur2MAwsBlDQ4HvE+aKHFX3Fs9wByyl6NF+qTudwvYu++M0uaB1HcRX6gxkfS/anke9/EnD
kPbHvMrbhwHycfyaY7/5iwF5qS6RASjKxo4X9D0eR/iiL4o/rRaavxxh+KdudaOzCKPqL3zD5cpy
LYrOBsz6DffvX1eDcttOVVwG3de2KjJ0d2g65I8InyqtMmKL+TNT5TVw8I10YT1hsYJ8JfkAiz/j
JkJ9mpxYB1O2VGxmcRHaVp8DS+d5sx/70MF/zkiXuudJMMruI7IN7hE6Xe5gg/HnlTmYCBXWrDpJ
m/KlW9g3n+gnN+0nXGfS/9Go0g1EyxqX9mfpuoR0a67tw75t/Zm0Fq2VfO/ingbkOB31zodztZL6
WzDkoJ1vGHYk3ZzpHExoMQBpNNOeUt2fwfXk+oAvOibfQYA9dD7IeqR+y2VmmeFcsHzcHgFjYvdR
S4mHxWIBqx9lJ2kRdOeirpAsAcNTZC9QYQ4u//oObddNyh4a5/16LhVlmAAddNj9HjeDmHddVjyZ
ebZEfquvodOm+bbXldvH4C+ALok2fKfcCHDmA6gnhYrCtWvafALVKN+YU8B+rk9Sk9aCWsJtd4yx
8BghCPCggwM2Dj3cwCid0CejcrM/Iq0H/R5M8EAOEVR7vsbcXqJyYO9Ba9ulro34s/FJNfxWLl2N
h3BMHPXVKWwHuxC2Bpdr2howNak4sRiXZBwM6kiJaGcOcnbahUeiFbZ7hsyw8NtOPi3Cj2YaVufV
7WUViQ/EqorCtUTJ9FQKxHUmJGEU7mgb9mrcJ7Ai9K3ApWzyrCFB2v4jy+75fzxKFZmfuxHDr0vr
dhbgZ3+lUK8Irgy+Xrj3Y4SdV18P+FF7P3CXh7Xk43lXiOHrQeB8hS6Z1wJ6LRYoYIp3fWpcgIB5
CoEUd/wK2sU2Q39xyFw9cCYV+2RmN3XFp4+LcCjmPzVbxazGixRkPhcmMk1LdY1lvrhHlXbiGIyx
d6MQkhydGuA2sIkIqjuAR06Llx5XITQvUVJp4V34sHK5DIMM75XrE67ZqXKi/7aKiPthg9H/M3aM
oQhtsxRYBm0cIhUhZPAltezWGyWje1KVSgeKzBKazaplOg6AF1fUHn4Ah1BM5lE1xB45FPruFQts
fvWHsH+3WGPBwjNPPUVkRz+NZjWQ9X4vdvNUkORlUTssz4GjcMlaFXnYn3DAThf8FttDHQSESvDi
3qF5E69JJGIUgnk3t2lfnUZXKf4RBQwXRYnac51qhjCz+uUL6n7UP4g+n/nmu0v5GoYptX4hPSz0
UeBJYYhmbRqwEp33iH/afe4mFqn31SeO9Zop+G2ABkDYtVEBVbhT6++KJrljdgnmuZdA9n5yaAnG
jMcuYj+/j4HxZUPslz9oTWgo6pwSjxmmZpPWYDZ3nqKt0admwsV2EGXeuxm1fJwZgJLh1CZoLTud
6ILaAeHJ6RFEC1McUTe9YVeoWUURJFr563J3S79W6QzfYtkmwJ9J53AOjrneLi0UQO/Ey2T5ZXuy
BmRwcOkMzSw//NS6/d41d5Q5hpNWPcw4uAiCbmk21jNIhAEa/AWxN5DHXNtuHziSdVvFGvx7tJRu
Qrh4sn9lSGL3YYzT+Y0CwVBfYviT37wlihFZHIoEwiGX/dFNmSePbWzEWZeVvzI+e614BkZA7Vtd
jtdRLGP4NMZGXauGpCBgGjczrVovLujty2J0dAmplv0TU2aHPiGRx4WohxemY35cFMtNLdgxkh1/
4qmozpSTxWceFXlgWlm4gGlEt2tpme0ucAx8gpq12tLHQWESPI803cqjG1jub6102JM6OFuxy+QL
i3XKU8NTPEp1cEvuqbw05/GvKVZGW2b4COVvA6LhjSClKnR5nubBOF+pZG3z7rV4nSDfaAQPUN2P
5Dcka2Pe09CPqs6ASIrLJaMfmFWvKQZuTXMNJNEPsRCgFqTTpZ88OGAp14F3lVaoOgENJpQnxGDe
26Ed7+hbN6XTWudcrwla7sBTR69AOYnxraD2Kfcs3DsW05lecqeqjlvttFcLXPawiBnf0QTZoCX8
uHdUgcuwm5V5stRaXA2P3cjE2cRL5v2PpPNYblzZlugXIQK+ClN6UqQkyksThMxpeFMooGC+/i6+
Nz2mWyJhdu3MXGnybkPVaw38xIPuOAdu9QCESMKhBDUuXTsrTl3pxhsHX6+Fz9/CuxmyNIckOPXe
68CDia6NXvj7VFrYm7LMwMKYVDKwAfZKXEUsehoaMGSfW5vQUhG2giFu9wvy18nCmsPsPRAA3uGG
weC8iJzbN6MLb10RSSS6lLuYAlO7R092hzCYDxkGcfLW4yCZMlw/2lBGMh16CgN2hVewJwP1Yv0R
FE/3URmmX0GHJ3e1xLZ3dAE83QRR0YiVyzaRHYsXf/nkit78ohqsdYdr6kTCrNmlwaC2tl9H+Wdv
O95z4AYZQJsCleJNWc501Mp3vF2NWsTJMHNBN3N1gAUIsrT8s4YhfFTxYtFJQATYXtfASfduW4y/
lSI36BN6vNZzW2wq3Mw1Hd10y6jWqtq1QqE9KsTcR/id3WPfe2X8lKGKPrQD+gt2hpCzVIHhiEV+
DZwYFkoSbGuOfyBlHOyz2m44AI6U6/2GYz3H33XdxGfUBO6yuvbA6LRwwAljs+I69DmutYqOEGk/
DFXT54TesUJYtKQ4bJ3n/CVVdp0fhtgOtw6aEMMPZUSIyRPrMszRuS1iWIIOB+CeaBZGsGrK/o2d
7gHSpOz6adZOeKgSXrE2QBhvQEQP/JeLb+B5phIVLErc2/tOd7BHfCreOeQQtPiFNEocDBTgWjlK
P9i5k4VbOpB6PqncqtmCMHJcSBi33YYNZnxPKWf3NiqbXzDsg5QPKB577NJsuNyaeaPrS/A6YWGe
OPSm8iL6PjlWTeedpdtN+SkiSxHtFEAq/gDTkk6yaZ1V78gkMLVvKl13nLxugv9J3hwbL/KqpMIY
Fa3k2gzsS8z1oQ44D4ZvfATlnRYzdUF1TadtukSB2LixacwO1JNgT5D793g9wFmmvmKblkyNPox9
Xn83HhXjK9bm85F/7d17TY1nlm/Rck+CBbRzaYmr3VN5kZ4sT1cHGkzbD86udX+eVTTNx7E1ARvu
lrcoaRLhj6S1hErYksN3OPW3wyrduGS9Gm2b/KinsWfzbBf/Ml1zuminoPtHu17sr3DKKEKvUURS
C96jcU+xw1gBzL63GRT8KKGMuoKeRi6gQNmqjMILgXUyP1BJUjxafuMn+6q6pS3hDhKjckjWqVed
zgswGxopQ9xl1ewE7R+hKXUH4UPPa2KYWCa1tkNYCFhWyy0e7hs4zTW92pNga8UK5EDBMFgN+oB+
F5GpARay4a09PjC8dt0HmRGS5xjUvOYomZ3kYfFNclpma/oKgZyyfrErXEJR/FHOJH6utyXy+KFE
SMU0/ebQ5IbYLT7zmf0FbSTZ8urgqOGKRuPFvRhzHrt3Uzi0m4I4Aya50MsOXSVcSftxb+74FaEv
cELo/kkp41d3caAAWQrHX15mro/QAxPrZsIs4HIWbi+g4KX48EELtAk5DawzCTFE/EXmVkzLvnT5
5OEIcmrFqdxLkCZIzyK4o3gekonE9D6i4y7deLXBfEc3D7QJXfqepomK+p5ov7hZ9+OGQ3vt8SQs
q7n0WTpyKaD8l5hMr4V0wqe61HSTYsPd9PXsbClsAZbJQLaZXYlXt8dJNr0EULyoXc77PV66SD1B
u03Su1Skabv3eAHkbF2LmTaEAITHNpnJ/G6Ql9yzrlCpLLIxx8ZLbQJvAuxks4yoNxHrX0/zi0GX
GIAfA/FPWIz/WiBkProUEAEvLQPQd5a4bCqyRjvb2LfHZgrLgQOH36D4ZNYu1IEOD1PuUy9C8kKv
R8vtoKDOC3ESEDDkY2DdDvh+Bz67hrjEzJ/LfR/wSzfICxtIwrKC6CknATGRF42kWYocX7/HrzF/
i1iPh04ZoAKMs/Bt/FsOiir58T9uxDolvZ/09xwrb5hY6ZdPlFfFf6MzBVxPLFpXXV2a/dKY/oKj
5UYeHeNlSyKgfVjYwRyD2TV7NS0lxtyhYcGXuIiXWz4X67nvAzLT6YJbNZco/qx2+mZr+pDPteQk
sKWULf2wE+5NqkdabX9ZM5ZJt18wejtzxlROLrnaGGHUA6EjeQSNyRKpMH3EKSqxA4SuhMrXgn4e
djbU0/R4uZ87zjQH8GeG00xa5/uMjTBm/mDGFNp2HVRemOnMFSogr7+jXTzqN4tiJ068OuSbDbQM
GJ+KhauMf0y6RY98fGVU3Xem1peYL/yMb4iAWRk7AdddR6A4nSvCaSohaiJkX504bvpbIiHyTw8B
idRO+94aF04Xb0dNp1QBcCMiBahHDJwkDV6CKvDat7yFr8m2TYyrgs1KeQhESxC3SHXJc0ESlEcs
rkP6zISXJTsqnwAIcKyBAyYQAMoXp+sDsJLQv/DLSVSGg/GElltH1A4dab2XRoeKVXKzLcGzYH0R
qOpkYU0YKQc795iSD3IhqSA2B2Wyby1lO3SqIHZfBvIkD1VacO6VI0v+R1toHPyYJH1cDehqe8dK
MpZ9fPPWShJfVfA/eqBxeb48JNOo+SNCgjwEqt8nxLIX5kzMjL6fhtUdtuZsPNugPDHojYOb76u2
l3LXyMDSZwhjkXPuFhv6NqB3TPcxiLhDwPLmHbNq/jVFhWnxFkrMsbyL2tfO4hxl8+6me3nBl6f3
460+RlROsCcjy/IxQCEl+9pOGBPd/K4Y4uITiq3486QfXsskCtzL4lRjdsd5ACMjb/ep2qTsEli8
snu+r2HN/EqvzB40X+cVC3tPyFvAJUUTc6fZrMPBd+Ij6BfXuwq8yN7Wc/sOPgM78R7KDCGGdTji
eUG8KJGFbE5ksLcZvV0BxjI2OAwTRtOpiy2G9WgC8OzE/9EMaBpUcwsyrUiygbNA5xBlzNM+krs5
Y+Ij9YLF5E1M2NX3MsbwshV2FB3nIZd7z0/bh2ZQVA4sOXCRDT8N7Vc+5jxQ5uPcrcd5Gd6h0bX/
QqmmZlPOIVFmKoSojxHFMD8k0O7L9WQv4BIaHFBnEbJ2up+ShfqV2GtwnIqmQ1GWqWCRHcdY2C+L
TMqrJdpSXKzFw8kScNGKvTWm+uQuMBeb2QlPpSfjX5s+idtTONTiLmiwrF1gXoG1nm1biQ323bI5
pWVvP5RZ3W2QLONr00z6pcBSDECQ8pDurmG+kBCTFh+JrsDqFy4deSkaKCxwfktRsTdL2GmPX8PA
B1TegpwxFvdA2dUBFX58SACGDiSBqmY7J0V7CIY6vzSTax+gLs3uB2K9xFddMDmkOb5khrpe9U8W
J3qfAq5YyuOcB8sBVQvSNlwl/3n2hzh6wBzBia5tiPleIvIXC6t+YHUVCM47WrvRwl0HZ91ptGza
xS0XU9XaiqUbfsLE8/KXrtY1/dNpDXiWOFbkMh83/L6o5Q4t62tPpc4LaR4eDFgcXPfOGSJ5X8Rm
ojxHQ/vs2K3w4/pN+IzFPxquuPPp7mqdlMeAZIuHUgH/TF0jP1jUHXnRwviccQgH8K10xT+b0c5/
9arWivDjhcEYrXpjy7txTOD7NGmDo4JIPtXiNHDEHBEzAAx/jm/0TsjSDi6Wot/EkIXSARmBoVqQ
sVbsiGhJXUGScrFbRR7FWUoM84UbRW2DQMMoKqdoQ2kE9vfMHob9YrFRpGDKhyJUe1ER73BrBKd8
Zh53wWWfK4IdhCpmL7mS223xFzgMCSHnzksJSPl7lLmqfeYFciqPrkWo5AAwisQA6AOCwICYsfWX
hCmrpjSXQkQ1SHpyUN3GsGcH+eDMY3YeOEGk+8rrWXnnhvXXCohnZvZeY5EHznslzkXX2OMXMZnA
e1Xkr75VwA+adlWd71og2TcqmYawpkbn9sIR4Ra3+yB27HHt5eizL1rNDgzVkxNCBV2NMOnOtF5i
rwS046Nz1NMcfA3TGDqHpBccuPE6oXCkOuS9Yef1MP/NsmifOwSuGXzUqDETAvstWNzPdVGIf2Vf
N/k7AoSdHHA25NX/Cd94RVQ4+Rj1g7zbydbjtEspqA8Kuhwqibwu1NFnokCRdltdwfPF0MWtDxP2
LO2xikCxA1Did5XLd8hR9twMWfceo0plj2IMxD3LoaXYdKaTHTwe1K92TR7D+q8au44+k0xA8EeW
2Eu0QetcimUCJ2qXBEYFDmcn7w+dLsINMKEG9gcGdspgssZ3X62hwvsFJxW+eIS3gM8tz5P8U0fO
hCg5420bpomBOuTWSOIGHQe+DI8Q1yXH/IanFucXmC4ezTu4T7hEFetbsY3scRkOU0AhvKHpaH73
ipq1CotFam7xCMdYnKrlXLD5AeulcFFt+OUbcrhxxF5myBG/u46bj8jFUxHl2V6bpLrRSEfWEq0z
Ws3RaH7PVaASE8HBIZL6MNSz218tR8SYJMMwwzWq+U/CzLkZX3p95VaerrCYHDplqvIxGEcBld2O
g182/PKCV7zflMCBZ1IoTJag27B331BeOvxw1XDbiGQ3HTRdiKyd2Atnn14bCUo3Z8e7byl38lid
TFUR/CDwY5KK0dZWeeMXD17VCEIrrj99QSGJLkmBf3K7EDexSWna837ymRr2U2XFPpCWVgXbcs7t
N42fnoWiD3T2mOAD7g/caAI4XJtmcMBrTBNQhIMRNnNempdOYh8mUZKMJR03JI83AXDrbgW5qX5a
OC+vgzEt7zuE74myShlQ9SMXcBF40wSmwX2PWWdrcdT/j9ufVJSlXaYvhzQowKpBxsd2GiZ5oI8E
lZ3g1/LaLmac9mFFu9pT0eVodwnm1XIdRjBcbh27Iet4CUbhk3j5wg2rkzC66pwt1pqDefsu+cEn
YBc2T7iKkeIUhmlMNja1WID6k3ZoHpB6+cRU339zSAAnrPoZOlw8QZASASvEBLvabuEA+OykxcK+
AGHB3vUEzPJthYx6IxthJ493nmNjjssdTKUIKymecV6cwa7nAdVe20RkOM/sMN/VslaXyeH1dyXC
ZNwL5ZT+ya/8yuY0jlZ2xOreeXeWE8JbogLb/cqhVEiQ9oxXRBKsAB43nYAyvS/xSecfkdeERxVg
/IRgNWgBgSFzxifTO9WrbJj5yiihemfsivauqOkl2IgQjs0MXMq338e0mX7iqrEOk27clI6KeX4q
rUD0iM26+RfcbLfrsew695FggVfuGEotPIGlgPDkp1CHt0lsteeSWeYCOQHNIPJ8DUfYYJE8ymqI
tyJmYVXuOIMycvVypI2p6zlMYshffLa1VmRfS2e5pXNnjxrZvR4n/+AQ9TxVuOw38Mso4giTaTma
OKQBOcaRiE2q4lrHowvJ/pjUU0R/dZQ9BgHeI7BcTv3SYMn+jSCWr128T+es1d1/U1B4Dl5bA2Mj
se0LL1KDfKmid5uoJbWOCjsSV5c/XgzG9VPDxnINckQT4GzYOD+i1ZAQdEY0uVOUsp98mf06w93k
wj2pvubFsnfxRCKSET22+atpjES5clvkDc5DGDoZ2pv2PCU23NJsJN+j2HG4WxlGy3tZDNVfMY/W
ya5tBA6l/ACHGb3yVPwls4cSM0bPGeLEuW3a4pUSRwzEfPhQzgJuCBPGdrepYDGJl1zTxbJux9Aj
rxhgZbzlLzAO9L04wtaGTaRwy+OTFV35BxuBuETqTyxDPVvcHpQz6hi0uvZnibrmulBg+ZMa4b9a
kWWJM6zG2rqwNsm4WVADPdYe1GBuA5pb89cx8yUvJ3YrNyyame4Q7gUg4IKX4rHKhDkmbADDHWWE
NEyXJDL2vFjThCd8PkBdH+i8XahB2MmycuYVTbeUNA/lkNPAkNu0TBS8HyzmIJCOXFEWiMWo/mFF
DHE0IniBEQKs+Ykzuaa3JGKVaBvoEeQtyyM3Zo9vzFPHDrenvyqjOXa3cY0hCXRVx6sQvhlRGbjJ
TbjRkDZSdBmPpgR7TLdY7sWdhw+AOdqP8PZS/4YfruvDTVMpwnFcDAKxLI4IdUtAqae2poOSoG67
1ARuCdUwuKGlIRM5JKV2pEWmde1LtpfjlJnnvFYpKbaWdM61THtG83ie8509kHIPB3twH8AwLO7e
6SpNsYlDOAOOVpi+tGyjQeM4nUovzBrJxaSEWsCRMkTwuF/sld9GUf2IZLx0D/AVcV5BxNPyPHUC
fa+eK+WdaKibuXZBL2LhshI1b/3eNOpuoUYyw49j1WTbvIjAfIzWNVM06ZGk7hXgW/JUOAs3eId7
ym1xlILxthO3/qcWWd+HvL6+vFzLp8nyzcGna2sgQ4CR2bHdqUb8bZDpfYz993lTqnaHWUY+9IFT
vy1BXozb1qjxmX2iSJ8isiwiW1d1ZpvPZHGoYRO2pBUev7Fis9EPRNaNz97hH4Xalf/lc9T4N5Yz
sdQun8SnaNxsnWAgkUTSu1vDbDl4V68OuoDfepyWF+Zk7/bGYmNTbpJQL+JQcsBqX0MTN91faWSS
/XDCyIg36CWhxWfpCJ0jDPHmFeh9C0ZZKp13paQCgHm6kv/aMYjegiQFoIHSzWsftwXXBSqrNi8s
A7kztz0piPvAMk78gOUQI+KqsmdE4zmTwXsoS/86WU7RHIwq56Pn1xgg3Ll59jODscr2aQ7x9Ag9
SkVx26/sjNKCvA3kV6sAUP3WJDF+6o7HKGJmWHe/Y1BF7X2Mz8KjCCkLapxllEECqOHNRNgWj3n7
xbFOzX9EqJpiQyzZ/U85blA9ihvlw0YL8PBD1nFf7zvcQkTEJQfKlSeojst58l6CcdYhHBDhfhuX
fhUv8jCZUE8ot9S9cJXr4VZuJMTo4Nzwui2AAQ5gzRQRmgGCsRxzXFHThxr8UH3C23Bz5pw5MV/a
VePIWzkL3/EajPqJK8Xp3oAIKtgRU9T3t/49uyLA3RSPPCMAwHRjivVDs7JXIeUSWkTRnWIOp503
dgBiEXcb/FthdJUe09xN/mFpF/WGJ7X7yOA6nKJmEbe9d9T/FKpqP2gFI3SRJ4k6kPDonzSggH0r
u/absiR5r/BNaGoBkgz3iuVGl7B3AazzU9iIzfghgVUx9eQ/7OJHJ94NOUYVgrSerPljsjnYoo4G
MdhWLH98a14VjH/xknlAixtsgsMmysFrf/Lk5q9cGJhidj+xf6/oloDrngfuqfMRVTA/LTaqy2jT
E7kJ4E2/FTA+CpZvOegKwiZUKvMxOp8MewISS1qqHJYYkWKuaHqH0g2N2zSj5Qk+lQ9CDDkmQMv4
5mpXHVf/yiVZ054HQoDtptYzTJqgT/U+yoVhYdbgGdoQP8wyaF2aIJYvTe08BpkpGch7NoJNF3Bs
WLJSWmRsdRcAbtWt2xxtb6EgOzbt9NfXjOPnPJUsgE2XJ+eJHMR3FqG1A6hHusOjZrtoqB440wn4
RAw4TZdLeuWcjhNKd8WtYGGarrEHPHtck2uyDyxQUVBqogDfjeyS5Tmr/QruK76OvaeQntDwePBA
covtzeiqWR1SXroYl7miq/6rLurwkhNFqRENmyz4z6i8snmhxgXHNkylXDM3KKSKr4SwmvK1yqA4
bjumtHw3u0WyLV34xLskbud8W3d5VIOgKOKKep4ocN69cHGwMPgQCl8HcgvFu8SDgCyKZzZOTzAr
3WdEP0oNCYPiErMF/Y4Nj66t78foEk6bNvva42FL94GqzmKciFhnOF2vlaOFXgsaJx7ZfsfZtnBg
2P72bjpwgUASDfs9ow15E4iLHHqNe4wZbNwNshOOPTl1qbXxooGYAm4jgpdBRi04Kc99XdbtkanS
omuPvlbrpe7BeO/lkNIxh2bvJOfFs0DsedXkqzs9st+/9Fw9al9oHTEH+qxnN0mS9Weu3+UN0JYu
eQe1mJFVj+OkCemTZDWZqR+KoIZipbw6p1uS/CC3hfQ9s7cD4FXbeXBGGGj5TLjC46QOuaiej81k
5xOcMrfcRhi/WZ4R6jg6XgAxXcgBLYV6Ddx8pRM3285rkjOiSP5cBS2OkNzzq7eoBGLCCadJv1Gz
kh+onjYUktFgzcbDyXcLi2SNK9IDMmUFSVXhYVuCUn9RhRWaQz5x2i9Cdp9bAW5nl6BZkIEtBXSD
KADv93bDnOXMztzN245ZJ1p5Hloo11TjdltsoYYmR17iR3IWcJdYMN3EeIiRQL4oOKEtMZT1A4t4
Av5ZWbOOlji/8AUFlFuVjks6q2ZXEBD8hK258opFkXHQho0KzaO23i4ue0uuq26mWVjmyyg/Wx5I
YFtbdhnPEAWt7CnMWF48IyQyEUQOePYDU8ecvi48B5Otm6QEozg0HSv0ROgzsdkHaYOWXvh06nQp
4Dcoowe6ifG/KeqyBj5zIwjO3O5k24ZWv+dlmAX2KsF/QD2k6GCyYByZxh/JZzifWcIuINsch0Qb
bvtao7L2XA3PC5dtcezxI5CC60nL4pcN5asss/EbPorXvlsEKggz1PwYCUudUx0Kcc7Z0PzjZBnj
Uux0iR7f195bHruxd2C7nZ9TjsqcTwuvSx4xp7g4JeYRcToZkwv7IvSyPEHYDciBrVhf+yz4jO9f
+9oCFRk4E2kjn734lidW8IFjxnpqChdnqK99SLtgRy7TAPkkBeeKRj62zXcDoutO153ecewireTb
lXsw+Bte0hQ0/kWSb96AjrBs6GR+5q/xuJQPqerchQw2+eF14YxI/2hfVG42am62/ILmeeZw+4IR
PrT3IZFHPqaxaFmLTwXo/0AUJx0oYe1owhIPoekFouac4EHEXuD2b2lUNb+jwwaajHHXYM+zw/gu
EzM4FeQH99VDSK+PU7WM3Y3iozMKwJP4kmhefqThbvuzFXVFtbjdbdr5aARkw2+mUD966LGMds9T
MhTiTsKrXF5k1GX6swMZuqvbCCht5DSFv3EX5qqHhY3vRjrd/OG6ZDtv4tc/GIcYk2wFmLYOsVjF
Q9d++dXMnNHWgw7WWZsXZyjJ4XD1Jo+NScNwA/IqsPFU2kF3IFibuMeuY9QYZIBurhr+w1Vpzd1X
ay3TB/U4HF3NqEgj9WYPVCQIuRpUfTSWW7POC/gRUeFmqe6FNPhtFsriL46EQvMECcONcYKF7oF3
xlIlGF7xsGxZOISfNkiLK3nNAthJE7FKWrTLeRGL9aZiXoCbY2XDHlwB53pwz8V/aWRNSMqmSO7H
vq6mb5VLTHZTGNIFJLC57H1nKM3OlCCB1wOmfG/NvFt9qtCFsdo2JMbHMpDeil0dHZmENZ9LTq8Y
T7yUzEctix8AteoC0HvSpLe19wjFON9UGc9pekn75dkXUUGrpLDqvUeaf1v7MaHS2JkLMiaQWHgw
2XubYfs1HYmrr5LQ+J/9TP6bgzBf08S5fuNYnPc4O1rZm00zwTPJhvaRNMw3ntTxB5p9epigzbC8
L8pTiVXm4AETZAXvtznL4zE4CiEA/WS3CDNF571NZRFS8p2jM8qeeqsQrHqqxL76vgy/teJhjfMn
7ajaqgXwi8F9d1kmsCQalMvjoY/DQ+gGCNv+DeODTYGfklVx+m/J/OKFlOr8A2bSgm4RxB4aH+EV
18ZOjWcyix6m0a6fNT/2J+za7pEJlVHMBxdEKs3OrqUZg+88d1sCAsJEl8g24XyXUJwl9gRtia1M
9Jrvx4yzHw4lOFmCVM6979QcvpgUtn6Kl35tK/C7MFdxjpp5ubhY7pk0IT4jpWMxM1FaIVvZybLx
bc+EGzxF2XuTqvSt5NTPQ15H92lb6ue2zcBmMc8U74PoP7KuDPi4CgwNWnv1xYlj/7MB5PKaehMJ
SNHn9CxOaPqLP/+1KYWgebIEVzpn8+IgufG2Hm+9ftUFrnhQdYftJiR0dx5sDuLbsQ8HkluhOs6K
AsVctP0H88e87UjG7NwmiaafoKvscGfBXNnRJpTQnacy5FFs37hkLUxymm+LIpPIxAdrqiN3Y/X2
s4z88d6+HbLwjXD9piMYSgzG0Z1b5XSnsUlY8ZIqNz6qF9oGDSYn3XrZkS39dvaLcVelgjmLiDlt
snnaypMxagBp4l/NlAKA8+fmZA1Z8jab8JmolbVz4fNdbFzPh7p25KMgTL5fymY2R6cBEsCzqOW8
gFW63jie554yvh8IRqgHzsr3Rh8lZnAYM/yyfpt5DJ/A3fHdojSlaDxdJt8bdMzl4GPTuPq8rA55
Gtvv2B+orsD0jKgqwH6E1IsVm9Hzpc/psf/GmqlforzBCkSJ/DtGTPdYBzCIy8E11IzmoCGxeKe/
KEXpNqOvaJWByVyFmp+rnmBZ5YODb5pD1abxPChYhRhDALwj62DKnYoHgg3DxqQyeqI7z+ZIb7IE
W5gVotjnfpnS0wO9C0NFZR/wZI1/Zmqnby93KsbZ/gu/4bR1y3HCq1rF0ZslY9xqiXVdbr8pJkha
tzccyZhnJd5JXVGbuBpBcAPq5QQ74AfoO3MoqNhZg6tz77BTcBCVYhpummdOQ9bUZCdB0IYfdYGW
W2XYOGyXUQfs6VobNto+YOqVQ4PGIwIVsGj2PvnEwNS5hcfjMOloRNDtEfSBpudl6PVjlCwHPuto
S/EjdkBhIf8Rqf2ma6zcdI6xTlM2nohUs61swz7/J51Ur6ze5eWn+VQX6MrF8zJHFFcO4UjvCcQD
TZSJdmA3KXmhAeT6SDjv3ga2oetukhDjIS6pR3o05Kelg0saKHMHLiBxT1Hi8FB1QFjf2wM2/h7q
05p0PARTXDUXhqXyEky38HmI1eInbh0+76AkgRQVMtzRFNI5t0Lw5M1yrP9yBR7MzWZAi+QMduxd
aCi9BU1K5Yl6DUCUF7EU1XPRiALOZVG6R8m2+VMK1dxNYiCCzjj8w+Re/1YVNdS3hCW3biz4nyk7
WtFg6XyNbfnQaJV8SDjmqx5F9CGWYbWDjO6ktIKDdV3nQWRsAjYNL/XM/6ktp7zywppOAZMW1eFg
eVZDR7fPQXnMzwy3kOQ8Gu4NtTu3V2jJG+vNS2wAuuxy+QSj/sCWwmYByY+5KHYXilrjE84e3NZp
TnoBU4japKVge8Bsu2Kkj94pASRKMDTigA0IAEdeErHNS/WiS81hk0IgjfkouCFT6V7dNmGQ8ZD5
/zuiMuUf4lRUb/05ce6VWRKqVCt2RvRUQptXHmyuMat/IK703orL72Z4VX36WsSxe0+PS/7kI5tv
Sj1JyOPM/9Na4Q4RW08vab4pqyHlyJpQQV/BbFih8He3ySL9pWG+f+as/9nGXrzXOdhjEvVMCEik
VBBU6gshfswY/Fp1Z3Qu/XWKig0bgAXd1wxlJ12HQVubO1tz5FdD98d2OKYm1huBWU1D+5SFNl3d
Q0RVeIt8jy0nv6FFB5DvpMPdl8AbKdkJurb8UrmT7hfc97d2QxbbsM2a/QzJ7DHpTPvEKYVnSWha
80ejh1m1w4KVwNQVq5Y2CNI1zwVB3Q6An61ewrTf3ewKa06V49pYwIKaWcUbq7Lwd0wJUUS34OyD
l7VGzQjtkxuz2+0Ia20wE+ttYzJFoKEiqmrnpluH00AjRN5I1W+zpWWUbXBX0cjVbgaAlTxO5jdg
c/gfvdHq13qMiLaO722aBOj4N1AHbifYN8mHGcmVQtGLCPniVE6nycAzR2cPeZyRqXCsF3dGtvE8
U5xt4bkf7GjSTyPs9hj1UWj2TlnsIUTe7EcF3w/xcDd9jGuWYTvhwl/sFMmdNW1jWGPijh6ekQB2
nqkjWDfrmCE8NnurZz3oGxE+l6Syn4UXpJuI/Bu9XBEMNKHd91Jp+8MC12bty8zOfwbjY7nhrVX9
FoEeLxlurAi4OzVda5d9/y0vzrBPA0fFk2PI7us+LO/8kaZpZSSrfrgPBDqA78R9yHG5IS6U4Y33
bz52SKXZ0B4yygV3NB2Em0okPk6/6b9kwhhFWvKU2wTLG6ZjHFX5B4sX/rIhulY9ymlUVCdCAtGq
laN+z6HRk1GZZlbrS5HoV1PML0l8mxFy7rT9iJcbI7AfbCi7jbdhL8sjwbPkUSE5fOY0r9O6UQnW
2jetwZ1SHp9knBi5gK7vERnYaki7ol/Hbu87Cfkznwv1MsKnWBeF8bo1xgTn5lNMX25evzciD3N1
ill6ME0laUMhEIjX8wJGfUsRiv4hgB0ZxKyk5gEXZTjBAuHNnN1cy9u2/TT9NipHuxz4LX6DMePK
yqp4bbUOoH+HrM5Xa4rxrmI74+0ZgSR4bpRwsmhc4Bhus8pio4uvBC73L/SJ6Z39ib2XZRQoiq60
dx1k06XHwkHO3unF9wnyEIQzK4eY1j/X8XkVTZhJN0Nq939cvk69r1DsX2lcHusv25j6YemW9lHA
fHgcsZ1wtlORQ7JfUkQPph+EzRE3m0+rVGQD681hcY4bDY2dKE/odmH1xMHR79h2tLzBMbnm7kF4
9Y2iF1fjnZnGKfoaOOcJjFKa9AauJet5wXY7/6mMW2ARAtIs2yZsIsOSAjZcTF7fZbPkzcsXmOfV
VYyDAcKxtMUpc0UKM6/JfmY3pUJe4q0OdgBpgvKRDIA7bkdwYu+00TFrGQJwuzSs6wOnQzzS+VCL
B2cEvSd7P+dgWy7yOU2KAKCcwez3bLP6zXhswLNhmhg8M2yxPdTbuHes6IwDxg3XfVkF2ywP7O2o
OHfjF4RfSCHpXO04uKas6rDIeFELZTMIqVDzeR3iwm+i85LWtb3vzeT/h27anAqvzzgBUuzh4KB2
xzN34Q15TAnBDmqJ/s2waz6wxaHLp4p8H79w7OHNhOiAACkJFpmN6QwbIBtWAWsdYv7rwWepvguk
+B9H57Ecu44t0S9iBEEDktPyTq7kNWFIukf0DgRB8/W9qqcd73XrSFXARu7MlcsnnhvfrGiUl6+m
L+d6k9CT3D2MmvAoJXXUzA56VWofXKCvsvxGhnN46aUboq4dbYUzGdQ7FzBe/cIiy5px59zSv182
j9jmI/VwF2AxaFmmkKvg3c//+a0SO/cnq2LkosGpXzs9qlSHkzfp5yNvBX5MwlH5MzQT9Kg1uw7B
T8c+lJRX6hUSjhSo1TV5nzp+cpMiTfIN5qp06hhtEaCzA0eDlQgUUjdxrxGeCiLD+CPTVziKefwW
V4OJPkdC8vpkRuz85Fcay2DUNtDompHbiJ5CZ487QI+HlO9qXrHjSY0FnKOJ7ezOiWPXBk4N1wma
W0gHRHEskiyYaLRaFlvTsdSpqaIyS2clIxz/UY7rXAri7IwbSUwMjGeIyf7YRtry31jCQRkBLWS5
1+LnKOXYXdMy7mL8FbyPCx8cHuwXtUNaBgPOxbNcsYVEt/wKTZjXKLet/tDFoIMoUeE6WfEIE0Tu
WjvaVLKjFSnB57AiKIsulk4JAjIm6f6zSKbbXoo63TteuDFIdcgXTGAkTLyVVn5XHIZqXPTORF71
SZmGXR2tgqYCQR5o2Di5XeQHXtN0J8p5XPJ7OHd5sJ+7wA2PE5y1GEtnzcwJUMY5GXfgjQKlh8WT
z+v1GTQP5MeV5bVanysdo+DgzW9qGFthNl3JNeEcro3kCe1wsw/3hZ4C/1CpOhp3oZUtHQG7xnw6
zgCfd8XAdKvgRQM+9KQjseOXKlDP6kbraKjSpXYrDClXb25OYIoX44yQPK6Gfk3OI9E7Acvrq8kG
zCEeeGvumsp3HoPUn2/MLI29qZc0pxwxh4XzUbWuTHfCGcvqwv+k7KgU7TDkchxIKk0t/aasOXjC
AGXGFzqK+gcZGI9/FDU0gEpct9vXfeUCtYtQZITT8eD3sZcx0Jb2yNmeNq8MC/XwO8D8+aWgjjSU
w3I8JE5GgP8Oi4J6b8u0BW2L2P5UW4P+izzyIQcyr1haaY+279ER3fzB6xwGHzectnzs0m/SFUF/
tFBXV7JN8oec46Dcm7FMi11N9d2PlPTkbDIyiNRcIF0mhwKuW0oMNOPnhD9cnQGGSaqqLCfzNkvR
OvMfevxwVUnXDPtoVuEPxDibTDUNisiMrmaGlsA17E2ayObYeHnzXw9cBF3JprU66pfRPtts2b7I
k07XeWqtN762tD/hFqLhLBzyITj2fizuR14t3q4WpjinGvYv01nLUc9fPvd2XlewIVYIBkQ2iP2z
wOjy6K6ExGZtEmIZPBU5gcR5LJfmjYSORPTnoYSrWjgZiZYpELzbHOnySKKhTd3ThJAHVDi1GEdK
6XTfMSUcF9+X8WnwiZJzYY8F3BvRECeUPXvLTVBbNHcnxDr47yAFQlVo0oBXGkRwoU+BrJS0IAfe
EjqpQcIrZbXB3eYXbxVc9PFQDUP1Y5UT5rQBbZbPbDYJ4kMAin68nIwqOXoRBy8wzAuqwNOanYAq
+xO1H8GH8HnDHRABHTxIvcF8nNXhsFN161u7kDdws19cRPYNyRRen67tedNOYYEz5FxtAn49me/P
bBnj9lz60IFPmGDT5D+l0irfWnrUydYau648xsAZM0ixlLARtZjEM6Bz2NuSXd+tz5NBbSAE+BSo
oUMQEbEo1mXJSLga+WWCCm3BjHPLjfopx791tiFuZnvBrfhNhSJvZva38spUAtDUlLefWA82ekVt
1dTh+HlJKn4cIrYXoc3k4Jb5hLe4EpzbZmmdYE/OBXIzJyXp4p6T94kkQfUhGp/OWz69BAoSAyNp
Q1MYJDauROohOg6io0myLHlRM9LzdgCfNayRD9zHDHBYs+n4N7wkBjrXZnK9ZA06VtxZOrPJpiRL
cWl0zejVI7pWn8q3lHpFTq0vll7GhPzW2GYnnn3etiOpofcoa3z2WIfVEwhQOJEedvwLipx9Egmn
hkhj8y2qsCRIUy5on4IMHdugGf7l7TOX1MeOfSHuGerNBBZK0r35ph4d9QowTM7/OXFFIciqEkh4
37lrsCkwerrywEBo5KpXtsAzDYs5veqi5rdRzGKk/ciTUwSNJ0JJmqYm6rfzSKJ/JaCejuvSqsy8
t0crzvcmC0N3ry3kMKfjs7Nqx07/hIL99k6W7XgRmHLa7xY9ucDQkCh9RB23kktLoajcuyaXkgmq
BCIzIi5cy8kNcTcpRm6ipTlUPklqiGITtm6wTtBkBb9qaZLRPrAW0NkXG96hu/MkefOD43iNf80R
m+2VrYZ2OdB6T8eY24y1f5htlYdHbosRQTy7QU11wnsYFo3DvtS1Qaqv7bYNXmpikfRNAYVKvrUZ
6vaUcPv/UdTCnoY/tnq2FO7NTQ8lZLn3ktr+w5k8PQzJCFS6zSC7EHwQ9uPcQTPYTCPUmJNqnOAP
HwNbOunZWbAOsD2GJ9pGluCrgx66GUIsUBqKIdNDVWb3gfKMvTXcxBbvIsJwAlvvei7T4LSEEV3I
jFYocLlKgfrBfKeXPuXJW1KRLHa5zb7z2QW4dixB4jA+jPXvFGCKXhml8ZAYH57zViQ10oD2BgCJ
ddnpBwU3hImyMozEWZf5L/yb4ufJt8HCcWdHNpi5mDKnPAyb4SnDKnjMF7b8N4iafU/8Pb00nfiw
O1a9Gw2/8WEZJ7grdOF1Kx+Iy7Zr7IU4vuWeQiCDCQe1xOleh7F4J4+q86d5sH0AVejga4dzlzWI
5TwE0IVsks+VRAhrrEeBB/2So6cW6wqhb9daOYWEt94HVWPa2pbI5EfsEimkkamK9tjG2Ou7UV59
LJUh31q5VEbtRzNZxUXNLkYlIyCG6S7id2HieBFbaGldy54rXkoK7rOFOFKTO/+KjkxUWk3cSE1T
36ap8PPGirnnZ+juQbSxS3XZtLZYncrCWWVjA8usruYv6VYK8O5CUsUmnHLyHPclQerexlV4o1YZ
ccI5BbWhqaIP+DH/wTrywLCa8RG/Id//fFj4EqDb+g8Tj6gr2OCJAw9FdYfpMXnTlvb2RcjHsBjn
lJ6LKhMw9FOeAX7rlndQDPA6zZH+1/q6ONWtLVm7Flg1t1FWVJfIiYtDX+byrQlL7kAW2eSOFKTg
1diRGMctGKb5ijsh2GY+tmTAQ3G06nTkAE0jQLRPBxqpcYKTm9OLoga8GJvgLhNknEFqYF4zhGXY
pEApcb1l68ceNykwg/usSOVDivHtEgqqhlCnoRcFSKZ4LdvuZ2DaGDbMbfOLWVwwSEzikffdIK+6
jLz8w9aT6yBNNVwWCGXtvuQjYO9wrscNv72Ou2PuOwg8dVtMaqudIZuOrHPteGPKSgOeZbIgB8N3
45mvNXWLSMtFuzNBOtibwOva4ruYDXsE35o4cnPAWwAFKioKXzKcUfhtWgObDG+0TIF3UPgGggD3
2BFIr49IPdmN1+2E4Ou34fFRzR+93ab1Wix9qB4mK9HjBa2FYIcksefx2Y9wNqySmEjqPrFunEtO
AqhVLUKKuy6dEUcAok+EjdL2or3XmvLGsKXlh+sl8e+hU9zWaDr9FyUkymAHtPOtAIgThBZETPNg
P5yYNpId63OKbvFLVIDKInrQeHMPHMlubRva8hDNaLPrKzwyZpYB/3jB6/OmI2NXWmdp1c3cRpUY
kK8gnuEwxzC9qZ0keIamxSaN//n8vasbjrM5jNovN2bNt4Z7FHGDkOFtrz05W/68E9Wc2wnvLnkv
4sjEUsnLgg4Jg37YYbf0nqGRRazmcG4k+PzyNtunBSPPljObFWWu0yiEmBvjrA+4j/ia08cM1TM1
IyzGFHTQxqsdbz6QDRrNWtWTdvdkVJ1o74I4OjYRgBeMHakxSCddl19IR3TdXhfsWLaib2mjiGTf
gkkJrf7BG279GCHt82+V1eLk08RGrp1XwJYFKYgtODdhNnOStLa9p0YGJZFPEp2zGY3E7lnRregQ
5apV+guqAwxzHc7xlw3GDLuJ7rJuk0dlyfbJjdWLTSnh7zL3ALTpdeK+x7Db8MAPPHH72UwYvC2J
JvvD1FmSqFNQcE/d3Ge0CFLA5+6aeaEviKeIx4vJYXLj60of3Q7QpF42OGJ5ImJPZgyk3dcsG7jd
Dnw+Nx+nQwvY4s/hD/tVI/uGd/WcW9OZQ5N4NK1wHoE7HlhPfL3JswaTCtlZRdS9MBFEmUVRjbzx
AXAuPEV4naHPxex1+DzZxXHswGGtTT9Hn1bsWM46yG+ZIZystQ/bdFYOq4a+/cReCqiNCcHeDTwp
KMJxcCNQba0ivfPwOGH4dMO5wYEx9CF6E++ZrW48eE1OCSpqNYQlDA3TOWlx7hFHfITvxs8ObNws
++g7EgefidsKqKExYbidWs1HCB6JHNasuBqXvU3VX/0ci/wtPTrawPI4/DhTXEzFdV7zvBXM+OGG
dRYnTikEJToJOUcJf5o+3C2/h6aATBO33hHzips8eyHWugdW7T0FG37jT5++cJtuB+zTGfZFGTrR
GvOI9NnLYseifCvsv1Mukn4DKiC4Sa4U7a1TfMfPU1ZSDEmGT/v7RFqjv2UIV+5rBp7ffhE8uSwI
0UEWEV7g87nBiFIWlwEbIDgkBuFTIS31O7n6hjKvpnrPIJg8DwGBkW3bCHLlkGmm8GJLkYUVTGpT
wmnwTT1v5dTAmw3wA7Kc1zeXKhOp/IM5zDKPycEPT3PlxH+TP+R0UpVu9junor1UlFcjpUB54e++
eGVMfyh2SixBEV4gxVaVJQucsU9seE2PjOvAPCLqil0tTSwLUkaQfaMZGINS2+JTijt5qhKsWQQq
2vmZ/yx4ijDettvFxUm3SxGinTWh+v6HRexkbRhVOn8zWGk/PCDbFimbdF0DYRWjz2uyx5V05yRh
5X9YMSGe41zkCDyeMhS8Q4McivUU58PFjCT8NzO2k3qLxNR264Sk3xVPBK/fXEHos1Lfeytnfz4r
PPo9GNk2eITUTDUN3RudPs7Mphy0imULKC1shVAnh/RAW0H/Zw9N/mP1GbPw2GOjPDoEjMXB57Z+
mUFX/oEpirvH2iEou2qdarkfGGIeVJ/793XSso6IOUyB2YyN9ZTMbWNdqr4rv1Oa4f95OqEArGsx
xyIMtNQy0P/pbeD3Syx5pqdQMlIWVDVjuz838yBfVyvL7yULxf/gGolfPOr1Y5jMmNNywn573E5Q
a+3EpUGMhRUkOEXXCNm/7AbWigI5sEZzC+Y1TwiGWVKg7jvFLTpfMzp7T2UH4Hxb1BLHWmt5rDZV
C+LrGXam024UZsOf1uZdThGF3b4JSseCNeUYWb9TYc8yJ1eoQDfPWXQlh01bly/yhKg4eVUoJBne
OsLCxg42wZymrFVJI+i2ir7jLlNoKHCVFndmpOv4CTtWNbuslfJeWr33CiPzWjTzCyDGxzLLp0dr
milvUJO44C2D9aPS5IG87Hyv+EhloK2n4lhixD1Kx2C5wK2cHnvTyx23THHAjN090/AzX9nmL1te
eNRUToH1hYHRPlPSy/nsDHLb9nR25YCndiLs5/dE6pex9kZ8C3m+dlM3OE9Eh+5k3eN7LkLrVIeT
vbF7/3Phg7KNff3cAazZ1ID38CbQbIeTp2Y5i/LIPrYjRBMFqfkgqPDOwj78LYk6PVkaUgHzfXZI
cVLS+1xGX60ElZQIw+KsRbxdxU1ZcqoO/W6OPPnlA1V6t9L6Rq8anOqxFoF9545pvMbO9RWHlNOA
iwxaLKstBAikkO5C3Oll4cZfadIB0LUstSGskdNqOGW/jQ1dbp4H61RQl/JU5RAa7FLNj5gHacdQ
Fo1CYajO+LCrc1EM+U/bJsA/8io/KDoBHywzLO+SL+WGZ2xAQshfvniyz0fuT6INKdjR9ykjuYiu
7/8LWlufYSrdYJcq/s2Z5DdJuKhz1IXdxSGNRGC+rw+YuIa3AYsYi92+e4i6gNe1ghZp2YF+UVTF
gdEgcQJaZ+bfVf/kaRCttaqcVxvT5Dr0pXOEwe0ePKPdtzhP5L+BjNteObQDYUEQj47oi1ffz7sP
1w953zsN6WOHJXarrPKZnrBuv3Q2gQZS0lsLJIpsu3wvqvYf5Sv1FowEIl6JJHE2Bi543OCM9o3r
ofZi4drHcBOIv3g99TzUG+3nEnMsowreMBcb2sYUhbgrO5O9wQQqMUszOOIpGXaDkPrgy3q8A+kK
03eQCAB0ESEkRqiLpPvYXSCbHKEfzBhf8jFkxTOFK8bl6JGbRVZwrefgfvTC54FkyV2RLp3kVO7H
o2Nb5Td+3Cv5kfbTHcjhROmATbaZjvQzxW9NEe0sRLRPn+fQee4rZ99giCBgilpLfq4/8AF6JC38
kfVczqK0hj9igGRWeTOW3tQ/csZ9BvWSvRe+N26A0yJFOTCgaioWoTT3qOtoXG9TBrk+rUn/MP37
e8frOBcgDJJWdfvAXce0J11LMFIGkEa1FU1UHkAHd490j5EErcbguJAN2pVCHwnb2bhG2ijf0PrN
o033/uuMJ+STP8VI44L13BLN+7QKngyYJ+oLxXC01Hh4aoD4DYSJaqqeD62TegcfFBv13pAKWTLX
yDbJuPxWIp2x/muzW0RHjGoc3oVl4xqnTVayjU0gI8TjgE7JQ4DrbczmZ0k1OBW4VvIuVRevZyr7
XgqTUgi6+F3wAwVlfChctpCrWi1EFMjEocjjE3V+kr73NxKek1j5rc6h/Sdu+7W01VPa+mAFennp
gI1italoyOC/oyAz1tlrClr1e57W5pm/iVxxXwd7Qeodgdk3/9meHX0EI0bIdIJ233V+5W2XBDN/
AkUM7i+mmU29JOLFnTtCHL5DyNOpqT2lCPsq8gYXdg5DbsHIGeSvvEHafehU06ZcSth4GM3bo0wA
lpctbgWvQYGVuBg64JgPpW+zDu2b5dOe6AGZYgz5LAudM+tZvfVGWgmFg+EigLZ+7OLoY/SB+mte
T9csCbM/RE/8E23G+98umnwXZDLYkDAg68FMGKO5tvrHCRCtmXjpt0GZp8GnC0D9NS5Wo55BlXCA
IChKvxAmiHaB39t1pzDFd1PIiLcfyvdaxVF3SMbq/w9SMhm8id6zwTYfxPyY3VlYNSdO4/SrTKRz
Vsr8sw3uBPhoX5kn3HPnUI09Ugywi4HOrYV2DISPOrlnhUUU1GVnvsGtRa6/tOedrXV9T1YF/ESh
WKT0KXnRJpd1R1Sa1Rx4ve5b57l3l4cmfhD+lGMRtNK1PfhvoGCTNwQYVtA43h4sq8w+R6SFp0ko
koQVjPgOFuUdtQMPtBa4j6UJxF7NU/boWsK8OyVmXF0IfcOS3lCvVhueuzBX+ygC2ssg6JL3Ailx
T7CE5K8czBqNp3lpPBs3bDF22yaKnTVcJ7NDb5OPGd8JpuWUGkQs26TnlqD/K2IgYNh8RvfKdiYm
SG7EoUMY3Diljq9LGYJqSGjHw6cY35mAemGe07QjYfRyv8mAEauZpp4x0Rs4rUhnnqGsQL3BpTG9
gVJrko2MeHGufJtVm05c7zLPWXtHepFdvkiczYLofm8lrbhAmezP0xR2J7IU3XugeEBKEXRblOD5
SyXpE5BInLRJ+Age98v2/BYfKmLdqnKI6Mi0dq4x2Iud9uf+7Dottw/X4E7KwT2KubzewsFbiqwg
1BeOxe5Ej/s54hcyBuXQrdsx4WUW+n20MjjAHjLilCeDv+E58LV41VpJqPE2iMNtTNpTr2rJA/gs
c18ewr62j4zu4jDNqqMng+f9kTeTzdjROJ9yceNjQdL/1C08fSLWDBsVS7MdMHQIbMpKPc1NpQ91
Nk3vJPbrQ6hroG78YgMIgyxEn6euXe4ixUrdnqz0rKLGfcmdkJ827PMIWYk/8A2oMTxYqrDWhZW+
TBmsQ2oDAINKeEneerQpiDAGxuxEYAvba5iw1PeQIkGzeul318fNRoxx/GFsfQ8+zH9yshvHrAri
+Oz2Mn0om6F6JbWGDbYEZhoN9M+ysh2arzpHpGHbaP8WDuUqtW6GjQq6EiJ0Q8+FNcRXKj3YKEI9
/qF22/uG6LIfebiS4oG3cRGimvc1nBIeilika7THwd30MzVup7xnT3VD7m+yOHPTDfsjqhuxamJg
tJoZG3bseBlb6GrZ2qVO9vGEEMonJ1/XuXBnfJfcKnHHXOAusvlNU6P3/qSDNz2Z7Bd7MP4KkF4b
nyD531wLbACcGWqlqQveZ4H7rkfCrato9sdxQ9q8vCKTFPDCfdt6dkiifA61MTgkfCveycaP77NR
pvi8eSZsKTd+S3WnqcyQ3iP+JshjnOAFE99U0xLgkcXIqdgglsOG5iOmSOGFJyleOFcnG9yJ4U5V
vrVPKiH+onwE83EDrtMEkDKbx/6LR707ISCne8a+rKALxjNACxq5s2rStAHT0cPasByYXEd1JSyz
PAFTs3jdzwHKXlmaYwZ5iIluDuhyaMMNzYIxDs5k+Pbdyt41bltfm0xGGTeInW4SIVj8JiF1B03c
MB6oLIXKHMkjNdfRfZdr9a25ii5jGQSvRLCGzZxolgI8vH0anlw+CJ1aimiFmNysY9Tr76KlPZ5V
1HQRiMmHjHzJNU/pSNy4rl1/5qxVf0lVpjsKMFmzFbZ+7FswDE6RZr+t4+KCsoZbeVbsnbHr5fdL
NFFaOVveW433ddPoatglkQhu9r82fMfQoV5ZTcZH163it7kb7ptm0SedA/GvKb35SXg4b0l6cGzM
vbNKgWbcQCkC1E5IC7QoLH3CGtn/C3oz7Pj/i1+s0OY53PnUzg2w9U8wlv2dw1ufdFcwX2QspmOd
cG+PFWsbJEhH32fMRS3lsTcal6n+G+d6uK8h+N35PukxzJ5Q1e2JiGFZ5b9s/Dnds9S6cXRN9z1M
lMgi6J0mYFkrkM/JP5Ss4oFnQPs5T4Zmms6I+nUxzhthOtSLnu7BdasZtqM2GB4iaMfFLRleIw55
/rux8NkRyg9GqhZ8eVIL2qaJuWfroUquTmu6+7zTBkD91FUr+tfGJxCKZsdX1KZ4wQpPKOuR3gco
TZgZ/p9n65ylv05hYk4a5Eh/oiVxONAvU90pOKArOfLMWgHG1VDIytri3M2Sz8IfKEQmiCZXZTKV
u2xMeGEiCb/5vaoJ0ObsaaG0XgvQnXsqx0LIUDb9o4RCJsyncI8McQsyIysH9Nz/uydIcriGHlys
reTJmBx4lOMfqtI4PuAyjKYrfSeDvGAhKja0SsTPUDYEkz7EpAYM/62XTK1LoNI7JV1FLUR4K2QJ
c/qghdP/B4Qze6Any8++zBzycZt4J/D9f+2djB9JufqDdUixKflllWtvCeU297kWE2Tm9xCwKQWh
U9KsRksy6mps3chKo9eiKQj3MMm63U+R6H9SLvX/707CLzyCHgXqwCM5QobtQsilOi5WpzLU2oil
FfsZ6h+Zb9piq9g3PsUkjX5jBQu16GIJE6/y/hJ/UAgySOIXTp3IWvl8c0is9N0xIGMvd2oKvsCW
QppvZpeyIZAyB5d6PT5RKWMbuwbCce1sWwtoVUiTEhjyP+AprbjLW8ITawBA6rzQlfM8arAQ5M3S
c5RN3b9Uqf4aR3VBJLdTnxmn0ok0rdkkFLU+U/+RHyNCvRdWqHpvSeahrPIxYs6eVW9DR2eH0laq
2kZeq67CksubVSXyPBeWH2LMwzmIuaHCnYeUIvmT9PYOTny60ZOfnVynwl82TfqKK9Q+RijRH0WX
O1vCdAXKdt3792VuaYydTGbysXWt7iNjUcmhhYTSxt5MnGRps8OE9fKzT5L5Rzrl8tiFuniY28Xn
TKDXIuxs8SB6SU+0qep3jzrVjY69/+Bb9fRSgDTtq976tkbKbybXZIcAltjNtF9/9pODfn/rqIir
VCJd+elPgfGDTUDtnCWFjqvRuBlZfBJn8DqSAKQZ+IrHOMUxtQIbKY+JkS44nzp/ugG4VialVkqO
fLJz0YLXIGbVM2s6ZfhIflq/EFdWdzVvPPo8i107YuMd3ANYGHe/4HVANPLmOxoozffS5xbsiAW1
P48MkQv8pnXdM0ohMiYEzaewPtpcZuT9ozh174YWS5SN+I+Ns5RvhldTtAKn9k4ogjS1RdrkM45b
c09eeXxa0kQfa662mjQspSGeJFXuwtLA4QvWgaXLGG7pZ1h2QyXLfRbF4ysQFX2m9Lq6ilv/CCgO
D8sry102iYCk0NR6EV0tH3cH3GasiTkpgatfkVamYoaXN3Frk+sdlaf+F4PUOO3qQdMViB9ZnCV+
b7FzLNbt8A0YpRWLvP3QQknmzvY+kGpzAtCZGUGChjOlE54TXuZxCgBpTJmP+t5nwy8ADeFgDZMp
v3e8eFvVZLh4oklSgHHLkOw8XFLv9Y12/4TgLOQWPJxzwm/GDggZuvKp/fN9O9pmjEgv7BpRnnQV
sP3Lcsrafggtjk8o4InYpc3YtesR98l0dtMeTy+VdUn+iPPGoUGJ982vK4XtrquSRcodnv++ATyc
5p8okXieKCNNlxVxHwzNopj8al21/DIQ3GT5aDJF5GLOK5fQWjHCQ0QYx4LP9xhfMhVD+JQjHod6
maw7U97wMrhkMZgpbjZ6mILiuYg8jZolsordTGHylE6eFB9DFankacSNdIWhhEEiLSyi0PBZtpAD
GfoD160PLdYOJpSyDnv8eUKx3ovAJB0rS9z4mUG0/CO4QG4oXPR4UmYRywmWZfsCiBkgnGJZDTyh
uU1ieSDi8BHIK5tfUlTcll4KawhIWWHx1/ZH8pMRryu0r5os49kh6MqXIdMVFUZhosuDAQoG/n4C
CkYCtAX7BqHd3o+yJ6CS18XHiEmVsZDQnLx5kumEM00bnZdM8VfJbGcB0gf3dw2Jz0E6Y3uPg5Yn
cFBF7DyNl0L66CzYFttpDu1/RW9RhUJWyj5nIAF4azYtcEr+kSRt+mwW8PEq3z+N4xAE9yR1Wr73
raBI2bYC6zwLU8VbR4q62ijQKO25ElFwoJLN7o5jUULBC6ZMfN/opky/RjV/rj8Gu0pShbHK2S+8
sHrtF6pooCbsOirUxnMmbO/PNgNPlzIN2zsgEN4DHS3Be8JhzhMWHfSlj3kkbQXWY2p9gZXt/aoB
ZhNxu0LutD6BndpH+LQGodWpmnCH6VKE26BiobpB9sKRQc/RfuzK8dlBb/21dPFKTTD4liRCSyXL
TqLBg5xi5m/QwidMt3iy48KZsdV20zOklfDMk4bBI+Fp/o55ngIH6lFR1cDMx4XZRsA4V6XjvvNy
RGAwlbVn0o7eMjX9zW6e7ehO4bEnB7R1r4oOHTZ7RgliDqjfOn3Cd0H1Kg6E9J874OvgywC4Wv7M
HNfvQJ1OPjHS1UTVduOOjzQ6rGufhDhwuEdCktfwFleMGCLJ3b7L3se7OI2KTnO4uNsKn9VGDJLY
HsxD6hYTZ4eDipCrbPOD0/cllpBw2DuUIoKllN09mZbgsdVI8OuYVi7QBfO4I2fygcFxvEO3ts95
0gZH2w/Fh6d1fIKTR8NVaEXN59J20V1hbl6p2HspB4ztgx1l/8087Pc2GWtytaBGGgw2ZcRC2jMr
pwgv4eRMdwLi4LpsbAk5lAQbnob0pWNh5q88jT8UBuIVeVm8IQiGd+h1zW8SC/MYNrchJb4DOwTA
EgdHeA5K0T4wAYTqNkotB31z6hdMpZMjwqcU+iuYKLgJlQiwrqi2Ila/eNAqSmBXQKLfq1D9RezV
d4Bt4q8ZjNK/mC5uXsbGe/SBGu6KuJ1Wbmgd2IYhe1chF7ZNOOcySEHkTPZcPFndvCaW/zQwYh4F
bJWdoifyHqhDwTqVI4o91yEpSJX0UWztaidtVzmCtdpMQOXvauNXZx6zaHDhlR1hhreik2cowTFh
2NROmQvHZ7GUs7cKFfzicqTItObE2aIos3PAqbfHYMJzkd0VeseAI3H2PxWpiJUe3LeQ3dKWtU61
Ir7+ELRRfG9Nzl1OaG41kLneAUriV9WXejMvgdnNU9RuUILr7WLBER38vv0B4ad32Fn1rve893Qm
Dkkp+5o5HrAk+GImWBYLkR2EF7yl8uQb7MdKUKGlYvx2RpF6dkz0UiYw46gRhggjfxbij0AdTe2e
A4zUxzpN5Tsr8bO/YBQXKstoSPbRVAfxOc/mP6cr7noYCH1nHBcJ1e7OblzlezeQR9yq3kaGfoOm
E6cHrMnlNlEpKmLjz7tGK+cRyT88+9l8BqqH1hyPLwB1PGahZWtSbz7js/xKxRAQu1HAsXEr7/A8
fQOBZMGW0CeJjRNcBCVfN3thQjB0cZLxcbDRUkoq3zkl7BNtHLh6pjbYqMkTZOzc2etWQVp3nwLP
8W7sGujA3Yhr+ExNZyDXJuBu4JsBlFWI1RRi4WXB4+9hIjlP3c3bwPjKODuX3rY3gCfGGyeP4wkX
tWrkfYf3Ez+6SDc2fbjIas2Kq5WbmRQ0bnhHHwiLYU0bhVmlpvxXuXx8dLhYV8UUeApt1R+AuYxr
FWbNJXb1a8Tu8TlRLlJTjsXR0Dvax+6+DdzpR9g+zwkvvAQoYLzBQAaBuFA7mGtAtQjrHaAeFfc9
1Jh9q60fA7x4Ra2WxiRM1iKUsqcpg6PoEGQq+KFeEJdIUY4NVfTEXm3D/qmMhLnHQHZHYJmecd9m
ixPOdbN1vTk+loHFa5fJOTul9YC8ASBgPwa2YIVBiKGiBAByZN7RX/s/is5suVFk0aJfRARTkvAq
Cc2ybHlsvxBVripmSIZk+vpevNxzI06c6mpbgsw9rM1SgUvPlunszGLu0PD+o9Xd9wTTCgFPQ1qa
yzhxzA1sr54CqZU+NRCH9oClml0TqPQ9sYzfwNr1ePZTA3Qm7eh/xI1NcDJwqw9k/mty0ykj30Y1
if3SMl6LcDpOJ87VvAdrR1+g2RjHTGr1zBZL9h8XevJRaePys0RvS9VcPzMFIa+2M+yD+cetUxeN
qKUfuwLGAFEsdA9raoqeZ3unIUC3yEydP/uFIzaBbxsPXjcEV8ZfDcGb7DAhEP7nOr33Z9A+2Rkr
nuftkMWdfcL+5Vqf/qc7N7p7vJUu6Ip7wgT+jZbDVTiSrdWscmO9wzP4rAaC+LxhwVP1XBNSNn/K
qSCGXWsqpHz2Mcn+pJ0kUR40+Y7/JzibyaLmi7VU8WdqsFvtR7bcItD57AJ5v2Zn/tuMw/DSJMyY
u8BIkAyK36YfkftIlqvPgsG9UWS9zLi8NmXT4oraOeHl3AxL5nq2C8mPYiOEr/bzqP13bGHaHIXm
SqlZMDlkdstbqZHB1V9Ndp2iPrKuBJQjjk3roqaWF6AS5Rv+CpuzfK0n16zhdiT5O9crHkg4blTZ
ePy7NXJAJvCYwI56pbzj4d/j9dgIHq645Ytuzk7V23tC+fUr09wRQ9fMMu1sk/F2L6ZgWXJc+yZP
xVq57t9bg1BcWfke2341vCQlOUuZuMxNsNJGcJ8fkzWcTT19+k28D3oiVhXlmmVyJrjrlcKFtss/
sTMrxbaHAXFFciRExb71aSY/8oXhlmnO7qbweGU1rThXY7Qv2vx3ZxQgbqD8B6AEvZlfJi0zik3x
n85Y9IVGD9ylkec1XJfhyQ0CB5k+bQ9z0q9/hy6+e3ayvvw8R1wNP+4OsZV2b7xK59Aca0AgbtkX
X9LzvB9zsrIf8mUQVZK0Dtmoq/9FMnpOU8owodb9V+cs98HLEBcmXKxtzzBAsnjdw7PVQfdwS2T7
OyaLvMWqyihMTeZxFNVwxRxbB6RXoEuOXTMmQyiIMm55hfzmBHcGSTqd6oUHjUst+2S3M52RqY/T
TdcywqYHVYZIsNVBaNOnR6ZXv0O94wK9em0e0QiJu0tuVvl7t+DDaDkw4IlKOuAc1vl77fBclUZM
1RXy71H7wQEc+1+07gWUdRcWMMcuaU6+MgXufeJr4t5qIzlMM+2v0amibNchgu/ayoZonerRwAbG
1xDqvSWLs8E3B6ticeidzBJIp2C3J3fXLfViEU807EaTazNU6Kj7L1DDEQxHibtS1qBmguc8o44l
IxIYlHnY5ZJzemI5L7tw/IoPE6GJ61B9EeUhhq3fDKbKPOgiitYREQVU9AW2ySGWtc/Bu+oGltog
jBoQ9w56JG5YjfnR7Bpr30i3fBnoC4Z1umqFWckCVFdwGC69e+xmR4sCH9XSqftFfr85OK4x71n7
4/BtS1h9WqvbsCQPHzoNRxKIziU8Z7XK4LYl6t90lNOfLu9e+QJZrHYW01vlEnjHZRU/XNNZaHCo
VT9yVbQ3my4iK6NIx7avv1shKLtsBit9JKNNitoL4lXd5BCVA9yEro1Q46XqGvTDnQzhi7IIPc+s
Fm5glvwOhqq+gKGpw35OOC0O6+p4jnF8aQ3VnHovDXZTTANRVpzb0vj3XLa8HN3J3RPUeEus6q5U
y6sUaXQCwhHL48hx6KFxM+kJTaSQ8aGKMfUP3SCNV+qOq3iLT20T0F2/+9aHs+LpsoBjDhHN4miI
5GXB3iGJk9e7mOz0ixH1z0UOZZdDhRmi1Zih8pvsj0mOgMcMX9xeBPlhQsAKeYK0EJuIKIXMXAoW
6A39kmo9MPNDa2ND6DeLSRKto32pl34pQWeFCa911Lu5xDNWJhiA/cDfUylX7imUcNOLwfByAQa+
vWtTtzq2WQLBKYIx4/n/oi65umSpIZ/iz+T+L64D3mmBPnKwR0fcJI/2g5HRAJ74XFQRL0cIJlZI
ZpcrLWJpP+5V5I9vvojrXSr87I3tg3ODm3NzZOP8pVeDVaez6Muhqrui9mDAKe2HeGofsW9qWrZc
iny6N/NEWqdeUNSDcR6xv0gD78z10LEzIk6tFPOZ0o6D+AyC+Ckw3BGVHRZM7jCVcF7oRd8K+Pln
uYBO5JOr5HdQyu7RGs6TgmaAxYU0fyLxTz4xCfr0kvgQ+W0OHBsy7dl9yfFNtGZVIOPb8R61Zbqd
lNV9LVh0yB8McEOlSc+pjmPvVApSqjV6CGd5NDHw0YD6YPdw3bSLxDnQrCp2fNfqA6CDlkYLXD+X
qTnwzJKwMudOFpOAkPJDmSbjDsOOn4wojC9OocDwqY5tiUk+rdRInFi7PCsykbRLZl6NF1tO5as7
xf370Ijmqc5jc98ly/hmsQaAfodcdO48dApRzpdiYFCntkvOhuwD/wNiHXCcHNdOlWTYaUcsEABW
Gae62LOzpJ4a1Tl73Vm/8qA6C78ffwbucBcKgBbPXsovE26X0/1L+EEXh7x0PXKFTQMXIM2WqD+w
7jDirkbRM/FtfYmH2MseBWKNux8FatDJszoe+4orMwVPVIhNorrOwpqp5UdDeyJ0mYt+limCtLH0
JL0JPFYu74C8e5HS/7F0mqBVtc6hgKcVTt5MJjm3AwGX2ZtCl6vXfuEgcah9vjellhCUJkpEMds/
5Neb1a8zJ2A4tG4JrLv58mfo0+bXXMo/c9V5h2Jo8xD/O8nJEZZ8l1HbjgvomJdMlMa3r+qICam1
v058mIqpb7PHC+244WJa6A1w2T+we+lX2rxtVrraNmeB88DFqd82PWMy/OWhYSTrvZ67fH3u6ljR
radY7sZstBGh7u3tEmQnUaWE5Zp2IBI7N1cembAISIsTxTb1/NlpuwYwRIuKhyUzl8WbdrAqz3Ic
M2IbbcXHFLoVYcU+wRNEYGAfJuUnsiew48kD5IDuVFREhLYeAbIDybUWWzMt2w9WYaj2wpRxxbmE
fFCPT5J4Fp6voYdkPY8RnBiovNYpQTxTXxfiy4BXPCnCpYz+47S9PFx61OaGkrp9RKIaThq8whul
ZQlchFDgRyMHOP1EEcuHOYzjIU8CIpc9/3PT7OJ/8Cd1GDCFeaYS/01zozouBNjXMB2LsOW6y27M
0ET3EFSaKnRk7T44vfeXfII8RvgKAS8YrPgeea0XpgGfS6LuBDTUiFZrZ1/sxHTnZMDA54Lbgi2V
2GGU7PXZhDeKmY4OifGPvYBTnhBDZI6PtQws7N90yOjKOolvb0BNMZfFdqNPiwVxDcVkg+aQHzAe
nCwsLIIbhPkT693Oh49srpAh5xnGDbV/h9CeaP51SQnmE0gpqrsdjnK+5+zsbnRCzIjvz26qtP9E
1sa7tSR1gRgDaWxcjN9ZsKnE++BP6mhrH5VzggM2fsS2A8oVzhwkGe5wp2ZZNBEQlUeocoMcz2zT
L5t0GYqV9mNZF20m8tZxED5SDXHY5oFMCq6eKZ0GABjhtfE8WSk9LcygsGCYfXHqBRXhaDa4AFWQ
JMfeb2hbpxC+3aILdi06DDFTnrzfnK4Is0e9+x4l9ic/1VUBJ5u7iY3sukRy+axc+IV1NxJpa23m
NJe0erZycwj9YSZPnTUPdkgx7SOwzuvihfUvRv+ABbjaOeh7FsV4SBT8Q1aDAdGcNxVQT5gskqcv
n5653fktER5l1pyUMvbKWHwLWOdrqgsrJJpRysjHWOryMFtPohG0QqYxJh+lhZj9jmbspnYyTpHB
yGoUpPC7yuS/efH/9hT5KdRAJukNNq9IKBWkLXuXEOjCPHvYC2lzdxJkP+ETwuJMs3pv+9WanFkq
/sBFvNNBY8bdk176Hy+SF0qe7CtYlNiBlXPgZ9RrwcdgfTp6zDBBaCzM/fTE+7d5mWhmzicq5w5V
Kv5jJmMw89RAA+yZjHGfM9s69yRfj4iq5THLeiZCbEb6cPCCHf5Ajc1pEdW14+wyEc94+MG0S+AK
H6TpYH8X5u8lNg5D07JiWUBZbMYCfSuxg5d5ZFdBToyOFLM6+YotKkJgxlfMmC/Ix9aM+DZ5C+TA
xvquOp2oPeuiYENGSKGVJ/oDh9D2XC5EvZjGVHe/ne1jm44rxYGxuMAeqBE4AR5Pll1wp4LnLDAe
o2PXOxcKLvlYAw23GO2JAaCGmHs7duBjehY1/RW3On8rdtdA7jNgf+lLaCtrJcL/rp1BzOGUzUt5
MWGev0qk2vpMWAC9Ymi701DWIzDT1o+ehp6v7R1Dty7Cqc4hPSRzqce98BZqsTt8v6qjdlPal6ld
H97N0LxO+fTIbFPs7Gb4TaloUtt5IG2JPsTJTy3sQAI9pxTbxjB3yEjFBNkE6IHdxM3wWKYBv8DJ
FH+mPlDnCJ2OWCPSX+sX74ZB8zCe0dFN4mAJ6PRNS+E9ppI74WhPU4w2WRDuyc2cuIVZwCaKqAOj
1rRWcfEX9l3FXIzX3C2gvlkybraF8kvettlo2lvCCoxxz6P9wWO9/sspYPlUXC6nsF3k9IrWOry6
C/TxjBr20UKRPBeG+bESskPmJbowNu3gjfhzT9UnGQmHO32HRWmqs2c2/onDBMiLfJIhcXMEO5uR
lmeICnNBJ7nJ6EPH0VXwVsrvhjNY4wUPeD5DVvGIbvmqPxKzGAOsDgJMGffUoxzG6GZZC1TpXuZf
c1l4vxRjQg93KZwPll1xBZpy8Dc2aGi+RQPTQVvMqpiOSMQOdokkEAA4ADap3PY94w/+bIpa7fXg
hqgVrCUuFHX3/BVtjmWDoATNUzxazp6M0kcKjO02+kDM0MQgaYGIzKZ9Ok8UVspR5NtZDt0fv8aV
72SD/MSTau97XLJrPrtGmc5JCG4C8HtDH+0Iwq7hM8gVj91aEs3MymbpDngUUejUn3cmNZFjWgby
qV7y/6CLx+FCnZhqnGzOidc+ld3yVoOqsgcsI6BMzNMYS/u3j1EPA1mTxfZGaN+eK/EXy8LYeF7Z
gIRIhF7/WW9RlRY/JVGQMGh0Qw4rDRZKrEa+123kHk34zmQ2i/pz8bKDm5bPXpL+yz0eAhTwaWP3
GeUEbAjeX2ps1lkMIZkIT41sGycwkzINdjeGBxpWHQIaBb+u/Bh6L8crA7+NDssDtiXLtDe49p/M
wclvy0DbvkN9RrnBKFJRcOyIkB1zbgmShtv8qll7f2Y2ueZDM6MC62bYp0EvLsg3XJ1lqQ81beZr
DGDobwpTAJgw0Cfk5IDrR2HXdznPwRFX2iaBRQl9mRq576T/VzL4fWEEiCMHhPUDjxwIrSLjh8DX
eC8nzggkWhdaYF79pXASfGZIF+Zn+kFsRautY+3b71YwFTWdlqL5byKeQ38XklSyL1Jpv5Asf2HE
wTl3Ky4hsv0nXxniiYwgbibGMju1Vg60PoleElzKHcOWttyRpO9ZAtFOEMKCnN8b3Vu/Y48QsO3T
j9JZbd2VtjjfNFCdzWMVtN5OtHV5L4Ns2jk0mx4ADUWwn/mvq03nOAOcbEJOF0xO9eEI2bT7YUjG
13wo7Kcli/i4Oml2pBlZnDkL4pB4NgVx4JWrr87hFuuIfefRIJPgNUU/PEYp1K++jd3/OMf05zye
jYMarOwSJH3voXcY7gHIlvWDiJ/8NWeLwDsieTF31U1OxW10h3uNkUSVPqAyPhZp8Vgqne/Z81i3
Vig9bYPRc2DxGoxXM1Z1Krnx8n/cCuw0S9K4Cgxz1M3fNAUHZLc81hFieeFRl8clrJBzNktVAYkd
rUfbTPwhfGdZby++rKxr9iO3lWxrmmzdC1dG+3GqmBFjwQM2R8CyIc7nKWlggaJe1csMywhD+lhN
VhxR6egd42TwNKcDVjfjo7MbY0KDsaJr01S2PmY9v4vXBXARWM7c42bsApxmsIfRzAHWxo7tURIq
kcRxd6HJHATwyIPVRcR2F8FzoRnhlwlGyVDFB5qhrAZ71k+Ca3kHkMDYt+JH8S+RS3HSxSgNvB0e
d5XJPkg40oS7+6TILtCqgj2fwOJ5LsWfgdZfGFmwkBMBxpBWQbsZ+bZlI+Xp2RtYVAc/UfwNBGUy
OiPY8D0a0r9MxQjivVWMh04YR1uUBfW96sXhbkESnkoDgg6DDbFKyLyACsMSsDBBLM+wD45q+KHQ
nHoFtU5nl80g1FE1gaLC2NwT2QOkMVUkvL3Bm24LfV20oEZECLhIfoQSUUwdP4CUVXn1Ma6xD8hN
O8HyJvou8cK2ld33oMyyYKuhnNNdNBGC3dKI40tHOEIPH8CUCNu4tTavkhXtc5DlRvDKGpsXSqsB
x1qBTwnZi7b/WZSBXzw3jobNRHRpNxAs+Eo6mHubPHGdWxPNPctrhL73WZAu0YGEe9WiAZXDujmI
S59PPfrJZHd9+soFcHJCsJjI2VXjl7vOmLIvkdj53uEW4X1zHx/1yRjUmO1ds2OKFJ4WCTWPp/bF
ntPmpW7BU0E/juQ3/HtZPicImO5rJ1x8JSAPdfIy8DKowyAKVHUHti249rEjrdV5oPw57QeRGWIV
0ZJrlzLlqMY0c17xNam2OGbsdxtIKGwQbrmHxPs0orCMTMOQNMKYzUC0WoorPVGHMevK8DnjT2Ie
RsQMBn5xqhAwTqUrcxQPUpHEe+sBilbKJrOv3IFKdsEdbCPVMrWX2bOt4nUC3WIc+lSOZrSxhqZG
DyGlxU7W8qstWae7uMCLflFRtfdFJeLlTu4ya8M26uL5naMaBX509rT68d1OvHDoK+WhcP2IaqNG
QOpK0T0ZhZlbLL3no/dFr7lWd0dZYjlgB5Bu2SwW2uB2TmCtqA1ik4Z8mIP+jIyIMlhqu7zxalbA
1NaY3GLi69cjVXPdMjl7EdgNWDevnRNVRfHLdTNmzYmxiR2vCHZfo8zSTylGYnGNwdWSpCEYdlqy
tnSfrBoc742thOrB5S8XRy5AI4/dfKI3HFlgRjdJwt99k/twqyDHaNiPI6+LGTmBt2UQlAXfVtdm
ZkDLWlk7njrpF8dDh0lFU5Xvc5vr5hPAncz4DRKPB0swHNoow3hvGJ+NzmyImdapTPp4umK0z4K9
X65bW+D6yWddtrXcjZGmwjLwg7+WqXDHM5mzqoMk5/hHImCd/UG9l01Tl+nQg8fZ+CdjoeMDM6QR
P+nkptdR9JxQBR5qCLwlP8Ow6e/FaFVHcy2T1CZrVBtDIbEjaHhrtB9IzgeKWs4QZSXj6LvmxDq+
eKSPeYaxLu2UhsuUS91V63W31HSYvC5Kx38Thed6V4lENnsCOFP/uzCGIP6dsXI+nk17tPNr0Ut9
GjwUU5aE2mLtoo8tmWQjjs6KxJH5IJo9PSgkAgNsu4F9bK9cgNozhJNw+3kivGQTf0t5XExOSvxr
Ea5OrxUduOzJLG32G+PZzs4OkXEFnSZxccm4Kw8FAiIbDsfKzAj6Wk2ck5Jx4kc8BCwTiKKlb6/L
gpXIPpuvBiHuHsNZpJ/GUqG0uxXryPfGiQwCsA4QLY+1b3nLpsX/1Jrs8MaYGI2PkOA/GqXErpoi
8+HXqjqJ1Ot/xXbgSfgmtrAIV9ILuwQLlNk0hW8L9W4eKs2iK4oHenFWpwdEMeb5xiE2k4PtUHDg
wU7dgCcOyy59G5HZJs9cfzterB1OCtlA6W/Cqz+p2Bx/GIjSX0uOoplQeSv0FEIORw9tY7g3a+zC
itQp6hqbSFfRLSTCzcaszxlYDgCreawR2xh6KSdsF5jSIIOoyjuLvfy2tOjHD9Yn4m6fTXW2xjyS
lA2PZkr97NCOpntruYovD8ciBpdDOJLVht6NoPfPLg/TRoNqnpOZLQZyZIz2bSxtsPxTVYhA4YBX
iwaLtt9fOqPXLoJmLP0nEyp/BFgitf+rucxAWoRnZx0SlrXODZr2RMbUNt6BqsEiYKxD+/BeV55y
sm0t7GqucZ0NRPbs54T0GySkjEHtIouJFZhRvY5bWxUcPAdmMDEFXt1T3zZveQNfQawB3w+lWyf4
N1AO1nf6pjU8eTFQdjEwN4nCPFlzZyJn1qYsxNlny3VfR6Qmt62GXnVNR20PbCo4VXJSPieEo8bn
D0ks9u9OmwJGU3HN5XUN2pykC7GBxC6AH4as5A/H/y5k+41QUQxc8zmwsS4vyiK69+i9NWHYz7UN
l7TF2iTbxxLQk7YKn851SgOctSymptgQmErbqWnfDQHp5aJqToO1BgPNNUmzz1SQ/GMhw/KfkCu9
8om4pUsKNLD8hjKwhfKOFJkJSZkrG3n1yMTsrb2D5ynvThAnOCvYFTtngbW645Caz9ep5wX7bNYt
qhdBo+Yiy7H+oN8xcVSqjO6zMO0mzNNSWV+c28pTyukE51nEHtAXwtrdu6JanmC8ON7ObHEkD3Yc
QeHyEv+UlW30R4LqR0PX6gImOzoz2jxeZWqVkHL4G7gsGndOS7yzp/aR4e9BChXECTouYphd/AdQ
PCcp4AXIgXg8V8dkT5i+m3ZuIgADkqFyiY85LgYsbcUkjC2KwpeqDJJ18aLXi3/xXBsG16jprvR8
Fii/1UIXhw76ACZRJc13v1rBzUCwkBbtJS3DHJey3AbNDC6fxiX3uIKnyjYbGlmwVtc624Sz80eq
ZXDnXxNfj+SuXmOmc3KXmFv2xtZOnxw4eHeEiBndEPeWnO7J8DFmKZpPZA5BnpJ1ixthYlk484dj
ud6HnQzWS65zbPNxXSS4+a3T9jeTrZPq1iPBRD8lDh9PDlvyPIVHx7DVkSsmiiNaEytNsUwLI90F
1CjjgtcEn9+jMaYOrxxCKW/xVMqrlP1oZBvGa4ziNpvceaBTJYDhJ577atOVhvziZGoZL6aJTfpl
QhQ9EHUqPjSFuvGHUC7kM97nTvIle44nB3LsanxU2Zww/zJJsjzerOZdqxgDYfVWunR0ZP3iAKqd
aVZzd915LOjwa6upV1yWMhvIf63M1k9ttFnIpVg9+ExEw5Wmnv3G9ggL5CaXhlOKuyrxtEX8RW2q
n3ck5AK+WvzKo0sER5Imp2pCMCCaYaTRkFunmyoXl8kWifckBi5IZzCMpVg24FRm8lBNnK4ACYfu
/zvCRkxc20GPn6OAAqyZlH88y+ePtQlBhvhZo0PmiyP0MZrt4AT6vsfi52sSmrNu4oszcZ/e5uTs
y3vWeLAfkLI4+xZj44E77G1sPNvM4XzU0usMEl5CSDp1vk0HV3ZkcqFfBl7IjoM3fQfgSZ8Mi9+e
vUM5Hj901RtOtWP5qvuClc1meKM4iDh0KrpL3DfyjECQZFuSEKtY4Ll84NzMbWkkWjAn/Y3lu3Z6
Eq5nBacqS2W+tQ3eGBs0WOKIifTGkHrXckUCXr7izjLbg54bD+mlnRkD0gtTVnTTxi3hPfdaAcyD
8yeSKtvl7IYuFHijzvgg7RmdfNlKHoZgq5xHbVfN9JLS96yzbQGdiJ5Y3sS+2Fu9pdqXMplHrAtI
qJQIBBFUPgTNAIbEGU7oscOVQJbNZPIMW8QQ4irhvwQ7osoCQkVWd9Z3A1re2+mWU/M2g00yE1ex
0qAAQSWr8WwFq0dVJ7ZQza6GLhJwjZajmPUuG/lM4n6xO12wws3XgfvXnlJgvIsnLX5ntO5vPp/S
I8PcsmfYb6mnh2uY6MHNGAFC72mgABQuMpd6fYsg7znB1O7EDFeuaBsytaSqx9+YREny4yv2hm+0
pAuKpzbrgHsbITMihZl1ef+SuBoz3en9qjjA/rHEA40cev0oneqQNJGBJtBEJdU4JuzUQFn+6Jm0
S8OszuoLAYIiHBpTHuOJ2OmurNGf9CRgTskqkStzMubHvLQ3hog5S8di7LqQYJ2zR0ofyVzhBDZw
cTJdvvWTn+fX3PTHmoD7Yv4Jksb6g1AD0bc2nMDifw588LvhCyN2SwvIJp56cOGb1CuxlvvCfafJ
6e6oTGhwYpVxMSk8c6hDG6yNnSp8q4IJVxSQQCKQC+R47Cr6tUzdGA5QOrQLjixeIHf2lWGfm9g1
154i/ramjvbuFYbyfpld0t4IhC9Al1R9IJ7A+gk2UuaQ+5n1HsrYhNlfa3QbaIFuws8js3UIYrDl
VqO6fi8aIuqolv744ASX1e+w20gd8JYdJN3BnlONEjNvgWbwPX9buWQ353oiVw7xP97WrGeSYVbG
nL8wHL34h0FzVDt1vRuJo1/Hlnor1mYR0jsImV/TME8wAStIU9manFbqvIAoow4uTVtzJ1ji9IVU
eOu+ANAa6YO5g89lPEgMWDUMWqtxPMNVTFrW+SqOPW+w47hH7WxvBWHWgSFC4aUar3Xh7dhxrVFZ
8uz3jBBu9ECWMCdindf05kwsKKZCmKTsQiXH/q9brD54hjxzbqUP54YrKbNXdt+812kcHFJhOc0+
tq3EJ8gl3Ldy6oLXXuf9m9UGyd8JqIL5LYAzrKh33/pD7HAkZZ6L4ZlDewKSJJkIJOSiGXmRJ+B9
Wv6ULqgRTo0+Tt4MPRv/IRLNjyDO3IihCR++Ldg+yF/XCJ7cS8Rl/W9jBohFPAu8N3DYrCEV+ajn
ewEY/aaCnn95oAkOi6vuUMahqxrXZgu1Yf9Je0ndhqVFMXTrWsV8MTLsRVZIreFtStrkV0ACy9qT
cU/KZ1+ZFEqigFZWiHbMU82cOEfEpI/fwFMa4jy7vp449xSAueFaiboC9Z0zkILzgVdn6iC40XVR
imHXhtGg0kMqu5REcAumVZnZpHWSuFao2e242AoDGoAbG9t4ebz3QuKA0fRMKSj4oglSvGNJj0PY
4l6fZOnB+AcI9FhsrJczV1KvPMc4n78Tsx0+fHPwbzQajBkJw5/ZwraBhAaxNfbfrFo2o7osDZpQ
TYiKd9VTOuD8sRZsqOE/Rm4IqBDiWbDMwAxGVC4Dk/AYmNsFgYzHOoRzn0CMWxvNZWI9t95izGMF
Jbob8QUZqmLOV/heC22YfN70NFjBcB+aXj7ZaV2+erAMo7sx5ezT2tEwsZqsZB9Yu8pSHee+SAV1
aEO9TEDtN+kx1Up8JC5bdSdMetm9dZxeKJ0XdmLtAjZkJFdpBT13Qw9yBDFjgOq3mBY8Rq2b/haJ
1bwLtwVwkw3mT5EVwZkYTPOvT83+mqW+e1FFHBcHOxgYSAooRyDXjWX6p5y7FdvqLPHA4I7hPckI
c+upS6Ik4G7IkfgyC7O1r2Seu+boDPwbk9iCbBQkFSWtevLTBhqy7Tnf7tAbJ0r23fhBJy0wkd25
kAJxb2kd/619Xv730i3RenElljr4I9zOzW7FqDMUJhu8F0MCvFII2kXOxPvF4t2/q5gPtjYB4LHj
MCzpcOPaQZqafjxXhCnLQBgyZKoWhoMXTponz8vIxI6zCtg5n4f40VI006GerRyU+JI4zp2wi6GJ
pHLkP09MZvDPmDPKMpHjj08Dr4cXWy7znflgTz2zN1T8V1UxkuoYxB7Eh1SlFNDW3x2AWpJKFU3m
XUf9xXi4NsCL6mjFDIeAdp/bQL0YbgAG2cgE4LzNwDPHrtdZ4Az8vEgCkB4yEjWpVDlyS9hgnI4G
9A4lJthe/H3PEaRT5huE0uXwaeAIJs5W9Ip6GHJUOsVHtGZw0bazrM6vy8jp1Wx4+hBhRJBDRpqT
jxionKJdXi/tDl+dDjhSyiTfXSbRIIITHcmubtDJPoUXCHRGbXhlBe1VYDl9etEEyqOHEVGglNQx
l/xyZiY1g+kANmJyazrOAOC5WQqRsxbSU8e0Psuy7cG2zEMSmzeukT3RvYK2Jia6U7s5HQmKI0Tl
fHcxUONpxuJboQ2dOO9O/PC62juWVkVTI24ng0E8X5wcT+Yd+BBOJdBgAZ94r2vtWP0FlVse4lGo
g9Nw5f4rxfoh0Qx0nGRg40wOKi1/psyxMy731rIbmDqXO3a8+TSOukFoTTTza7+XkQbrsai5fjyl
hlT13bYN3exbomHx1hoqtzgZ3WR61K/dStzyOCcwyRofxRM2e44Tn3+wmM7omX9dIvnFgSYbj82M
q/3FG2MoumleNHew1bzKo1xNtxrHwAw2bR833ltB4dJ9pb1QFvGG8JMREm0jRqggWRH4C8ZPnEBY
DGlgEpNHMYrJcijDvhUcvd8tziDly5JV6auHYsvdDd34h6EOjna+G7cvVtdm9Y5tBf9S8b3+j7rj
AjOZ/m7IhQyxCC/TmvKN4OoxQVKvS++S1jH/BZR72IKsLviAOjujVU/Yayns02RxGu/Ds+R8BE3g
0patGClEzHM2WmYQfqu8OXWOyo17xx2ICIfliOle8zzFEcVSKJfd1MnYI/USOG8pKEASUWlQFecU
73wbEEzWajeWmd3eSNOm5X9VQnr22/W8QTNiSOh960VdP27z1DSi58SgIISz7nJCoA9b295XDdJD
GpsY/pj9SQkIk4xQV5CfCB+pmz25QG3wGsSvgIW4iEoSy8eM/PA08g7GgnhRcstBvL8ZVpRHf4Ma
3QpWGQ9lsLrfit+od+Rr1fYsF5Sm1dycjiXkj0EggO8zbSuLEqYpZYgdRXMu7sclpIXA9rDEhwL3
0ruLvPoz5APwFIu8VWysSGygGekjCAv0HPwbwJZv6F0J+TV8UA4hPpV8mlAOl6iaEoTM9TnziQyd
eKAt3oM57yYGjmJEHWdmhY9YMNvn/M/ZeSw5rpxt+lYUWg9iEjYTE/PPgmTRoLralGm3QfRpA+89
rn4etDZNFIOMlqQ4UuiYJIDMLz/zmnfpbObb0teBNJIwhrl6aehSUamXmRx/0D4HxkrlOYFaoN1Y
JrQhscQa+5+myxNudSuiR+GOXfOcpGFubTO6QZ8nYjHjUM0JMzKwaXxuSK7fp3OvcbLC6hM6Otax
KvVuflPZPWVphNzr3kF2IXixdDHSzJj1xPlBjWFBXmO8ZTylYaU+zVhEBMHeMGZEPEaiP7IfUk/Q
xbL8+DkvisB/18HR32OZgWB6k8xPnY763uLR3AfdizWmenjn9hPaqViWVXn7gWsnBvCcZXnxyagC
jicsmPALIUZ9bqZB0nBJZ6xo8SG33uua7QrICFXf01FLZwATmWV9mKgPxKnFGuNroToVfQJghILZ
aNcJDtLKNx/7wjfgCVUJJVE4WJ8NjOo9eMhwaslX7eC5Ra9LfcCclGqLk+N+m/qxP7imDkl5LLP7
Wl8g9zRJ008ksNOR9i8sSmU67R1mzUglIuzfogQGbGB6yOyp/gRRIhqfEpUOU70peoO/cumQ0nQk
tf3eMstekPsOrldo1KCc1JUQ6/KslnczFTOEl4BacDu3rhn99BGcfDNOODV6euwWzOqS1ikPRjeT
gKLKVx7CqIsZytQV+i4GSSs0WqZe+PiOjrXNh0a9xR6alBsGCJPdpMjUF0bO5YfOMnoUNuysb/o7
Xr8m3uSuHOovOvo+2ssASVzbzjC+tiVB2jrpUq/R/yqk1uPHYPbhD0l+mp7qHr0IAz8M+YZmdl8f
TQjK/Q6RuQxslNsk5TvlqgE2HJWWZv+i/2RD7NZQWigfUzDTxZ0uJXxEZDFRyIZePDBetbU0eG9q
qLuJaMTr4U6bm0o9BnENpZQcxt8y4kT4A+kuZKsiOHPaHb9Plg/lIArwx4rIjJ8C6oSFT1m/82db
fZ8ZKWHVzCl4CZDdAGeRoLsMn0LDOJOs0Ei3zZwN7o6ayDD/cXMIvFu0k5kSo/sjJpJhsPnMmlAw
QFwIJiDtAkZkT2arYVNRMQVF99FhTDkY2Z2NTFfHTElSByDGBebECBeNWilaqCh0doP9YELS7hEw
Nbcm07hnMPIi2cdkJ8uEXEzqW47gLLJWoVHle4bSPgRWrGC9cSjyl6ytawYecTcFICsX2U6qWxB9
+5AEFYZvh6gKknpB+rUjgo3vVOIayb0ed1Hb7MVUSu1TieyW/FJ2LrqMbcC946G6BTqv0vnfNPFo
nz6jcJCSGJM8vzPGTiTzxjKBcf0Uwol5bwQWF0FidNnmI3D+ViHEwif+XCKAPX+CLeAEKOnEWdg9
FbgGPjG7HQMsFFTwC4HtLvlQVcpC3hukwiHVeIdkxRK8E2aetvsVvycdDwIzmr5NLf7GYRowZYUW
am7UFIDBliKghGBAsegmBUH8UHZB8TP1lUsDQLf5I3QDZ++onl7TMv6ePODddv2pjkb/JyM8VXwb
uCgwjQTXTXqk+XX9nCPNgHI8PcBH365oDSQIBHF/GGr+lmhhCSmOxA5iH57keNaUBB27A5b64Ixi
OKazKO/rcPDbZ8A+o/m4iATUh9ZokSzYlV014SbS+cQRK4Qx/4RdURY+MWIyWFMkcE5NDbeaA2YV
zk+ciShEY9WGjJbibl+5Sr6rrD45GTKp7io9Fv9IaH1w6UHmA0fD16Z648wGPlW0xQBozRzJPTwF
IQBRRfNBL3KKoI6zoUZTo71j+bRUaDghqCHs+UOtAbPaWZk9fM6DbHQPCcaVE9pNvotnghnTjdgi
yZ5jRUjwQJ4BFX/fGOfPOUMwgKJ6PscTNAju9i0zKWcRvyTD2PSGrcpnBnRqPgUQQBOKnkkhuUZc
rI6h3deMjqbygXFkXkPJsXPzexc65YvSOt1CuGca7Bngjcbf2OZT/97J6+4NIB55xDFHg7uTGAAu
8gEpgsmV7tLyz5F4dfN+/mS2ZYSIlRiHTwI+tE2HCXqo6DO2cMR7tY4kSwGmhLn7xICJd5xpKtYI
ZK4NvRNfLhtObhbrxVPglhmGe4Q4oJJdQX7to43igUCluxigkJ3ekW7N4DBcqzS3CSjc/FB0TEED
MMgW+ujgC4+ZM9oJ576v7S+gK4u4pdsQV/QF5hngpHm0oBuwQjyJUH0AARs9zE2WFggbqF57389q
wNCsch3xbqz0VnjEMkiEVGH11xrvm/eJ0Er/oyw7zV4kJ4z6FPqGsa8gYnhY7E5vLWtiJqtFzsNE
adV87h1msFs6ccYPuixF9IIbw/xSaZKsjVpQbgvFa/2AO2L00jDF2YKDLe0fzB7m0sM7073POnx1
tmieusyhYoyIoBLjbHCP5H7ynnsBahIlgandRbJymV7HGbzGfZPJGQrLEHFER69CMg8RYIvOL853
eKLiJK07mDsgheoO8VZPyR4MgC49DMpj0gpHxruA80mqm9mdfIoHKstd080D1b05ae9LNWnwjLOl
of1mBk4eHIYYpg42Sq7df9WRXUyep2ZMAiToRENbwh5caDIQregmB2hNjXutx2tTbE3sDDJt01kl
c5hK4QWCmH1p+FP/CBkgmKtfUtRdD22xLydolNCi2pG+ZQFuLZ92fRXmrXhCLzfG/9vXGO03z5GJ
VN7HVhX9+ABQRyuDHy7JduzvmZ9xwMB8j8DlD6oDb4zDWgal9y213owNhyWFG6QIWSAEccRPBOqD
PVF9vqWnr+ZdVxjF16jWi/4QW1rFAEmvTKs7xFxkHXS9EYJQvpUZEE7zyLgoDL+EvUXEOk54h07l
Xs/Bx9ntr3//63//v//7ffw/wc/ifZFOWBn9C/mr94BA2uZ//q3r//4XYX35v08//ufflCGoVNoS
RReyNtemw8Wf//7tMcLjjb/6f5lJkLWwr8pvvtNW1Y7KZzikItU/OQb1BGw/eNoQ5zHlboQ7Ub3U
isn9mDDXioAnXf818vzHGJImN14RLpxOx10mqOc/hund5Azc+18SHbjHTrdK97MOp6W9M/psyg4Y
qUAHrpKQlOIvV4aUb9uGkKZjotpvWucrGxYzIC3Uhk/kismhziZsWRzAcVI6wRvIkd91H4Gr62vq
7vnjmgjOmUq36JmjAScxdz9fFNgUrSQJ3hsDkKF5UGbnIBzZWna2YR7L6GkzcGwIzWVj6+9tA94p
Qvi2m3I7m5K2UMk0dYfrayGODm3amCZW3ZEUYLC54BM17K6TMS77p0HvfOUFGYXNm+sPsfpkpnBN
JIWV7VqGBdLKVefPYPCCZjvoxeMk9R54Ujl+RT2vv2sMgVSXSVLzeTKM4HR91eWf+seuNXVD6Bis
0MVko9i6tezqP3ZtMTdJaPtO8YTUIyYWZa6yN30CsxAa8dxuaQdL5ss4zp5ChTvHjW1qX1jdtKTF
bjX4L2Gcr96Bla2bRhRPfjG0j0lm2k9Bs8B00Ue8sdSy49cPairbMAHmOa5lLVvojwdtDFNjIGAV
T01LZZkD/NhCJqr3XeKO+1oK9XL9xa4/p25YbEjwhspmXxpi9TltBHuqEfrDI66T8BZCdxmz0MdA
WC7KjzT8mRs5pMfXV339QlnVpoFv6QZJuC3On5IeBw/K8O2xSEjRN7Pm/BM2dLCZmmnz9+trvX6j
FtuUzpiydXRP1zGGvVkJWmw+opF5+KCXOsmqGSNeAictWlpSUOqur3jhnVqmpUtl6BbTVrnaLhZM
cIf+9eIOtHD6kbD7Ni2UHPSADEhsVOx4S6aRPt1dX1e/8FpZWDl8SoKpay4/7I/NY2sgSA039R+B
YHmlZtbpvjYR5A1ouOCz3aBTHw1z/S1z9E/WYtSzTZoWswEf2YqakOvAfhgo6pwcCQPTMsKH6z/w
wqdwqDhpQzt0HYVY/b4qLIOhQb3icbKwJtmEmUNfDsK0dZ83GD9GaVF9ur7iOuKyvaVBoGKj8TqI
IedvJKRcnlWoWY8GhxtkIASClq4AAGkHCWcTGamj5WiM7+GftPsIh9zt9R9w4ZMQMHV+B+0t3TFX
Oz3pdXgiXSAfnW40TqnV0EoqUx80bt/dWGp9tRMkrQUTRKAF0YZehnn+sEE8+p3KSucRRTt3V0Ks
3YO/pyhknn/I4/K+JPXbQIA1d7ruI7NRFKAD6jk7Xn/m18HadnXX5scInlzYq2uuxc0FIP9oP2qD
ayB4Oyr9VKbpZ+j0pPoFWqx9KqYdJNnov1gZHyBdV4o7nddw/gbceahdu7SsRzAfjEA1e5S7kQbU
Xs2J/Yap1Ls6G+2fUaXK++vP/Po721xNXIu6TjoB0uJ8ZW4nBV+g0R+NmCxWj4diRPApnHdm1PT/
XF/r9TFypBSY1FkGp50x2/lamE3judEo/1EAZdyLxl2KudA+AI9ut7kY48P19fTlXJ5dShJcpSmJ
LbCRBTJS5wtmoC16JTImfIGml/cYG8bmEY3i7FfIWNHcO+0gThkON+hHTQEOd3J2zNOEn938vkFt
8p8CnL0JKqsIPVTFc8SAohq6eVmG8Vs3tN1313/w6gU5DlB2ToF0BH80dXe1Aftm6tCK1fN7Y87n
I1Jh9bHQMn3HHC59DEJx6+S9Xs8UhsMXQbHXpVm7Wk+ANsIJPakYTLqY0+YDnHX0Q30k/plVICyu
9tcf8Hfc+uOL8IRAlYSSCHkpzr27iqQ9UIkC7FJ1zwi5fXEtLTtwC+ZbJxTjKTJn87M2WAkWcCNI
kDJrk8PM0HonKF3ubMMYb9zn69Dzn98jSRbYj0gauquDp6dIqXQGSkpAZfIsxM6zNn8McemHv/yS
6dupDsdF3kek8SEHK4O+MKKoTxbeRMozMTp9ufGCVmXO7x8E+kiZJoGQgcrqPDKl00FKtnySIEv7
LVrQ4BMsLJrYnHYs3uEcCX6Yniw6Rpg0Tube7jTxKy2NKNz1mcWQ8fovurBHdOm6rq2EoZbtcn6G
XKEN5PtjCw7ASfdurE9PyEpNB1oO5k+h0yu6vt4qCC8vgJtAdx0HkLMhjNWeTDqcbzo6HPcVYtHZ
tqyFRjsbJVnJuBs4/lFVtTO+rWlqP2Os2dc3tqixBIXVFiWF5b7n/eukX6uUvelSzGKasLkPx3Q6
tbjToQkqxo9uVL8lz7dQ0ArfLZa1P7JlTEPla3IjVXTKHTxTj7gkoSvOSGfcSOBP6AHr6lfQk5gE
zhBvklhQskFPfG64CpCWMJw3oGW/XX+J64+mqJb5YOhAWhQ8dFXPP1pjIWNIwZ6eSn46RjeOjW6N
jN5x8cmtjlPB4/X1VreIo5RjuTasaGEwB3d/B+I/ErjQqEOJDLh2UsrtBfxO+s4jI8YqgOa2SbOJ
a/vGvlzFdpakEOWyNnlOXejO6uQ60BJo86vWs1pRHiXNbtw+JqSKWqvZOnY13iGzWNzYHKu0jEWV
tCkBdMewFxHH1ebEKG/KQHpiRaCkYmiYQUyz3zkpk5JjJcp62qP1pWmnsdHLllk9kIZt3DH0ufHw
5usf4grURgyuUluRL6w+cC5A9dTQvTxMfcTwhhFb2D5mIMkzLm6naz5bne7A6O3o9e3MAH2eDIm1
dpyeZR/ZzZuWWav4SFPXpjeCgLCIvgzmYpQDjhexzbcx+L7ksUKMw98JRmru98ZCc/NOB61P4Am7
WjyW6LWGFK8VKDm0LNCvBxHdhuRm5RThER0NpS5ODapAePpk1si4dIoLbSk/IxF5Q5d1PdaNEcD6
LRQpLXg2BzSZX2Jg9el7kmqUCMdhHDtjg3UEitzX9+yrM0JZ7tqmiUoNlZzhLK/4jz1rgNTDCQF0
ktPkzEUTf3A2DBYRwjHm8gftFHXjoy2b48/Awt5nliYMnf8ovtwSeP5YMGlgbeNClnliGNsPyOSW
T9ihBjdWeXWl/WcZKmqDQ8FNu3quEuGWGKh55gHTwMGZfuGptkw8WqzexOi5NE5ahrwi1t8hjCec
StIya7YynJIbqeU6kvNDKCRtkDE6jRfXWt31Y2IidYkxgBe41vBiVWm0z3Gk9nI8+Hq05Rf1x6go
PQrd6sZLuHA8DBpSDk0CSUWxftU6mnxFGem4hUAq3Dp5Hr3LUDC6G5ZdOELnOIH0kVhEYj2c0oh5
f31rXfjSVDIm+4pc3jJ/XzF/fOkwa4x5ysBQBrkO2BUkaPZDi7Lo73ewAZxNcE2C3hXOKlfoh6KT
eJDzpWdIiYiajs6DqfzJ3gfxEHwCxI/u//Unu3Bo+KIShURyJiRjVpsrbsKxDLMw9BoLMxyrb+7h
DQKm78CU2QZOGNeXu7SZUV7WBdhv/sN2Pj8ztUimlkFY6A1OyjU6JjXxzSd4jGOyR+ABg5S0RF1j
iss3gc9gYFKt/k7U1ffrP+RVVsBmpjFOt0k6S/N3nZb01ghuoA4yD/FUA1f1UY7Kg6IzJp8tbErn
TYVblfl1bMDrbamdjGjnFPSJN7OyteBHIkdRvvM7A6FVRFrq2dE2DDVsc1frbmCYm4JcMvbiaB7K
tzNgpP5dpUtI/q5A3qjZZn7nmscit2qwN4BpkeW8/oCvbnAuU5MGO6knqbBprep99CGxjjZovyhw
6j8XndhD2/cIuwIZwvbv+mL6pW0keaE26GHaKevCAzxDriIuCfTyUjPfhygKfYfdiUB2oibnSFCT
FKNYb857A8RAtXhy9c8lRjzpG/7W/MkABuNvpWqiB7yy9XKPfa/xPSaH1W9swQs/lZqMbrvkhDk0
/1Y7cCoEdN4m8lDBnE0g2rjUWoFsXuzZUMVDS3fu1/W3cyFuOrwVXgsloGms9/zoxAZddi3xhsnt
dzgK2YBhZeTFhLF9aRrNm8YMcDgsg/jl+sqvNgFW4CYKqoRtLijmLefP2qQ6fkxVxD50MJiFwGME
GZjPLrrPAHjfaKpdCJIk+DbFF+Q+k6bq+WKmDQ9ALysM9Ew1nlqolVt9Sv6LS4g4xdBIWoZDYbXK
5ge8HfoIrrPXzAk9TLDNwEaFrmHfiZwSGgodXkMTEDg/ze6uv81L35HUTDiCeLn0qc8fcAaS47ZW
EXv4CKU07ozi0KI2vAsVy2cNfFWYUdY2MObhcH3l17kx04YlTrNhuR/01WEGvm4OnZskXqusQr4L
Nbo/d/ihhE9GYDDPHTFpxNWiGP2/37pLLrXc91T5UHbOH7kuLXOqNT/2Spxd7pKh1DYTQPY34xg7
P0fc5zDBCAroLHRZyxt3/qvNu/TI6csLZoS00szlc/xx6YIaDyLVzYbnwJ/bFvxVH2bDRwUwFtmN
8urV+6XCYRCpMwHkITmi50vZwDly+kOGh5OzAfkOOycJ2nwTOM14N6G6x7RXZH8biHipy6rcQkD7
yVvPF61TkPqTMKWXIttxT5mFgBV2QJt8bqNDy9jjxvt8ffdyJVDoOIr2mXC4Gs4XNGSGbU6S2Vx5
sAYgReIbHse/KgcHAoxLpk0eZTx9maPbHkLygORo7IsRuZq/3M3L1aRLeg+MBthWq01lOXFi+YFv
eU1buYemBdSJIkW+s2ppbgDpiuccatqNp391eJdFqfeW88OS7uptRz5qmKPwTS9tYicEt9vN4GQG
8vWNS+ruoW2IELW0M3msQa3+bWbH6kwpyTQM0h9i8fmrt4ReE91jG7ElZvCfaolvAMIfRfEWOFaC
PEbQQDP4+9fM1MchRjK/oz93vuas4d6YBT3JHIZhcFGq+M7XCvedwufkECwqb2Bhs/jGrr5wat0l
k2TIZRk6X3e1qs5oYwhay5tEZgqEqJoGTafApxmrh0Borz/jslXOSrDlvaIEyRHiMuf6OV8tS2UX
a1pueVZJZGhDmW+Z1+v7KJy+megYeteXu/Rw1AGkiyQeXOirndtBYovQfTLRipiybWtEWOQJoCw5
wgQ3So5L+3XprZoG6TKZ8ioxr/RqmC1GK17aYRAhzM49agh173OZm6cWtPtLG+n6jvYlmojXn3I9
vqNVtqTmRCdqLgrO9fSiRvUA6djQ9Uw01zMFsHkuiy2iOGO9qWCU+HduBALtDpcNga0utr0WBhGB
O7l3CGCbDvL8PmT9DX9vjDwmCnuT2M85chMvACt84wYS4NImkEgoEN3osRLGzzeB3/p+UEfwgGcF
/rAH94lIhsyOeUxJM4WJduP9vEp0eD0LaIINR9nkylUNM4O/L6spQFc8a9sfWDnWB7io2dvrX+HS
XlOO0JUDQpGdsNraVqvGSoja8tqiap/wVsru2xZhp6iZrRux8fVSdC9005RLCk+Cs3ogTAlsDUEK
SYLai60ftsZdV1nIPEe9eSMQLtv2/MAujRIB4Vjpzmu4SxLYTQ0RUILaVyCtAhSQpRG1H8GG93ua
p+oOEL2/m8wSaoxAj+X6S3190bO8ZCIO4ghA8u+d/0dOYaKzhNxE7npTqOY3aWk9JCUat7TYfEzo
QRwaIeIB19d8fZJZE1CRZI+SGatV2ogOI1aA0yJVQavuUcwjCmZyMLFmlPlbu8BhuRl6uNeF9v36
wq/36ZI7sXOWMeQCMTo/F40ayqoCCOQ5ceZYD6XVoI2OUnKVfLy+0KX9s1TzS1FFG2GNoug1u68m
k3gRIg3h4dpdvomc8KUWvNrrK13aPrxGa+na8gHXdWYStiKajEB5ZVhrgNecFiPKqI7v9WFALS7J
q/5Dksrsy9CJ+KfN3fjh+g+49E6XJIIGjWNQBKxuAGrXUtOyyfEQjZrf+SgD4mFEvf/3MYZ6jfRQ
cVKY1qxxRn0sLU0il+DZYRz3iJq2lToktBf/OsqwDvcnSDyazkT+8z1C+3ZWcynxtARh+lVac34P
i6imhhM/rr+5C8eAZFc5Bpi/5V/LJvrj6EkrtIBOu7Y3lpN25ws929PjHrd9X+GrDeyMHBvDZZtR
6Y1vdmllUj9CjiNNPt7y5/9YmTnPggwn5sAWz76glhTv3LyF4MF9ilptLLMDin7dDjjZreHThZNB
b5LxFwNJYBfrk1FEPVTSsJNe6OYwsDSmW1ObJrtuUNHh+vt9fQuSbrnwOwk2gobK6r4IY63/Tbn0
oA0zxvKnaDhmFk0V+sTIrGiYBF5f8EIs5bEUAyLuXf69fq0aelRlGRNe9AAZ5d4+dbaLrElkYp44
FPVOovhxfclLzygJMjpblV1km+dfkrphqJBkMz23R147ADt7DzjIRw21sJCXSdwb4ebS5wPhQJvS
oQYFOHO+HmLYs5jMyvTAINV7+IrwQucZL5JB/X2sZipLsWvSkXrd1ojaaaxK0ZveXNjuJ70P+52y
x+LGab90ElD5sGkKEVLkesZmNDr6fwiveGWFcHLlZtpHbADyXdAX4Nrtxmi2iDB+jaT/l2hNAgt9
CFMqBcTPAuS3ytFQrk/w5iNR14H85hsYsM7HpnA/GTrwamuEElEvZdlfbxeDdBClzKVIMJ0lmP95
8ItWhmWf0AOlYXVogyTYWW7hP3fokewqaJnRjczwwv40EEKkc+/yIUEcnS+IMAHc7YEis28bC2vr
qD8ZueGf8CRi1G43L9ef7xX6YnmraLxSUKIBDMZvdR5EXE925Hamh55Pu7WDGHUbUIa7aBhgJIzk
Bps+MtHa6C1JqdDXD8XC7xmY/aLqEDbDjRd+4Xo2aDAwJOLy4niuvvKIx+JUOIPp4WbbMDVX2Lpv
wKTATnWwhDzWg1vuGygMxwoM1qNy4nR//ZVcOLHUnAsSBckcoHTLF/rjk1v+rPyoqw1ccAb/EDFN
98aqbu7CqghuPOyF+GfqYFYZOSqAL8bq6kQ50ESbtDO8OFPiHn4JYqhd53ws4jn6Ocl4emjNXtyI
8hfeMHhxAABUBEvUXQXd1rVlL0fb8nKBhi9i4m43YwmBfMsmrTCT3fSoCb4NWhRvtsiyy3tpDWF3
48mXc7NK4rlPwfHYzMM4y6vPjOpkjF4fBdCE0eKXqBn8D3MfGvPfnyZwMzbt1mVMj77M+bcs0gHx
vUI3Pd2XzF06pEyLsjEg5UPGM3MmvX+/d1yiL0gVviah6nw9zIkHfGOZftWanv0YNcvxsI7X3haw
Dm7cnRe26TLoN5bqnlRyDQdFuC/Qaiu1PEHndovO64hnZYt0cmCEyJZff64LUYnkAwjOUoKAm18+
5x9nwk3iuTdLbs0MjPqz21PVbaD+YbBkYt+Aw6ur/BtLXng+Nic1FoeQO229TSHDxFxnyvCgbYk3
dWGXNPsahPsclE2vP92FE0Er06Y7/Z/Rw2qXNBF+bn7s4/CkLxgdG9GNYRNgCL6DNAe72+zHL5o5
OPsBOQNKzMl+vP4DLsQB6HGKYRunAfDlKghPUSrzyC9hVYbDrMGMNxfoG3o3KG4Yo440EcidZAsn
S1U3TsiFli7RFnYTUGuKIira808LfblqqiJMSYNsOcEQ9NGYEw7GSzO22fh2aQppvihM3g6GHm97
hYu3mkP102qlc3f9PVyICoxSKXHBN7Oxf5NO/thmyagJqmqR3M9aov9kZwD2SmP775P5P1dZd1J7
RIg6hPGTe1vE/s5wRwvHDwShW5UVH6XtPs5RWXtdlN9CcF/6zFwskpPEhAsGyPmrtnKAnC589fsB
Nph1P9UoODy7ga0/MbRMv7ajQAFQ6qkcbyRtF87SMvyhXUIhj8zW6p6JW81w0KSM71F/qI8qb4xD
HOvYVQTRrfv79yBpFdmV+p3pKgkzaJ3AtAN/zsTk4l7WqYWPCqhWDHuiLMPaoiu7tjxh3Nf5+wCH
SCx9xxyA97Gq4BrPuEZDJrpxnb8OXeAmmf4sPXuDMLm6zgO9RsIMDZ97s9RxjDX0eoq2gpzvA9ur
eiuHefx8fRe/ftsLXptgCUdjAbGvwgmEqMAWWowbbThmhzwV0V1lZ81OGtatXOX1jjJtl/bMQsEC
Qe2uPizurC0GQzDaYqdqvoV6lCPiyRFFzCdvoZuHRrYTk4tg4l8/4gIk5AYHzwNpZhU0eqfsYixk
fW9Ei67mJq2zhy4K82JbJgkj++urLf+08y1Fp4ZxMHtXh1O7Xs2ErorjCOhaNG3V2xQVtDu/7LCJ
wd8b4dyp69qtUS4wddrd/vfri7/eP4zzFhoCzyvpLqxicwGnQw5YT3p2lNHhS7tpU9tlD73ecTdp
EFU3UojXMXCpbpj002LkNnhFajQzlOvw4/Fav6KJaqfGYQDFciPSvt6jXK0OjeElD4S3tDoVgzRQ
78W+3JtIqt8XjZrfatDHvbTN3VslzaW1uNYEbRta3WT252FPRjItwTtNHvJCC7AjQ4Ea4W8oysmt
5uyFpSicFsg8hwms1yr/ijGxbwekxL2pk9E3bLbS93mspTttnuMbm/LyUgjpMQkEd7qOc5hxlAKd
qx5pzmJ8j5hIfjQKK79DUfwW/vnCFoQhsUBOSGKXoef5C1RNj02fmw1ej9DXQdUIZ2fRAOajQBtw
HtruxqP9JkGcHzibsfkCb5IM7RF8PF8QErEIB8fvPawEM3w2lR2dpnD0nwqrsr/gPCEOdaGQ6asz
WidOwD22KzNjOBopPjOE8hIXWvx2r5/E18HOJuBQuQBGoge37oRlNbZwRozZFTIHCGoYU3AnOz/x
QmRk0OAYD8iCWqfra1549Uyv6KqAayOcrxP6LrOGPEWT0zPR7v2sgWj+OFYhopkIQez1Bp+66+td
2FVLagCAAIKXQ9hZvXl3RFUnizqvQSLay5FCPtHjn49SNvrhv1gKKgzABWptpnTnS0V6N/Zhqrce
El0p5Xbgn0wtsPYhhdmN8dqlpyLMWEsbZektrvYT5tsdmldx64191LxXmu4eSHj1Zxod6sYLvLBJ
JI1oGifURNJeDz0j9DVKUcnWE9WI2LxWu8dBYqYqw3h4qKsJmaq5+PuSmoYbX4scGpQLFef5qwzc
plYyE7VXDDNwkx1KJz5QtBTHxgxn6hCdZbzPxvDA6B4ZrMI1U/8Hmixlc2Pke2G7kntxL+uAEulM
rPKBrktxOK4LMOBo+04fWpwOwlNeV+jQUeRoyJ92lp9u/3ojKZPAtICaWHd9PctmotEwW40nzWw8
TDhu7SP0X46WhmbS9aUuPd/yiilDXbJLd/nzfxQIGHKNCZZRZOeL1o4v3B/5HPl34O4m1Au0fn99
udeJh83Ui9uRoRQT9DWa1uh6ysbQrj2Xk48QP+T2CauMY5kXH7AWio7N4tKFsk9z42xefE7SAApg
mgivgBfoFOaThi+vNzZ29IyoR/p5cOxgh/DCoqhY1nfXH/RCFUiHejk1ZL5AAtZXTEyaUVZt2Xs2
LCwAaHGCR3mKkdh2GloUZpoac5JgihSqktk8UjBlwT9JrSVfRz1pbgTd1+GCswS1aOm3glRbh4tw
QsscJZqZvls1BDv81+a3bp9U00E0enFrT73+yMvJRbth4dQue+t8T/VhHU9WWglPrwpczOIECfgd
JnXmy4R8+LProLaN4VSc7OouKW8gHl+HK8YCv6fZxEXu29WBBWqkL7pwwmNGUm1lE5df9aGOfha5
hqCMu7gE222svl3/3BdeMFB0EmpaK/Cp1jjLGJlWyx4w5A109OSsuFXv8sxodiposhs7+dJSDFmX
nJaVGJ6dv13V2FVo2TSnhiIxv+ZynE7opaA7KNDdu/5Uy7s6z1ogqC8cLYv+ueBjni8VcEcucvqT
F4CY3jNWtVFtzu1jCvrviN0twIBGAwMTlyMCE2V+4wxdeFIJ/J3PyV1AtbC6BBRKvNnCKfVImYpD
QymyGbAk2SAodytBu7AU6CGmIQCkoOGth0qN0Exyz6TySsDwd7o7pU8ZzkiYn9bRjRB4YYPSFGIu
SHOKkmE9L6tp/2AKPfJUiKIC7x+1xgPznmFcj0D0p6zkIN/XHJfir68y5q0IKujUlzDa1fIO/gj1
4GOjKQzxfTRxBgG+FMhJklzLed61yOR9L916SP+SbAvWGbyMY1qk9AuRarVmix2hwAw79zJ3KLPD
XAk321dhgqBj5nT4nxR0fW8Eu0svGHzWMnRdVB3WGE76gmWfKjrRc4JTql/Z3yKUojeqk+igO+WP
XHNvQSBe3y48JhoSwB+Wm3Q9SdPHxXjI9TOvrszmwZmbct+ORgYJq8oOg9bcEg5YrwfceOnqLawq
mnpqnZXoHUq6zqis06SnRYAwvYmBJda2YdC9jVuRdvlmGVGJGztoHQ+WZRktLGPzRSZoXeOKoshD
+NLmCYurpj+WExq128ysHXSwOxRj80CHCJfZahcywL8b1DjcXY9Ir65VNj8SjzSgwJoQEtao4LrC
gHfOAuOEbVBLM7ca8+G5tsEv7d05qsT7EbNOZ+9rru/vSxRDcM1KyyR4GEp67HchuvTRjVz8VYOO
30TDxlzgs3ChoEueH6wwcAJArOV0SsvK3hRBUN+PTFa3NrQZoBQhHjcwXLcKNyl6eElwKHFX+9uS
dvkRXLVLCgdTCYzK+Y/QueG1CDbJaQCmcycVC+IjPnpStt8FPsY3UtT1Hb8sR2Od0mPh05Omni8X
WhPWRpnRn0JnGOv3SeamsJPCCRPwfcM2ieUG3doEz2YM36KJkSeGCDe24/JIf15P/AZgY7QmOOQC
5N/qekKsPsI/w+pPuOMZv5x5Sj+mdZi+rZuwv/G46x4SS9GAZOeBcmCqu+akzpj8iWawO/TxconP
RNXcORRgN66G18eaVgvzwyWPIICtc0Y3s3Mm8UN/6vtyeqhTaL2IVGBIk45ioxC221w/TRc+4iK4
wiW7lOL0Pc8/ohvDz8z1uTuZfL3huU8K8vEuM6cxw+gwc1IPipvhY46IZ/EmSFtL3JgcrGM1I3my
JVIZiM2A4cRqGzllIhEcD5oTmyzGniC28indQ6+DTJJUEtGrXIs63CczE/vuW3pKrwhny/I8OlcU
7RkSnVUu1eVuL/Fjn094cAWGe+xrCvtko7B+SvcoadfqXjH7Ey+5hUoe7XTVlu6wrWfRqy8dJiv6
22FWyjykjhFpXzS09cq92aN8fqcJ5AsODQSzoN4GI+2C76Ffx+l7vYslthzFQoT6qlxMmB//P2fn
1Rs30oXpX0SAOdySndgtybKcxr4h7PGYOWf++n1K3wLrZgtNaOdiPMAArmaxeOqEN7S4liOhGUcI
cL73DYMq4ZpQmM/wmaxTKD12YvC+IbOvuP5cRD0u0B1+Nq2UwaYYhuLSW2p30JRY2shSbz8YDTyu
gOMRIUQVf320Ug2/6smcA1+WQZIm1F5eZM7513c/HqswGdYp6jg9q/fXYBhcqnof+NjVqYkbtr2Q
idKHka5hb1T20TYBh++tKVV1sKR5+Om96wMogb9BmgFuFueT66eMrLKYoFg5/mIFcEOJVI3bD8yc
ligNfuIMGO7SMOsdZLrMbouffhst0LKhnKF1B5WQdPJ6ccT4KjRtFsefBgVrINnIH5Lazp8HBa3H
2mbV+w/7xno0YpDiE7wf2Avi//+VPzro2w5RMll+m9bYGZeaNuBz2kAuayuJAqAN643s8Y2bFbkc
Eg7KEIFpWF9qphmQgNeF5YdLJ6ggGJ0vJeWHPDMjt+pAQ7iyjkoGGYBp4pjkeY5hq45KlD+mrZMV
G5/TW1sAtpwGNV+nEFS63oImQw+AIT1bgPvEWQqnzwiF1/tgkNPHvJLijWznjeWYkJgQxwC2CsrB
9XJjkVgdxk+GH05J7kYdxJAynM29EiqTO8tMF+6/4dv8DqAbTQvKd1V0F1f3waSzlxjShOe+xMXA
XSoVJ1IURJSfZhkUD/VgmNh7zfrwBfF3DIkcnEqK0/3fcHsjcBuwPoRFVC5uAkduMkgOtBZ81qSU
p77FqD2Nowx/BpokRYi4YUa4e+c4lx4q41w0H/lTlJsimv11tHOGXDQJxvCMkJ6zy5mZHp3SKg4Q
+7fULW6TFpYS5YmoT5iBrd6pJtN3xi4mPOMjLqkH9CfDcm/I8DT3Q9Y67wW78mT0LUUBj+KImONc
P5lSpRU2Riq2zJbU+thcSm6Rm+l3HI23GhNvfa2Agmgv0e/ixBqrr6MKNKxDlR63NsNYDlqKd2dh
4lLGmBjHgXHUvWRCFBUROazMYSJhvutEh/vH543t5cahrKZAEDDY1fMGmRTK1eA4ftf35WEcjY/2
vCQPAQiU98cCMgaSFwI/u7tu+cSZYywGMjb+wH4c7byQK7fRsEXwiiFrvCzM43dKTRJ10O3hUqX7
SxFPtXn9MuNFR5Z/lBBMmxT1EcSDATNfqU8wyroNXYk3XqZo4NFmYgYuPsbVOVXDMVdCLBT8pWrp
E9R1K/8XVLXyjzmkuKLU8KbP+txN2DvPvfy46FLyDRNAfSMk3YbAVwoZhxhoFuWNCFl/fZlVuXQa
tOXanyrJplHboZvVpOmjXTaNr1DhH++fn1dt1+uiAsoaKQuFFKNiquzrBcsOf0PcSyrfwbQGyRIz
y6XyjBy5ZX5ecKLggbUgR5tcaNMcO0evpZcJL5T6wRjltP4T1NJsnM14lsyXEV9UbGuaNtd+Wklv
hpjyjFoUe3rQx7k/qXPVHxxlLNBmjhssjNxEVbHwxHMQT18XV554+Y6fUCR/iRwL256j0tRtdDD0
dACuD5VC/S7jFfcvEluYK9oIhFv7bEzC9Nkuyrx346AppP39HboN0GgXcyi4KeBbkF1eb1ChlSr7
wM+P2yo4OtPywsB0OjEXyQ/tDJxXnoJpI/W4/arJ1IVuHy1PMYRarSlJOhbXZoqAKxaOu7jBuFku
DBNjK3qQ73080FJkVfAuKPSYfa8eL5nzIpLyzJ/qWf2q41sR7rrUbicvsNR+OlbDBER5aQinGyvf
VmOM9OHrMKjk0wa+er1y7oR5wxC4900EgCYo66EM+EQKsW6hF5IebD3GMbIecG1dCHEbgfP2tVIA
wlSgr0PfjCbo9eqQvuqGW2vyjSHX0OSGSkgjYdoPNHYei8xePhaCh31/s994rw4TCQZr9F4hjK5u
jB6kNCN3HKgtdYrq01DAGjzJahkhi92+/ypEYc3SUNwUQ2/GXddPGIf4PsxKO/hyLRt7s8UpnPzG
cZdE22pT3WzmKyZMRRrAoipg1nW9lIVc8zyVUedXQC3x0MzqPQ5/49MUysq5SLIUH9V0C1J6s5kC
ekLrh+EWIDGm+qtFKSv1sYxbvwtCBO/phhlPVj07FfJpVfjl/psTx+EqTCKwREIOWAk8Ka9v9YTx
nGC2iSWL37ejs58Ybz3lY+W4IQpl+xni4m5OSR7tvhD23LW+cfneXk+i7hJACtGxxzJgdT2lMago
jI5qv9Tgq6OF7xz1YsyQml6a6ANSxpk3M3bS+QVYie9wIa5VDEXejW0nNwf+RzOf8QEneS1Zkzol
3sm20vj5oiFC0fUGngdYgLsZMraf7+/5zV0o1hLiIRqDYVpuqyjYGyrimmXX+MasAWQtsMtM3KJD
vfRARDEOelQHysYX+taaQMpJdJipoTi9Dgs6AhuNGdR+3RpVdKpyJZq+mI2ElXVJV+jFgjX/3rmP
2FOdSSWRSEyK13KpgZVNUtobNX29vvzPhELlmUtofpl7JD7ub+ltP5m1yC04yKRWJN6rPa2SODCN
vG98iTec9AxnqyILvazpWjq2UjArJ/IBJ9/bVeV8IU+vjH2Uxmr7ImFdGiRuq9VltxGL39h08koQ
V4DeRZN19aMQFek6/KxzP8HR7RuIxOEH5X0kuaD2hiNtqbB9/2umh02dKWSJxHd9HTuqYjEsqdRy
v8/yumU4PSnxLsKWbfkR6Kn+Vevwi9xIMVXxjV7HEMgudB/hTGgc6XVtIqejFht0yfwFXEduuQsf
Tlx5BlaFMxomokumRlk1owurYVL00TSLZDzUWLMZT3OtomXTGfNY/qtgr6N5laF04avFYoKtT2/S
BHHiUHb6/Rg5DpJzmH+NhhtVeJV9lq1pak71Ylbd8f6JeuPdCSVccgjbBHO0HlBEpdZaxVRngHLL
+FRIhnpKpWbaq5XxpbKjZGP4ICrT1R7SLaZiFdre1JOrOFjlealUcdL6MuO9czp17aWw5q024qsi
6moZ2H1gJ7jSuKnXrfYmchDYWurRx29lsHwK3AIlFhlfkUNtW8y4Awkov7mbJOwRPtfIpSrnkFwN
CWktK9Lv6YLHyDP20GPwle6ME31IdIzf5p3hFJq6x0UwxOQvJVEWZq1ThRsbjpmmb4wTMR06qI0c
/Fxn2t6I06A7ArKPpROMURpuRVPUEAFBHKinuNIHBQfoyjLcdMlm6yOqtjICOUHmLD+6Enta7C/x
8/pVSIoc7fNA1aunyFHieJ+h1zF6cYsd0C6z62X6muk6ii+xqg5/MJ7I56elULr+ks2RpKFSq0WL
ErtzVBTSuXFq1IZcRUVVI3WBdRjOE4qHgU07csZ/6P4hu73qmXuQKwrRZfjSazwHUBZ+A0WA36Gl
O53aSp2w5w6jOPNgzLT/3V/tJjEFIwzigFwYBQqOwSqxgEAezg4za38yM6uOduiI6/UzJvWWdSzm
KU7/6+ow6ZWdjVuZtY8nXFVe7v+ENx4YVDZ8T4jKNBbW8Ukamww08lzTWpiKbxqMim8NbjP4neKp
8v+xlPiSGPhA5FjfeE6RW7MZF43foQqtfFvgS4zfpZQM9c+ETJf+8f5yt6kiWws1kY7iq7zgqoU9
9nVSgQMwfXzg2se8wQYOgqufKU3/iNtq5gIeNDYi7xtrir4xVT1xFy7XKmjoCRBV7Kjwg23mot+p
fac2ninp+ZchbCUPbZr+U+Tgd3P/UW9eomCOAX0QjBz8Yta1PGmNydzYMsGxFfqjhdP1OWZYjZNl
t3Wv30Th16WQEYRXK6h5qyPbJFHQop9hntpIqn/qrbM0eww202cVLRQ/15Zh44t8c0GCvlB4pxe/
RklqZdTSppfMk6kvvwLErh9HfLp2ir38zlU5/nJ/J2/TXxQECfgQQniHIAHEtfBXWwRLmgVjSUs/
lbKUflR6Q/6u9yQT+yQtzAj15KLEITkZu8BXJatTXDlAM2qH6ay6v/9TbgoBjekOnTbQoXBwuMqv
f4lsB21ot5Z6Ggcsdv+T5mhurX1u22PSPVSTkYRCjiyTn5YEjItn1mD+Dkmq5eO3+z/k9nQ5FM2I
aohRlwXt5/qHOH3L/DLGaHVc2tANtUg+qkZbHAegNP67l6J8FHY9HGcZcOz1UpjeYmBf4QGK1a1d
0rWJMs38pDahOX0jTbOdz/fXuwnAiCgJ5R8AmoxfOGPX6yWMjOdJlvqjmZjjvs3N6NfcYSNF66c5
RnoFW9vuwouuV/Hu/sq3E1I+IYwEQFogJKLcTDyyYrEbFG66Y2S1OLahKfIS4/N7kbSg2rNF1Q6K
KwI/itWBc1YsFBPL5aFt5dg3+xILOR35UHAJ+Q55OrS88qr0M4SdKcycGp/ToTc+GtUY+vKIvWEW
NOqTriTWRsC7+TrFU+BpBf8bsjuT0OsNjEGrhDpOh0f2ybxEdV37WSknXoL1wwEvsy3R2Bu8PwkQ
kBA0VanFQSasQx3JgFmMVQKmS9ej6oCYe8QEXQv6DLXJZanV8NOE0Gh/bqwgDT/0AO0zMgXQPA82
1hzyZ2eKbOmIoyatNldCS0nfquxeM9GrnI7fSPhASYEyC6TxKkZKSAQb3dQ3xxZ3hrPSzqrbNFHj
tnVcetEoxb/MXNX28jJqj1MZUGQi87Dr6gRT2ypJjkov2ztFD7GhiqLkI97b+qE1jHrXLmXqI+af
PmA8iP8nUslfnK5SD04TG15GcPSrqDVdA0fVA4gR6YRT8Lxxcm/ikng6rm8byBJ6a2sVMnT+0A8q
peaYh1axg12VPbxahZdVo+6CtO8eJySjdnLXdw/MwqL3hgixPO0mtHfE/H19AaWNgirxFLXHvJxB
nNaxfYyaevEGU9uqo26jA9hShgIaKQulwJpvqkDxmypTS/w6l51m2ClpYgWH0Wim5KAtZVA+2aqZ
aD+CMCqWn0tD+0/e2OybhAISEl+XxuiHRAaI1ur7MtJRzpqCn5Bm0yUKy9bDMrR9NMa8PrcmH7rU
Lcvpfmx6c1EeGE6XCPhrbfER/dbGNsPUdxq1G2Kv6RAaR1jcLK2TjLvI8m+qqnmSekWqN+2W0PjN
dYMOEKdLTEcA/ZIrXj/yPDaVWipycJJGpMB6wwLePVjpnj5TurG7t0vRSWSERxPHJKCsFUIiihkz
zmfnVLZmdqKFqH5EQMPyFjx4N27zm0DJJUPjm0JP9PfpRV8/VThjfSxbgXOa0jg8yDkacfagmhfo
AF+bVE3fO91hOXrNjNBIjsQ49Hq5dCoxWIpglGTw5PcyYupehpbaSYqwxpIq9InvHxlttZWM0AEU
kPG+ji+oT1bZNn1MOdC1UXrQQYnkgEPLenzI8ZtJD1E/2DXtw9xCj5d2Wti4jSVXxT8Y/Y7yMcUa
0rzYoy4jLos9CTqzEBblA3l0v3yvKEr/UFLiz5osBpDlhfI12etmas5HA2TA0u4wm0ofpjGVzYMy
VWnkOgj/117QTdOM09USTNKTA3n5GVESvT8lM3RFDx1uJh56ALDhZCWVMe2Wqg7CY9wFVk4JniuL
tgX0WAUUCLbAO4TjgQDuiHL/+q0MBn7zdH7CBznTgmPTNF+HzjA/a8FkeZbem7tksIDzzMNW32v1
RbMwBSb5G6xUMg1dXy2sUMW+9pVRKgvR0ZCVn1BspH2ddqqvRPp4Eloeh/tH4o010eMkRmvi4KPd
cv2wuCTHlbHY9cMU2uYpjJErKPrKvjSJPqMxHqY70HdbLOPXrPivuxcFcHRWWVLgNdGuXBfw4cD1
bjTGcqGBo8v7YbAXFVeeLiuZoSlz9LtsgvGfOpU0nJTLNtM9GznylxBfY/QbEmj2Xl2bbevOyIU+
6XVdNIcgjyzrMaxC+6uxNGr4rUxyKeuIxGD5UPfOIg1v8jya6+eyYysq1wnxVH5CJqtLdsPcWfZn
uVbsYlfLZVd91OxqUb42YznkDxZWYSktlWBOS6/IgFDnaOI6PSdR6MWHqAM2mFbg6zACOn2hs4dc
hyfXZgVCx6qcqd4pYVs0ux67oUvbQl07cI+k34YKlTqXsfnoo0K/yPuYa/PDBJPud4qZ3X8O/ETb
bfHBfl+k4w0wm3lVcWPkRqhbXVmlE43OgqL1JXeUBpkx5ec8B/GTDjnnNMeJtpGB3hwzliMpJBlA
iIiSdLVcAwwumEA0ohdpJJc2GHSGs5iBB7StDktv/C6c8J1US/GIoDH4lIC8gxlYC/M5zIPaCart
peqb+cWolvKfTu2bi6kxr3WEVt/9T+kmuCIBKHwSgIlj30I1dv0pGeiOxiGp4VMdGfMRXbXkYVmi
8gjmeTm+cynuewIFZoZ44ggyzPVSSxrUBdzg4KGm3v4kN9PspmbUfc+maYuv8QoZ+ftbBc3CW0NM
5FXfB6zd9VqZ1jQFaIP2Urd2VpwZWHT52VBH6YcmJXrlgvAEBj8mmvMCvGrsPQktHufY5Nb4xc7U
MIW8hw3KqbPpZMdxhsu8NvNRbtxtq6tbhBShr0TcFkhI8pLrn7mEJT3tetAudanP3wtIOf+SU2gv
s1r8lJKm2miTiaf+e1doHUEiIcc1oLfRFl7FzSJtzXws9OUCEGe4TNOUPSy9tSX2dvtQokLhgxG2
lXCAxGf1V5+j7CssKdNqvACqSDFlmOX4SamM7jlX+2RvIli9cYbfXJCchPkwfSOuousFk3kAF7Ko
w0UflxntkEpxvCG1jSNSueGhaEpzS9n3NjKwk9DlqMGIDoBcrlec5mIppYK02YpqWfYqDY3zONDi
3Jvybv4gh9gNDbOTbtx7Nx8rtsYidyYeiQn1OiBJCiL1kNOUS2ssw05KTdOlmvrTLc6WHvQbKzEJ
EV8p03focavvp4NwmRZZ312MANEjdx6g3xg65aGrmFGzERheURKrcykCH5NKXiLT8NV2ylCrzC4L
u0uQSMGuV7naPakBl/ZPr1ld46pYWnauPc7R96HTh9LtnF53kGNVA80VSYLyOWQGNpzqvhvqnd4b
KXYdqvSNK9Ap93ln9OfF6TAsM5U4REqtaRT9wcIqnWkVs4Bkb+VD/0svTDn1EN8pPyJ9qqYHWZ/n
Cg3kvmFYYrXT1vd4u8vw9ylH8GIEyg+35/oYwd6bDAUdgYuBa9sxR0LUHaxgeGJsMb470hDHaI6j
3INaA1Iw10s17aAYM43/S2kNf4qaOj8YubwErT5xjUou/31nsKeOBxyCepFQnCG0Xa8XAOgbzWhE
TTJT9T8TrkP7oVPr6TBb4bwl8rrqG4izw90lXEKBXhLkVhHHmrUgbkpHvxhoPO+qQkcvgM/+YpSh
hfr+MCcH/DwbUMZqthy1KtqSK7mNQHQrGDa/6m1wv4kX/VfIyxlIlzP+vBc9tKdz0/d65Tmpuvy2
zcb4oBdNvHVz3B4d7g1mKsBE0SyECXG9opPmSYadu3kJ6n7ZR9jg+GE/2vtwipeNqHMb7HCqQthW
JeW2ZDR7r5cKjcHWQ4VCSgtSZS+jFnrq9Snx6grBCxkbnB+2hAPt/fOztiglz0P2RZAEyPNkMgex
5X9tadKUQWg7QXUhWc4SsIvWmHsDCs/LvtGkpXpA6836Z2xtNYRtXynKoUqkQt4h8p2Xu3jWq9Rt
ltLWnpJotA6VDA/fpZNnqYfOzO0UK2woIxtbtT4H4kdDKsOoFBiEAH5e/2g1R3vAnOGSxaSGycei
T21l10Ic+1VFUVU9j+FovHNsImxc6QXC7KMeF8jzVRBZ7MkYBnOuL3E6ZL8wU7HzndR01aOTJH17
cIJh/nH/3dw+JXeQwF7QRofHscYRWbBfs3kK2ksz1OWj2i7yif538y0J5R7pRm1LOGNd2/KEID6I
WYjkguFfa0XzPge1zHHaDEG4hxTfStztQlvLA79s8MDC3loNvphLJXmj2i/f3v20YAvRH0CfkW7H
WgbGNgoaU6NSXyQrHBW4OFIy7Jy+cqLHaSzlfZIZ/JB3rym4TSDemNLQRlkFNOFxnQeWgYnYnJVf
p5FSINYG80ccq4HsxrbUvtxfcB1OuCPF+EV0X8mFbyrqVictq1Rpvggy7Clj8H5oHFCUfdZulQG3
p4caACQUkYR2wQ2krwoctUUlZLqMlaLta10vvXJ25GNYhP8uNCQ3iri3nowUhtXA1wnC7/UnKaAd
owYr/VIgdxl5DWT4fjdGevfDqOL3Sm1igi7SDQHBFsM1PDivVxucOdZtINfHbFrGvaXm30Y4ZbsB
Mb2HdOj1jQnmeh4g1oPNRILDyFQQblaZk026MII2rY+lMkYQiClo8qeut53OBXiVQaBS4+o4VXhJ
4tZcaK8ItDAG0tyZf5jGj19x03Qi1B6rInXrKrchqbTq+NFWUvtbLTWt6gYon36SW0cqvCKXJqbO
UBttLzelbB8maHwClpb6fVhAGqfN1BSRN4cI63mRVeVf7p/T9U3/+ryiXy4gFFAAV8GO7A7j1qFu
jmMvNU9hm0SAmOX6wBisYDKE985k0t9VCj07Wk4wb2RR18sjKSPEIZHNpsHGGIYYf/16CyXrVJsp
1GGezPQUqLl6nqUx2Wt0XLrdKEkVQmxxAcLCqL6HqbwlFb6Cvv3vBwAdgbFB1IcDuTrNllE7YQrq
76C1eKoWKozlRFnklwjc7w4v5OVxUm3jQ6fmg98obbivwXruElOqNu7n65j8vx+CAw/dMMGj49dc
70ReR73kLLaMVXgAEoC2FfqRIeq5fd325wC29HPdW+EBaod+vH8GxF/9/6oFooZocZKJCLKtEFJb
7cGCBTdwi0g9ppYZfk6DJXhoSeU3XvV13HhdhXEg9xzde1pA6x5jFpeL3OuLdrR16nPcKpUXZVab
nZMEW92K64j4f5diDE9+zrSYqut6LwPgVKUV6doxtnr1Qyx13GONMn0Pwsk+LEuwlVvdPBp9e2oO
JK8YsSG0tdpAWxo6p6ENdYyLARaMDOcFE1LpMNI98O6/q1dhyauXhdQn9yaZAm8Lmv3qizFCLnRc
AtVjY3Td89L3wU6RbNuFZqoc5S75neZR5VMqT18wP1zc0IjsR9mO089mgdsSiV575BwCj9BKezeT
eZ1nE89z1UripzjKpZcFB+x9PCLl3EAxPA6hnUOBFgaTaBnsC7OvP95/ptWgmPclnknIYxCIRH28
eibFaGc6zb16rBFL/cRFnaATYC0nLdUaetBAqGW9GE7q0EhelC3WKSvMhkms1OxtbUbQwEZZ9f5v
ujlC/CQBYWSuJcqB9TbLVaRoA0Omo62lxgfUlz92czufmgJZ17Jc/txfbf3xiw0gVeB+oy/KJqw+
/tJcJuanmnaEkuN8Th1EzDgDtKvlVj5Wi664Ncyx70lFaHz3ykyfyAVRo6MTvK6Y04hUDVaJdqz4
NM+RAmIm0aLAtaxq/iRrsXSJ2kX1A6ndGkPdPjOMB3oi8ByJd8w8rj9SzQgaOqVzeMpoFu+Urh8O
WoKNX6ln1Jh2U+6zLMezt9e2hJlv3y1pNo8rpLQN6ovVbg+VUTTA29LT4sBtqkqr3JeGFj2mNqka
wlxbZKHVeszThHeCSGGoKIh+q/WySUdxJqygB2kV3PnDmEqkZzk1nu0gejwtSJ3mNt2W+6/2dll6
W7DXuNc5VDABrze4sWKUlc1GOeWBJuEAiVsXxum/9XqcDvESboG/Vlc5Tyn63TYv1YC0SuPwejmY
Dn2oIyt9woqs2bWO1e/TctC+aUUc/TAkpzulk23u2GnZzXnbGxn+6ji9Lo9enP0/s3L+43p5E4Oo
fkao4ZRxn597oIpuF0vjsa6SD3HeyfssTr9DYdQO93f5upin8UO/AIQLSSo3AJFstW5YyLHThrpy
yuog/mZjDenp6Rg+o3umHheN7I7Zb76Rpr65KF1SkFfC6mcdndQYNTzbydXT1BjaQcpNGzkGAqbe
RjDwqel2dadsuYy+8YKRneFzoVSFCnEjhAXg11xyXT1FYMuOWBMGbqIo9VFL0KQwqbA8J+jbU1CW
xg56jvrn/kbfHmd67IpGlQwxDJmq1SUxoveqxotlnJoMRlbWG7mnWmNytCMjcRc5ep9foHix/EjI
g9QANBJvMOxzrGrpWKfmKbEn2zNL236KQHJA9awRndy41t96OBSMuNUxDBQ1+fXpRfuikJahN08p
Z/iEp3PzpI4COjnq49ecD2cj5VvRDv73dPD7YFgQeel9r77Wulwm9FBi67RALXDrRFseqnHMP6ll
INrDinZsIrM4qpmOuxuIyePMHegmlK/HIe+WhyRQh5c2wVmdGqF81qoif+4siCI0jiIPQFAOFkUm
JRqDcMzfl0qKV0ORRnXGnyA01ihH+qyDVgYJ9s3KmD8bfW54moIob930W5o3t2GFsC0cTGQED8jS
1esXswyBUrTWYJ7q0k5OjgotBr1v63lsTfAH0GK9MovtQ1yj2Hj/vK+SyteHhMnGFUXBKGxqr1c2
W27IyAbGg3uK8c/i8APcWqsR3ikU5fP9td44fvrfa62+rQrFVizHO+tkhQp24RZU9dnqzbMJkcBr
9ME63V9v5Q/D8RP0dABh4MP4vuhaXD9cvFS9GTB/P3E19S9SNTwXSp/u1DbqPo+NE/2uneSi9pXh
DyiHuMizTQcSFcFClerd/R9zs9GgzkGCk7dzWyJLsPr2rAFXaBli9WmyJNND3dk4Q9Z8jJxW+/Te
lUhyhXwsYGxM6dYyvODPdEsiuyU9R+NAShZpP1aW6separ4zoDBDYwkIFmwuU6D1Q/V2t5R14Si+
atb5peiin5Jd/Y6zKX9Rcnnev+/BxMSOFFZQEWmc3ggsYPJTW2Gm6TCPTN1rWid5cAocG7Mh33IT
W199LEWRwJUnoGAMDFf37dDMDT4zHIxYbme3mjtTnInFy7tA2Uez9qvJdWujQFl/Hq9rUgkJB0Fo
YfLqhBhzwnBSbw0/QoT/oLalssNYtPBis4n33ULD7f52roOOWE/wmeiJAAMiWF5/HW2Gzn9BVeID
Kq93vVJpnjyBINzN42T+O0hI0stT7iww9AY+1fuLi7/8rwITwQOxOGuDeOYKWE+b5aCw+mEyDJCU
tfxdqyp51wcN1lj3l3nrPdJ1oOiA4sc/q5BT5pXRO/Zo+Li1SQdznr9oEvydxEKbGmGV8LEOrXrj
1nvrPTICodmDFNQtgcZE/rbq0tj0E80OLyjIDx8T00kJ4XPpqfko/7r/jOvIIrbyr/XWfQi9qFQz
pZPkl1P5RW7G4QGpwvm/IbbsLSm6t5aizODhRATj2FwfGXpK0O2aETZLTacq68r8yeKi2glKxkYU
e2sXIayDFgOzKGRcrpdK5LEIbNAAvh0MaeIGZmh7dZyl5A0oXLmDWRQb6e5bD8ddD+WORpVQSLte
MQ9bXcvkyPRxhGiOBBrpsVcDw09Bp757KUSdxAjGJkgrVMXXS82z1htJE1m+Eue/s0ybn+QE/6wq
qKaNbbx9KMYDIq9gJke59Mpu+Wse1w+j3ZZWb/kMEqIPkOU1/EpGoc5Yvw9dQY0LfZYxD8hC0emk
4r5+qLRPyjkINcvX1P5sZsIy2R47YGo2kDULcr4WmcuX+2f/9pQw4oEoCRlGQDrWpjtzv+BMaC+B
34WN6pqQWs9yowgJgFY/AuF8n9ba6zMKJRoacFAccD1b3Qt5MExTS4Zw5i41d3PRhM+WnmobbaEV
Dur/LkOTCv1PEjOwZddbqSlhZsz6FGIX6ORHK8tar12y4SWW5tkdk3x4qmqmB1YSRC+1HiceKeoY
eUiYx/uEf7ltO6gn6Dg9Y0x1sDai6iti7zp6O6CWOb6UaaCG1mBifZiQ58oUyU/MIXRbsAK/8YAa
Hpp+/JqVqB9JmakdoFZrO62rLM/IC+doGEW7m4NIPQ/j1J2KKdVPatJqQlvmuZ4WcKF1FqKwb2se
Y8rmHwPLQg8nPQJ3hpKeJJnh3jQS83eajOYjilnpvtL18VHSR8svpnw6DVXr7IwGKPWYWOHGffnG
p8TcHjiy6Cjx2a4+2tLMWxL1XvLBi07nLEIxcU4K49xRJW5s8NtLCaw7QwGmYKuruUybVjfKWfIN
LugnWOhoTgPrOYdD0WwsdXNDmgIAwbySiQDwcGd11DLU3lKUUOKzNbTRLk4k1XeiVnatqJV8zYbM
p+uISN3/bG+ej0XBJzEHY0HhN3R9vmEHEka0KTkjP9Ye495oj5odD8dCT7Zu47eWouUpBIOZ79HS
vl7KkmC9RGaQnKWuxI1mMqfHUZ06b2rzYoMgfhOMeKq/l1rdjn02GLMx2QnSZnbvNpFS7OdIi3bs
/68wZJZ5fxNfzRyvvkKxni3AV1wj5IurA+nMkGatGlHAoS8Nr5DKchemUbVXpwWfH6sIH0YDwIdR
WNZhlrQe6L+0gB5GREFNlOKDg+LO5zkcKtRgKEzKKgvfm9LyCy3870CgcLp4CdebH1hFpSQaGiyE
//xD0hvfJlUJv2eseXD0rHyfiCFxk/WYVoCUZL7KAdOu18PlJRzRw09xWRmKQ1IszVNS9CiVFJbk
omJQS+6oRrW3kLoV7qS3ycXEDm4jAVxRRl9/BhQd8FoQVoD+rQF/ql3LRdHK6dnRFtQbJRmR3Kma
Fv1pUdMY56WscX6a7RB3dHzy5d9WDRiwODDw6/fGLIE4fFUDp/vN1qyOJKB6xF4rOz33MtDDJZRj
Fwp/fjD4ujeWWjfu2Hs8D0gjIHZQfa4BF01XDkmJF9+5SjP1KcwzyzUAn+8jxRofp6A2PRtLhOfI
jORLEGL2df9reOPje6VkGSDyXn2ur1/9hKpg2aEjdi6UYTrYrRydy0Ru99Vczp8Mhpob6735kmkQ
cSWANxdS9qsFxyVYqnzIzoM5aRzwdATGsnS1OzpmlPHvyPAWmACht2S96pUT4jl8lFseiG9tO8wR
MeMgBTLWKXlQNc6AIGF2tiZr+jSBBzuEWKed9az/yv8Zv2mSk3nm3Mae2eHOs3F9vBFeRVYJjIGC
mXpHvJa/8stuqcM5qJbsrPdZQNOotZ9as4rP4Ci23Plu3zBHmMqfTimAWvoo10tVA/T9YXLys1RH
s1uO1kh72JF+Itj5WcUlb0uy+aZ9JFDo4K2BKFKDwNxcRS8oZwBoFac9T6Vle3KC0mKLkjDEpah0
paJARiWHCyj3TrYfNK0/tlptf2T8aHyzBn1rJntz4Eg96Edy5IRWHhjm1VbXRWdmszRNp9TKOset
QYucMobqHketQiFkyZ9i9sGfq0H/zpi/Psax9O/7vjJaoaJPiTIE2wFrSb1+B9hmGeVYQhvrNWcC
Hj5krmGV0QVBjukyWfVWe3ydndAa5/KgQ8DlQVm2ThRwMybZKgzl7OiFsdMBwu80teldzIlUFDnU
zEvDwtyI3yLl+eteBaIidB/Bg5J9cZGsRZH0OuhKMPDSgz2X2rmYrOhZ6uQBnf+esWw3GKepxKkj
L4qtBv2bKws1DMEWRu9vFa6nKaQ9NMOZU1JDPpehYx+xCWz9oUQ/ukEr0e1kJaKwwb7v/otd9WN4
ZmSZaODRxRMRdN3sTlAViQamOf+Hve9okhtXt/wrN3rPHnoz8fpGDMi0lVm+5DaMklSCoQcIgOSv
n0N1v3e7Uh2q0X42ipBKlUgS7jPHnBUgUkVlvHIrrPzFHuU6CjYVIIFIR5EmXmq7RypRY9YuzXma
PL1n7hgQOk7sLJW75JW3OIefP9XF6fR9PNQrAqSHKxb2MrhtgPexNJqbc50moogjSfdyGuEFvvhv
tXv/YShokqEmAkYfMHmXGCOw0Llp6rQ5I8vFPPVdmSSksRAtzQaRvpUgrlHr6yWavRrtYh8CK704
qoFxJRohQZJzCSastnGNNn73gEA+uMUNPTz2oczOkBULCOycvTfiz4vzeH25a10BlwsOJuCaLo5H
C9eWqmZJc+5k2NCigWxVDrZm8CCD8Cp0Gohi/nw2Lw/kP0dcgRyoza7ljItcZR7xyMmMdxzRZb6q
ovkMs6nsW6ud4ahhogf4G6LcXmTvxywp3ZxGqHRADbfFl+vfYlBeQJ1xMq3PjxQd+SBUT3BFvD4L
NVNKwfe4PVdL5KDzK+s4N4MKwcKuAGgbBWajAczZt0mTO2U9UuKBaHoGulhtIhZCYTpAlZD2afxO
d5CaTCAREBRlM3ubN17cPy0XD3Um7DpsBkza6686Wg9tc8dtz8bAxbICnRby/zTOkzJ0T9xBpDIC
H/dpSFX4pDoRbGhqUvPG9F2c5d/f15piQpp9LXm5FwFTvUbLqYjbM0yzFiAibGTQPI/7XTSYipRi
dEjiV7/YT/5zVHC5k1VQC6nSxSotnSYxaYNZolWQXAPD+qGd/A4gl3nZGIBK8y5kL93gpk+LNMsb
+/SfDgVclf8z+MWVbcthgsaEas89GnnXI2T8ChD04iP3+48/n+J/2owIv3xsDnDFIFzyeobT3ilZ
18/teR7K9hOwydUmqbRFDQgXNWmQCW1/PuCPVxWkAIC0Q08LQh8/dCtkLHqNwk97lnzobySD11nJ
Y72z83gLsXIOSdN0ejSY6TfO9H9aRsC6oKfnIrlCh+b1k7qBnZUrsvbswF9mx92BF5EFVdZrEnbl
JpDLXyhQIT9/2n8cFFjkBPKM6GVfUlghg4weyEy7M+N6eRBx0p8CCjPCRDbRtgypvON9/JZA8iVs
9PvaRX6xiiUCHIZ78/WjdrVb0mrqsXxYHT7PEOPf4+aaN2oQ6l550TdYq8bXqXLeDyCyn+HeIVFE
joO3ONT/9PRQ9wBXAYHR2oN7/T3KyRMQcxnac1Nn3jacY/3VZRk607bmn6YsKk+z1vaNef4+kRd3
3FqSApQTRSLoEV9MNEAJaTXPKPP7EhruMFV3HgYdgd2fiukpmF13zOngLs9NWEdbAI/YLuHZjCnp
ukNZdv0WzV52wsS9Vef5h9cBwWqUf3HRIxO5DMT7GI1VHTfsjF4OZJZ0OhdJJINNIqGNOHtpuZvn
2u5+cQWulwzCUWw3IEV+aH6WTk+bCjY8Z2UYhdsVINXE1R2cGhAMNNfGaojIRDJ+YxZ+eFYMi7Ab
fwB5hJj/YhJ6GjoRaOHsXI+e962GjfQBcJXqWLf2A18PtWCa34pFL8YEDAEUYFRPsNjQWoFgxevl
1k+qCmw9tDc9/F34TpapTWsCVG0XdTnaecl465ajrreZP87xr5WsMPha24XOCHBPIO1eWq6LhTUo
WCX6phuW7gp53DtUuEBkmpRHoHAyvXEpXpzbgEIiuUQTCLiPlRYWXJQndW/iqAujEXzmcSc1qJI2
qqD5DpebPbCLwe3PV9FlEonxgMUHEnPl5CDSzy6uQ9klYZsFNrx3YZqWTz5SmEZACyCGUBsixXna
WFc2BY0zs6VlcKRZ/ZbV4cXN8ddXwLpCOr/eVRdLCkAC0LoDHt6rYBGbzEzm4DTSBSZyzgox+Y+R
TeN8Qum5+PnDrx/8twPlh4Evnj1QNBgZ7cP7VFRdoaCCdSd8P338+SiXq/fPNwyODHYLdBwva5BR
KJsmilV4P9RtXZEkMo8O0s3tnCZ03w11dgXs5i8mVn8+GiSQUKaADhKgtq+3jMxURV26hPfL2Nkt
jOPiIh4Ba65hpEO0jd4q9v3THH5X+IaiBnbrZQNoSWLhCRuF97Rcok3rxUMOGzQAAj2HHmuIejxG
irLt5Jn511qn65N+92QIEEauhgkXq6dS6arVL6J7FtN2E+mBH30FHvfSdW+Js/y4NzEUCg8r6wl4
8Utdq5jWAyBgNrr3PXvNwOAmQeYADlKbCvioZBreYvv+w9JBuwfFU+SqwLleohWAQe+9BUKv93oW
9NA2OvsmqwCZXeB2eRnOWR7781sNoH+YygDyM+A/rvZuOPFeLx341QWi8nV8D+c8wEgzMR6ySYNx
1I3heSnBoqi67j50p/ktK8fLNuc6l6jRI3hcS0krxu710KWF65duvei+n8GBreMBjdsQeuolcJLb
uXThWVlRvokSOA25MqB55X7nTLkPzQzHqXIU8Ya1vbtXVL4FWX89F0CM4IpH0LWC1ZHbISV5/d08
UTGGKk38daVIZFcoc9b+VcldOWRFGQSA+pp2FOZdozsa/ZpY//fBMSyo0UA8gWByCVxjNkBdFeZl
X6c+4dsKLgxHvEhWVHHyFgc6w3P851D8cyh0KMBAhaViArTc6+cMBWKVNJjSrzMAars68eTW+vW8
z2IN/QWQJ8errHLdpxQGYETAtvSX7lsUQzE4gGprmQ2oEnCjXo8f1d6kUdgWL90Eqsg+g7qie6sG
ZuL31cA8WxIH0gHLG1fBRSlhHRZlRSjToV6L+x4i0q+H9fnQzmM4+C+Lahxw4zIWVxsIUcXDIall
b1QB6JCrHwJwDtNbAEBdcT2rhikS+iXA7lCRKDdjidz5jYDr9aGDb7TaGkOlG4Vu9PagD/X6iyHW
Algv5u4L8JEg1oRV5W1F2Y6miFQzfEjb3rzFw1+X8t+XAADBkJxc0SEr4voHmGTqQL3PJBH7hkKH
glH2ZJ9gRjgRr2nY11+5HFEsX4daI5DV8QZh7MXpzUboliQwsv8Gmh4PTiLTQLmB2JTWj54vktvZ
MDgQYq8l0RszfvlesdIBnwc9AqU5KHFcig2gqg2rqWwSlFQm0Vc8bYPdDFX/gPAkdvbQHWjfUnr/
4b0C0AstIFQ84PyI0/ViKk0JM6gmY3CNdRI02B06RnlPawruY0d3P3+xr09xvFgo0qzHN6oc6Pdh
U71eNg7OsMQZB0mJiOJy37UNOvp1Z8nce/zGLkl4A8m0irBkafY/H/qHxwS4di3IYdGuchiXQ8vF
oEIIXUgYjYfpfE2zudw0yFZu/AHtv18cawXmZ6BwgTcFDM5ly1txRwPO0pZ4TF2KT5A77GMCnJg+
NYvK1BvB+Q9PBt0j1ElBiUKhD39enI2VJ1AuXyrL0CoGwBD4oqohStRZRiwuqjdG+2EKkfegqwPT
KRxNUJi8GM1dQrpQv44ZQV+6YYXftNFBRqwM0fioo2pF8YKOkEVzdw7mMP3w81d7kRpgCeHF/qne
gDIhmrkXe9OiZFsHJigZQfvDd6ElHIi56G2T1sduyuDqJTsqYNntyvQrS6HxT6oxcz+Moxp/zfEL
32V1+V2l/dFbXH2QL74LkzA8TDKbMKKTgO+0X49XY9cbzHjSwpBoeUuO4YeXj7YiylgANYGxhePh
Yv/4RtMJFUmwFFo7qnu0UPUW2lIOCeu6PLCq03c0DmwRAaj3xv65jDQgb7z68mDz4rFRGF1v6L+1
UOFqksi0MRh6CkTzcW76e1gvB09d66JtnPjzoYLa/BvnxXcpoL8d+kjpAWADzDGAdi48WS9rOqbk
uIO6wMVqQ+CuHtzBqqmQUzO3Of4ePgYxm7r9VE/+x3hs+F0AHaj2Oa49c1KQY7Qk6qr5KXJb7pEp
QUB24qINPwCtF509qO7cSs1AXOc0ss5OgWk5fcJhaE+jC65xPiJ2k7cJJLv0n435//Vl+t/0pbv9
8xnUv/8Lf/+CiqbklI0Xf/33mX+Rneq+jf+1/tr//LfXv/TvG/MiRy1f/nV+7tW/trr9+jzyrr38
nVcfgZH++ibF8/j86i+bduTjfKdfIOvwonQ9fh8O33n9n/+vP/zXy/dPeZz7lz9++9Lpdlw/jeJr
/fbXjw5f//gN9c+/be718//64fVzg9/LtXz+8tz98Bsvz2r84zcnTn/H9gb2FMDJtY+7dnHty58/
yn4HXQf/jKob5Ju/26tDcW1kf/zm+b/j5kbIjgsGmgwInH77l+r09x95v+PjcNXhroMAHrq1v/33
s7+ar//M379a3dx2vB3VH79991z5z9JcPxrMPrS68Sdqfz8kszN3Q4ctK10T8t9fF9hwXVfSjv2V
6VEmqIwPfh9cMbZ9H8Z5u7gfl9QXV0ZNSZYjcC5BR15R7GnnZRuuTHDHHdimL14PGF1oFYQOwl7J
B+oZuYWwHXQUgFxJ9vDKUPUeBnHBN2Mgqr20pow2XdrlCWv4xghs3/PI+FUlE4guQGj0YxoOqLhG
mYUOu6uWIklZsA9R5of2cmgDoEAMXF4KQWdoWMxG0u00lvqNJsPryGZ9XYhs0CtGewf4CLyz1+eH
Xpgo3bH1C0fjoE5b4FBM/M7l/ZTDlqn/M//+/9vrb9vrp5vr/3yj7LmFN8nzqy2J3/lzeyXh71D0
ROqIThtE69Gi+O/dFbu/A7YB6vlKbwRScI3t/9pcQfo7AlO0U76TaVbs1F9by89+xz2IgBlOQQBY
o5P0K1sLudXrfC9e0YLovKBvicsVC+YSL6R76sKuwSk3XmvFCVZMLzOjQQHp8RPcD+O8juxxGAU7
IidA1d2wj1UoVmniKHf92d94MM47d/EEuwwFP6ctXM21JpqCC5t35RoV6VRmtzqCYOkGELeEEztS
W99WIlJmM7AwGlx8yoAWlSRigqv0l0ihUf01iqAus0wa7Yw+8zv6vhdj88GMiTmPYfI50Z6+q9vG
dQkwOXVLUtZAWwrabxuq4+wwxFlhwrGsCteh6R0LYQvpkW5y2/5sAaUoFbGdBPhuBCr9lKU8XfY8
bHIN3GMBAVZ97FN0JBVwzUfwXXQeDXbKR4ffJsvkFlGpDHH5cN0gTCLOEFyxUn+aZdxBaDX0oU05
cXmE0vFJRS2vyUK9pKinThStL+Nd3C4Q4QMilCnIUjAtdnXlDmprhrGNSOaWusudrAWdFodO904t
CgJ2fqGUh84WXb1kTQhRO3cJmpMXAzg4QFppI5sMAG9axzcNaG7Ebbxv2pnPolH2gQ7NNQrKil73
jYXqMbJg+U7KkETQoD0rfKQmMVQYvAPiZ4w7uwxubpXPERHUrHlRswmjHPDS3m6lD98eMrGR+cUK
dNA5U9E7aP2lKreULoCeu3bJJ2jltr5v022nYRf1bp499qCzYLxCf/DdwC3EvWIdNluvd8VWu2F/
FeG13bqiP+hhKQALve1aPW5mb/CLGu3sAhn51jPqGSRvCN55yt1FiP1Qd63UltVQ1AfEbRSk9jIC
BRXvBrQiHW0qv7Mx6bFkzNGOEbulKWWoZqCvYCGIX89PsAb2AODn/bWKkj0qSUDb2IVtE0pD9ISX
ui83TMItC865qEhpyNQSIVJ7Lsv6IMdqVISFne3v6oYt7AghB2hHonVm5TaqbSKLCOwfmYeOSyDX
jqoB9KbIALBplPsq4Tvl0IOebIlWraE5Z8rkRmoTQx532mBbC1gUuMsDcPaNJM5kQY+q9aNXLglg
tIairpz4HcpDMQcmLQULHdo5N6jgEF22COD6+MouVBdjD62XNpwGIvn8CQiVby3C6d7rjrQfIRkr
gIzIPsdVMG2rPhlJKbNT4vHyXWghz4D2Yr91e2oR7LUwO8I+4vC9ELCoHnedmZzmxcdm2mJNzxPY
8AJXzrJUxzhq2y2r2vYhXJaZk2TS+rxM8FAnDEdPdezMMN0COCwgPS5MOpNAtGbJOe00mWjoFtMi
1NHx3eYeIgrJAzXuKfZ7vyVl78xHLQ0gpFZcdUGrBtINaFIQhpYc5DxjA6667aDZPgOOV29RF1a7
FLYYINIlLqt3E9wUn93BgaUsWr2qyRc1wRcr5FN01L6u7lzQj0FqULI/067jPlHu3N76etAd6aee
ObsRFdzPhnrQm02knRpSJ10SoYg05yEN061wGvptEat9uJzHAvYxqE/bKr5zZsoChA71t8yG4kOd
QVhlZzgzRDPttcSRwiYkLatp47SM35eTec6mKjsOKFQWqobQ81CxKndoEDwCfGOPiWPUzlV+sGs4
lYXwUguy8MDbauPM8C9c6i5z90PWf1oRQ8cMZm5XEN2gM0GnfEQ8NNViN/ZlNJFQDsHq+VZnOPpG
OREfGi944ZBDqa19HgG5ywMFaiJeLJYZrzddZySZl6kzV04vNcimlde2xMZULtCm8pZjp5PmWiRh
/0EkyoLlm6ldpZksLOVyD7r7Y5AqzYopekQVau3yKYoUt5zkE2QebuoerHvHpHvYT6YtYWCoI4/7
gPNVHhWIdSdgpvPQNZXa07k/Jw1qfQOpUW5c3efcCcJScqRlWjQDVLDlBL09oiK/GONIn9iSyCvH
sTdRxgZJUlHDNGcOfc7zBjCWeN9zHt9VDuRBAsXbj6ChsadFgz5GBt//GGTDHdSsatLC5440sn/C
KocSqEnuAMJBmckL76CLMbtkYcO5zKIXMVdfISYQQesW9ZoCxknuNXwyIQeb0XbCQdF0Sw+GoNRR
boeghSZAeI8rKj3ytk4KScPpPLh989g2PnggYdpsAscdTr0HKgBQxrBsXEqJnFlAi/UZ7huFgaB9
pzxdQJFakFG2uHJ5o462y1qCGui8gTRBAzc4Y4peygD6rTAZMaSHnxMcYpZw02RCklLZU+cHsMHu
7yHjt4xbq2ABGmO3leX7oUVaAOYIpFdJG2fb0ml3NfS+88F3oLvCeQV5Le7pT4tn2scRMngHPvrt
DaxZOicXICbMBBRXCfs3IGmXPJbtY5lwgYlkC07NDALI3Z3jLRMRLsR68pIOShyhBSee5xGq7mDl
BlC3hWfv/OAL7jWEC5B1iO/rLybBxt2GwEe0eQrO27tFp/wYtDG4GWhsv++NFwzHceTX6NLiYllU
aUmiaqg+ZO5p4hQqYZadpjRxMhIx8GCFiFqHxEAyfqxQNPVytMe8dKuysrmNZx2Em7J26/NYNfF4
5XpqmggkaE8ZeFgfE1pJ/zQp/9qTlbhVdbcTq22rqNsvrXALbkxQ5yWrhir322F8XHjlTgS12xNq
tA0UihAiVhv03BcSN4Lu4D8i0P+CnE+gpynKU9pAXNivQX7AVYla8cRPAwvueemDkoJlwoYNGlnZ
LXMxOVsOtcKMlLWtP1NvrDQB6k34BMR5Oeaw8in7PO0BLCp41uA5Kj+UVQE2XtDvxinWGrAxNxxz
2Pu19JGOc/JSt+auFO4I2YwASg2HsEdkVWAGR58skOXt3oV90lPY06tObrMmTZ59bt0ztISThoQI
SstrhkqNBO1ZcE16QJ0nOMuuLoDWz0oIZUjuLIA+QHZlO8lYDTsTOvab8BJI4TnSecfhqFzMWEp7
R7n+FghQ1LKdsTXBVkVdfGN8bFoILsF0U9DT3HXpUQnAA3ln3kvG5Lb3fOjB4TBlOveyAcwM3oZk
wkorKgjIwdsWNlBOGAuNqer69xPsd2k+x+7kFWgL3yqvPLWdP2/7LiqvysY3W6dMHVa0qa6m3dJr
xy0oa1xQUBo25nDgmCE2OEW0JoNclgOcrvjRCuY7cNIc9qP27RaFFkk8Xr/UPIwJXL38azSjknM5
GwtCy0zhGeWACgwmaWs+o0wrN8FSq7PbDNAViVUhkl7csamJFDYCADUA2F9FFbSnMMsI2oMmPM9B
xHaZdh7k5HJamISrIwcPfCOEfPJpLJFtV+zLwua9WzUt7MeVepfYdloz6DT4DLqs3Wvk3d8wsf2e
1iLeZda5Q8oxZYS3vE0Rg5fvQQmcNkCKZp+GwXPNlk2Kg9tmU/uEkzvVx5GVkOiLpN10jU2fGO7p
mhgXKLpCVNR+Ng583oKybj7ZxRqQaIJxV5o6ghlZHziHrAvqZxZUVT66yLyJr7z+y9K1HmxCgJqK
AkQxm1YMx8rRYUeg/Aq1xWWK5vqkgwQnJeDQ8VJkVtQflsmAohskZj6aRUCfsLV6yQ6p08NuqXQ8
CBcvmo/oP+vq0YsXk0HUApCkXQpZ2Ta31kPfGDa7MT2n/hJFZxaFGqSgquXBXgr0sE0WTDaf2yFs
r0NJhykXM44rwuKuIyX4u2OB/2eCB9Q30JwFpFeIjQPlH1ShaWYDn6A1OSxoTo/+vAO9uc/HZsi+
E8IMgKdWFH46xZ+FacxtDRRbuGUWEZ/dUOyxdiYUDcblITOwHf4k6wTxNcoaB5wEtmlJNvT6eYH7
p7fXENKqTmrhHdGNcHJXO7AZk1E13NXwx/laJcznBCZlqxplGUaPYxhxBJY6ifpNP9S4eOdpPjdD
GKpH3CMACNculeXG6eoHj/tAmoyULWYbQ+BpxCBQg5k2pRzV14HBXXZrbX+T2X6XBKwB031WH+LI
6+rcUSx9H/kGJ7uQUH3FPaHkTZ901VVZ8uhzA4u+hBgYfH00Yd2OGwafzWhbQWdn3DYKAVUj5S2w
MdjFAcueeY30KEdAfAdWKqCyczyOG0VxpBRGR7BPDdpqgk5NVPqIOzPHRBuIHcNmpu967mxdXF6M
eC7mfufaCtK3uFVhwDZWAggQCAPGOYhCcbIdrBAWHihZnFPHVuF2RNYYf5qMGsJNBademGb1Y/gO
INbYgPMwq2oDj4FmJigKRXcNqtLDlkE7Wp84A1c2NiONCZNQjIDmZ9N8k2UU19suE94TIhgpcxWa
NUyi1b41pr0uG9p9nuYkHYjncPd9DGtZ5FmGtdnJDavutsr6qN5xNCARxQUdIHVuYLYlWCDiHCFT
yw4CYGJc/KqP3Q9ZVjMAEL3eOdecxnvQFspr6Tqcgk7Ku6eWsplvZzqau7r0xs8S1f+8X4Lym2oH
s628OSZJxtwWq2VCNItGbHBTuxZswckbOlTPvKRnJGZUXLtTMNj7yIZ1Tr1oCUi/RK4pSiDi0s3I
y1acNWRdB8SkCYLIgSnoWZQ6RXZUWrjSbqEt4A+bqBzDcquHWb+HFa68z5ZSx3AIsnwfGBwCH7qs
dMsjaLhWIa4HSrpg4JbLXET+OXGAuIE37LGmbrXzekQ1JB4m/9ZkPXjRczlrtWMRogKCLns1ndsM
nSvYCI1u4amWvxfLODXHzHCnOig4kiPoZfNSVPVC6QlKTkiCrJwCsLYsdMXnYpGcPaTQkZiLaQCk
4iYI+dyRwbOxPTjGTWA24nf9eGYLkrRbRUUmCicTvgQBMBBfaAvFU4iqu+UWcS6uMmX78WMWlpVD
Ru3EV5NI/Q2g4QhrZC2cu5nVCrcUWsS4Cef7eBUC05CeLMowABxA8PAako7xAZUYdSvrahVqajtS
O3H7IYEZ5QkhSHrIkK88QO2JfaoplA3R7U09EiBJx126GsxiwZmBEvg7wlss9SdbVNBoPZnecxHm
NN0m9lt1hG76csNRwMV9wa9HBnhI5sCErcRxUExtObPrJBDhuPc9tDof6r4OvzGQjAFgGUzd7DPh
VHAdGhKGQpUxwEVhmcuijWnc3qYjX6DRUXcxWOdkTKY2++wEaPtXOFeH6pOxTX+SA/bdTdI7UbO3
3AEKlLit3odlugEsuSxQxXqAKeMDhDDfiyz66ujSfW/rBHvSGx6nrkcBx5G3bYSPcus769J9k6Jv
mpZivtGI9x56hNroFkfnsm/2UZo6MK2i78YK9x6Y5oNpPiNohcfIcJep/l763kvjiZOv3SSvRLPp
1PTsM4cXYTIeAM26R9cuI6Oqn4fV9s9NovcOOKHERN2tTDvwJZqPkQwfuOvcWJgynzpaMpTUAGON
WXfTTGpFdl/ZDItMestz1HUfQfF0izTh0bbpe0XA5BkJa6IvQ1z5X2sPTuJ8REkdzunPk19turY6
OVmPEk2GOkqdTHmkKSdjpgYUjfx1wYxwlEFKTTwFCiEYdfum549uIwfUYRB1YrW/WHTGiGf8eya6
d1IhI4rUQua418jOYQ1PeaVgLN8jz9m7wu0ijtVU2+gpa/tl2LT9rPEVkliG9KlaAuCMFnnCBX1d
zhJ3XDCPJFumm2jIoDsX36Ooc+689mDbGI7YqHvUEc4tDzkFmq9FuVT7fnDVwToGfA1fbBN3unJU
ex0ghi8rEZMlBkoDSH+ILrOTjZ3m3PbCRWTQ3bimRlwSrwY6wbKtJNfbauDZwRcTvsnU3yDgUrBV
N4RFrd00Oo037jg+ZXNyK72sAyqWnsAHe3RxPqHzBsOnp2GMvqFzHJw89IWP1iDNRdEG2ufVsFx7
8XSNWMsnXZLsU+mhjja6uYjLF9qGEQxQlmegQz56EJHZ2Lo6dNzhJ9XRWzN1IMz712acw/ugRsvP
jQA/60F4BCuu6w8KgkV72G8YEveoUCU6DQjynv7Kh7HlAdCiDxlz0KbBF8TtTxC4HmFlZvNycWzu
Dcluqutr6UXTIWbivgM9rEASWWLxDfzUOZEKNsE651BsBtXSfIaxbkj8EIkgbKNc0tVLX8BQoSR+
PY0HIFtvIPj7sDQ1ykimn2+yysyfVZgeIJP+DkzJT7zTxwZ03l1QzTeoJgwEGuP3HqJ3d4Ft0GzA
KGjgKxL0XrQXaNiemBfC+auJoI2kFo11ZpabaPL7vU36He8aQ3ANYTnh9M5rv1EPGKaH3Ca2x5pQ
7xPpPQ81ol+QNyyp+j4hrdO4+1h5sP+U/rn1rb5JUVEjuq8eZdzcR6L8qFOo6mS4wRFtoDDgli81
yjBV5p7jBpFpyfmI98pxDensTqWyPXYsbBGN1LD4q5FIq41dvenBBIs+0NmdtqiA3Iws/RSUw1Xn
RZ9gKAKlc3DG17hI53VGLQEm5qMCFjenfLlOE6hAzJ460bgaP2XMVFCC4IehDo/uOKQEznxjdgPL
T4s8UsR+ueFDyJy9ggVxtEedH4XSNgJI80vQ+kP9VWae3S2syk4cKMcH1XUuGXrm30mWBo/xIpaT
aakPqXf3fYY0a8OiGnBviGIVsB4RLLdqtnsLLZT3sDp2SWvmZJNwmWw1YOD3qmTLMejLBttzcrZ6
RvHf9WXyWTcoaKAduTE9wiImetw0ZhoeROk1WwmRFSBX2VVibXWg7eBtEyFaMvYovgl+7KruMW2W
O1CSHynifDLoIbkyMIWGaSAEFRCQ+iEUOMf4DB11CZJwXBaMc4Om4BxvY5hY4IpLHr1qHHLUmVrS
ct+7GhCk7NMGtr4uu8LGjUmFyhxB8/K9dBdxqBRv9s1IF6QuYilMnzQbj0OquBnPSYDqRFPxGy3c
p3mI967q+yJE+ewK4g/Di4NO+57qaQGMo7FFKsMTb1VEZjYd2kwfbDIdVdOUD7TX84lC8l0WSRUc
aIwMsgwq9QHKtSgZLuIamup7wZrqHNR23EjfVCduxvgjdAi/hOkSEZgCQCkkHZ8W6Ng/ohXkFmzo
q61N5XESE1SUmHqUSdPmTPpHGLWSnsPpJw2a9r3Pk4lMuvtMHfq5V21hS2T0TTSNRVbbbxU2SVeh
xUacumu2PMRJuyBrRDoZoL6BlBSfWvkGW0kruq1pKIm1MDtGVvxVwDEsARGplt4uwjly4GH9FQkO
LngHXtVDA4cw9mFKyzzy5ifaDMigqX6Kwz7+CBBOsMXaw5dPFW3zzFTnVcFjgYzYVxstOzYln0re
vtd4odAAw3ceBn83zf0hrOLDVJVnUy4vvmtY3gxAzxSWB/DF9SdND2iINbnSGVpJKJqHUHSsuu0w
wew36tqOFuiulUeNY+pd4OoPYozGTTr8X/bOZLluY93S71JznELfDAvNbtiTEkWKkwxSotD3iUTz
9PWB9okj6dxr162IGlTEHdjhsGXuzb0BZOb6v7WW/8UTxVdOJz+sbbot96qY3pQ37AvXSFkOis5k
RThpRNxkKDb8zE++KznwCL66YdhebZsH0FT03l3vlQdKy66V5VPQRPqz+VoVlPqC3FqLOKS+pC2v
7bGsIWTmTVhP3hjbA+fbfKHrKcJlH+x6m3c7Z5Jv0+e0QJyicwU14CeUbBxRYLwkzYL2ufJb9zrg
W/7u6GJ8NTTnWd/GeQzIJll97uqqGG8pLdc0Bo6OyGNme8ENO67GOhG0I8iDtuFRkm7mI4hEKYYv
Czbl+6woDjT9zhcqbTon3HxvewROWItwrmZDMpDS3HyKlqqjVEGzKtXeKlSFlM/Y2Wrhh3bbyuJB
bf3iJJMxTMWBk9ScPdSa6VSRIxnXrI7yKQSqmx8lEv61Ps3Fu+nKdArxUubLo1NWSueJ4DUnv7fG
i3LY5iqcjHlxymt+Oy+7zQhmci5IEdMPNdpWGmaltI6oZnSdVSU9ySkNzSL3X9a6vi4Jm62JQ2Mh
rWgr7cw1Ir2iCgenPZhN6R9mggitEHtpd6P5znUtGu1bzrV2ZwCk+xb6zmCu6hDMAqmZ+mti8C+g
L8TBSLXvPG5ums1KKk868einBBdk/RKrNosaIQobASEok4Kmp++OOWcxt44dL23fPhPIxCIwzbe9
KAg9aFPiQTdc6Z1Vd+y/ucJImsYEkYL782Y19KUfmatvWnFFNIRhuhw2rXZmT2Glh7IQFeREpzZw
trAZrVJxc5t65HjldpiQRdNDZyvx3G1l+UYtkK1C5s6LEWZN6yaTW0W+LeIPMub/Bc/QvTef5PD+
LuGF/j+AhIAI/uc/MZx/Q4T+1/Y+vL3mxa8QA//LHxCDowMx4NDZUz2wBNh7j8IfiJBt/wPrpYM/
ASgSE9GeUfAnxGAb/8DCRISATjggpX57SvWfGAN8A4gKO6s9mwVaBTPfP9/a/wkhBNHyL0BoL1ug
RQIE1KQW2jD/jVnfMnKY1ynTE29r85PWC+0rQl79N7WLvxm8P17G3puhXNsizo4l/lewpgmUYWyM
+pKStMrzyhQrcRtOh5gw5qfVsr/P5kx20mDyjBqb9c4t0o42Z6N8dZdKXqMFpkUsmxwhxCm55yqp
GLCKvyP4f0UXP94msCjvw4Ligx3f+cKf+MEcZ/5olo2ZOJY9Hpc2a8aw3oL0cpLLe5pV4jr3me9I
0JO/IVZ/q1T486VRFHFsObaDi+DXl24KY85XvzQT9nXVw1yN8kliikxyi2HgNnksq60Ur7VIOf9l
uqQnNxuf7IkjVe0OiVGp9W/w+R0M/e3SoGWAVDr8ilxuv4e0FZlBTyuekmQdTGLZFk0vD7QC1t9+
uln+vCJ/YdT+g5cJHOYu+/W3X/O//uL9aMjaHuWStFk9oIEhwTsOs///i1fhfsEZCBpMgfGvr9K6
HaKw3y9JXm1BVGWddvB18fbXL/IrfvrxHbrOzu65XEK4IX5zjou+nP2gzFei64V1Dd+3xqtq2gcT
dydF2oJWY6K6kr9+0V8pJF6UJwgQEsYjHWz93/he0xp3S4MwOXDOL13Z5ncwfAwugyZ9MduGZoi1
rA9jbVHIp1rny1+/+r9dJPur8wQhO5JtEdWqv36u28Y6NfaBmbjEeTtB6925Qk0Pf/0if/hUf7kW
8bTsaDys5c516789P9KO7QDJqEXSt9oaz042XxduSjzcZlWIF2y9v4pg5VjFNPd6mK30uJm1zTNm
q+JqGt8Dc5Evnb4yx+h1JsShjRvtJZ04m1bCmS+zcq4uGGeiZeZQkftuPPHYJMOs+Cs1dgYmolBs
k/tV9GoGtSh1UIh6dNjNFQqi0XGRZBjqKRTPVJ8ep2HNk0Fa5uU4ONX9rrBGRTa4X8uy3Y5FEXi4
0Krih9fb2mc04PWgplnFK1/zijcrK5KidxXRU15zXQ2FG1kknR4cCgc5JVfvzKi6d4JPOU4s7HKZ
GK24TUWbYB8QN/XSjohtS+Fd6nMVXFg9rHEolbV93wizuiCftbvImGY8jtz/CBwaWfH4Kdw8TPmk
6tDvOuPr5BYzLG7zpDw5RC0nFf4M9P5VUedtlLkSVs1L94HcioDUpSab3nHsYp8RxyGoVvVExMu6
T7ODWNsq+0bnFIASPartNTWowLSHcdzbD8iKjTo7p9ZwntoHQgbV82hVuNj6vAuxsjhOnLvLyXen
NKxbjKDV2vVnjnNoArIpUCu08ji0DtElRB8WkZsvz1k7qMS1BvvodEt66niIh6zSxnnQWuKEC5dE
6NlX58meGILwRjHO6S/A6dsdthA6h6wAMlaTd1QIBihA0k2k3qpTa5d6bELxCCU+rZP2kE5yPfe6
jvzkrZxp28OWj83VRDW3rThqC71GeRWdfRo0ZSJBYrCQi51HGVkdTCack1zL5aKg9zXR+nZ88SZ5
slxhRN3EFdQJEicALPBVRNOcP1UcMcdSv5xyk+M4emFqO3codg+FW2zENeQdI7s0uHPh4M+tZpvn
pq0us7a8MZrCSfAJqBNxOC9k47dF+01a1RXVZV+alDNMusoLoTfPDmbxs5/yiVUu3SoguCo2GY+F
gExrBAPNaKokvj9MB2dK8mGP/1hGWCskSGfrwlYuBa0w5qcWC9EJEEc/BVOQxqW9TQc300Kxynt/
dURoE9Idl5l1q/vFTb7NZjzodk2mdFOEXcksODSHYryxBWPk0QjOo59b8dSY28OoLeY565W4E0P5
Rk8J2ZfrpK7NLFNJU6bLxWZPWrhTJbFqqEeq6/UaIasKmf+xTe5GdRpb63Lt51NvL19HXW8pQmme
SUFPQR2d22Jr7jWGFY8BbM6dSdfoVwVZd+YsccuwK7hrameNcprj6XMa6GMa1HeHVMTV8njbTnfn
psuxKfPvYtpESEnoEHOkHGOlOUPEdOqxNe2r1lmqS1HyoQXGi8o7RW7L+sqZZo21xueg3J2M0VBI
Y7gdfDgTU36SIGwcvIgTVf7MrWXb9TeSmY6II5dp3+loW+2zAf/ypDFJ1HyfEemcbXFVaSd79rab
cdG+aZkloqoJiNezCmu9Xdn0kSOzWhFXVRGuOpeWlEI7LO74JlaU9drNjnOQvYAP3Lbt8OTnsDgu
+WnUmYzcoPtDcHXOpsP0jDKrggIKKJDeC46lISAIXS2xl/Xe2Kqz0W/OodWIHFPrx+1U3S1660dm
YTk8DyAlsoAH+Ogdx0FezH3xVhSgat5kXTjptNlhvb6qXqPZw2Ye1fEVt90EcJAOYTmuX6fAu5k4
cCb9HOSxPjgisa3GfnNrfeR9kLGf69ljMxbP5IP9nfuFveLvG5qPFme2u3t3AHbn39aqijR4VGiv
SwJN29ZDNc1dc9AXxXDMqTztHbUnrSBoB8I/zoGriKTvmJ+iTbVmL8DaZfaQ5zXXglgsjOBV3bZv
M0rHq6BKyzlAbjbJrOT8eSI/7kdqo0JEhqZpmHerHmdzP07ry5oH2RtgvZ5GY7nuklmTivqQTs7e
iyrrV9I26SxcGtf51tCLfJd3FSfrudaMJd48v/7hVVr5OqHj4EZrfckLF1vXx7petJzqU48wYZUv
9RuXnHkrNX24052UuYxJqoZzoHwmv2vbqSXpP+0ZhAp9KvBBEht0gZNgdqJ1yxh6+D7xsfD2orwB
yvIfmNJudMSMpurOC9bJ10ybOYR7k7u9zlO1pCw6Tr7dZ7olpkTv0TjjlrgZPw7sufeYC8wANylb
sTEc6z2vldDs9puovZ6gVKWZWjwPDQ8zW8j61rcLYl1RxZxHPKEVfKgpyzuOxhYriqNGPkzNX/ww
rczgSiuzEeeauSwo97YNQTgKnc6XXpKyEBLTpB4st/XqGKbOJrzS9IB0OXcx66j1DDmV6Jv6OjcL
+rs1dwDDkaa1yAvaf+cgGawZa0Wt52gyXddYwH9NUT7RcWESJjypoIzJ3d0DUkySNUKR1kxL8HzX
62XgkeV4GBwpThQCOkZEnrOHmjjZi8swqw9W0g2niqwTc3eDgmd1a+R6Iv3ueI3KwNPSHk5OrW0Q
o/Hl75jkeLyTyInW1qH+hH5VNWwOMqoads1Ph5fW565m2YalDmUBK3XiL/WCJGO6l3lNPmkymSwV
N+6m1eWV5wy+ID3JbkbjovJV0+RRoy+DIPOxaMsYy8lKoXtq5udCmWr7EvhK26eSvXjSRjQP+CAs
kwkQvH1RuL09xEtlWAuqNrliETMZ20pkvUyPQ6PzSG49sXyaFfkqccZq0IW9M1N/7HEd3Pdmplfk
+6Y1YW5lJmXUOSUw3LaORtINm5nyAab6AnflDjzQMawbDC78tOPqKodPbpvL58wwtHsXku6ZH5lO
UZkV5beJw9prv1aMDtfeueOSZ/KmtNyZTqvpLW2sp4W6Xa2+McNpY9IbGdNAJU/n2t7XtMf3Cv0T
DGWoZo+pNw/OnPGSBC7my4CBy6d54esqx/nbmDs83DQxQYONVjZnSe0Yg8H1qpyHPPUGl9ExjHGY
KwytBx7hngu7mBZPGqN31Np8mHLOlJu68uF/X7VRjSJeXJMlzIYkX7mHRu0LrVF8EDhfF5VURq/8
sIWzQklOW4JRDUeWt55BJuuSaiZMHVvrq6b0Oov1bBZt1M8y28LaD0YZasQ8XQ+BvjLPmaUNsZKO
/stsNVQ0ca9AH0uvVLdtWs5DSP5Q6RxHWTNJtsWEC4D4huB5072iuoQNIhcfpsxmhd/cDJnPb4Ht
yklfzmxM/FcHufOReGYT5N2oiBbKZ6pfDzwmnC/1WgBKqbbuyiPTkI0H2CTr0JQg/Ehpq/e9omsu
WbSBSml627WbedXF0xZUpnsRcHXkCVC4PbPIA0FfLHYBjL0t6cRhIV94EK1chzPupyGgV2vDbpWQ
K7TeLrM5jhGzHnHfe5LEK6krkutUwz3DCAY3cbQO1aCDWWjbRmhETv/LUttm2HUcG2NpEK0WjkFu
f7IclWbJyvzibpuNLb/FPkOxV4lf+QaVz/YjgndyPSQ0GI+H3rD/BBLYSeYOZeNz4OT252q2tDxS
be/nceYvkKWO18+3br8ObwFMMZNBvF9VqK9yu+eUUTyLNOsoOlWOdWvbgiZQYzPSN5dL5FwDSTDR
8WGLo4CUQCj9YByaaNwfVtAbvtEjqw/DF+huL+Vm3NtYFs5aAwOcWS8g+7P5LWs7rQa60Wwn9jpz
jAO3SeFAtCV4aNrNsqLO7U2WI8yfV3PV9fd+oGXfOlvrPqmVg0sk/GZ8FVgFznXp28BIOjG60dI4
SkYDv9lXbck2M/Jk0fdwI1X3uJq5zBJlVFUeNjNvg9DX2YNLImLbORqjFN/MfrHfddPFAm5ZmrqT
fqu9Bw4eMU58UKQx8ON89NuUlbPpLOdFhwWSSQ+08VTz5McqrveqTfB4QFE3vtjaq9oY3JdtSruH
aZb5EFZOizzsrn6PcA04TAqtF2zws6vB0uQ1Oer8bLBzrFbBc2y2CNA/MnErHysODTODsqVLzx7i
2C3OyuJ+0LOedQBIE36p0RnXdOVkABcaEwBmSvjddi5tVb1a6bgc0lnPuQNSn4WJWh0YbC/PHhmZ
pGyt3LKSCc+QtuIesYz6TOA17oqSaJouKjefWcbWIR+FKCtb0q/Z/NnMNZRxwm3bB/Cw/cLazzKE
GXwGa5wfpDtZFCX7dX03y2Bmv8HC6oV0LeEFmV2OTXGeV9Vbpuh7jFoCI6Z4GIfxS4lB49YqCtuK
Bg9vIGPWTOVhHsx7NjSlWPfmUHpjWC77eDuAseAMkwqs/OWSrW+dogqI320rn6SSnGUWT7Kia5qy
CRZQquqPDTBF9tmtK/i2qci+ajUz/zAtNHVZe1PlXM6639+UiBUPw9JgyjdNAQ5MwMuURdVkV+JQ
KyC9SC5V20d4pfxPLBdQTqWfjlakeYhgh9ydJSCtNo2hp3tChIbZFa/LMsNmNngm/CcORvkYC3/Z
tsdRWGZzdvIxvfBmQ3ylC74oaajw0yXKWCDXBLUS4KVwGJtOUyHdJ9+fbH/m22ko4fYLtYZ01M9I
EIs3jAdpmIJKCJuVumYeeU/rQuknHhuIKWQMIdvY7KXikmYTd7RU0GtJ3q79V9DNPDis5JwE1908
bhrECfk7IdOeHS8Snnk9EivnxNiYaM6oiQ6vDhb/4kgNoW3R1sywGABTcC7I5+ydwksWwrnGxB62
WcYU1GU/BwqsDXCdwWhX7/DbPEDMEop0373AqqfMSW5tLDRTCPg5/DnE+MXy/LMc+dFH9avURGqW
R2KxjlPQxNz3q6JFosCClzqFUrSd5rNppwEQvJOTQ+phbzu0vW187pzauCpwkWEPkkMy1d3UQ5kr
bpcqGP1zTxTXmaJ12lEdZk7gAKNO1XuhLcb3IveX/x688JDa3dl8+H8xeBnq9yZ//dmbzZ//Y+pi
uxizLRz5mJ9dIjX22cqfUxfrH7aNZkSFIknrJIpwPvvX1MUisI4BBVHlDo0PjGr+NXXhEEEmGBQ+
lyr+0f/K1MXQdX7Uz+q6jlprILTYuL0xBjAc+vUyg7aXK1kmRQJxkiOcdVnMcVIl3ZZ5ETprinPI
YkKSe/IReM4/mrX7wiApLvLyOtNKYt28Lyy7Z9w6T9bqXowZDVnQjCUFshJcpu360zzTbL1ai31Y
bBEOaVN/KSF8L7GXAUbgzKoDEVkDEWdGkFcvVh1IVLrx4FXbvXA7EZuNZV4wh8Gvkr4SFsZkZGCN
IGhoR6oKmKnlLSUgMrTZEEbavjgDFH/qfXXKC8pyt2n8Qh98ik0cu2DvFOZdNhgjS8X2IKVzTJnr
XOd24z+4RT3dz8VWRHovqwRw16AstWfbyHRjFFp7O7WfRkEtF75YixX+3sR1FTZ9wTNrWlS4CA51
wB5n2OCWnB8OUM3gBo+j3t2monNwSJQ33WRJ2KS0O1DgXL2Nivp26OwzOTYY6uppjIxGsG3Q8vNc
rF8xJzmRYSF8bvVypUwW0MkAXjXK4FDlszzCPRRsQdPpcigDSqf8x5FAOlKKJUpE8UjQ13CqLWXc
m+PkJoEF8Kyg0undgrL52qpVhcPC0gstFZKN5cU694XcvKdOG98pf1Kg54FJUAnl9n0H2AH5BJZ7
dGasWzVLq5FtL2J3gdQV0+6duw0bZ/pk5g17h2ZM23Bph0dPB4J3NABG35P6s+ZaEkRQfwx8lLfs
ZiUSyS3H56ZjVXPZ5BqYDwY3vXLl2EU2jG6YsoqGBRGHcsVQYs95H0KeyS9stoObEUXiAPb1giA5
v9mtOZ4arXpUg/egATBukVNsd3UBgd6SAbMrSTDdQC37wnFlcvKLSajhcwRclJvwrmjpxCllsmVK
G+3OEMV7E1THcl3YxdTuhdVyovY5FmHxKG+EjsMI4wR2humt0L+0Q/Fl8EtMWbg73zIySEKRlzJc
htkN7X4Wt+YeN1vrtXYotXk8eUumvijk9Qt85WvSc0keSKl9AJbQot6nR8lqyJApWNYZHpRONLmz
eM8rrphcLI8kcVlJXgzWjYUYHzG9YFQHtRv7zWae0nnIks4W68POSFMtULPbQt8zImrYIPDQqy+D
fum/saUor5WBe3LL8QSqIlLiTL5TcF2Nbs5NWj1uZLxEPL+iCsNlRpzYPRbvjhBmfyEjQa8ePQU4
n5HVcKiMoohII+NCIeemsdKag/30oAa/J/E7bWgR6+t7x1zfAsqPr327rS/QcPGhGEWOI0L2XeRU
EnFvcDc4VLiFKtYbr7/OnX4Na2GOj1NuQ5KlZnZB8k/zVNIhekdXCNvOlUEHxtFuDYvRmb4hTdUn
mKmuiYbCqa4xOW73PDGLODckeAl70eLR0IRxWza9p+L6Y4tbb5O5XzDu8sDZermVjTtf4gduHryP
/TFoCHvlMuhxpeScV6JJuNkQLsW0HdVmOglq0Ay0updLjaRzv7D1zy+mjh1GWCIJzzjtN/SOZqhN
7szBes2xNj8NXldZB+DPNhnp5EyMteBchiPhZGolV73tL/V5dBe4o6bVg8RYxuxLTcFwDD1jhErX
tSvKJcDvLcFHnxe5c134/Xy3oGp8Gy2o3bxapvPm5PKt6Fuk9EaK+bBOTXDGgcETRuvLN3vyjEh6
A8zpok2A+ruzBDDf5Qht1dlhc0DyUatc9aUxuFNHB/o1Sjc8+569eaFVbzbe8Nbgbc7bFlvWYFwO
E1IbxJ151vtsube2xX1Yen24tDNnfu8DNKkw8JAS1oEsKD1oMHfnnXaeP85WnsRpw31H/wva6/d1
zPqTzrTiarCA4GtjNvFoIzVoWdFfNoYGgcqj+MZ0NP8ZFrpKtEbOBB03aYrS7HCw04qaGseqFq89
GouJOlSpl2Jmj2+aqTz1pTHeo7zNMGSqOgoecZHZp2nE3K470H5TPer89GTajOnsOjSJbV0pDiXr
KuLdxwlzNTgerLV03nFfGlcTTuoX+XEmrY08j+vK6R819vwRQz/kdfQ8fngQZhleHr1r3CuJPHkt
Rg2dvA5WWGi3Mf3zCjkaBUjwYWbiS3AyCcvGARHpHRKJ6Q4zH1TZLJ5QtPD2buNVWyKE0NvrXuqU
CD75GRpm6ujlfS7SVyky45CuiuiDCqs7RHBzWKbCjsdOM2DBWu8Zs/L4tmp58Tm1aMywJtO8JAaD
n47sWYYkzXWHyXW6c2ZMKfc+eNmp153uANJY3WnpRJLApuYbohgeHVIPcDc4ZKh5ApzRtet7tkRe
LIt5Pi6eLeO25mlXdaq/KieGJqIkgiEj++xEYBSHsdrXTn62F+SUrfWy4tiKyC7AIWJJ/2BpOFn9
dP1BHFJ9NZnAmdYQ3GtLrR4djShE0v4PizUnRiu/Co1lu1uDjC/jIFSznFGKz4RWfUpzK0Eqy/DI
6GDR/tuA3QgVJi6FF+OOfmsX72IhSBgauoptOZpoukYMF9xGQV0A21GNFNa9ScbEQAomyuiRLMRn
/F9L2LpKkGPfRr4zPY87iW4vU0wWNXPGzqze1biVD40pii9ygdifOI09C9fjA9Oa23p1ca4XhnVN
+7cOFGHnT/6igocVzBDEGJ2ydecgIgVkz3Yq9Av2EA82UlY5s9/KHevoLk1ieJpCO/Buazs71IMf
MW/W43LGJ99m7qFytQe3HkS49PZDptlfV12Tz5RLf605R1w5jEdP4CinbjpZwox9ZzzYYHXnipLI
jrq5qFnn6iCxOPko7WdsIT+0vo4zDlpR30CPUWRgYbkW2OrHJnLt4mRLBSrgMl9qbUBOt3fyxK/7
zyAP3cnTPDYRpUhKcq3wcODdXvt3n/sWZuNhqT9N3nzybfcrHs+EgeUNeD5JFzQNeoxB6t45TsH3
pV0fhoFqAmYznOh46McKY0g/EAvrdzcTm64px4096+puZCUtC1UdUvQk1taj7PEQWNaSuJPpxTlx
s5c0eh9KHVeQOQaPyGZoHt76Qx/RX5Rbcc5U9hJTAs7En4z72EFnJdbl6Cs3adhFXyCkxeRN/OhT
k/84f6KGhzO4Z3b9DTmEh85ZfmB1f5zoWYgxJ2/sjdCS0/SDhb1ynVrgNO66qFHjdCINauAIa1LQ
mINgsPZpz7o08qOdMjGGrT1uNOxQiBNvwWqFdlpuJ03fnAc/9y67cZoxlYn71gT3DKWl60c5O2s4
2fiAc6O9TR2/uXAoQwubDuNgvtqX/YB6XWc80P0MbWGOzdU32sToq8+b1jJgEFR2rSa0VOtObN6y
9KryCBpB9jwGev5DLiWndVO5ZwbpSN0VUzhcqNhiF2Nm6XC3pzRY0PQYwFyTNEI+zcY5xHL9y0Ar
/JMMUu/SUfT3AEpo7RM9N4ykl3o+o/dDVNhqA++frHM7UAQ7DI0Wce2KR10QxqKqwLudMIJHhV+2
F4O5ZnFgLqgKOZaPrrc05rStTX8sDsa+zW49vYVRrqR5Z+AUvLa8gFiyaeofRONkzzbL28GU+nbJ
IGtj3O/6NdYHnTWtWdbPRCL0FPopQhG6AE8nSv6GnujRJ2cJm400Tih7hlUd19KO7IHN6GhgNcOf
Xqj3GcPxbjDH+NZvd/3WM7dElTFu2gCTnNd1xQVzJoMYDSGirqcMQ866+UR6QHkFlV7cNeyxYqOR
8qbDWpNIDe6+o6j63msLLzStSnvmEeC/TGXpXEJAp1Hg2dOlL/l4ZtOaonUtX4XFFtitd6uI12un
tJ/L0JHf6xR21hVTNHXGF79rjkVGaYR5XLf8qc3dC3/7IcCqQPN+mHo+g+RjxZxMmPmpvhqYGplF
ei1MHsQl9tmiFUcf52qp+Z9lrd7ZbY/n1siM0LPnr4Mt8sNQyNusvFuN7WS47KdUux7rfqflrLUs
4kEU6jjM5IQIf/PPImCwNg6sq2pG4Henmu3/piJT9neAfJKOlGCrEndI59NOazy3Vc7Yt6bwjzQx
OJDFuRtywnToh2VZJlwHP3mrfVaiKgQLg5t+10lGSKZRYvhzVUvMmFt2nGBqL7HyrbrPp8y9zTX1
2YGGsMJBsww7HEyr/zqZRM+EtVy6SFR9/8YEZ0yCRq8BXsb+edQCQgOsVjTHblzyYzVOQ4Lddn43
a43zc9MJroN1Hq9gUPBedY641rpiOeCtbr901ItdmX37WOqF/ISItcS9gbofNukyXrEmsliAAV9M
hKfm2FqsAruTCDiYr7a3IjvCKqFf2vprPk66wbMac3ZvdIRw+Hp7cPvZ/7GQgM4Y0MY9MABr02hW
j5TjMVB0urIg8b8arpocCWpxuulIzlNz9mTWftE434ZG0Xqflk5I5EGlyIOT6igDOOQiF+LUE5Xx
RvRJepk2+vBgkmDHoIbyI4TSbLhQTl0d3R3AMXYUp9yhnH52n/EZHfE18rHpFjYkB6F+xx/8pA+K
+Vm1bosA3G6oZjv4Yw07BDQbwBrlTgZtH5AQKq51k+3kEKTkypO5VE8jT4qDNkAYERYtDuIDO6Kc
UiGnIlxqks1k1eX+Vcv+ixP73A3EzVVPJFqp/Q41vmoYImvIa0YV1KqAPA1/4E87CUUYVnex7nRU
5tf6d0/AQYS6xJ9l7hxVvTkgVSjJ2o3aOSvgU3tNALPERb1U1+7qde9Yc97tndDadm9n+UFt7fxW
vpNcTEOKhHQc8K6NFvg435kv8qy0z8x2ih/5ToTpXrod6ep2vjKRZjHQZHXf0Hh4aepjnkw7V1Z8
IGbTB26W7eQZXzcQmth5tOADTQt2Sq3+ANZ8Jsj37gfGFgC0oRyBtpECgN60827lTr61i3RO1k7D
dR9gXPsByfFByZfM7N5LfTLv+h2os+2gvw52yG7Zcbvig7xr4La4EMDxSABf42BdX810+6occccE
iYel1l7Kiq5i3A/hh9b337T5/zBRJP9z1TN8bdLq9fv7mP0sfO7/zx/KZ2D+g1w8cEkWYSBUjgD/
VD59/x868Xc2nYe6Ry6tA6z5p/JpIpfiLWBnSl0HF+Guev8zNs/4B1nI5IQAh+9Z3yiZ/wXefOdB
f1LXd6R9R1XZZxlonq6xy6I/EdZ1amKH1YL8tBWtfUD6KTA2Ubvmbk11TC2M+z99Nv8BXbyr9T+/
Htnve/+gg8pK/4n/e6JjYxk8VZomPTGDXCLbGMVnW2X1ed1Ucb36mc7qjOvxr190h4l/f1FkZ6pP
aBsifvM3Asgc/XlSrZ2eZO9oV2NVZqz8rhVq/OPf/H6/0b82vx8qMhg/FoKd1N6J9p8+z0ZB33Wu
ieGSHImrYLO1GE7CxoRUlgf8oJi4pMeCsP9T5uvz41//pr+9vM8v6XPGBpzEnvXvKrYD0oeh1x9O
pWRrOFe1dZDtpt2ZzAihIVvCq9jB2DcMPfo3YLrx+Nev/5GI/dNHzRug2cYxbM/GD8Hff0t6Lmce
NZNr9Ccx7V9yuZiPpB7mLyXusDhbYQp5aGf2ZWf2uKT66Yh724EPWkxENSVH45PnTsvRN6b5eV6t
Kv1jNPOfjpN+u94/3h+lwYSwms5eK/vb+8tbh6TbSu9PvZ9BPGCgjEdncU9+pZZE7vLm33wgO2P+
2wdCQffeMEXTEy22v91g2iAxnslpPIHcEuBlA2cYIb+Zi7FetBwk2754KMgeAjImXNw3pYCb8Nar
pS1L+Tdsuvnb7edTIK3TwcITB4+JsafZ/nJ58tRvh53tOjF5tdE//jdtZ9IjN5Jt6b/S6D0LnIdF
v4XT5wiPeZC0IRRSiMbZjJOR/PXvY1ZXIRUlSP0WDSSETEgpD+dgdu3ec77TplGzASTVnZVtYVp0
WpEDJ0CwmA3yuw/l9tBpf9l15ezSEE5C8YBu3vxCT7nNUDS3Kd0RAm9e0n6Qp3ZtKsKpCSyK+N7i
1KRDXriG9eW6qpVxqkSo6RnRQ6K10CSXwKrML7+/4H+Ry/9+wdeviLrI4i6v7+HHN1D2vQWdF5Op
R8PY2iy16pxt38vpuWz9Auq0nF4agitX85cV3Zglpk7FCeW6HfCYsAf3J3BU3dtoecYdEIvysfQG
kyyw2V9d1OVjXljyM4FNtIO7If/uWGWPm7+3vw6LgUZ3oqtmAggbnReXRjyVdr1gs69GCKFEDj3+
/ut+0Pv/dUNJIGco4js4ZVZf0t/XG2PUCQc9UR6XVYfpExUZd7P3p0ycj28N19Qy16EZ+bGo/j96
QkJkDMPEY3/kkJZ+MtbOWdKT3dou3nu4Yrx+/6U+rNfrl2JMHVrrQkYP/WNYTDAx819aPs6pmvSC
heLMDzZx6J3GPywHv3gf2BjWLZZHxg/s9Sf523JdkRKVOh1sZGQR6QWOw/Sc+2b5uBiqOw9OVj5W
FrDC33+9j4v0+vVWO4rLMsQSZK+//7cPxZYVmWVf49SlP/RGjy/kxFoo3kSMB5YDUMZ3XmZ4CZ+L
fm09tJ7xpxv6qyvMQBXHGpJv3CLrDf/bj2Do9RBtrmeyJjCofc2G52aoUZnZtFD+kGv0i6eHO4k5
ibkqsmjrw4eNTo6mr0jbozSC8tHNNCttpoNDQ7WxEWXff/v99f0oGVifH8exbGxFzIi5wB9eigaS
faaiqjmaSi1L7DIpAowUNKhZXLLcAQoaxXJnBcxdhJEnxDs2YXbNbJC2ySiyMD81DE8udZJ1b4Pf
Dm+VLTEPC53A38x84zpx+z+lXP7yjkAnJ7mFh585+c93hGly4du03I5MZz3O+lQmSVDWVxF64qff
X59fPfScwiM8jlCcsd7+/FF1mKlO8ZUoh9rkYtmddRm6SQMlVeEZ+E19JZzRP/7+Q3/x/bARra4h
hLc+0RM/f+iiXVXYNZ2SCen3PnDq5MIx3T/WXmJc//6jfvF+gabGw8aHObg5P95+MatygccH+1aL
el/5eX5NBly4G13V3Q+9NZ8g+PVM9IfGu9Zhlf7hgf/Vd+XTSeFZA73Cj4rzwVwCbWCFOVYutuoK
2T70Ehnd4n6P/uDkXL/Lh90OgglGVpI7yUj7WNpSoIMJFASfuOxZ56nGsN35sJQw1yzOS4pmP9+G
zDvOhvrjLf3FdUaSgdM54MN5cj88RyoE5uRpXx4zZY4Hh0bUg1BMCFBC4MzMl5m1K9P2VG4g1fHu
lfA3t7+/1b96lKF9ewHhMJ71H7d66UJwR6Enj64wUTzT8D3pPjF3NIvuq9SwvE1pl3+q6X5xe1kx
PZsKgzAPaMQ/P8qrndZUHYtnmrvRTYKNiFYcKmxUcn6S73//DdeL+OEGY8W0CScIyVHklPbzh0lO
SCE2RoZH1Go3WdU+j90fq9RffAipGTyrJBLgB7Y/VMUV41b4AYIVIUVYuoFyFgGnTemw/P7L/OLK
2Sb7DoEgJIJEH69cSVcLDRbO4gnF+EuRMXhCTIugeSycWv7h2fjFq2Gzl3KSCgg/Qdzz85VrG5qb
6A5h8fKND5WIMnsbmVS0C43oK4R6xh1ocrBc2vARNf27A3D3z9vzd9Har64nOTeRt37ZlTTz80cb
OTtUP9XtsSx8Y9uO7puRs+v9/kN+8eyTOB/x8FtoQP9jD4/g4waTGVRHZXg8hgtFw0If85z2GnJ2
obBFZlH6p+LlF5s57zq+YL4ZW9XHA9TiCpSbZVIdwY66LzXD3buQOdlT6DT5MferP73ha+Pk4wvg
cJIltIfdgyyIDy9AilW5Khe/OeaOg6sBW0KiNjnpZD94GYJnFoYI1XkU6edFhsldVGvCkkDyYdJK
vVz9kK5VPurc5hTQ1nNwQEzhoAnX4s1zM2r/wuu1E1MWMJ0JVQSXCRsbaZZ290ThIl9/f9N+8QZg
Wl9Rn+y99G8+7E2Ob3a9W+NtsyUyVxiwvrMNcPm/Mr4cb//Hn7UujGwMNveKs+fPT2Fgh5JpYEFx
6xspcnW97JfWoC+59iL+5x8FBIH1ibE0lfuHDsuMRgym/1we/+p4dND6YhMu7NZNRH78/Uetra8P
DwTNc5s2w2rqdqhifv5awMANbU4JL9eUcqLuyS6iX0DYutWW5pe6B0UK18Vrltu+nNl8hjn0CXUu
ysfO0DWEEp6zuzkcl+s+kNUzzC1kftwSLKCN0bz9/qe1183g5/XbZQ2i0qZdx6Lnf7gJyp07opdo
iNDpT6+kduTXEifXNeMLgbg6y9K3wRTtU++plHkP3NW4aW20CIFQeB7dNBaW2d+3TY8MDtTkQ1MO
4xa3b3cmrSC812E9HRgiIQJI/OpKw4f5w6LNgevnpZR+AaUUfnbP42TtcdU/rGd51xKRaJcSi6YB
5V+3w+cEVEG1ajJwHYFXZ2Qxdn71pqkHuORkW3K+XhQEWzp7VbRRUxgCQJSOynaw9N0pbsNIhLEI
DfdFhBnmQe3a5Jw25N9Uhyxw5K6ZFwqXyS0n2I+ogJJ978KpREtI6szOn4v2q3BDeLeFuTLAObjh
AHBR27gQ8q6KwgjuzULUZ8WM+jK7EwKDsVUi9rzUvs3BsSIk6gK1xC0OaX3AG9O8eQI25LZJ/Gzb
Bwzgwhkp+rDkwTmJiuDZYiK/+rhQ27lNhEF4Oia21e0mZUEToLtePmYlWBrQ0vi4+7wc34NueViK
+odpNYRezMGyE2BfsrmIhhgvH24SDKlfsV4ZJ9hfLpS5JrgpbWPh+4/yCcPK9whm+MWREYbCzoS5
69J9fAZ/hhDMKYV/sqNuvKjQWIYDZHoGfHVe3qZClWikZm6HrhPjSTVz9mm2MTWhWATcIbzJ+OHZ
HUg36LFQmwAl9NdeVkZPmXKS25rBO8+rW2NiD1usBbJHtNnLzlt2BrjgbT5IlJJJMPYXZFIRUpwh
gemvnMLcj8wgYlLHvoAm9d54EBpcaV41f24R45y6XGF15BRSHIbEQcoTtj5Ru7rLH6iaSzSv5fiZ
tbP6Zk09JCoT/F9ZlfIlSkd4o94AgeQv3mhhFwDqQy1ISk8eu2B8iaqygjvrLpG7t10wTZscdext
p6tgk09l1ILqXoZxgx0Go0iZlc1emPiRJgQ6W3ux3ThszObOUHV3nbGDv4IShS7ZJtk5ZHh/Mpya
1InKDS9zVOHcIEo2/Oy7BnEE3aonMXxoSHr8FEgQpEyGxRkP7fe8Hb190k/OsWKoiDQkfHSn5mvQ
99WxZid47MeiffLg0B67hUPoYBMZumnaarypyBIp0Ck6YtdZ/kjahbLfOLJ091Cg1YYkk+JMK88+
pcpfVXuWsVs4yV6bidjBUX8i5jbfDmhjz/RrcQD5cHC3dW5DWbfwIjQwYkiSSsg5aYoJv2buR5nY
Q46a94mloLeFeQh7WtDO3qT9OAy73pykQpdWcoIKZ7NPSNaF28YmdrB6I3ybVFZw1CEsAgbDEhdT
gq6pBrsqlxDP5VKm18OCsCYIxHgRCFMgTGfluAZzWycUIzOmUZxVV45rG3GdYUyzRi/8MuqcxZqx
P56eAWEwz7h1qtp81fSPjvGCOeKCWnV5bZnWH6Yps94zRuA/ktRLnw3Tb94WdZ/g92CfZ+U8WNGQ
7uEA5LfTkshrLD0Cq3bVZ0HMiaeJPV/x34FGpIK4hpwNLW/WOOU32WbTsYZNfNaLYT7giki/DJZh
78aSYe4sp+Xsjn6wiVqPbVBLa3xQ/Wi/M2fHPEj3dduZU7/3avu1Mx265EatGEa0U78wkRfmfFUw
2BfYvSSXq8FKHftSBc+JNoZXt+CYl2ISHne4u+sKa6o5Hifw2N9CyK6MWSeqmUKbqmTGiuSGZHcw
Dcj5nNvZC1myvcqd7okGW15hFlhHr57s7RQMo7zLHFTCm0FNxpuVzwzXTVswpByrFylEeDWBL4tV
y7O2RUaCtcrB6h/jYnG6eKyL/iDqLN8lk5EdXYqZs0cu0ZPhCa/FXwY1hYfYlnde7QgDRSrGp01R
Je4+NfvC2lkdwLGNp9WY7amHouupwkJrDojbslQ6T56MEpozDjRhbp6tiOGR4yEtquq7z2HlcaQl
9NbVPyZdMGKAqvFOb9LZBQh5CoL5WCC3Ue56953D4jsFSRALBDlxWZrBo7Kq6Krvh3ATwMtFwaFH
FnPhqOSrj+X4tpd5Ta7ESJgC1jYALp45fPJ1NV2sqvdjbxRXXpuWx2rKzbi2nGLvtFYZz0g3Y0u1
6sBrO+zxDQ+7ZXH5rp494JYdjb1V+e5Jzf26g1BDfNE+mU+oObX/iMIgKj6VBu7jIrD7o+VqWEzD
IKuN6ud3z5DDxZhK9zRD3/js+QFDE7KX7m3ptYcuDORjaXswVgNDfJ/denmRIN93StWH3rbL+yFw
X7oWaKNpaA16YyKkQ9jTzOrVJFYXk3jDN004Xn92S9e9DKGXwhcdfGiChZabCXHQyZvJRtpIeriE
BixkIUl4ekR41FaxaTujuK5GF77a7LfNeeg9z0Y/aHqwK6ZxjVwq0/vFzVctNVr8ymjY2UjTxnuI
5fnJ1oG5T1Jnemobg0BsEY670GOIhBbshtxkLErI7Ol011kfPi5B489bmpqJASSDjHYRTNU9gCap
YmkbIjvo3qI67QLnXZiE1bml05nbelYZpmEPDy/xEdZGrom2yRzJk+cVzZarX167pnGcGTe8EakT
ndBM5nQyXG88+ImGsSzGtrwe56X7LhIlBNY7L4Xt4CrJDERzPNumATaNCRkAxvuy/lEag3UjfeE9
j1HtrfFGY3o9lhmRehlKRxbTZhy22BOkD2HYH+5xR9jHJWyak42OCv9AZl/NURjAB/HFjZyd9dEe
lqu24mvizeZ4RHiStel8C9W+63ztOAfEoVHW8Wx0eL0gChZb7eM/xxRdPZh4r3auJyTzWKmWKxas
d+FE9W6hWrnq6lSBJhnrr+OU8sAH6VY2xnjqe6JiITiN12nG0AFoBRiOPkh39IHnOJxIB5OuA5lf
t68gHwg4WQbrU9YhVO2T4MUClBqHhbI3dJFMMMtm4JyyiUCMuakKLJJRfvSXRuzSUfdb9GTGMdNz
tCVnzLlOKBFsrRt8Ghwd45TVD+4z+77B5AaprRKPjNGqQ5624rL0aH/47bHeI2Z3bgv4Jg9OoZcb
g2x21q+opxG4+gchVD+2zON64JsYWPA5MkI15/DEs9+8Cqc1tr1uk5cpV929oZucJI8maPbVeom6
oJiPHh6HbZD57TFodbpzik/sfqzitZ1aT65VLJT9UCY2NIA5mFhpnV3SzkevU6dnILxfQ2G3G6dD
s2sDlTladTOCdFeI0I0WxQ8Fzg+Ay82Xcanbq1G0rwNxQp+DNnrr5EypHbAGQrs/6sJDTN1aX+Ah
NHcO68KuTqvlISh6hEZJss9tI7sXw4LJVlJMH1JFwBTROwsGeF9vB0RoFCEcrNuory6m30U71+/V
LlFVexVG8CREU0b7NNFx1eXtyQ2y7MIhBAN3ADI/cWYLhemSvmKxTZFniwfXqZ7KGfTv2PXyvNQG
bk83qa8jh6wE3oF+qxL3bcAZQm034c2x+YVic1eDzP6c1dhgBMXj1mrJgM7DpdmqRYQ7Iwd7gZWk
RNhaEQyRTd2OdOG10Gwvcz5gv2n7F1AQRLw43gBp3cQGYeKRji0rQ6tM4lxk7vF8ol81/Od8rhbg
n4Yi5iCwJNko2DcgdqTRrh4M/5KXvYitpRkPY2UYB7whGDPGKsBTMFW3U+7Jb7JGVBrU0+PQJH9B
Osy9GLLqddDpeNAcfXZ2o59UNNkMeaT3ssYIXdo01buu0MUlBb6+NZESu/V8Lk1pnuxSm+TdoQUT
ADyOlkrDTV9hE1eG7M5LlTrf4LCa+97POygBAcXZEE7Prgt7hOsv40C6mEKwPKGxdb5kJfwg3FbL
ruw1T7iVtLQEmmNb5Qvsf1hSoM7JPSEfsL6JdC93RQtXyNbKvQ1JmzhZovxmdVn/0ifKPbKij+ek
JanOwoe1c0mReNMEEG18RRypsp3ipfOH4StquOY+gkvzCbItxh+vPgxV6Fz1Oum2KEVa/PvReDZG
q46OWU0voXEnuZul03HvytWnJMb6Bwa+DIUfpBIks2KgzZyZR9NuxU3kC0VIGZuuaSTGzhCDOrcz
1bQYk3EfWI255ZaVsZBGSwkONCHS4cHhmm7YHEIkGvi3VNfHRlZ4O49wqLwIbYpP/FDGXLb7Shc5
MWGRfJgKos5lxlqoq6LdSabjyENZe3zOMEQeVc3Fx/PMwTTsjTjKinpv9Qo5PgIDJHOpA2qJwp7s
g7wYLzPK8bvAH/0rejTtfvadhefUP7dYaupt5Ojm1srWAEAqwKNBVXciFRwBas+JmIjE9IF4LPxj
vdJbohJRPJOHITZgUo6l0dGNN6XFoqJMYPzLddlkb+Zs+jelQseMYfFmrCnwR2P57hKOGQeAdeEu
kTmobftHI0D9Dqqe7yHdlHvbFOgJs9m4KjFRkM4yDVgwTH94Tka7vkYTPG/xId704/iFmQA2xM58
rQtEpsbQlNuB2J+NLf0+7ky0pSWGf86yfXEvx4Z9myY4Cj84XaV09AZB33CGi59xMFfJwSS9kbd9
Ap7tJtGLtvB6l3n2rfD0cq06+pVgZZcgBpudbdyxn0lTFNX3kdpq36NqOFlYuu903mCmtllzA5Ni
ZdO2jB9jRW7LF3csTLzPpbGDblU9G12XXIWdH+6LBI0gyBHcaiTcbuwpneGk+2/wR+btsGSYEFsR
vBVKNjHnJusYCdd9GtATburKl1traCJSACpiFjO/DNg+8gWqGHcLszKBvm4GeyqKrq1iwOwQaMj0
3dTflHDbnit4b2woTQIo2ynOmln4rvNnJOfAL57wTBzmRnenyBXo2KOx/doPOKXNdrppSnyNBFY0
G5xJ8t5PyTEwS/Viu7qGRh4AU56xpy/hlJ2jKvH3eYA4tPAz7D0wpobrNmm6x7nodTxUnB9jXU5h
uZFTVlw5CaDfNBU/FpMJy4DyFt6lbwJsGauzmdBX3Yy1nPZkl9l7HHbLNq/gm1k1dtqQPpYNs3+T
Dp0bl/lQHG3PXX5MVKTXRhJYO72g2c2c/tEB279nxIQsBjnctrOC5ruT4Gt1lNFRHfDm0ULyyCBi
QHKXIw9A0cPq+Bpkkz54rjwPhVA3RLTaSGSnL1HRvossD/aQ65uj9toZk2RkkuOkq/OEENbdlNIf
3w3kVTVBhM34nEezeC3DnAhX9SNvA86aHpp3O6lbvLh+FQf2Un1OSSXcAqcZzu2o3TO64vFusWe2
EA1VdWcjIT4muRViGyPF5kCWqRtP61leirTZ07dLHlLN4pWkS3nMUPA+srviSpV1QsDymrIji6kB
uuQ2+7LpeZMKSFYYRlRHwdgU8ktS6ek4qD6hE0XWQT9k+OMAgJ/R5L+1GCXOrY6SQ4Gk+oXOdHA7
1yCKNiI3rz0nSq91U8Lpc80m2rdAtk1O6KRj7AUnDAuYAgAAbKySmBl3bgtAfoo83J3nzkTUWGlr
wpIzlNTbzp4V1TEjuG7b6AVJt6efGj3V+4ZO9SkoijvhBc6uSSnBxRKWsTsXZZwXWJXMZilOaIYA
F6hQvixVg+KaYhaKPQc8cEC4Rua937fFRFrqYOG2A4m6G7LsgZ4VEwH03r2cKQeDoABZFk3+1vEx
oKRmXe75GH2ThF1ywFA53EwE2cW2IAWwrILYQomFuQa89ZB9HTFU0UXEkVXTMdvjbNipxSdFKIFW
uKhouNJOlMDHd+9InGnp0mCU4Owkn83RhbBjTsTBQcgxdo1OpleGI4QuepykG9NXP0inqr/iOMnv
c2OcY9JDUpTtUhwwDToXMtPtT7UPM3qTUmk7mwqo1LtMU+uwOiYjKXHiRCusCOXoyTKL8hQY1lXa
eK9wVVCSV6ixMzU8N5ZVXJUucMEIt8DWU+6yq6Kw/zz6gx8e5mSF4LhgpVAnud5BYzt7RNZfbEtn
UAdHlsNlQpR2lsiy98J2BeEKPIkb3LPhVnUkLdll0u2CqMt+2GGW3RijAp1tY6DyqfjOA0/pFZVB
g+09iI6dmxpx2/vuuaoWkxq2d55pKURfg7CxSdD1u4s3TsFdFKUMbHTEU9iE1OHDXMu93/HKcpzC
3EYWxv2SZP7dNDsFpG86Ol7aDmst5l11IN0o2gpn+IqfFFs88XpuuJm4ho9m72QG6JzU/54x1UXc
32Wk1dgTG0Y7c5qhbjgnQ9pd2KwRfodJcKV6X8KgwTh5HOyiOq3Ob3sTKPo7yuuST0sgmlMejOZp
Rc28WPSY9sVSkJKWmGJgaR0XjsgoXb60CQrDPCOIDzwdyNsAaTziUw2Pvg7yVzN02kerddVNCn2K
jTAn4DaeWMkaolsMyFFRWpA7k+bQF9Jm5u9u/bFKyYFPJ1Iz2gCYbTl96wWWIV8RBFvMFjCWpFn0
7WIY7X2TFPZVmdTyKSfZlWqinjkLjng0lPDHqwKHWR6neT/gVl0i0C9LYVnfNdy0a1A61ZtZ+bTm
hT/ld+MsyJnCXJ7511WPpXoTqia/xpvLtL9QpHtsgymzX13SEH50QwH8DdNnfWXnIRsz0v3QIMzP
Tu5qnQ1svZy4r03ggOrSBrVhx5b2/KNSZvB9zlDQLqyLP9K5ScMr6jD/aDku++pkWCKJh8ha0ZFF
W19JH5f9NusM9WSkwn2Jyqr/Rjz2GtAIoRlKVs+MVLNUfRk6srSIXOHHHXLiYNIBvVcBPvAFUrz6
AW3C/MJNDoA1ZVG707bhEqeUE0TBhDLFekVYAA5mx0AGhLiQeEyOdPTvC/uYCMd+lGQi38zg8Cp2
xmyugfuQSiC6ilmVNvuOegnlvrMVwyoLjtLpuV5CBJOkXqPTdf/6uZxk9OKOWJ18T4GpPnfz5JEy
WIz8KntWPPz1fBMriG7JzUguHrmztEcikRznKZiemwQ+5kFXc0Rq3LKoje0PhbqkdYD7Cq1P1hHm
pBFMJCbWuaBiTEo+p+gex1wW1t6tcndPDF4tYCA65aNj1mlxwscosrgfw5ZM9aIl1HSpageYVOTS
2bB565Mhd8ChdgyF2BAEoslqRs8WhUl1FcDSeQRI1R/kUJFO0AcDF6QjxJuTGHKjlPJfWu6epzS3
9gzMqCyqjtEtCalcb5nS3YgTEvweaWmkn2jDc4KODOnuB0ubX5ou6M70z3OwEnn5Yk75WAAcYs4E
dY0ExXruv3V66G8scvrOvpcP2VXEuPeGhix/PfANnHTrxDLsI55TTvQJvngezBiBPkK8aJCfoRcn
lyjHm0X8HvIsNebHMPEZ49bBnL5ZRppf4yBD0zAS2D3uWp/GE5RhDki7gqblGEszAuZjAvZ7DCoJ
6TCDBVltMd3zNKYk2n03u5B/bZ0kwxztOC90BEAuEeJIunlTkoHVRJ56ynXdf8N0Ywe06BxSs2xk
mV7jqCe6mgaHu7nxt1lYEA2Iwlk/t6bTvmL3gXpk1eELZwafQLGUIJWyiC5N61MfgBP22eRrg6C6
jvWKsSn1eALilNASmQ77XOSoxTrPjs3JoK7sWUhveA8IRJ1ozhYE9pRoGB0LGDKYwoThweCEOFXw
oZqfJAC0EFICCkA6WDxZ7Zi7LyEdepKvlcONULnHUIL0MG4mQJSrMUOe68xtlzygsGDfpRlc3Wao
W7dqDMUlKqPyLurrpNwTHu7CwJt46UE9NDRAK+AWKBhmcUYg5r04quIh6Hz5ubR7/7vviPxagEim
DTlrlgezR/XYGy5BrYQ8kla1EMM0M2MweXnKZtWp5BKC7dYrvehJ4P5lGBvxBBJWyU2oByZH+w5I
APy43HOgxQG1eUnHyKqO9Kj0swFY4mgicLh1GBjgpTYJJtI8uGwLyUUEfvk4g+V6KqJQkEzqdcF3
DjuajOOx593IeiTIFAQL8YOR0VCZ9cjpDtTRwDEa4G9NvNBH/FTOkBZOgJHs7oQjRTywFSnQF22R
5CfC+vJjGwZpe53yflSxZsTxRZQ82gXTq5u64O2cvabYA1Zi1S3m9BPTKS5nYNlzfau7cKboEOmy
M5kYrTH3DK4HBGg/8Co1WN+TkeXex+yMPzRf32/iUAd1QxYbg3kiHvermIWw+K6G6W8VmvWeD+Ev
jYgdKB1SCTY6stvHHgsfo6iEZOt8XZlrNoA9KWbTtemRaBXVjXwgcnVicmRBqqeoZwcqfH6bjjMp
OER/XnwzbLkG6H7vwE003peibEtYGrnwaaLSV187VNykqSpJfAdLwa5aVX4Yz3bul7ein8aD6lVz
Mg3ZAHE2zHO/CO4Fm5z0Y24wTW7oXVDAJ37dioVoI1b4LLktPcgN22xxWOe8pGERMZXhvHCkNA8k
7KqtlxrioeX5vlVrqI7GnrLrhTceDQIfYzlRU8ckZnORwOFV/VUwNh2g0bqm01obYWKc58os503T
8MDZAABdyL14PG2bmSuRxIpi26RLehCMa64ZmC7hJgc4COMTIH/OxLRE3twP6mmSFu/iCua5HSVR
ClwH/5ioiEQuh5i6rW4b8Jde550b5gnQhEJkRbYlvSeXp/tQkKmVUpc13teSDYUqGaPbUab6kldt
N14zCmXL6n1ExrWL+o/iIT9GE/bEIZ+8fZ56PCojE9pYhkw+cDqzX5hi1s+u2fvUjS2bFNkQ6Bud
uXyk0DKAIYcpD29PACS1qQSuH+ugZMOkOrSvOMYPt7MasUZK4U4b0XXI+PPJAkzd3w7EAgGpw7vp
1+wNhjEhgZaTcR4G3Z1pTfBtPFDMpKVjFTpOWJThpgUja7xRd0QHJb3npv8Uqv1/cM4d3pubr9V7
9zGiBfvLN/AtbZaK/r+emop/Pv6R9af595/p/uuv307fmzU95af/gCAP6+t+eG/nh/duKPt/mcvW
P/n/+pv/6/2vv+Vplu//539/azi2rH9bmjX1Tx45lD3/VtX9R4zLZf5aV1/bj//DP011uBH+gZbG
R/XpW6aDJOVfpjrsdlawOnuQGK7r6apV+ZepLvwHWsBVEs6ejc5xTS34v6a66B8Rw08vQjqO6wA5
nf8/MdWtn/6T6MckdgI1avSXLjXCkvWzREl4Qx24boO6OST5bMshlNMHrjM7+JM4x/ad/xAbBn9F
TniBzeDRR5j684e59E6RQdbkdKUL45jOXuxlb9gjEIZqaavbaEBVtx9KnH5nbGN9uit57mmBioX8
Szsz3Tigkd/DmJD2wyyC9tUF2TvHOVXoN1O77Sc2SQnviOgFCF8tWeuxqCV7YjvST9+TQVI5WyXd
Mtsu4wCcN3BFMMQIYxijWNQutHpn2yMCoZDC2ipSbgkECICJkeXEC4mvo1mTNl3rUDUj7B01o3lo
vR7C78TRpT6WTC9AuNQNSC5OZQ14g6JMrl1+mK+VcNChGK3kMNDo2XjnJ9YGKqVSPWKz0O8cvAAo
hLkEFIPdIDnwqdb1VEIThsPrAlLry2kfzoVfQfv2eufQLbMYtgvDSKiZEC1JcyuEqQmOpVbeNu7g
fgMdE8Ejwxq0KVxtAwI1nYWKh7yo23aSa3Ie0DvqL+55i/BJpp8FpBiPToHhQuZJWyzmXQ5HIs5V
Pb7KLFF4qWzhP7Um2pwNMjXCcaHRtM9kvXcv9szpREwl1Wm7OOTPQOAgj7YxPX4k4VoLYZIjAdk1
1PplEwSTB3XZlNObgZsM4rWTOLRybBc2ix6q5rbJdEt3O2grGpujxSpfVq1Rx7ZP6wC7fkFt5BWM
aYQ0q+/Kcad2k7XBYm3MsJOffCrJJ69RgwOkIFRp7Id5fll87Au3Y0AflNNVYgybMDW975B/wZXN
eTC8da0yP3mmVHfzvGCD1zQKRdyVHSNyKp7hR0AYkAXgW0eMUbs5OwHv7vQ5BCflnebEMaZ3T1lr
3CC5Kj+mMbdOZeY3aNNsqzTi3gt6tHDant8XPZfjZhxU4W68flqt4WPrXyXOuDRIr/I1Soe5LE6x
wgB5C6MTCEg2TqFEkwV1ARWpb57mue++dVjqyw1oXXr2VRKJaN+zseD7IlNCopSWoxGjjA3RnFaF
c6tSSzH/NMzhwQ+H/FPf5nZ1bk0jf/UnH7ZnMpL6t/GqLgR+K4l9oxVY5QnplAWfa1ugUuI5KQZx
sFMsxXdQFAoSWrXMyxhl7iAvS0CqyNFLQSfXLtp+SsTQQ0CYyelh7uhFM75a+2A81PU9Siifly0q
g29BjstrxyCUF3cwqSVw4JgMV9A3MDooJtIhYplDcGSCvzCe9XTDKDifqglFnFPpN2csAfFNlcHA
0OoFkXlzG64CeHMdJmU6Q/mCcv5749jiEoQcWeayYnDnM3kA67HOL7bNkCL4KlvI3JvItIhbYBno
jRuDxvONLwIYG0vI/GALYBCRm/Zdlg1pMR+KGc8lB9tx5s9p2yAVKlWQAMAzzI5CPQIp1/gMSJNu
TWbrXBIPZmxzV/QrwlfiW+FW1wG9ChpZnnWdGq57ljCSnqLqv6k7j+bGkXDL/iJMAMiE25Kglzcl
s0GUShK8TyCB/PVz+F6MeYtZzGIWs+vo6mqJJJj5mXvPlSqMMaXkhhyY3iJampXzq9JXrQPJfAwh
YQGxJ0GkM9/ZIeKF3arc8XtcGMqdVo43jI+lbd6TsgSQGqyUp3G0aOu1r/wlOUQZ+/V96rOognIA
bmHPybmo48ATucQ++qc3fizvKSSYtost+DGHiQ+TiSfjKoa87gQpPwz18Jhy3Fivc9ZCq73mGULv
YoFc7yjqgvvIidjiDW3PEJN8aZizGeiER5RCK8uxDmnYBni4hFiR5PXMYGMiHSNoADpsVntGP+T5
E4mO9kouQwzyO38NW1JlaJA79UV+OYMru7N83AHDKAFjTt3YbpfR61ByBd0XWjWea+VDlN9ldYsK
pu5H1uirjtx+M6mRayYtOqc6EYvLIZ1RvH6aMkmcnRJTcVsHTPbI4vWLQ6E7ae/7fI6qE4UZcoog
dMy/cB7bh2atyXOwMsE6b6hAscczZ5rZhwJF5T6/1vj7As1qtIH8nI0nRGfwDnzsl+1m7N1ObISC
90Wdr5HtuHp5kwbJ8MbB+vgRwNh04wLdHkAKCncSfpKFg3skKAJKCZXHwlKQJwOpzNw2Me9p/RT6
dZfGNceuS8lZwGbuUqcghWDxss9yicb3vG5gbKvM93oAJst8n0KxS8gWSty/Jme8wYnvKf8QqYiO
siiy+Rcb/cgOIVw8Un3UVJ/w8VfinJMqE10aPjsycRZnrHceUugb1YqCnSakNtpoCOVM24ZKBnvf
866I6TZFEQZfvUMd5UBID6cQ1ac0o8SMa/wOz7/VMQdPWqGCeCT/HR1VUTNvKTMn32F3isSWHYBn
0L1F/OZmcu2n1iphffgtk0swaXZ5s3ScnHE3LWhxQSEnxVZy7OPDhRf4KNrIBUKOlOkjDaT62za9
O18anQJr0l0fTtRJVd/sgM5wrGEUoZtcOHN3qF+KP/aa2Ej74dNDSoFjZd1LQPvrGaROg2ivSpgJ
wrS3vlI8uBlajaRm4qCRRux85sHTjqthuKanEeTCAV3uDBOue4/KyD4RY4piuXLzwd8F7uTzzoxF
8uv7uXCZIxl9lOUQ8flVU//MICidyQ4bCRDqrYiChyAcD0SOhqt9MK2eAe8YJrVMUzVBPmJ0pxUM
01pxy3heuBtTN5wZMDvh14wah3s5IpS1GEV9ThoZEK1Z5pdVWoXFPLRgEz32Zv1hbLq+tiXHsd12
X76SmFiGWzW6QKlmWvlhu7bh8IFgwvoYWSWTLlSj7RzOmYRe0nlFdkJrY2+nfNg3q1j2sg3oWNGP
s32P4KxVJyDt6jz5KGg2aO/4U1U79o/nw5GFXBUg03H/A+uWtsGmZGEmWXul5a8hnHw7sVyKtafZ
7zGEiasm8UpYgIbkChxSvHRhTd6N0xmvOmZDy6XsQ8O3tga+6pbD3n8Va3Csp+ihnGnGq8QJdpPd
ipjhzb3VBTarJkUari8eatsbGedPlECbCV6/ofrISNgcMJ+FmbJo2ZQf0eMxoa+zJWGK73DOEfPg
P0njlH861DokmfMsbB2f7JNuGNhtAa3Y4FAyu6W4Rt6HJN+4Ue584cDytkyAF7EDB4RFE6QfoKPA
/wjrhkOdlXEtuShY2PX05Oueh4voJb93eHtwO6J/hl6lA6ePxYJGLI3ct9pCIDuSR0R4uLGTd+0C
+lyC4DShQ1iOtU2BuCk9W/4w96jveuB5R8ea5+vC4j8+Wu7buF4QtQe6HLZiAm035hK+ZGKJ6dYQ
vmPIXB+rv36aRp+KLKk+sMQGfpvPbj2/63Hgbwj2Se48Q1qwzYAM3QIxaIjQAWDRRh/x+1uHkuiu
ONLo/rtcmX3AdPfRlMo6tik2owGWYW0+IwD+z/2UlpdpRtzAOoKIh7x/KowSA5VgOTPDDsoYuzEw
16HqyV5qgDCgTAnAbpn2rUVXumEAH7dIr1HgjLX7Zxyw1VMTofcmC866JcenfBFG3PTdZPgPg5q+
HecAZyiMtan/k+jqNEGaeDR0eyyRGr89rXZhHTpZxgvr1XhqEX8IZWE58/wdQWl32HF4oAy1yTJz
8AozMhKABrQxtffLEAsi8KTWJz06nxTweYp4yEXppRDzjBZ7c502vPWkcCvCJWab6Jxgel3sunoE
o0B1V3bRfhJFclQWh8Dk9N2vp6z1Vg5kwrZ2AoCCmDXQnThyObFRGPh9SJZUOyNcSGtUZFbzYnME
l4y/m6zY0B7oY1v3uyKsYTCOnC+phRqwEwfYdcBXB4pRG97HFm0MfKqG44FNKYoOzwfUZe7DKe+2
GSLjCz6lJ5Ycjw4ab6KPhdyMAoaav9bWYU5YOk7Om4jyc5MO32Ne7Yy+ArBYyu1yx5cHay72cp2q
85qtL4SD/sHEMF4c7C1oQla29sVH1LunVpi/nnS/Vmf0W7KCLXJbMPBsRI9AEXMOlLkO1U7We79C
awZwAHRJT4EHpXgCb4FsVrtQar13r5ty5K40HwGJTUnnMMFWoeniNtDLhn1bgKKXhD1GSlNzQ3Xn
njp/bfa6ah0ELeV+lvUfjAT6NPsZo95phdRgyOobBsVoewa/mBoSCRRq4g25vvKQz4QAkRv1JZlQ
5iKD+QoD4Z4j6TML5hd/Yv64TTOG/vGaNwL2NQPK26gpWd+P6M1qylGSgKsOH4w0EKVQfjXl89QF
Dyp3HpsBvJ5NmzLupr5O7vLAfwBxbO2VW1BqcRbwvAn3x3jrwM4ktKNDEDWfYz1eAnvkvS75ekW5
/SZYEe0WNzHbAMPMxXK0+mQQ8p0H0XCYMHGge2rglqX5Dd+dZAPv9SO0QNZF80Prh7DNRkVSDDeZ
5+2JJZ8vgwuKF4TMtRmb0VTIyTzLIH1nF0n31CfiGLqF3ueOFf2dyFavN0QlTSxIyW04VSMaDPoD
l9dQ+gGvq1Fv9RjdIK2gBRbhnjndj+EyyWCCDWPst9Zp6uR5Nm4PLTR8oOBL4yZgKNsBMw0CRePl
wJFlNB4PQt76UXkFSctThRz1jNXuJw+6gh0Z/8qrfRsWWEjEx9S+mxIHOEaNytbIQBPnw3Wyq28w
PPe6PS0i8HfVZC3UDtRJlxIA194w5Y+FSGDkok5Hg5rQfDUV8SmJf1ADHzmB9weNGCofNVYI+Lqd
fyE//CNZFhSxgf9PXbO/bf0d+cF66Tt1H7oA+EBzRtHFspzH1DfFbb8ir4J3s6df2A8yPDqk+Wxz
twzgpaz5nZuKw4AncdOj8kNlFIb31NuEVASUtoWy3t2GF+XratiFORaO0q6e1iCVXEWlfBcUZxR7
1TFZ7ZcwyB/NCtVxsHgnsTcCAxt6uW1RxqOl+k2NvgFskh5cHB0rVxkAfE+vtOPpcszXSm+qfKDZ
8+XCErZGoSxBWodup2/QEoq4Mc7bqqZsR73mUL9aCRxC3DjjEQHCBTU1lHlYVPrTJWx4iyLQjsko
QsrRTvMpE8WYbOchNfmGaRLZYQgt7uvKbm7qTNfvBRKIzzSb15i8svKDp2l6n8agZ+WTP4QNIXnN
COI9raM7A8Nilp0TyzE1M4e4Ge7WYn2H71jP+1W1xWNJ74K9Iuztxyqbv8lTjOvINpu2FGo3IF/i
Hc3iXqQQxNUXjOfpoB3rtgMWGbPmbN+7zHucNMJGHuAbCB0w4xqYz52PnKCNSvOet5X5cY3gkQCm
J5kmPEpyFqNx5WiC2g0QlxzTbF8swv4pJ0wAuoIr7Kp7sdCGhoYAmckJPwy5YcfAxayTFUCRk6Df
O7lR72yeFo8uwu/PbYT632kPIerPS9/OSMnVbWnSZ1UUvPyk/tRTpzdo8A9jWn8lQ/OwYH0sSrwk
jdM+IALx3v3lyka26zen6l+EDXRyQV0bI7j87XEU3noZk7LEhZnqQ++t8+knS2x1tpi3YHwBnd6d
tSPfS0sdZld6B0+sjEnaESWpx9M6tlenHXzLolzKez2F1mtksjuLdUscMmICND14+167fCyzCpGP
1614ghVGa7ykipvLAofuEZ3nCPqMDDUGATvJBzV3uVFZ/iiuyGV3yt5sZ6ooa+1wM6gSS9x6HsLp
aDlXT2IHO39OUv5Coe6SSX/WvfXDlHba2COxYqGmXGtYccdWTT7L6oc5t9zcfKUZyk3257cV6kYr
shp6545pA2ZStZMVK7AxRIweK19DUKeTIlsv/C01K7moGRPExPl1C4kGeg00OxumM4zwgMKj/u1v
6EP/cm0GrOWtT+67ZuuN/GhejXRvbH42tNQu2LWOfa8kYsukmeurdyIXG4OSEk0ni7uoR+6IBcBE
tUOXjrKLr/yRNVm7T1DvcBwMaXbBXcKtZo072OQxBdZLGaCcinUazOmFqAfzlFbiBLM+I71hivKt
J5afwO/13gp5aRBF7pKhRQQv1cn1lhcsj4l7HbwGsePNeKfaY21414zwmCOvpjnMDZhepPCk8mb9
g3YnYW3mASnLcMWlBuxbd9i4ku0VUlfGhSzdPZQW7liVXn/9Bq9kK3aIC2Q8O4n30hkOqCVTzlZG
uThm3WjiME9tFNowr2/tLr/pvfkZCnSM9f/QOlPcCn/9IegBvo1ifLFB1RTuUkbdm6Fe7OuL4tf3
mC/jChLujgMBaHbqUWFpJl2xZrzOOLBZGX/Nc1t8rr3TNLuhNlxXC89ZoYf+aE3sBQlIyJCzjlPc
217FfLK2z75Iz10Kh57UhV+7YdPpMjSc5GGN1NvImO7WK1Pr1WjArXr4M8v5H/bDXZRwkl7bRk6l
tWas5zrg3EI+E0wZycvghU9sN0I0CE7PErQFXoSjkZi2rJs+5xDhXGSVzCCWTDJ6T6NLqCNaJSWZ
fyRtwLC2mFDCjfQmaKW35NUBwHT9v6CFzaVt9C+awn3TXvV5QHpOUxRihqnUT+N0WCV1+UL41GFe
2jdDqCVmHoOCujsSr2f+ri7lVI3SYOicEpsR8UZ4UM05tIPXui9OA8mhZWcE67nG3c6jE+uSYaWV
XfXJAMJfCEhothX1oOwkk/nyncOBeV3qvPNJrjs3cO7Bw5K7RaO5CKj1hJQx3g61ZARQHFw1Xkhh
QFlUFIjElWA+RcCDja/TzDRmjblEbibOJeLzc98Mv0mkWB3iOH+v0v849NJ5uMlnxMHlmn/Spdk7
ssxmHLvrTa3Hd+BlgDXnDCNNlYWPddnp24ZbZdCsrHsGM2DpUXB0DqEAWHcoO/17w9jguR3Wy8T+
+w6iB8Tcypnu8YY8YzPjW9wDyb0qidOJu7yJ1iebM5XV/QNjwvt8zOgSsaMerriLP0lg/05FcyRf
Cgqxfb9GzNzADv7pW9fecgC7W2+a3kQXIeqK6rcgnIPTMGNt4gi1WVG0h2Igu1tjMFslZ42iYyKy
i8TYVJ1Sn49DRK1+DeaOURXrN+RgPjomVKxI1V/8vnLpsnGqYDYtn6Iemx+NRI8v0zhHJ13H/dCL
R0jf4SWcdH8fdM556ovqtfZk+z0OgrgQF80R/Nxyn0d9S29IuGCU+X+5nhvcqQDSt3a71ggRoGP3
Y3EviWUj68kG5eZxCtZdq5oN5j1GuV7t9fdWQkG1d8voO8Q8TJdqHb0lTO+0PTiMTaNoV7M/IZWF
SPEI/wbxAMbZ9Q57ioSl+86oFodssfQHhpN/iKXU6JDJgI2uqY5RqL/Xdolu/MWdPEaaKebmSn3W
HaLXLVnshH2qaWYbnswHxgTwddeEFI7qR/gV4gV9jKLha7nGCvf+OP7p8YWVWyuki4EK7ALXlmPY
IxpJhL3LMFAjKyFZYssDWSLSVeX6RgsB0MKvecf6lFrTsxbLQBi3QjIt/KutpoVs0nOlf622jZes
ADS+oMHd6qlfn1E+AcJyPE9eGLAwmkPS07xLn5476ez+n/F1CsvWpjZkdG7j06P807RWCBCNPg00
uzxFa7dP4KNfK/2StR0xGfqJ+2/adnooD7lTP7dhE22LJvu7lmJNYzgQ+EKkJAwhjlgV5VtfjTuf
vBXEVT2wvJ4wBOpaQgSMneY8Z425kdya8TpSbA7eUP26JnwvHEds20SEGzB334pgZgarYisycvSM
r+oXsjy6mDjh/JgVSMhTM6qzzMi4noMVHrcpvMOQMeYDXqGe0s6oGJu1vlsk4j7aTXJ3VV3i7E9S
YlvT5q2hCxmd/CtKwyEeYPmmjrNjA88Kd7H8O8whzrGfeGhnK2lODslqGycEM7xbG2dkwoq9bz/7
bfLclaP8cAaC03T+d23SxxLo4I6EwZFoy/Q42AkZs6xI0S24zmUJ8l+i2aa4S/Q/P2m/cD0Ue3La
n1H+tHGHqfElHZP0M3GyF9aD96QPPFZF5b+WZp0IIjUK40r/hyUhH6RlCBsX9/OCtjtFn9sRyeK+
tY14Y/A2xsw3/xmsz3zE48EnUxEDYh/+zQqkcD3GVy4w/E/ecg0LXlbuRw95aQ3J+9bRbP1IOmKK
00+f2LX6HTi2r7p0ph+767x+O5Fgcmq08zfMk5IvL3ANL8cb0uvu4PsNrVOU3aQhloaxLoCiQ3Aa
i+JpYAsY40p16cPdq7uKSJPAlfiwBV9QEu2mFQWib901s9pVgd1cVhzEmAP25cQktLb3ciofJpwx
D8EyMUzMTbkPFnHGokKGla3BYDG/G3mPThR+p3n073G0lVsFJ7+Hj5ovfzTi+Y0X6IjsQbBx5FW0
2ybEHNqukvTeoQPszZW+9xKyMkHlXPO6f5cie7Icl2VAL4F1S6q2NHyik/c24UzBJkY/2y88Jxen
tQ5LBIA/mC49UPJkayU4FRBSDwW8+PllKrH72So/4bmfMD1VYNerRT7mdXYJMnMsuqK/JqOzqkFg
dEYjJggpW4NdOZXMuRJ2eQQEiieIGw6Oaa3Xz4qF9B2Kdv63V0B9es1GWsqvmpKa7YL+Q7w5XmtC
fb+1J1hyRcGIsmrqwrMd9OI0Rg2y/fnkEzFA1m/rvuMKKDBl2g3U0vCqLSKKoMEryEAB5cWAY9nP
PkTaZbeMEfVT0w10fwk1GsNcl7gHtGDDE7/r9O2zzcTY13t7kQUuSsdwbL5ClVvhBnwwhYzPrrDZ
pcgQ2aKvKqJN6ShL+kCzG0gQ+hCSQEYVbkB7+LGdstH0kdcensjLfJ+VhBxXXUjjDdv7wDd0Oa9r
W91ZLttqbmPGcqNEh9vKEesQfLqNGUf563WcXgwd/qJjvMYiSfsOeRcUna60ghfVd7bFYeGIQ7mk
weNCIDL3iD/KLzHkAEOCNaj/RWM7H1mzMcGp+QIS4oCtGtziliyWIG4bedPJxbqovPmnDHHPo5i3
+dQS7uR71JxhXvfPxi3eImKhtlkVZDs38o4sArk9RUrBatdkfBDIS/m6FKjGaf6Toule8fovHxbK
rPdBLh9GS4KxRA2vP5pc79zUhiIOaRRn/1ysSAj8wstuB9O1HXUXsoONDA1Uh7KyiGMjoZpgtGWc
/4wr5ntS3YZ3zKLoq/oWBxxenrRn5SHlk9W6DGlcFtNBHGXIiVnpFOFnUJKdHo9VZ154Vzhulplp
OpFUlLVOBxB4285+89H3krHhnBQ+fWpGHLZsh3/B9fCZzHLIC5zSo83/zu7lrjTsC128M0difpk8
Sp6fmF7DIhOrivLvzF7ykGONfJg0We68cbJ2CjXothZjd3bLRL6xc0LlO65vzTDW94awHH5HnXMi
CnEzFyn2EKsN+ZQqJTauqrx3ryFrDE7ByMZlMS9dumQYiu0+RrjH5jvhJiNppRwfk2JKHyZ/+JMk
DUfJwBIYC4lf5rcSTKy9c0vtHW0nmw5I7Hgwe/T0vjs78Caj9MoGHhfyZ1c7O9kc+lTyrTksRJxd
xGpRwWiD9Yg+7LaH51QRjLYdIRGeZMjTV+ATJK6rLG8sFfQMYMvkBRkJlOFyzcyp8Pv+1kGccsad
uJejxGg5U0dxWOdHtwQ2tEmd6TWoOof9O4gOj9uN6Bzrq5ic46DtX7JCp1hY6WM22wMDvWvuoI01
P0aV230OC8ZhHt/rbKIO6DWrKX3Gc1PEVCgV1inXfi6dKMGobc3jR2kh5a+a8dLlq3vn8g39wc6d
vlPrh8jN3WbkHcjqgz26ULubGd6DDqlGvTpHSJn4un3FBKbihiD4E2xJUAjaIj2FTNlAhXhfMQIz
SVrTu8GgLHJZmHmqvrEs1mKSs5gk1sm0P0JN1pYV+oztgGgEp2I6KXpvutCez1sHlTGFGbtuX2X7
0S3X1xKzW7HhYB3iZKnWuDO53g+YZO7DINT/Cpc1lpexGRqi5Nqwkyebgmv46vEPYloR+i0sfEH4
z7hsUe5m7ynutDem8sX35NredFP0gdmOmbO8oI7xzkUJ5vAKIcr+JJxnxyXAt9y3S3iAONy+hrk0
RewBXNii3yl57ZHdb/kFCFXRRO2hRmBc8DCVhL2QuchmuqBdZOZgQUGLPmmQh5UjbrWfoBiV6BLy
36aUfF4NINpdIRKzEQAttmIB1EeKQLmdLFH9Np0z/Z3XKjuS1U4YKxyyu0JDgkhW1EtSvVi1Cm5x
g5P8wzQCF2NBTREaQYwlp8/KQn1FQpuPqtgZB5MiWl7PuiMyhUBslDuvlsxZuFrrAhICSgl3gXHQ
LSVS3S3TktUsmRP3T5bkBRIs1x5J75vd8t5y8pXvPQKIC8WNsSntFtafuTFcV3XbkHCkM0ufbam9
D99E13XVQMScW2bleUlMvs0zjo8tcHj0XDOZx5hqVsN+EAJWdlG16p6HsaXlCpcIKXFqFwCnkJVb
8CcaE6uURFr202iSWYQ22d6jT/d9qz+jTSA+XoyC6tUfv6pu0fdZ6xCMnvCVaFQa3VhQ9HY+ngTc
6jr85xTzfAFuaJaNnipWrEBHNpl0cYK5DKL7hlmxm77ZelW3Q8I0Ip3CBzQUEQ42Zmi0odYKi+Oa
Mc3rMdEuhd1zU4K9hzGkrivUglDkwndb1COLPrltim68Ht9p2YaNulr4VplzdQ/+uZsk60NmkVhK
1vssKZ+w3PVnl8kQkjG/YWgn7xERxTgECftJLF9iJ80CXLBB+2TbTO9cH7w2Jtilp8YwoT5afbty
/+B52DD7E5tkpp1ymOVuh2YiMcVTMhbMOLYQrj9H/LXItVzkLbRsf1hBjIfENuFvEkZEi8gWcd4m
tCC58YSX6d+MzochSlhJ3EnZSyEV/oaIjcq2TJAxXOc9WEsrcks2BCizH5k778KatcbuJTvyA9dg
ifNssvfUntSAyEywYJi8Jgm2Td5gVVBf6UWUtMso0F6sZFzOyJ6RDqirUqgv8gcb5dJhIAvgL3jn
/M33e+vNQSEht35kog/2vcWdLTFsY3CTPubcgTwUzHoPupojABnVFczkKOlkzMjQdeSJFucxrJy3
bHGzJ+Jz5MaStib4mPnhNyPO4ZI6pX9fLdF3Y4+veY74gaygnxK1/FGjgsM80VQbZWMrK5yRAHiz
w/Pkxj6qsm7vsNFC9iHKL2KiXnuWTcx8xRP96EVNxQ3sLNayV9faJlpHGlW/Jg0mHL9TGT13jM1P
BgrDPOTZnQ4YJQXpN16W+RNg07dwVPSQq47bDbPRFNto91iSNbs5K3YyKdYDOuJ3irPgycy99RmR
nMfFd01IhKQbgsS3GmPvwyJ56ZC476SbpMdmNPQoYgxh4wC6AinMQypwhq1bPF0lRO3iqySS9Kxn
68PU4rfm4jrBR+qgrazXku9lFdF0TzZPe+m0dw4XRG/YkE96JHAmd0WGUDYj0ta7wzXXvwWrd7Fg
eOXTciYvliHGitMLQwkiOWTHIACwxiETYhlJH+h27g3N6Eo+erkyMWGUzCBgkdCRtHNN17LHoxex
mIi68mYtCMJZlvppXbJn0FlLrNroACqc6D9YrHyRE+DZYkuZ0PxdpDYPJVZWdPP33OnNdzmSRc7B
gn4GwFTxpBmZnoq06x5JHuI3dmvHb5m3AwGLQrz5riMUg6RS5MGDxCRXH5ipuwTnVlw71zRIbc5l
k9i0IHwrNjahon8mT4CgGSore6VaqM5JO/yOrZft/aS2cO7alSg2V3h2tukDd73PgxYnMPOrd0Q7
zb2/ZI7c2HogfWhi/Gk2Uw7qDHAeTS9fctu7VT2mO5dK706Lpnzp3fyahed7nL91XyMT7hcC51Bd
KiYKVn/JszHO0ada7bvorr4Tr7Mg7NGZdPQQhekeVKfvwHXtTD/hqZuQBHZiWUlPq71zqoOhu0Xc
vMATiZxBb92lzRhEANQY92l4vc8yK1kVA4AC+8SoKkBLHKqsr9Iqmf/l1kLDFZJilX91zOcNtwdW
fT56iBX1b2dVJCDndBf0dLOx5wcvC9RAZKLoXnuCZh8LDk/vU3R1+xzpXL2SfEXQfDpnRuzr0uVz
mNcAQDwWwaHf4dNuHsdZThbwgKRpvsGzZNX1yPXzSz7bwPXcMrfnU16ig9hDUzDJqRk7195F7UpX
QQ+G7VgWC6w/EPsYbgYy6CMwG52qYx9tZ7O3ct8VmDqiqL1tRulg6VOl757mpcbekxnyW27F0jAE
q8ArkHI8OFn4B2GY/82s3+Kq72XLR9IP6wuSQVYa5HHilY+yclQ/NTcT96XF2o1xGIBG/PizcRhy
+m6999fWDeMhn73wAtEHC701h8H8aUau79uurKpn5YbTc14OrPlDwpqRVCUs+WNJ1+1c/CpP1h3y
dle8wIshAwlxBNmL2OJVtF1TNkZHAoWd6JERhaKnYEqPTzxTSOdwl/C1sNCMw6gits8jD4pkv2Me
pqX7nQvL+4MUk7wyt7lqJMvEsUk2S9B3xgMzQBuLeLmuLPUkXYtIyWnZLukUffhIe/LbMqWl4TeW
9bfQWX8bjE5mI3a1pN5PKUHMF0LRxG9VoItEVRGWD63NcJSvqRH+sdQq55EzK3aCjnlRdY6G4T8m
BhCGkHSuHh1vOdFsQoVz1/2ao1E65naXqo2P6M8+1tkQrPuQYdKAt7i0+/ulr503zyaNbGOWgiyY
FuQRY48JCMYBCMdabXmIsAtxUowhODiFV576DVGpyJ0OnApBtCPOnhx04DYCE4EiKfdTP+60Ufkv
oipGRIESyLbqbNT+S9EWPWNSR+Q3VTe5/sbjMXBPY9uBh2PTZNCDi7XJUPeberrkRpZd3NG5+fcN
CwTrvsrNOh4jtzLdTrMv7ThsWpznvZald0TwukC56jMxFkctXII3c9aQDBfJ5EX61PfRmxJzgNE6
9EV7yfu052ZGfShBbeENuCAc1bhSsZVQdlPwvuNfrZnQFQ5eyIq9lstEoCrlQeT5oE5R6XskcQWw
bzfGw8f0HdVEH020P0Mhb+GmpsObINpo/VBw+hKUR0N6k5Tpkp+QN5rlmQKgpRovknC6+kDnmsot
QA8ep7L2PXyMtrfsLe5M9zDzlhV38CMnHl7LUT7JrL7qblowMV+dnhxnTxg4YE6dDxYG3BZJHGmR
RJvc+i0rHq5XhGhbqlMsIF2xDlXMmDr9yCKUzAgg2Yq/8pjpxySpugrgSFcaGAnoeu+KopDrjU+D
qjlOy/STwUmDKbeNoAUJ1Qa/c+gs8i0chqCjyOqr9jHrCfc9lfZgX2faSDKx1Ek+BQ/OLDhWbiMe
zRxJFSQHSNqofNtC9vL5igOzDhggBf7LvgNaBHGDhFMsIinrYUw/6Y59Xp3dVxlnA0Pi1pveugr0
fcywxV3OQ0Xg81MnUPJxw7J9pDhcUO8y2mEN8b76IKRfO6Rv+liQa1/dykaiVvEwWef7CRWmx2eA
/vWw1D4pxGisIzzKYTp+e0TXLfFo92zILZ3NwITzcBSndOikjhlX60fE0cuwI/AxuptTOS53DKkn
4k4dgjEwCqO0+pl1urQXB3TVC1Julme8lxQwlu2TFpOleRI96tks1SEwHmpLkpQpiOc8G7ID46Ry
3Sn4AnDORE8rhQRf/V0mMBO8s1cRag6/DckP+qnwPKQJorKoV96fjiIpPS62pXwG5QFJ2dk4BHI3
49iYj17XcY35BGw29y4afk36YjvxgHDl+ttCDetHhsaVJPXMLgXSx2Im9B4y77T3WvKczgVRQHIP
N7Gi+rC8hCARPAeMOFgW/9CfooJqpkV1WxV1Tr0Tdmr++Qh3M+5psKyxVEv4GlnRdNu6DlLKquqd
/m6dQuGeeI7LfK/G1v8rvVpUO6eoRkWtVzmk7dJK/+NtWnr2o2X41a4i/yeh6CAXlpb3gOxH8l3m
Z5n7KB/Hg440UceVl+fVfV5hFN4x+p4m2MBpFSASXOhBUEu64ikCsqH+E5T9/8Drd9/9NM9q+PlR
t3+7/y/cfKCv/892PlAWf/Ph57/a+fgb/+nns/zwvzlY8IKAMpJ/YF3wPwx91z+SWMk9qmdBMRQ4
/8vR57j/jf+Ss9d2Qz/0SV37n44+/sh2ZRDgbYsCX/CX/28cfeK/ErA9ApZIcyOYx5UYY/hh15iv
/y0wp8UUDAmwxoVSK5ovzCwkXHGq0CsNpgByG/Y7+vRthLb1v1N3JkuSI9mV/RVK71ECxahY9Mbm
0c3NxwjfQDzcIzAPCijGr+cBq7olWUJ2CxdcUHKVklUxuBkU+u6799w3DPzmc+M44bFNaOZ1AwUJ
a8mGDNxyG5XhczfpdfiqWmRAMhjzANYlh9iB/I7G1Bto2MkMLbQ09ZdjZd5r10UIMkMzBj+zvJTX
qHC830YSEUoKlVTHEZGkWo2Z9K7D5Hk78OZMtR3F9PxgSF4MsGh+cuOYn//yGfJsTFFV/rXo4D/6
sUhOPcC30gPQ/09g8CaPEG1CS2zaXoWATWx8AmVfb93WVlh3yurYzmED3NMt9v/2O/93PEiUDuuu
+f0vPEftv+y68vtTkxD8n/BILSD2//yRevlEYUEf+/z3qdrl//T3p8p3/ybAN3nkXbHjmp5FNHT4
3er//b88/29UJGG1kwSqTekGhEr/kZJ1xN84EU1JOwfUepoX+OX+kZK1aaX0BV0CHgtzh6XHfykl
a/FI/yUly9PE87xUxzi89kk+est//+sz1UN8m9Qc7CePIa4D1kPmzc+BGPTOq++1Q3HAgG7docur
U8gEOG3t1ARRjKeD/glux+CJa00UkIAk5F1rCE9IHTZdwVH8HVl6PPQ6Ytyj+/0Fj+28MbGpJ/+f
6gMLK8g//0V8j2MGTKpF7th05D8dDqEFrmaJmO+B1mYHkbT1Kz9AFnyAhkOxQ6QqtyFZYQi13Nj6
XV6H58nDRjTOU/7VNlD+qs6077zFqTIYA/8Nu1D0TCVMS4a3HPD4xm6MZ9ZKUN7J0BwGy+7vMgNB
vupcF4sDd6vY2ZXz2D8KOXq/UBQXECFZULoVw0st2dpjLvO4hyDnMQv8wsipDyPwyJ3gVf055hbj
uKEHrpGoL8UKJLur+VQYwk4BpTAGCiyTbgYco2+BrsWtkzz3OrTPfHA0l1dtro8Y1kWznwDtVMDA
uuLuaBBZjR/kl3rAGC0MuEylZuGzYritb3Y64mGDQKG+gmGun8mU2M6mEyr+qrIy+KFSln9+PumN
bEUQrSlMY2qMXKeLMJpmPecxIalXg8TNDycnQ7GDFMl6i+gMhmTwNhZAbOTy9ZAWxRsBenxJkxWg
JZCa2PpTIa+yGgFnsaTgKmQGh6hDlwFbosmETMYhq7L0kWGs2kOHSnaFaaZ/ZD0Y0EDj8EGGabP0
xlvdBYSsdbW0bWx8U0CGDsL6JfcTYzewmDxkxAIfGd6TTUb96Q6fJjrJMIw/NcB9mhLGvvgeszH/
MYeROE9m51z7ngzUlNrqzekKsbPdPnrVIeUE7MxoDZhMwiqjSM1d4qAwr1hMK8zGg4tA3mhoFCSU
aoKpaBlxFYEy7pg+U7M5GdSFPNRdW+2pcRk3srOYHNEcPlmZIKk3D4HZbAnXzyieQ3Uo7bE9etJU
d11b9q3EcLYpIrqzYMJ8c/gYpxwaDi56AdGN99W5RMvZxbVtHNMyF29S4o0ATQNjAzflOs3N4iNz
tH9v/Wn6UyR07K2pEU+e6zkGP9smU7fGw62Zcqf+MktXdqeSAeAn7Np5hdwb+URdA5zqtqvnLSbt
YgHw1rxopuPsWF8MeOGliepqw4PxS/GOW0RKwJ02ETe6ZrmKG9Oj6xnyty31NcaqpkVQbQGQ7RRl
ZLy7InWL+oytOj+yUHXp4yBFtvHG0j2rEX53hJk2jsOTjsRT3WJnTor526ucYzeGW9aobHCCtqAm
oISWje03s8Bzsqp+57ZPj4T11eSpteEO/NsQz6o2HmZfbokllOD84/uYJ2+Vnl4arzmFib0ArZ7Z
oT5ZmCHSzl0FdrGR6bD3OkohaBkIQ64huDZicgs8TFlJyXrUvJRl80nr0FvDEnXl8+yzoKZYDpRc
Hr5Ogbtxs/5XbDsvcWZ9EOCAu2t41c1gabVmjrAfWyv9nhhHcMyO40OtjUsGQaAnvSFacVgI9XPz
u7DpBc0d41Tj1l1pPPtqbpu1l+MJI6jGAbW2w5Iv4aLFO7XE70q9r5E2L86UX6rAWWE33sZDu4pm
tqIK7mcCh7t1ICdRGmZvw9n+yj0PwDhu12tnx/GRMu4MskL5AgzfPSHy0FsVp+oLsHy5SYsow2nh
brJsugldYfyO5W8jsI2D1zAIDMPL4CbO1nR19YxtdWuVefTO+JCu2j5YY09YqTw+9cW8ctL3odJ6
jzLOEhQRKeP8XKyEc/0BThrPnR2toyz9jVvoKS0gAeuA0157D4wmzXYJdbKrfPVdcOTyIU7YQdik
Mous/A4zfn2UZhCQFuAhn6lfCwOC0vDkF+4KsuR+IQQJxTsR6vkp7y3oqebHXJm3cTSvfr0kZ/rL
oHPj2ntDv52S+s6HuxkbeYh7u96ZI46BOm6fNEJyavrxqq1gI3uACA1N80w4H9mwXRWmJbcS2HOk
WoM04j6q5geLkwpW6h3zFU3uyPgrK+Rk85IfUeL9IBxwdQI+q6Sx31Mttyzq7l1c3LJG3EUXpBtT
pqcGUNrKNIJLarTxuljiZgr28iJ+sHdKbqlt3Hionw0MU4nPrxZ5OCSS4ChgNS5kPCY6ErPtbBVb
3bu3XoIrTOr6NvT9pTa6n/VQgnR01zqMPuH7rYdpREqOA38/mcl5luy3VNASaHCvlErgaGm8p6jr
AOHVD8AD1l1qvLl2eRGDQUAKl0Rc9PeMl4Un0IxMf9q2sTZJztrHIRr6laafwaytDQGnVR7qbTmO
B+2+svnDsGoQVUlwTW/dRo2rNAIRqUVDjYF7hcae7p36N89XzKU4sRHRRv+Mxxezd5RCtOWAvwjq
kNfpZJIZLMeXuB5Yn5nthLvXMstHekbGl1l6xqn0nKfcndmgFY6JrYXfjX0NltSCsuQMb8GKEzjg
+02riUNoco60PKRIz3z+eApHLhqnBCsy/t2YuE+HnGB/wu5heeL0IVKM4bFrYoWqsG6dE2lc/Wgy
+OJkq6pN0nLXZyp6BtAaNS2oovmz97unsCreUKRus13Yb9T/jfJCwTfZ8XadyXzXY42louAkHX5S
ubttg3SHthJQTjFepX3R6k3WWYK6w8dEXTQBz+WZhnNZTQ/sGTZDKd58w391SLHPfQaFz0l/WmRD
OP2wRLoF0R9/LAsqnyoS03b74XvN4zyGMfsZslfsL6OZNxIGVV9osGMhSN4o/ewadrwIyqgL9fe/
USWI1uD1HQhyNm7PwVk73yQ2Xqspdwgqwi5o6/yXX+TrQBsaeTHFKKjHI5jGiC8UhoEoyp+7iOCZ
Af4FsDNFgc9xGr/mbXIO4YZNyHuEmB9HgMoPZfPcsQLCv7Oh8IILC26lmJWU6kApVQERAjvYx0N8
ylySAF6hTimKCFhU95U/8c8Af0lPK43V4IAbIJMTQPwxxuMmS6oT7N4/aVhfAw0H2yn2ZHx/jmny
RPEYfy2JiuK6+zDST3ZFPC0eCAPFdfIRS6J1cC1IwRj+KSK9xGJw1RboorXmmz8ZBQQV0zyoOPSo
TqLXxYw3sLk2UYFVtipQvf3y0tLQtfENAmk1X9SVMxyTMVZblapLiit41XOCeQpvhQftcqWM5tFy
yl+NiUREXUWyj+qm2xgpELl6Inerx+eowTDOHZ8mIkibsqvPYDtwTHnWW+T61gqk3xOyFE52ScOg
GeK9bglg9u3AdnnoD725dEskGPQcbAD4KUy97h0vIiaQvo6uKkFUNLuuE9sB3LlozXwvq7BYpxbm
NUNGcAlaYR2SQhAL5u6Nozj+oUW9j/OcKExJxIcrGSP8slv3PwJ46ph/4o1HjTnpTPIU6GLGpidd
vaObnB8y3V+sot2Vl3NSCmFtA0XnjC/NN8BM93Cer8JxB8KNODmCkC6XSYW/x9oloTLdF37Lqm58
Y09NBXluix/wyJmIFYSzKZ7KH0WbJKfB5gLOd+ssCFS+FVzdDlFERVSCFaFvmp1ZY/iCgb7u5vgP
8AjSyWXzlhndY+1bbxSPAoksIROzNICCSk8eX0ovK86KXNYqDfzbmEtKu+LsOC0WSss1rwbcpp1d
1B9Uf0L0RttZmw24YnZXKN05UmC1rPvYeUR8k5s7u4K3VMcHk4MahhQICrVOdMGh67+rEIcVC1Ib
w/YInhb4cjtmr/5s0htSQ1gH+MbdSr8h+V4dEkrKmw+537970bwuCvfR6jA5qfF1GCUvdGNfaXA0
3jmK2nTXt5ODQ5LcTD+eIej/Vi1WpogIEHezsxXqn3bLNQdEzBnizrBuXcx2inZAu3XbT+wnW7aH
LCOV5a27ZvpArmaBkc6f/Fk/5RD9AH/+oJKYzVBF845lU6mCPEJ9U363p/jSUD2/MTgyN6nHjnY1
upFei8bmZ4MX8mTMYhPKCDituCSmuSpTxUJgvJStWeKAjF5Kb4r3tYt2neHrjJsGoceZrumyxqoD
bNA2L3Z2xGuv4HCNnE1rP8moOTW+t6H3YEbs7mJniytjXOEH4KBPX2x4DgCZsT+49h9hBitR9Jd0
pEzKml6QqJFLfb23q+StsZunPFPc6zlyO51tuhY3pmPo3ZDBzuvSKn7JWYOVmP9cW29olYS6jVUD
c0vcMTAW8kfgF+0RK1y2z6UedlVvBcfS7b274tq9bUa/yQFSiPEI+6E8mrFf7OBhRnvdzvbvWrvW
u4Q5j5EQtwG85uhAmBSXK7PEKh3HxYZjhre0dYjjG5UikTi2pgEPIQi/aE+zf4DmxBbLNQNLRA3s
+JGJSkSQLBRTbBv30TqnM7JeF7ibXmDuMs71aMYE64X9O2PS4MxIRL7i1tD8GTyC6hz1g72M6+JY
OQYb27oW485VjXEbmz7/Roirzn2VQPJHmttmfTpQWTt3BzUDwPHJApZUyAP7QYnOnxBObHqgKU1j
DVF6PxJL9hBvPSNaFYLMmRebcldSa7NjSay+Xc76S4UX110BKw5fvUb1X9YcTpSXZcSmLc/bDDn0
jhX0wPEkLJMVRuzTduUPojxYSRk+p7qSpDIMEH3Ez76tcdbTOvGbzFjZxlBIlooFGJ0oUHLNdmD8
o7PYuBVhbq0sPzyNsMK2IIOKfZ+4My/QAOMWaiSX8lZjIAs7Z3zkZtHhz6ti5yEyZvaPjDDuacwS
Di6PezLrZnuthKcPGm/j26AM8UnzRL0ek+L3XAb+81xidScLit8QQviDtu1jHmdvko0n/UiJuR/B
0C5WW7CUdhVXVyMYxn2jOsmwVfWwNtpFZzACOPAGhmt8t7SwRakfrEOV4UJizgTZgQX8FLKpjPeh
bzevCXTO38Pc9x+pN9rHxsW50cC4XbvAe67gSWEUhHQkNeGgT3Egql0UEGkl4tLvxz6OqX5kkmYQ
m7i6AcbwDyy3s8eMluYj++b2TCfZuKOb1D02g0uloqjHwyAxEPIIVe8qKoZPr9Xv7cgjUA3niLFq
XzY2CX+ISskv0045YuuWTTuDE6UjyM4ha++s8YAm9zmiidOlX05cpWenIlKPFYL7o+kL6vwsn9gu
oIJHjxzXGg2iPvXIulfleNlGMvvzxx5fUo92k0ZotfOXTXLruQ/KZqxDy6Y9wRofdNnRcJMZg39o
o16fK3yau7lt51+Gg0FX4GX6ge9g3POyyUkJReHP1HLto8eKEK2qtJ7aUBRX1fUTo3Pqx68BJ8mh
mZZNtPYUfCr0wgkSfeszhvnuw5hBOgbS42AfsNDSYvKN68qC2QjfxPpdJG76k2lCfiOisxkPh/BS
1Vj0ifFM79hyopdwwOpVZa5/c/Qgt7EEOVPbRFVIqU/r2cLwwiEBvgMeQwaiheQFCR4O8NEl7NSM
6bsDiPYRF2Jx8+mbWydOat4cqAT3rB3AYPrz/JEJXnpe3Ln3WMhpb2ViIvWB9whnxvzBqwIUhitL
j82t022HOMOZa7l5cq0xQ7AGnKvyu2trbpNcXy91oMpHN6idddna1qsS3OpiFuJnMWG7MP12aef0
gZRBS42MdT/TAwM+yNrNCXTLymz7M4NLcgxoKrwF+HM3Vs6+lIhWvJazaeGxiuG0hFW6I85IaGek
kQkmcAfgVnXVWpui/gRhn214q5pbyhl8mq74pQlSkVzqQ2oBfRLFE6Uj50IQ48TdGZ59Ms71UDx7
yk/2QdiPXHe4X1gJgk7TFc7z7Lf92nKJ2nqBCxB4rCJ+i4jQczzP3Srog+TckHV6JX3pnETYsTh1
U5wtieQuhmo5iRdCShgn8ngkjjbI7tEw/eAtGhv3AjEZABfZKHGYq1ZueoddD5jfyr8mmYuEwh5q
/AmoqVU7QpU/sc0X3P1FYVzAxmCIKMsqLvcJz++ztJpiaw6aSNpQlNYBo6LfkyuMBspvm1K/FEBu
XpMwx5k6BUF+Uy6tCzALlrGQLCPeQYUyIGp1p6BBoizw31dTNsmtF8QNxGzXfWIPXH/kKIBvllBH
IOoMewb2aj7EA+/JxZyVXeGilRsZiJSqUoMmWMJdBa8Sw7qgd4t7QFfezuElt2kTNd3mbmme6SuD
oRRr/I6KH3RdoMJrbTUOeX0F0Cb3BZlnUDSrAKbQMc+K8uqw9kZJ4F7jWsnU4I2lw+7QewaMHRxP
eBXCRxHX4S6jn2qPKyHlidDmS283vzOvJWCv6+QrtoxuXxXDvnJwETpR9gskgb31sBWhrhkoGDPf
xG03Mr+carAv9Nx62iTJOMd0lxkBVAqgUARUVU5cxw+KpN+EEUc8ekrDIzMIee2cjnk1UQP2oInc
yofMo+qzTeP8VyiQSrdpmDeHPoDRtJoSgmyrcAgIj2W0n+aFMe/06LfJY2mOONkcagGtDZFlzk+o
mkyFFD2GR4dqBa63EQ2qKEpRt2W+tvlW0D0yGJP7GKeWfIEzxAVD2V13IQxg7QbwBgAwsiBXvMEb
eMx9FLzRPeFvdQ6mc17W5gQ11MgJVNf9aQbdxoXZwTnIsA7YnZrJ3joPs2wOMLaWIGw57K3Wdj5C
nVk/HaPvAPmI8sTW3bXWNZEKVExvKr7x9rfHsRThjWCG82Zw+bm5rSBzgEENhaZKJFaclLeGqGv7
tVVo07tAzclLnQuPzFYCuIAsnUdtC9/BPBVrBYVrL0rhHEvFMhYjkts8K7KK+NU8mIplPE03oiXG
NSm98SuyYwtNbK6ek7EmXgG2zMLxXQ6P0VRYm3LwCfRBUAQwkuewmUbS9sHKxpr9AmfLOJpm3r1a
k8bqP3LErSRS7Q+Zdt9RP4Ee76oAZXpKt0CQPXz+wJ3SfiP78jGMohq4sjljg6NmZCLHvFfdIRod
dhpEsjLk/dB8yLzaPzujSXo7jZLmohphnUMaA/hEBfZNvhPVGveHszFT1CWOxO+oA0GPi9u+2u4I
CoBI6GsVmchSmMznE0GajJYYgzoQkaGUYfMhDa47Z75RuuEj4MUUW5QDGY/GGrgqONzdygZ2ZzsD
jMVWk70yMIbn3usXw5LT7KxS189DYIgTeGJLIJrY7h1prjrZNZ6ZPnPGcxO0DEvaWWbFGJQrkDi+
FTa6Z1wr/5nYWcQ8YSTdS43//z2NcH8ZWVm9kuGK472NmvyJ9dgwrtUAugAAREEkYSjTH3kzlds4
UDQf5iy5CHcmwXJRkYpkf0tCpkk6a28joo9vXacwbnEElfh9WN5vQsp3wa7V4UiZVlOpm5M01U2a
NXQ+OwOas5xDzU8cpemXIj2HOlDG8TmpW/1mUf187/IIuRkE1dec1uUfaCD1bnFvvA7g9JGWAudn
33YJSU7i789tTG38SBTlCJATcVekmXGliy+/tXnXPYQO0BmygJDYE8IblasgS3U4NRuzt6gcM+sb
whVfKIh8n4lMrXKfawIPKxAXeptFff+K0taCoEiidhuVdNTIqXK2jJzFLjK6+EiZkjhTIma/8rX4
bml2uTkIVvswDfSToQP9Mrc9es7oGPWdHg8Vb3D78Q2gjrK8y4BNBh0vw0aU3MH7io4H9grlN4sJ
tR8I7cGhyQV2x460/7pVXUCxWjMUl7xkERD63b3pENSEO+QvOq7NrVMG1onFY0tVjsRI47d85HHW
+TvOuGZPk7miBm/KaIzRUfTLHaSVb62kUhvRqy3NgPGpUrr54nO1mfJq/dsfrHyjtWE+esEITMv0
rZ2I4Sf69BxeywFCPOcnGQ8mDpc7n4JY6w/NYxhmxiN0/ZcgCV6aNByfIDoCMjQ8TcKhNkGNjzxL
O6pt5tfcFJ7HnAInfZW4RcMdfXAkhXG9NGgMZudq4H3eiErWT41s0CMav9nkMio/CvxZH5wtw8Uh
xHE1U/aVMaPSJaEj+jWyeG9p36s/srixeK2ZHpEZ9iJ5WomXMmy/CyqnCULE4a5GpbnQz9GT51N2
3q/5JEhk9EV/Fk5Y3HpgLp8TpsvZluMJ2xllVFlFAWHUt+qIyD0+eiV4vTVspOXWRktyzsyeFpeQ
oW32xvwxxYy5Sp2iPuPQIlmelRBGeHvVX0bp9a8cPugnTL17pjVuadZ8ngRkBnOhIMSl/Z3lUy5X
fWEtDmbIUMQo6LU+2LyCdt6ckBqCglS9GY0jfns+2qRFZG9HF9K0Y2IeyADO/TadQPXqoi1PmA7P
uZ82fE28d9tp/INh9/ZuoqT+MRkUcACVOOFe2Yah175rFg9dy0bDqoyHPFHeV+SZnxnm+beFFiEB
67ANMbGNFSiDjG7epc4C/8oD915lHcw3GVGjVxkj6yxyI0R2ltRxOnOVk7Vt0msk3yLY8ZsoAxhI
sHzt993RNitaLYbyioFmw0rBeOohDJz7DImPiRpIZ7hIAp2AnFQT90tZ0YwSnqEv+WvDwU03GTma
rOyoOWgG73m0omNtg0Jj5z8z3M7rKsY87xevUdhAc6VfHTOkeeRucSJo+WH0evmz59q4UzRzg+//
MKQkVqP8YlfmBybts1TmarTy4yiCp3Qs7+nQXOd0LvhR2PlBBuE96hr/TYDNg9LVgwGWCwm28Y4p
91kPw/xovgcFimlHXj0v9dPgYSnqXcPcNcb4wtCCUpBXew+SHBlOr/iaUbBPc7rUJFle0w9w/3zn
F71ocuDOFfhryEnVHkBuka+Wdtd6h7w2nUaDApcEZOb7wNG3n2O3Xs+JtN9JNmo4ZzOgwKBc1Kt6
eNI80sU661wWqzblZAyemR1hMU9fiHYFA+p+mF6ILpboJUNx1JXLZlnK4oO9ObN53jY7ZVPngerB
Un90HoiE5HsN4e0QMP91K0isf1Kwi+gVVQiKe+bqONgGp2Qb5/eMV90Do+1SNBZM5V544fzQcxbu
R8iAvLD697Sr5lXLdn9DUJDtABP+0Rrj8M1UHhdcqCghVBSH4SMzUXJWVscjFoDZ3QFH4SVFTLG+
UwRXDQfTYgvWKEqxRqNiXzcUYp/KFFikTTnJxltWvmsRDaSMalM3r1LaM205c3ae7Ha6MHU623pa
gkSM3BSHEE/6EbCS/M6qGMltUpH+MEGHPOWhPbKGEt3anovpjLpcksTE5Xos6Gt1eSzi8mrCEFPA
rlsKmuLhlaLH5tJi4/n0jA6mCgMtc78rdPsNe4yUeOrF75iiYKNMPtmnYErcY8D+el+aTm+vWtwe
Eaaz2ubmtZAYyqoD2tQPkvct7ew5jjUuGwg10yCekfP6167sAR0HKY32W5Kk5WUahVFtIw2F7qQi
m6wqHtqm2GENKFPuUzMVY7JPT3L2HcDQQ4aPIDOOxpR1LKpG8cQ6UiFLlDMU+CQ8x55FF83gREBR
TRzva5J48krtmGTtQi/GNssc+UaegqmJPWfFEwPv843UHpw/UuOHnrbru6BYG/amtpgM5kBcuSc6
R7Rwg2gYnSX8KCqTexm1602wK/LB2yIIV1tnoNrOybEPbzwt/ZNZ+y95LtG83DhKHxrm23PiYiYK
DcFqiyk5mbTDC9Y0KYbO/D9WkyWPcOQgcDBv2De74wFcU2BOdxRtL2e/FAkrKK1uac0JyB6vJ7IO
N5WgMPyWgaoSSj7POAr46yWD09/7sGQ5HUfK2Ep/mF5ovCIAGxKCmjBqrGQgAdd5bvhAuy0wnvge
W9WHXSbvriKhgBucSLRr9s8F+JODyZX1hzNX1mNOQnPD3av/aGPD2muKvy912fY5NDm8v3Ud5I8z
kK3nqe3qey/nXxZRiGGLgggKYV4QpSAxJ2IRRpLixSoGN+OKNKfZuSwzcIZO5hP+LBShTNsPqKp1
82M6VT07dUewuOAQM5Rp/BF8iGsTSu1b4Y3TjvNgMVYv8IeosKEj23PMylV4V4L1MbYGymJrID5H
Mm/iV0115IYtsXsx2UOQzOrLh6lQ8sj6kYISv/wVh/VzHpqURtfMiSi2/B4qc1NUwIofQIfruyYn
uHYaWWzBc/1ps3l+Sa3YWncy+W3Xqj0bfp5vGeWnqyyS9IYSLV9Yx5tPsey6+8Sm6JrkJLLjcNbs
S9i2EY/Ogmfb8BUtYn4afOZzwdikEpMpTxfefbRAc6/muWnWlpUyUPpyKg/xAKUKB7f7m+8/LpJa
O29tVEaHbrZjNCsDpmivDkGazIfOLQhVycrzdzje450dlCzsyHADvI1ZMbnUn4YrORUxoDAdbhDf
vTusb/aiDHTz3i8Sf52QEAPxR+wZyFpnoSLmInKPqGHisShl9dilcfdALLe6pgMRZh5GjAPwd8Qx
oWsNTDE1lUmu2j+FmcTvneFO1BtkZJZp2TXktsoL+iNG8Y6shwanKudCpQMD4lyrbQWlZwuCq6YK
ofcvVKHrGymYflc3EOyldruvUDk1sSAJ0s7KKDCdq/BIMpstp9VwzAa+furcuXywp5ReZK2TtUkN
fQ+3nPenbRYsPyxucjB9yPmo4G7HDqHnILefqjqbrkYNQXqopXrzh61aCFlhrR9peB9XHQ4Is66h
4uOX2ladD14p92j5s9yAHxn3k/Bczo6/ASZKHF7bfkLzYp+fvV7TD2snKfaIZVSONL+q7ZBPUG35
jkiJ7SaiTQL71LlE8LkJv072TLTZ6zzb+ja5Q7oeJ7P4KZju9lE1qx9hG8t3LzG8b6dolgsF+U9c
byOF6y70uljkr/AyX4e2QEaxy5sENncCfOg/dMAE+Bkr52rhtd91SafOUwuMhDW/hYrUQ1UPWv6u
wh7BpvlYB44I1OEbhQHjPstMgEBcwwxez6q+dWAl142ASLByh7K7tcoPPuMo9g/CVpqaILQjmyEs
fbYbPq8V6zPvyo4EEpIWZFx82QwXK7Lg6lecHSRC4bl9m/j6NiwQrkFfkEhtKGXEYIFaU1vLVt7I
JvfU9dwzdTuwyxncGlguS7QXIbAiOAZRUqMJf2XFuJytZjJ+V1iCHgmfmnIjchMGtQs9ZVtOMFxk
+ZtOXhD08/TSmxPGGdGf+H3sc4Zktw1Jh2FW8Sr10WKN2RM5ntFSHVK3pNjWAWPzVrCMvo4lGuKm
KSr3201iXAIuV7uHxhY0K+Mp23rSBo+jmqPKaa9bRdx/2L87Dj7KLHLwAhhS0LFruFDM/uIG/g/M
2WKpmfm7Z/v4jcc3wE6PSRffumOblrSspabmLwZbXSwcjK5LADnH0XowGvzYSWpx1GgWbTt8L83W
wb1ANalvXei/iBEQG8x+5//3H+SfGmps6btcmD1SgyAeAv7l3/85kgSGaGUO3t6NoTbBF9Rb4pXp
f58j/H9YtGKp/PnPbeCruPsnC/jyv/+7A3xpQ7IczwlYHkhXuIvH+u8OcCn/hvHMJFBh2STM+Yj+
rwPckn/D5ib5zpjm/8li/MMBbuEAJwXBPx4C3mIp/y+lKsS/L0oyLOFgQcf8vXxj/vLNxFIQYj92
rQM+zOFU4RHfJDY+Sfj/qjjEMmlOi6n6uynjenHAwTpcOYQ0poVkI/RrkstsETDfY8dF9U6CWger
XI9UzFGZIFN67P34rsnsY9Qp/H5ASQK6K9Fi6k0MJObnyHXjY7Aa7wlJ2WP14jgiADFvd5wdTlXL
53lo3WGFLc+PLsT53FPbjxHwMJ81A5cfLRDQ2PVlKfdHNoUJrwCXIPbJ7a3oTUkrnA5IOezCOi8O
l/2aanbCqacnLv1T8mhYJRc9w1acfga3Gfos5inF7+ZN2t10ObtN1ki4HLNCpHfsAfMjGOfhZAcw
dUM7b9amo/DCz155BRWSf9ChOZ1cxwku1mAlB2/shjWoa044GOHVWlCS8wsts9xNC9dENXjNM4Fs
3sbFeI6KnNpoYe0pjnDukQ8RSPkFxnOhLdDDtj13e1eNOM8RKbuSWGZAHLbBPrNSEnZyVg/yMLku
E3uOXv8zT4zqkEWRc6GPVJ2Jbrd37bvPSuHN4c7KlZ830j4Awb9uJLyKyHGvpWePXyEAQ3AaE8Yv
vNInH8ltm2eG81JLv7zNLtgboFVJv7c9I9gUslfvOjfdk8pBe2IE0P5xqowIb0ztl8cCNZS2tF7c
JEixV3RZ4sbzUgZSZfMddxWtVF7GeU9WLBk35CfbJyijoJFEv1BW2oAAuzHG895GY1uNRu7w/THV
WaX6QPE55dTAoI6AjvSmYh49x5Hp/Ct157FkN5Jl2x9qTwMcetKDq2VoxZjAQjAgHVp/fS8w06rI
SBbZ+Uavy2pQVsnkVYDjiL3XfnQM22C3pD0ycu4Y0iTmuVdAtP2uJVtlwgO3SLoSKEBREi3f0D93
uPt2Jl8AJp7QXYaKoSz2OIqn0Nw5dgun0CT8ymTb7YAZFXC9mqWlBIgDYfV03diAfKRCGR8GaVNu
vuOLkKQ7BGOxFz2x8WPk6mjATJq2wkYlAnBBHI02AfvGRggeXTJWCi89cEK5I2mZ5xNMgPaqt4V/
E7GGKDaTpWPsC/xUNzEClsZlOw5BtQ7CFA1ag5vDXVhWbACXhc55zEKlnwOnnx4cSzjuBSVgV+za
INBPaWVpd5Fni2kbZXB4sLHCfLMczdRvKgJOHahe0mM2JcpYb5ai7qTg3ywDwEUJix0VWvmhL4Zh
kwUuQciYM8S1DBj6YdFwtprx7bbrSw14vNVggo2LcyRrlxC2MW+B47AWBGhoI2SBXax2mB8znuZm
fBZtD5Fc67NjipuefBXSDVCv8RMRG2iW4UZNgUtmxsgzDKCsuNd0IzunXYsQoW+0G9PKJYcSUQhM
5IBWLozM6/e21Vl7A179hzPO0x7dV9VqLBp51xh1g2YobfBQhTqRqxhFxJCTqutXLAxdfZZIUYkz
EStkshVOO7y1tCFI8inBFnUjUhZNzXho0xjcdRzNhH60DyiKeRrnl5PUxXVuS2cDPANIMt1rvdUY
E+0LG4PxoqXOpiOKUwf8qhez4EPYqT83bpyDUPX6DFwaawzNcCugIdFMlol717zi4hpPsnRK5if5
BC0lsStRoiKKPcjZkm47jSCA1dhWjwZRUFdNGnPN2SWB9SlUQh2iRidPY5do+rJxk3idFYxdtgxR
nL0vGJYs6j5JL+C1OyetK4mcY6llw6IbTeYGFozcIWRILEtMJl1QNw1BUuyFdAFfeBFnbnREN12f
lCuqx5Isz5H7kaYQgsp4k9fy3omc6Nb2FJI51y5fXUy5rMksIXedP/T4GHkg/yOzGqcM//3sOvs+
lfG//1O84/+P2Y0WVr//XJPcvqj85Qev5/zn//J6YuH8w9QdoM7SdrDDf+f11B35h6uZ2ly4Yg/7
rigRuvEHiY6a5dk2XkO2RdQMf1UlQjf/0ChhKHQtQhcxkFv/pCwx53r033Uz78gyHEPXLMfjTUjv
mxn0u+rE4N6qsm4w7oqoLMUXEVreZQSIvMJh4XeE6HSODVo9e8mIUEfVrsAXVllFNpvjT8U7UX7h
OmwsC+l2OEIe1kpkbIRXIXQYZ7j/PutwOmyivADJpRyP5VHfYwioMTpcmVbIeDvTjHkVijrFoXIY
89t4Es9VBwKPaOEeMKgxkWDDjVT3s0VC3HgO0FwAMSG0SZmCal23mhW+K7twGX9lGdiTOKwmd6Oa
tLiKDMQyZdN35bKX3dCuv/uxf9J5zOXbj18gjl2XU5ef0eCQ+pR/WfHDRlOZ6ncpcbhLjGDE2Sqz
W/36VX4sHuefCV0EDQ5mdY2LyPjkHyTOt2nJZ9XvVGbWa2Z/1WYwEDQIoAVrYxbr/fr1fnJd8FFs
PphpmCztnE8v2MKTmwyKtztbK8Yj7tbuy2C4glWY781C5RYoyULqsbctA7SK+0x3EMnWjI6WwLLN
tVFg4GLBk5lvCqvUV6ZRaJoQlRK70wC0xLHG/vDWZNeYLmVhjvctuCE0+4Yx5uuoyDDRj31FVojy
bCooi1iF1TTpjDjAbDJyCil57AXAv/iy1muvXJlGAZpC8/0L4U2tvrLNokDY6pQ31KQDgTbpDCKu
W+PFiuzqw1QJevbYLCBpYQZo1W860r/9YrZlG9LCdIqPev4Wfyz7+6HWm3awh7smyD78KT/CxUPQ
L72dSPy/jJn/6NA9R29VXucfzS/P3f9rVnvjl8G56KSyr9H3h+/85/88e5l1/2Hg9jVsaqC5HfyX
I5gb6Q+NjvB72+9fjmBrNgSbGkklmH4lP96/HcH8O5qhcZLrroF6jFvynxy8+o8HLyZyQ6M2QNNq
evSfrvnp+kAnooWmzqpoigbGdsG9qMBd0C3CgfXGB5a+SG/jU9LtoTcle6ftot00FRejFz//+l7/
8Ur9653Mfn8bqMv8uX+8UllKJsonInFfJP2eohfauzSjLwju9N/cEz/90HyHPNDwY9OL85N83wtD
Nze0UJHu12g+pWO2loM8Db5t7Iwq1DcF/j4mRT3M2jkWfIpyiG5VGiMVostD0uP97vCeL4Lvju9v
H97kZ5iPVAstwzw0+P4dRXptNRFGoF1TCmgyI+42nzWlnt12ULLXSTgdk7aJVxXjA9LepGOZ7Bc0
7Yj/tNzqZqSO40C4zmKsgxsvtF6CelyqknlizV6t3tRRt/a9+AXKBtrpHPf3uw84mTAQhZqiGE9m
s2We1ezaUgI3AgFXCvuxnZS9nuaYrVYdIuEQkXLfwjAh1k0MFz7ptaxq5dmM9x6RUR86Zuwr/Avt
61yNNlp80fqignoqsNIF00kbNKCzsG1VfNcOx9C7CDRDrUkN2As3RmA8bzECOLJ+Ol3kbJptp/Ff
c0Z4IwqsW10fGpZVorxyFZC8ZtTtq7Cs4jPi1IQ4O7wNIbPtFQKI8RXpYvqYRw4mU2IcrBHrpJmP
J2YdZ/wK5yxwIqLYoKiO6qmHp7Bi8YZiwiDSjbmpHXrbHHhjGiowqS5zxzhtr3ynuO8ZY7MmIEd1
GdO0YB+LEoRcknm/wzZwlam6XFZ9WK2ZvLlLmIooMCu8TZwDoN4LsmqQfZX20u1SbdOl03PsB1a9
AOaQ0emT+Sb6nlg2WR+yVsNz0uiPucwt3A4anqJCnEU1ved82AsHpiKdoAcCLBjpSTG/YIdggC25
k+MRva+CE7WF7Oke7DQ0V6Wfw4ysYCqzBqTjjRTLJm+OC5uxyblRIdIhAZbM5y1xjm+xV1wYihtj
su7HST+wt9wbyEbXo1LPhqM94BZ94nFiYhgcR9YdNvRYu492uJiNZaABFs9Fqx8nxGlMK/hdwzrT
dozXwQ8NFF9JjiMmqdzynDQJjpe2viN9xVmklgjRjU7xTW4wQWhS3Xvtw0BceYo4iIXTTCOWtd49
OGYVvtW+rC/joXUIIwG0vbA5iJ/rIPaOAQkIB/4Hmk3Xd8J9KLjsqeqCR1ye/o1BVAxB9rk1vkLH
lheQDsJLrNjWChM7KW2pltD32oIvzUmkd+vhZEYnBJQRtaCun7PCsF49LElzeqbM9mlWdFdQ44e9
h3F52+DXPjR67e4bh0FzHwj292Y9qRVjr3I31VHyksXj9AGT3N+RzbECpJO9yVa3H0EeVC/EZGZX
CCb7PUYh+6Yfgv6sanM6RxoZgCoR3blVAbbEXhT50bIs71QXDibzCaURXnrpWhfuWDW7YtRG5FCR
cUXGSXe2sDzecry9JbVdUro6qv+aSuNst1l4OxU6a+SSRFYy1Hc6KWnYt72hMvEiWEXzVlrae9u0
xQvV1Is1FJfk5tL4FesQLv82LgXSS9VFDcMmUsHq56zn7CLuZF14YUs21PCQKNPfVXo7PLKBPjAW
d66m7NGe/3wxdWoJeGUp0mORxoqTqb43dLphZNA7EpjAmpgQDawnMxD4a1ipO4t6hk7Kri9Xrvk8
OqO2bczyna/EWJE2tyamol2niIBEwbiMQBxWu8kqSxpkfQOjs+bQlcMGg8mUNZd+N+1YI6xIwGXY
xzUJPhoFyJ2vUcMhHqF25KTVcxSAr/hR29nHvsSjucJwouOZWjDrP7hIIaZEfywMOnu2s1Hw6IgQ
AVW3b3uSmAPjGA3TpiAZog+d1ZRv+uKx7I5krcCAhsPN0h8yO8lXYCJZxLV95iy6pNlOpSDKDpui
vunlLnGgBKe8va49S0BtcXyQRPpgqFhVYbUsrRdE9WzPwh2GoHAn7cLe1eziYLUtY8IXlmaWyX2I
apBpFGPNstgFRouW6hYoKDRYgTv7QyQiXI9knAdlMzvyFp3WHgNoOvOy3o/8q9astlYFNDMksIoY
6RWydzSqnOSsehxAdTbuNtaeHeAQj4mCk7PuwjAi0MNU5iLSrhFTYLAvdPTIPGmmaZuOd/hfmZOw
pzePDBoXaXeXhtGr4X61cwQKKeDybYF0YuWHCAOGM7jIWzGUzqzcoiPUxVUo69VUTO55mEWjATZE
fIVfCfHLlgWuKFZoxkWV6UcOkOWvyxiW7X9/lrtSt0hJcC3NZsH+47OcXjxkK54nuANbRN8RpROp
KKafrnBY4R+0HrKMAG0rF2usDQVw4XVjuk8S99NWDVsqRoBEtrfGzBKwDkYBCVFWqSy5CHPSF81M
rooAfaA/5qteE/mNbkn9qs3KmlPRfGWdf1lOTCzzWH/yvTm/RUNiI/VdGHakVpjlprbre7Sd0RIo
LPdUWBFIZyFT8kj40kyEDzbTe4v+dhnr8AQH6V4wu5Tr3vDzhwqNKwPpLvsiawEvLGYjbIR32thW
GyvuHkVnLsklPCQRyplKylt9Yq3nuUF4JtDl7A3mtlYsJH0cJYyVcJINyUFvxYalHLZpndjMAgzc
EpLaCJK7vefZNY+8yIfJla/fcq3ADM5INZulr0bjbsb5ozs4n8xq6Hh6kD7ZeTc9wtJFqQ8jI2Uk
TiQvU9whHxThFyz8pwhkdOhV2C+oVYbRY384rN2ouNdIvwtbYs2lUYKa3ub1my3xq08i8ncMvPN9
mxfFKtBILR1qb4fjdUeh+tSNzWWUyK9JPPYg8mwC4pjVziG+y7402WjbTNkRzu6KjEdh3Bv3AY/o
SqtfhU9SXY0wgEDfZ3KX2W2UTDwbKP8QpFcKMxTfFPVwZQcK7EnwRGCgtoUJA+gF9ciiqtmzMli5
rap5RxKVF3XgotzHkb7m4AjWWu1fSWuCYAD0gPLvwdG5QDxwVWstUu5D09qACsb4WeYaq2kmtEAt
RoIvC4peNuMrvnniyjvMyCSsygPh3Pay7LMn7NkgoBzzPq/U66Dp5YbwrBRVYL3MunaNnhalkDNw
qhh000wfNYmwG+tfCYMiK/exU76ZgpSGZLxOdW0t2IdyimA7CkMDIXVzEAq1PA+vY6gjkXB8bQXG
+sYX8rrW2obQHXEgBu1C8xvG9Q3XAIIerWvkygN6h8/1ZkIJQJZYv9KGdOel8kFO0Q1ukDPtwVJ0
PLAwE7lZdaz1W+ll+2B4D0J5SuWwhJO3RVhftNYK/i7Of9LWp5XVVXvXr86MZ9YFKWcRrBEbSIaT
3wb0EnlvrjMo5RaCfRdQ+uA8GewgEAisZekfVKst67bGIHrKm7U7gLHU9yJFf1Z6Dy5R0RhaMUlc
AagmGHZrWl8dkvqMYSXF2bXihd1uDTO5oDZAzIlvJbyYw4WQUo5dT/syrbUZusTTa3hm7tzC6yyT
9tSWl0nRbXKYvlP5bLnjixm+FO27IPKVOcaSyHUnfkdUvE71q0C/r5oSKzgiQIkjo14NSL0Rxe6g
KfTBe5yxQQo/hokI3GhTNO9RP9AarCZFtobsNm5xGBRhgtAhscT23aLDaTsSRmPazYVSnD96w/Kf
PTzrx/m5IdnsC4+77jkdVo5BFyOrQ+MD5U2WXj3cDLNDk1Il6i+KHEVcyjfMBrDKJR6c8EIQYSy1
I9i2BbR+vH8muAVvJai/Ygr6JOCq7RTAAQK/KFSRABnlm6UmMpfmEMCtmPh7YCm6EC5lBzEnc9ez
LhaPcVMBw0TBQ8TtqiIDTTbcinBnS2D0st6ZZKvjCkPatKFSvrFKa1EFtxRh6851V3ZRbFntrAYQ
c3iYN8WIhDkNyDZ4QhFGUPd68sgE4wpMCb9uh343eqQaRXKFxHJZyPFoy5cuqIi3EQuU5mhw3EMw
0522pVY92D4jzgx1SZxcanq3Hhh/WtppVNVWjNUR3T+3FVCoSuymzlxP8doyCePOcRBY1YlV14Hc
OjzCR6KT5tPjnBHzZZuXsXzW9YjxIcOrMbsG7X32qpc+uwwy8umDNwu3atKfo6FeZYO3sjRy+nqf
QexFk7ZbqXhg1xMRVYovb1m1CH9LK/W2zFCSBSKNuTQtEJEWqAkNbYtPmkxe95rMrbvIjwkqBpu5
CVr6CC0IbP4WaKVGOGJx6ljpTdWy5WSYRoqgQeUPqgo+StWce5Syhyjtbwe0tkdfJ0Mkx0J1KLoZ
dnwHGuPDkN0V3C7Ts7fCDJA0iuqYkyozNO5WI0agD6gVOpF+9afZNc+bbCJCqezYNR/0ukzZE6nt
f9U2g1YncZJ96VfVxQQB+wzIC3AWqsttEMdzL6YECGozTXnpMmD+C2KFBADjCp16hCvRd49JacVb
Ui2a3wg/9E+MN2Y4knm86Rm2Y/Ks1O1P5UeBo0uNWC72BQBcteqdcrihN2xYOeku/ycmU3/uTyaX
cMQC48VVquP05lNFHF5zT+PP3Y2a+xz/W8vjzt1P9q0RAiZFUyTm/sifOyVMl9g45u5pmPso81tL
VZSJuBGoAh4x09bvroiJVtIH9l34V9NDXdXeEYyH+VxjDSRLm6H22dXD5pLAnvAtAUB1MAQ1gxVZ
tHs5ZrUrK07812Bq5H3biPimUOROEoPD7au3d6gmkZMXqjq7ttKW9txbTnOXOYVmvfGlxUrPG3R6
/KFgV9eMk7hOvb59a5K8u80M79FUUuD44ngtzCey4sGkNMFV0uinwUJmmaXdy2TH+sKsi/g45EOF
EN4nw4Y2R8VrQpYYXCTWVsMsugor2l30NzzD4EetRJOtmtp5HNKK55LRPSXEqnBxYnSO9xBQ26dw
rLsc30DqrKcB9O2COBnvADZcdxYOF22ydoWW0nJIyLyhtPAOjh6YnWvF5XRbzy1dPjd3+dzmOXPD
l3/r/bCR0wdWc0vI3No79SHj3+Zbx8h2vzuHcxuJVXI6o7Loz83cZLZzu2nOjec0t6D63IyC28/e
OvpTMMT+Ts0t6zg3r2BAy92vi2fGmp/HYA4jQAacKF1Qysz//Ls1kEPyzuhhOdv7eU90huU99cg+
11Vh7sFEOyuV49BqNPv+1y/7k+nbDy/76ZYRdgISuRzTfV9ibcgs6io9qQ0s6e71r1/pJ0PO71/J
+bSmaXWQ1yCb0n0Y9q/EZeFLImSwnZx38ix+86n0HxuR+SRg/8/2ZP4uGXNqnz7Wv0+qsIxhMM0n
Dre6e8SYGj0383mUzSdTZ/fBJp5PK6hGao+mmCNsDGp9m8znmtbLbPpzAvuPFgX/i+3s/26X8H9o
h2vye//nFe7yRb3m79EPW9z53/hrkaA5f0DVldKyoId+W9T+qSvTNZi8KLqkSdP5bYv7L10ZGwbb
Q8LhQeTVXEbL/1rgen8w+gciazH/BwfqSOcfrRHm6/bf60d0G8gwHdPT0cXajvzzofTdjeuVtZpa
ObQ7bh4cD2WKJdqByBYNJAywfqguOOpy2OYWUXW2Ih3bTcOH776sqz9f7Xsy7rzE/vwmDAdtG/xJ
YjwA+vx4emRuEfFwgLFJAgREqlFLl4JcXEjz4egQmclEj66w6F65oHEijU0Po78jtWdZNVl0rxI2
tr9+S3/ieL//YhxW6xYrHJf9G49l69NWw7MCLEhuQrhx4YDmEbFLZ0lgKS1dE5bqaejn6LIMbAJD
rxwHQBu6uIMnuO+rwZRVsR9x8rDN1KXTbxIh6mg59pllvvRWGXxYustjVcbAQIB8Bk6xhcLFsAnB
8QTVNW9PlQzat76IKnbXJvoX5NJG5u6awKULwo2W7kD21eXZ8EHILEVjeE9jLdxT6lRfocmGH+zm
8RjMF5J1bSqQousopaJdER/aD+vRdYV9yJKcvN5ccdDsIr10LzTvm1UFtCkplok7BEd8OiD2cmsA
xokwpsVb7U55h22BheQhSaX+DpcAbVjthJgqZcUzZi2x+dXrRlWwjb22CGZvmdDFphu8rESkyGgY
RFpeqmUzJv07fhng8Z1TfoHDgxJIpu3kY45U7OlDhTFk0VQ0Q8pXQAoLG5aMV+PhX1r1xIHIX+oQ
g5BHMH0qGXsLMJC8HytoO2+rt4WCOwolbS9ZIIAzNSWYFQcp3gujd8SSMV6fOdQJLD6fgcAZGnHh
dLPLingFxT09rCvcia8YUE3SSvSminaJ7RIPFRu6KtYMb6kjQNqbe+YFU3lVo0aKwFBVoSJouZeX
jt+OXwFUNuYWNKxGkl6EDxEVmjDx4/vavqlErk79GJhf+mrq8Fx0RCubZpWA6MpsYP621B/mIq3Z
EOkUX09+Z7xVrK8vRkGqKQPLXt2bIcFcy9pj2QQZKtCS1Tg44iLyNGUuh5h5Oz8MssBNlvYMZSI9
5vsfpH1E567Bs+M9pMfOV4PF/LTFf2rTCZmLuFEkSlaDPr22Zd9DA5wGETEo5kXnQqclrsTp74rG
5mbwNJ9IArsbq63sUD6servOuK6nGAilI0Fiej7jMBghzjdGliRiZC0yszHvpiIN5CkaM5QbFU85
jG54+hBFdGi0GFVncP7yPh6pBEVR+YRUDPTTSlWw+SgxCVUawn7ppTY+FBzX4wczzulEIHNJ7Ivb
KGetEfOeIzFrOsa3KAOMDWM4Uqi8obU6ZptjdWpGK7CuB6o3uCkDi5ilXowYaF3q5Ec3hLRI3OBD
oWgR4v4rhzgGCBfmE9a+5oWUhdu4lfOGac/e6LUYyQI1iFM79zm4VUAfgEpb35TnBAMlcTDgEF1o
/sE4fDjknpHxpIXrwVbVpsIUSHm8gsGCPcTinooSexV46l0rBgSnEPD4gkaAl1NTb7LKOUOBXZac
uytbDddOA4rKIeLA1+/ySoCio33FIMT7WDSxmWxY0ODmB3gFD68AZrcKIzCk9U0LzyrHsz2w1T05
w3TIi97mloDGjM7BDlawlPSPJjKHJ8Q6R6nzCVwr3KEyzNuaHw5RTaALpgcEFTgDf098YtcJSIu4
DSMz2GICTrlzA+Y+ngWGxiNr0oPJBYyVMPDc4VvWWsLuTQ/S3pgvk7I66p2WrqwKn1YnbnCxAtos
gxWQyevc7dGzRCOzCjWiZhuG50rpXyMwJ9d6Tv8QjtZjrZJzqaWXjvLJ64XhsSWxgUj0uvCXeZZM
x8w0LzNMzT0KwWjmnYybKtG194keVQK5ArNXL9OcFHQSlUjtIBEVa3Rbn4kgxw/Zq+hB94p7v7Au
vDrdiAmrLPPVdtWaRQmaZwL5RdwU6sFwWNeN6veWQZwt479lwt7xGl3xvV8Z1xZWYqSZL93QHAjL
Kz7IxUzWuh9NX3xtYPZkRnKNVhSeat8igtLKFH4ACMsqMG5UizzSsOHsd+NtHQhs3b57JwbJaK8w
tkFk5beElc+mY6ij/XrUCaPZMARbakbxEbTAYxxzvDELfeONpNTgiuICy4BplIXR7r1hvKzFgHfN
UavW866BKz/2MfwAygWXY+UERf1Bt9Wtz4mNkShkSDYZ/C6BtdTrpHmZpujCLuJLaWZiE45vbvWu
h96mrCt8ag3IhGLc1r6Xn1zfyElgi4khqr26fBKgAeJcQmpD4esV/iUyKYfcoGjqXseRlDmnghRq
1xqQgXALNfqiBRT0jG6dsVihGfBEJqLitY6gUXY9ZnvWWQEFKfF3uQ44hyqcnjNN+42XMVfAL/rY
BeUXbwhOjntNV+ksyGM5FUZwSgm+YCwN/3GK8IJUh0Qy5XTML4Y2nOrEZDREJjue8myoaGM3sZcx
gIzaeCdQwJZJegKTcIn3PT5MpvekD0a5jXDAkywaALHWEigNgi7xWosIvGgKBlUoVZvsFPv5Bk0x
WJ2cLW/u3PugPs7sMU4SwtzC0Yr70IjxdxlsxJg5Ez9JLEsRddGWrPuVm8bDTWmSVsY7F7hagvou
KxoAGvyudLWun95hWV8SePk0CchyRfSF5fi+60j8DuzOXkO+xbBeWUBJfAszkG238nrQ6isXpQPM
J00Uxo6D1SA8BxBJ9eBBImYepTPhT0Jsgt22xMAHtNjb8kTB7RfstRhmTO8/jLY27tuy3mHQGY+d
qO9B6eQLxRC9HrCBZkzviMEqrirHt1jITUfBP7Yi8jbrgtoU1AEjT3s4x+jEkqNCQL4oJWYnJ05Z
mkSHoDLNJRu26H10gmNbYW00EPVr0zzgNd1gRVZj7iRmtCwA523l5IRkQ2u1aJdRJs9yVDyTrD7v
lpWasL0FSLDM2tbf+ICXdqVAhhpy4llu3WdG0FK6uB/lDHAfjRbefmAMhyT3t2SwRtvEJou70A56
XBNjbotLyjHnUSbjV9lXx6ps/W3WibMfOO7VkLfDDhn/ieM3u4qsGf7uxlAqU/+SxGyM7VW2QTi6
dOvqAbnGZgoHEEqB5520gLOBOpTM4HbHw6vCh2gt4c4hKhln0Hj2Udfpiik3tuYTDhaKopTcyNyg
SkMnnkDSb4u7KOv3eoxSLgH6qeT4Eos8ubICdQUIPcZ5VvRca5YPzFF7H/V+bQZvxL+enDhc96o9
2Hn1kPH4Whpmt8O08T5aatw2urntiSbipp8OtYI4UHnhUwaZuNKoZhxctUetkEg+ofrWKgxeWpKW
OfatvdZY47FsJkwmiQv/PVgL7CRTr5J7J3QtvLe1SRma18VDOpTEyMpyqH3O7DL+Kuqc3VAsUj/e
NNhSr/tqDEHlKTY5SxXEDc/oxDC2Zj3zQdK8hHgON80Z4WyI8s6Gw/gldgbETXkS1IDfaveyanrx
EZej7HZazR0vvQiFdWu0PVMgKZKZOhZbw15RMVL2kIJUbBPNiai3SBfFbJPX05ObFerJtQfaAEP0
XwLpkmUf5+krOKf0a5ZOw33psysqCtwuC0Ai08noDdUtGRuZ6CdACsxKDUx+ENZ6jsYukyHfpRsm
K69xzJfAE1TuhGSyG7cn29gnjQCFF001nM4oYaO0HY2+2Ge5x3bXFKFBZF3TxwDIqyZcO3y1xTlz
spT7xQkZDftVjMWiLeryNgGmXm0cM+uCTekP5Ys5TNobXh9EMbCpo0c9MN1+absVNMWcKfw+i0Vy
OeKLvYy9ygeoqqepuFCeW6QbZl+u3E4tGNui0Lz7rkFOvIx8jQDtwEjkcXRL6Ddo8btwNonzgayJ
OMZ5W0xWvIJ0hQ26EXz7aCVYKyaB5gATctlDDJrbXHnJWFAlCzyVyzqBlBO1MBU3GaMr9mzIUwm2
00bODEqkDJqA4LqDa8G13Bjh9Gjmfl9sNV8XX3XS2i14GOFsaB7g3tcUgeyUnCwCCooZyFgwSB3S
JSCylrl1OIhb8nNf/dBQJwStJLT35n7A5WivCweObGqV4Tt3egvQgDrAXyqtBM6qVW782irOxWWp
7H7bjAFsRxdbw8LpB/A89CSIXCOlFMkyk5WQXozLWK6gNYh4VzYZ2lrU1Jhk6zqJC0Rd5nhhtPiH
wEX3I/1pAugEkUZODIBnseVKqjEWl0VspA+Z9COWvWXXQohG1S3xoNQ4yTCuFuHCbXAG7HyAEl9U
L7zFRDR4hrHTJaotMSmxlz35PNUmCsvoNQkjGa1ABaNzSIEAzbwOk6Yh913rqcf8hacj9nJrnci2
OyNqykAUBiE6IAwjiJTBHboRySZtOz1ZZIzDxkMfTo5OQD9Sdgb7SS90VbMTaEPKlaJcuoOHEN6W
sZ2+qqG3voSFjnRAdBid9oFBxC09Y1t+LSN4mCtRK/+5MjqWayMKwo/UYT0B7z3vnkk0LWwCK6z0
CydU3Kw12huP5HcNemBIxOwMGXHLty7N/a8Byid26EbPuecRf8DTSJl6tqqIDMB5KzGbr1QfIHqC
oFu+BGMy3nkkh2noUEqPJ2yQWNmVHcQ0wRNOvYVop+i6crumn9k+pGuiWQP+NwJ5fLBiu+o3LtEd
L0FlJR6W+c47Io0fgeulHdrCdrK1L7w+JvKxbyhgfz0s+XFcSaImaGVztq06GHRnSeSP4xs9artG
cAvtNKAbh9gb6JnmbIr/h1dxNddAO2uaiG9/fJVyGjRZlnW9G6tY3yBa+xJ4iVr94xex+c/sAyWb
xv38UQLqqTaOspq0u4wSn5HLo1vHyeHXr/JpbD1/YTSGlMMEQZFl583D5u+Gbk09lCOMVLyJtkl3
pBrrslXAbYmpSH4zmP/bbI3XcogtchwMxbg+P3+iyEkKLSvDeqdTrfZgiHI6yLgf8fbbRXMLaBT/
kHRy+z4cDSq8gZ713YjHGJIedUm5TEg6+J2Q99O6YP4CcMU7uoGbipJO//RbTnFDCIET1UAzg1d3
ROeFu8K23bfRDr7qBjWvEiXj1n+NZH82Zfzpi7pcO4xVLd1xPr2oJDmgsFqn2hUsMjZmUExnUw0Y
2aUfQn2p5XVVu8la5o2HbhculFek07EIQ3lpGOlM5KdUmNMXLhBDMdmTii0oR3G/KV0jWf/63f7k
EvHYl0l+MVNaBLb9eIkYUsAbblrIlan099ASeeLyuUBFVsE/v+ZZ3bBt0HGJIEv/9L2QpEuwTW5z
zfNH8OU2ydKR7BB//YH+fkhY81XvMOh1JBuiT6+Cd06XyI7RqlWG2FCYIhhweWr/+lXmv+X7qa2L
ZMq06MiYJjsY+eev9bs7SxiJVVQuggd0/SgMPRz9TDms9moi8/Y+oiW/I7RuuPz1q/7ks2Hd4bPh
c/G4rT8dgCkFuGpQzOwmm1EJ69UAoGaczQuDX13BP3sZG/m7bbEwwHb1aS1EKLHXDomW7aKQ3Zoj
s/jcWkNy+vWr/OQrNL8tn1wTy5n92ZCEtAM2f4dGonXDHmC2wsPj691+RFZ8VfmhTlCJ/89PRIvz
Fs2dbXDzcSb8+Lt5Lvs7DQLHTgrigiva0Tk0C1llbza/ubP+fgxwEDpSekj8CNqxP23yrBhBX6HN
84VU5F/tBAsPhvaazB3QTOK6s9uQ5jAL6w3Bq+7wm5tt/iCfLlBMAprB2oXzDCHXjx+UzN1otGpe
3ZOYvGw/yC7BO+LTNZo5fwLXXvibW+LvJwmSAgnRArIBtvzPuYMWlY7Er93t/oe989iRHMna7Ks0
/j0b1GIxi3EtQuuMDREZGUmtNZ9+DqO6qyJY7s4p3w0waFQDld1pbjRxzezeT8RlLK/jLEHNQsMz
pOP//ccR/Y+qg/93pb//12hEqvxlEy3eyrd/fVBiLburt+jjf/3Pfe796+ItDr4XAPkrfxQATenf
w/lLjU1k62KIzMb9owJoWP+GncktwFAxTPvK4bT+zUWH0gKRjL8lEpj/rABq/6ZINoRS6HUWp6j2
j+w6R8sDqCs1eyqTXHrgJRE8vy/IlMSuDNe+XUp5rd0CgM/2pT5oTxZ+1Ky+jMqBI3i0+P/4LRNu
FAk1iprje4/XhkHsGXG7NILQpWQhxJd9CqfcrlNAG0hCTVwZD32boWumxKFPLX289I1Wt8gqYztR
JIUD1ombehRxZ1QzJBNPf9ooqnx+mmGgEKKB3xk29/dhVD2oAjJw0yV+CdaNhMbcz8ruqgejkSWg
26FtX+a+iYQyfl6FsfznP45kiTGYUA5EpNEcUoyxii4TsPjQ4nijGIOBc4wJPIgwL7mkzFncYOiC
GCN5j/fTPz06kz6/G8qXCFJZwp1k2CdfD1zZkfB6N+R2SVEqupR17MaUtPImoqY0VFu/hM3hZ6iT
Ql6FsQyQ+ZOG9eVcN1Dr1Dp8nUA5AjpO6rK6MJvEX6dRJt/nw5JyvBh+MdYmwY1egC8FW9bd9H5d
1RPx9MAXUxZmPVnwp2Fkj84Pu1RLv0UuaJkJWbAQMEOYN5jCXJ4e189mxl883NsRRZBg1lmjn3Hk
pKWIwZzKZtP3q0gKpAt4wljM+arQvQKGi4wZuiuxuyp7PddnnKzOg2SGpTQx+KMLwefYI2ElEXWA
qKFn832KVSe34IXQE6sq9A3ZXucJFU11L1St8+41tbuIuRbdnf7+Q6PMw4WgxJQP1qrff9Q0M8gx
FPuXou0zuRbPgs5y1v/8R5hARRtIlH//EQupCjTvMLajzG4jYEXxlHh0xoIBzoMbsygSXwn03z8l
pwaERt2wYBTL3cP88eclDkUTb8oDA8bdk1ceD8oBtjDM4pcdIuuNrddSRsEtCOwF6nzpPJcjayKC
H1gLCncJRIS4fmIvPYo0uRHWXE7tZlkWJjYFkoNcKmLtyWPHxXWhtdjR6waOlKfn6UAcx/4Wt2tw
C9IgNvD925TALmsvLxjBpotWKqIYc6cm5ogROtKnf+pQpGElQNxl0zFXY/dqFNtUqICI+1YeeeWZ
FXvKm2kmqr9A6UAkoQcPI163Uk0mXyBBFc6BrlQ55QZEBH6aiRS4E6v0wNcDDAUKNGhP6dJ4KwzK
tB6pzXKZa6W0ixorXklJZe0aBNYmpvdA1GH6yONIFugXgs9ofstarFEHbbqlqYsILqVrTpUHT6h3
kuhcaA0ZQM03llHqYihmZ/80svLWReqCG5JGykIZ3JS/LuG6siVEmoVi2RgorPayHS0TU5167v7t
EqLzeBqEL3iuYfc64LS+/Upr5UbppeWyFxR/niArNAMvQba/d5o1EgXL0wsK+wka/BbJeWPghcGz
V4chzf78/oMIyPS9QDIfnoahoGndhsjqiNwksBl0MQWeu6Yr/0rJvVK5CbA0RX/P8EBRpwZQex1d
cGXmFKzBlUyZzNnJYoUCUJvp1QU6LzJv3bJO3rF1APddmdRDV8jg4n4RBWgMo2RRquqy1ECgzO0W
lPTM8yBZzgy0cpBkjUE0rFVfNZpFSXWpJe8cKbcufAQ0o81IRNPQpCwfmrb7ElWhhK2cxxG8QE3U
dVZlCKFqXkgKTnC+ZqIVA+a3xQjL1Ux/YcSJpyz0WvbdG2Swkm7fx5iD3mStbivLzgIcgWat777j
paHqSwNzrZ+pXwtPlFG8XSZG/gs49eq+wGnqPjBtFBBlqMSoBwmGFd0jqusVYP4rWXktQm8wHUTt
x19kuBjgisCTEhNkR8Ivrix0lEEryvvXZo4686xPghR+hELW2Kz07C3EksmYi4kXo11p8GuJm1ER
wojaf7NL8tCz3Pa6j8KJ/GTui2HxYQPugwlAyBUxS1BhkVA48C78yuoRc2bOtaUwVASxsiUlOwvM
QAXKADhIvZKr3kn2GWj55EIz0r7CddfsEHWEPSQo4VVCsVJcVLWGXzJZBbmGXOinUPAqjo2FoaWS
MmuIAMEW5mYhbrEbjV91pexRofICmBdpnFs/naSQ3K2EEpKxTPrIW+Uku8sdr3CI0QoFx7KEiQdq
ycDOGcakb97VVobmsFHKwq0pBOSCEjvhJqW0MVZvJlW6wTqZG8c8kEoRCzYst+tVmWce9RHTsd5S
HUbLOm9LWEhCiGwlqKUSUxJcMFWD7ndVOY9Lyb6kUtRh611z4cMNORR2GYNMobLxVX9lqSW2X0ot
iFRlCT/IXHa2eoNAmoIjs5xR9FQYTVzKAV3vzLhC9AyFlxz7JEOtriNe0CrmQ5LnUNsU0udBvVae
I23risvYaeVrr7a9C/wgCtTK3Cr+zQ2geyboDWY1mlv8cLoYuagsRfoDJHil6Cs3sDNnnUcmSVHF
Tbx3ZI7RM4VpVb6pYapJFHi4Ws/sPqJmQCSgbB2m4b2nk0Alo5r5oDZ8t/fxXMMNSgO3od+3CLDj
3GWafrcg52jry3wAzODE2feDC6Sc4K5dKpW6srQUf6401YqSFSEWBQrTZiFoC7FWIxBm1PcRU1XF
0NwmJmjruUhwaKCTh5lwhQtDWr0bTgbEpGgtCzSKXqWPqZ7o7YvrxMVtW6NHAKRKGWKGq1DriVIb
+B1eQQAx49Z1MRFA7Y31q2viVqlQj0X+27XLCxWR3GelUAaPcscPzRUwdPmP5Nr/Tyr8Dwf6l7Pk
b1mFTRI7/9oP/3X/v7k9/5FwGNRKP//ef0VKVKSedP7DlUxDT1f+b2pBQgSKww1tKEseninDk+k/
IiWy/G9oAzyHud6QrJSHR9t/5KH4nyRteEb+KTj1T9DF328uf0hWAi62hrvql7soXngRQgq1uHc0
Kon9Dhn8uSz8o0vhX40r3xunNhfFmdyI+0bnvVcVT6nnbGtLnji3hz7+dWr/1Txj87XvtVF2RhAU
CHRgAw12Cz312ZdZPJAF+X4f+Kvl4Y37ZVRMMfXlyq3EPSXdJSzFWY17g9/D+28vZU2Aav1x+oeO
fcLohgPGDi2Qnh/KzUspvzDUqYvakXk1RzeZpJJ72ZNVcV/BumlllUmFRW/2/+gp8+cAje9/nmLW
AuRfBqiFgvdopBP582EzHJrT8dsIGhPxK00l3Ef6lao4O3ia4NJwqDSSDd7u1xWAAg1HbKV1Nhwx
N0YOSBmZVCLvRWtp16gQLjnRcKcoLwfhdlnc6ahizloUOk/P2fcH1l/fPsofJalm1gZWwftW8186
W4T0BVI7+G2p0U7S6oknxZGVMS6PSGEtcbgywlL8qnC5bP2JXXNsZQw/+GVtO7EAlrFgxxviUwfR
TMcQwpxIiRzZN+Zow6OHzI1CpNNRhRqFsjR67mDSu+Fei7m8sZOJT/iUJjuw883RznfKhDJo2It7
TfnQ22JPsgW9L9RAIXmCeYswD4bflhiY54S7RNRWjlTBPYiXsL6wIeHZ0okLxEIWuW2DgQPHZ/TX
GcxbrpwYLUIndISlp8aA1JqFaQZU9BqMybgD1VgH1amwkuF+96qwzh1rrtQhjLSntntOq3KFgMme
+kAM9lkANq3V7lVHfq8SMDPI+hVsAC6X7VXTIoRn4nmn7ZJEXoUZ4FGnJN2arwk8C09GFVLE/iho
roTqtbaoQOS/oODOapQKVJJItvGr7bm52/68R9jMVO98IJylkt+eXubH1skoBsaNr7lm74v7Lr7P
8leq3ziKTcTXz3LboQkcxT3fr3OeKOwhPOLADqLLVuJTEnEh6gt/03bbDptKR73BwWoONX+VxtpS
6UCoI7yZthAGFMRwQuFByZ2NWVa7wELSk7NsIZCywcxuYqEN0fJAN8cyEzGy9VWas57rGjs8+QWl
jhmOyEAm5kn+0vcmuBljYkw+6SqHfmzYVF82Jtuy7SWhFPeKaT93ACcKk/xoPrdJZfTYxHXhh+Qb
bC3tutRBZeJVuXB0Y694JWhGZENQ4g8r8dkJ4T+7uBc7LPhc0vapDpwM0eMgTDcG1t+Yz2KKMshK
IT7h7yxwdqBisYkCRShcSAVGHelviUZw2JmT5Jj5GA0H+JnEUbLGOXde6ibaQ/eN9EQy1YZQodsP
ZvCR4CgeAXs5vf6OBMAxBsAW8FOvYPLvARDPUOsHVzbRsnys6XEEl3iPRILEtIJ3dt1wPrzSyfq5
WE0H0rIVhLmEdQPEc1F6NbsNqFhARngt8DDPXQvT0ucWKFSHBYssShc+7GrdARmnL+OBvH7e9w/7
8stywHxFyYwBY0tta+OonGbC++mWjxxgxugEsDy/slEm5mhxL2DBAcqcY1MQZRspkibuB0eChzE6
CNLG8T2r4ZApBU7sp7p5U4SP070/Nnmj2A8Hucb+gnVhWTNMyztt4sA9NiqjeJeGaeynEu3qhBG7
wjKiaGcYHJh4uKv5/enOHxuXUdzTQyxopIIfaeybRL/ys3fd/0cIhz+vJWNOOobEeOk6nbh380UM
vFtbnO7ypzjggbg0TmpmWGIbYt2K+xR7Nrh+69jGv60LF7GIyA+1KsP7kRcpgHNQG1ss63CiVR+a
sgQbjHuKUOCODEuQtH2TB5u69lYWttieGi00OV85NiDmPlsLUTPPcKxy8QfzqpvCa2/x98AyF0zx
W4Hmh9BtS20O4X7rOUtQQanzrDr+xJ3uyKIaQ16E2mijzja4FOUgXjIoPcKZLY9ijZ52Re550fBI
ufM7zNOm+I9H1qs+ig+pizagKunYEBek2ZpgJaL/5Oq3rW2CDhenZv/wCagPA/YlCgHe7gXZDgiV
7lqQt7k6sRGO9X4UICoQ3ew4LgD4QkGCuOj957773Tl4bEdTELZjkzqKFCpaNZrnY9QcOu9o5NkY
4k1siSODMg4V6FY0csRJnbvLgb4whdI8Eh3G5aemdcHCIcq316GW6FKz6GL3WnAmYvKR4Rikq79O
JfnuvMBhmQVTeouyXinJf0AlqHk7H8mB5/KRfmujm4sTiHaCIVS/T+z7AoEP3EAHBsbEQXhkqYxL
ShSZHTXvci77VghQ/KEVb1zYHz5nttz8Oj2jx75gtEu9Tokqox1+I9+U6qMRFDOv1Cc+4NjAj3aq
l4Q5CVV2KhzBjD069cY/1u7w51/2pouSX2lGtFu9hf5cnboeHWt2tDXT0hQ8kOX9Huq226HDvTg9
xsfaHW1HijmYlYd0t1RhEkn3hT5x8h2bvNF2FGTyrdXQsONc1+KtxBtMuTqvz6PzmkQ4VfOGsYjR
T60XbnJ3VrtjuItsFT4gDLps8a7pN5p2XmRSxzsRGpZTpkN/3bVxl/wzBfQ/7xYDwunrSgMnVeRZ
RrOBdwl9r+7X5w3DaNsFGZfEvKDdyLltldfsPw4FRwPSkaU2RkqV8Gts3SIghcZbG1y6cIPO6/Dw
g1+2nIhMgAproN+DNqTc6QZnDsRoz1Hx6O2wVvu9qt/L/X059YA9EjvHmB/Xa7rYKBkIP73Vg/K2
gtjaNs4Cmgqe6caZozLagE7p2uB1+RVXdKEv7xI0+c4b79H+SzEZrvsiFfe4JJbdtm3POwvH+NzI
RVEYc0AWdLhB+NefVJtmHRy4K489Fioh9atMpd2ORwPSpc55t8hB+vzrulN6iXpjQLxool2sruwz
Hw1jMC/i/BKFTqvdR81CizedMLEijiROlNGRh5pFQlGXceittwYFfoqNHVQlBb05K39QnWzllTdn
LZGx+n4g5ZJd50bPO5lUUvUgxT9PN3zkWFFGezLC08mA1dvDbqSGhgMqYnFxqq1Ot34kRI2FVNBh
t7Ck5a6HqMNcGljKr+c1PNqMyK4r2D4y9HW+1I2NXZ3Z4dFWLGMIXHZrcjnFEKmnNntmh8egi07B
zY2LDLEvvUEbCXvYswZCHp2FuQJRx3CZv9jdh8Bh3M6fWN1HVga6Pt92Iw6OBbZuDLGl5rOBHloh
4ehMRdMRGuXP03YMUBUNuXHM4QIm+a9F5964Fgba1apD5xPg8tLSHgd+dxYUc0eIZx0q6450F0rr
Tl0pQjqXOnGDh+vEt47wRn/1ZrSVPSBjgpLTm6I25jZ60SrUVVSlq1KFduMhUeHNK+OO0vR5Mf8z
a/fljEXNl1+Iwm5vh+4NKhnX+UTQPzZtow3d1rnmpiFfYlRrH4REYl9jMjXR62ONy9/XRFlQuqqG
1VYquKKGwcoU7z1BnpgFedi9Bw6Wzz//Mii4n0NCy+V2L2O6I9QYuCJ6GMMkdZNXG3FsAbV+RxZ2
clftgT4j3OEvUjzLMNqdgZ2cabK8SiTvKomFRQhHPDDEXYlW5nlbbRQbel0qEJxiC7siKvz+tu2m
Hn9HwqQ0erS2vZGFXFaIOt1cSraxMRHNjkzX5977Mp54RNtFFdCuJ+0QBJypmDCKbjcxHp+R4MB0
jVlzkNG7WB9iWlOA4kLZIOiAekBAToFzyf269ZXflv8s1tbSr3/GxoMqrzVY6FqsL+LsVwhmt1ax
NHxW+2gJERg+f7BOZX3h9xqyOco2LZ404e707A237UOdHf78y1hA40e6o8GUfVBuRCq0aNIZdpRz
FfTS6V84NoujGEK5B8UIRez2iZrM/PB3V54X4z/l+b50PdS01PXEuNuL1PZ4mJz5tB5TMXsJ0YAu
JWsHI3oQOMOuIz/vqv/JAv3SZS9MW6n1Ge0OQ4EACeeJWTw2xqNzX0EdJc8riQBkoAcPid9EuOu8
6Rtt7yyMYIlmgAJ1ip75rHo+q9mxdqJVo0qtg+ja98VCvsFy8bxmR+e+QM0XbKra7RskAa7ObnZ0
6Ft+UIKOs9t9/dB79c80LN5P9/dIKBJH2y/VUqfMSwqtdb7xhR8ttHmMUM97OIxRwpWfApRr2m6P
aD81w/y8S+aAjvoaMjBiM8okptnWQ61gNqVRemQNi8r3Zlu7dJg+mlUutDu/PW/5ivL3VtHv91Jg
q9ze3RvUHV9DAbG4ibkbtsCB2CmOdl2uK//ZdTbK11L9w+Jo1vCYTOyV3m/xvgUP7NyK6MAIOdLR
CbhhOMuu+VFgm1cmCDTb94KQrpJkb5m3LNw5zqZIIQT5sw7PsStBHvtIhSZ4PPbZtoVhEfvvTS5s
NanbmPZGq+7KZqebm9Ta2vi1zsg0Qr1Buy1X512moLWzjEqUpnpxFok5ogvSXHAfc/Hl9Agcm7JR
bCjh0yJ20HR7cKOFPrfzxel2P0Pt30fWtEYnv2F5XtY5Iia+4Gp0497B7Buhr1XUvNgCmku/wvBD
iO6z5lmrXx2uP6d/9/D3/I1C47bo/seoD+6Bl8PQUrsJzu6xdkfhI/AaEZ00gYzDW50gjHDWaQI3
/PvahvCPYDC6J/vgN7JugHxPj8Lw1w8N/ujA5sSTOvQouIP7zzqXubC/0/V3uzmvuA838nu3Ffxm
Eaig24n9hLSIp06kgofRPNTvUQDR1TTW5bxvKW3HsxqhxBrwhOrfafGPOpq6jB+bylE8scJS4QZO
EhCdLKee2eni9KAfPghwHvs+KJkhFnWuDnMZreEp4PdqgYqfKi4d6/VoowadWUXA9hlyABzJFgGh
073+zIccGPMx1BCKNpiysuJyZ19IjnIrdzsH+Ue7exDdRxcwVq9iDFFrqzDxbzwoloJ0JVkCMjPu
zC+yjebmG03tdjGFS8UJlllaLcTEuMWDaCEIvFLSWRJ/VOkmR/YQoHUsFVjjePPeQTYP8bvTnwFH
6fDaGWMa1VqqscfkVR8V+gKGybJK1YVJzbnJfvm2NE/IL4FspzwczV3RXEZaNutbdxG0WMDhEV0Z
25bbfpFf1WkDJC3GLAnbTj3cBBzsub6UxR4wjwNKDXlFoFupHF/oMfLn+CAkBOwgxI/msVV/KXjp
+MGLkQr3qlSvNDm6ToKfYvlkVPKywEfZHayTBR33CrTyoAZ06jti7a4rgGjRV2Vy47rPeOmZanYp
1f2ixYTJ1LaxyJ7ob2uUrIoSPT2clnINcRHzUUmjRd6+hWE1r8UfYYzaklhSikdNHjlRoVNx2Cjm
yNDOnOix126MRJ7bgbHWMEaJTXvRhMtefLQ7E2UudRmI2pVuPpnKRYARQtdZC6uzlkazFmwc0Xzx
xvT1OWpqy1yWEJn6DekZzP2rUgY3hYKcUlacF3ON0YbqVdtJMm2osihzKmQowE+slaGBA0t+LDFO
UdlEb4i7dpo+JOaF+Su5yJ0ZQrIenlPSxgkQV5/YXkdW5RjW4WkOikUaL0k73EG7goe01nFlPf0h
nwWcAx8yxnbUklAlFh6+e1GQZnr+ZnDN6H6HykUaPoTJ1qq2tnJbhs7cMt4L5x6B0V1Y3AvBatCN
zFwc3nVk17JsZqmXPJo2Zpjdi/jvuBKpB8Odm2k6s8273Eme8CAJwxDpR30VydJcBlEtWPDTgjUY
tAZ4XbWUERyWEWVW5Z3rP3nGbeysS2MtpFO4wyMxcAzzKFWjtTtBZEFAirEFquC3EwN5eEHoo2PY
DnMvRzaF2GHhf3KT1w+n2z0y+2M4NHYBEtb1zL5ZXPg50jcboZ3A6g73qANTP5atAR6eaV3EUVkH
KlDBXxnSbVB+ZrHrr2oidqdnu8acoocfuVCM4cy2EiRdY3ftPrBvtOIhDy5V5E/LeuJjjjU/TPiX
R7UpefjaJZxBttfOcsFbpt1rYXlzHYG90zNx5GYxhjbDnxKDarixiPEe2unMMrd2sWPp6sHENxxZ
nGNQsxyXQhWWHNA81ZRqFTbL0z0/1u4oCkrw7ZQAmtA+0Fati1PKRBQ81u7oQtGgJo3CAhlPPdi2
CGdqE0/WI3P5N9BtmuZSjN3mnoTqAl9P4NPRvFBvKvJoE5N5ZO0boxRBLlS1ag7l1iZ7CrNXVbjK
g0EHt6DO48zEbgAcT10sjgzTGMea6EElxD4pqraM53JlrgGanRd1jFHUqbosiVW36PY4Gjre3p+q
Nh5Z68YQjb7sJikIlc4dqoJeWVxKTYd5KZp9lcTohDsRIfTTC/Oz1nUgBI2BqHrilXUoE90MdH8F
eCrKhYWMWS/e9Ek578JknVo/0YYQwNKb3kZB91QsrjWI7E3Wz3xzMKhd2bk0E3HQawRvjWDtvE37
hzR7RKZ83Xv+zIw/guhSQDxe8PJVls9N3Vyd7v+RLC88++/j1GLxo5g5OysuMQLACQ91/4Fgjksl
xu0/MdfkmiNjEojGRXqLGHKo3xrmzzzFOpKjzo9AHffITQfZvievJqAyWaN2iiRV4d5KwVPULSJj
KgIfOUo+uRRfJrVtBUQ9SwqOarBoykW9VvyzkrDmGIlouhKamcMh5aCkAgnUR/T79Agf2Ttj9KFd
wotzs2GBmO9xcoPc6ul2MYhgig4sPX00dX0pulWPbe8+p1gio/7r5HdB84q8bR6TJ+ucV4eKQJi+
3mI3hjedoe7C9ElyXpWsg5HgzzOSHUYvrlXZmzvd7wajAtF/CRGbgzUATO0H4uuLMFwW2drHQEDF
/a0xaszNtGVtqDPdkVBBhVjS4jYgXIT5HvF1MbqT0kst2qfxpdhfhtq+7D5KVPDUlST80IN7r78R
igLWePlQiKDPRaHD1cm5M1AdnZm59ByoAe+7Xa7/6JprB314zXwt84scOfr6OQ4zb2671rJPi2XU
/zbKO7XM8ci47HVcH1QeKNhKSto8U4wFOhwzVyku3RKly/LB6B689EZuHrLmrq9QS3duxBg76YvM
3orCVRBvsE1Ms+suu/fVva7ses9cuL2zMNy9n+Hm21wHSNH2+WOg7lPlVwFvV5d2XmevPX+gLP9C
wnYpqsa1mRXPHaQnV392G8zchFu6rla/Ts/8sXmXv2/Z2lHwHxK5qEEs8csrTzhzD4wOWTVCWjXB
dmHfyJBRLvupUPxZrT60UEenbAYZBFnVloZFe0VZFH1Ra+Hat04kzFztMZSQf37xn3/YK62/EIwf
gvZuB3hzmVvLfNa9D1yg79I8vNWEjVYHG9e4l3xMRHmdJg4Eu/OAUahhfR9X+OoIs0igMOwUTVRj
LzoTW3U4kg98/xhbmvWe4vswY7C41qi1L9xsXbePiHQjJovsznmBZowx9TIlqPKi5P6eUT9f8D45
a7lpoxPa1ONYNdIBKRDg8bAI68XpdrVh+g8Ny+iIDkI9/gNgg7jKLPfjpWW8ufVK5kiJBTQfpDsU
fxTjPet2ePIg9VstmmQXxbgl5BujhS8LNd1QKE7WNkIpP/PuipRGaLazMhNhNS3U+EoorjCNzKUl
Jmsz0Q6Xnvxbtny8xz8EM91WcXw1eHuE0i5ohblt9ivHq2d9+ljk16G9LKtL9PM15UrT4MVrZ87U
sLG/HGOWLnQS5qn9Psvu0FlCiebMhkcngl+jCq06rGAJ1eT3ypu4JBwJONoo4CBvogjRkIMQBVTa
9RebzNXpNXCs5VHI6cwwFSpsmffKu+BIV62RT4Bej9wUPtfclyGOEYsSG7zx9gXK/TEvZVd/qHH9
Pd3tzxr4gaU7xr66sYvhhKbyFBSyWe4ae7WBTBViiluU5cpRPkwKmHaMh8YgqxEFIdcVEVHszL8q
U5mjWXhFtfvDEsTzYvcYNNsDXY8gOXT7SC9/Kc+uov46/alHZmgMm3UaO8CtCgsEzcJVF6/xxXnt
jqKKY8pequS0W3GddRfux3nNjmKKJ1Cu8gPwMbL+nIu7M0HJpjoMz5f1lCiRngkJ3Y10lEhW+OhO
9PdIEFRHW7YWfWTNkbjYlyh6GHi1W/qjiYVUGl8EgytU/TvueFiUCz8T5qp7SyJz7uMfYrZ3sfnu
+hq03g6+r3yd+LBQwhfcY+8baJRlaGNk+WhHMPqkdWtKM7FMNsUgSPLSy1d9cuNk6zDcVNK6r3mt
l9dN8aI44nbiww4H9zFq15dDUclSBkx9VdJdNqXteGw5jgJG0bV+j+Q8CYbg2qnXYjGxf448F8cy
TW6t+FIpKdTx1etG65CewbPDwmDaU83Bgu3XWaMyxuw6uM1VkPEIS2j910a5KoyH81oepQNwddBQ
cBr2U7upisWk4uSRAR+jdoXEdnpcjzhSxIvqpZniOxwZ7zFot1WUyumNGnR7/qDr2SxOqJE+Vs4y
Ke7PG5BRJFAw8NFFpyI3WEaXVUEKtpq4zh05W8ZoXS3rUKqT6buu/MjwvJSVi9y0Jo6WY+M9igeK
FqsIW9F4ry2rblWIE+0e6/ToDJdT1Skzjzuo5v/Qrd8h5ZTccJfnjfVoV3o2fn2NzCLJYGPbcwxR
zmt39HAwRO7NRgLqoVyp7SZOp4Lu4dg0Ruu2VhcivE93DfvNkS5U57xazRiti9FRbiHMR8wLScQt
q+zM/g6b6MvhY/YtmSAR4zBBWshY6fwzMcf/wmKRIPzebmdA7FQMn4zz2r6pH8+as0EI6GtnvUrL
RUyQ8VW6yJdTgh9HdsUYT9sgjtqH6h89Je1zuqfmsVZHe80uYt4AUtvuGy2d+wEuRX2k/2ykap6o
xS6MinlsD/LEKz9U5gEiNF5E9RNPK9O8SRFDmhV6sk54Yfi3AmC1OL7M4qcofQlVZ4P11cLT+oXn
NO+A5ZYZIhFGiPSCXc21sujnoSLvCiQPNO/R9G58GCf5VquvFJkUyjU2mesq1XAae8arYBsppKd9
HCjieSz2uOm4GvBXPZTmItSYeSsamFCmWzuItnVS7FzcpLS2Sy+L8gpX3p1Zrkv7rm1JqOxdZ1OE
8louKizkWxmoq+YsSFwuUtu76Ztk7wnLTm82OBrhdtU1eFn2WytptpYVr9G3Ww9uBnFjPVieruGQ
5uibRAnnp2fkyISMsVOJ03uG3SSUioKFncwwgzzd7pHgN0ZPZSKrvDV4DXjlRSG/6EaA8sSZoIQx
fMpyKi+NFXZnqv2q5Psuejiv06PgV6SB6JdhD7uiW9WmtFSrl5xFdbrxwyONANf3XVpEedNpssMx
A4/RX3jqROHj8EjjYf293Tzq8rSWGGm3XnMTRwB7NdyiTndaGgLT359dxtiUJffCvERAiXOmFWa9
Ii3KwftNfMrdBAs83NKqdlZIziKKZLQpfwv6SwruNSjstVrXt9gbT3Tk2OiNAqdvovPo6wR60XwR
kqfovDsLrsvfR88TPclyQDvs5fQJry+lOmu28fv+3q5UFS2GL4RPZeU8dj9Pz8bhQUB583ujCfLZ
imt5FIVWzmU3sX4Oz7Apjxa9WqRWVtVutzcw41PJafclCBlBB/s3EfWHQ/Pva8gco/E1JFCzJoOa
odj6KkYGSdTaRcht3ysewu7lrLEZQ/M9YKVq6zPg4Ta7PLNGMQbkBxL+PcGAAUXo4THjH+e8q/Ln
dvtyvxAKRLFV8vB7H/uLSLlLIVecHofD4QC7lO9rJKuavBVhIO/LfFu1KiUkYPn+FEXhyAocI+fB
98mtVNHvuACUc48NzMQ5dKzbo4uBbPSd67RER994zYT+1gzRHJXDaGJUjvV7tB0jOysaPNvwFeyv
i+4KF8TToz0E70NLe7QjhS5p0UmmlmqbNn6q1DpzVDRh0UR2MBdEcZHLHt7Sd6d/7Ri69ZNt9WXZ
OCgN63VBVVhx131qLcrktSXTpontugmLtYpfIFKSyzTPSMpSlalukAo//dtHRnAMu1f0pMHsjNgT
3FGymYgMn4/PA+Mnjg8v7HwjKyX4xKazd6tlGWBmZmrXMRl1G6HkrMs3saotU+5OXZQsRdxbY2Gb
qqBO4niNxzmckx+0gM/kOjCfIvG6T3aBA1+5fvLNauvASrFBEGJw87Op34LiPhhszPAirVetYc5z
65dgTElLfm6DQ58zRMAv8+NHShcrWt7vFYlcz26wF0/SaNkggYam8x4Ujhpsu+Aa9kJUDLrKt548
sTaOBNkxH8B3NSjPPq/NyL2sHA+p2m0hP4fWvjHPrKuOWQEdHiMl6wBIyFN/F6zOW1fDevsyZHnu
45GpmO0+DJhLY1l3U3se+fphe/99PrDt+N642oC5CZOY2y1K1DgCy8lPvblwxBezeG9AF0bKxqmv
g9Sax8Zb7ToU3XdgSNAEzedVYMzqeuM6F2baolX23BjPpr5rpBdW7AyzwrUpJYtCgMuI3Jol3kjF
haFsFf5KdRPbIOq1eaXk6z6p1gIAv0TfoO+6KRBDK92dxT+hfteq9i610r2UvxtWPfPwrdQVaWa3
aK2oH4lWbGXjQcjNq6QERalekWJfmpq5bsV0LXuoQCTeok66u76VF0G6K+2bRkK83tQXdmwv8HGa
58LGNnha6Sn8bxPb0vgysbKFM7hqF84cqvwi9+8iEhNRj1Eq6mW109y5qbjShKc4/UgNiYI2/2bh
54rIsxkuZfs+dnYoau/txlu1yk3fXwBsnsfZArnWmSFcJsmuVqW52yjzsv7dCReyiwektFF9Z4Wn
PaPZzDBqX2b2h9i8Na05Qzd+1kn+b5yWN3qNd3PVLAXxCudJsfGXeZZsAglR8y5vZ3g7zepO3LZ9
se5EJA2FjyZqbzqibhb/zsRdUOIzbL5iA45edkIKd6VRS/Pl5yjdW82HJ24L70lO/LkYpSQa3UUn
XLVmvcbF9en/cPYey3FjTdfuDR1EwJspbPkqepETBEWK8N7j6s9T7+j7K5pSBCfdraAaBaKw985c
uUwX3mdw+Nu2uCcIOV5YwATF0lL6+CG4Ewnt2vA1VbVb9jWaRTkQtYuVDnainJp8tQW2JXtafCmy
/DwiMMFor4brthCSyGz13PdHlh5J4A4I63Fq1A/SXLtmsrqq8QBqBmJkd7MZhEvvDEnuWMzpZHnf
tpk9Zn+MJjmpK/ZZqDkn5YSNtG12RLBaUKCt93wO4B+7hE0FKyFexlB4HKSwQTrRbSxP9VL1QZMv
nfUYzY9jehjzy7j4M3/sr/+tCVc7SbIlcZZ8qrMT/yz55/hoBYO3Nj6T09bynCx2U3DzYurBzoNO
bm2ZPnscTyM8lJj5nX4q2n0j/+qXBlYNGzEG3PJrl30o3ZtpBmP4uoSv0vCV8zNDCjKs7xID8/Nc
OOapl+bHcH0L5U2qwRMuiIG4zPm5zk9yvqWcdgQeqGSFaJdhY7rhdCyKY5t4k3hvJSI263BmhFMI
lyKNa09czuA4fiQ0m4YI6K74NaYl5wtKKaqL9q1It+XQHsN8wahw9kW59PsGcgWil1iwNmY5bwr1
DCGYCIiTNh4nvXf6ntRjJNXFu6k9lkvlGmQsL+3wiG+9S5SLg0vekTrJ66VzEXHD3a5diTnOXtZq
q/WzPxJPTV63HjWEWu/akrhyXlIBD/mZXUeQQtu6DmYbX2YjMtD6peTcqRmUbB75lGb20JFKKkMw
WWfHlDvs8AMlJI+ONRXnw9FKLpp6NsRLYcLLdiGkMxOThhjvhHejvZPk+RCp8v2cw0JRVFvInlNw
1RWmU8lslz7dLB+yPtlYreBiH+FhkFoKzIdh4ebDfVF/tjMJPKa2S/PKDpU0UJT70CyI4W3tSsAk
hAHJ3CkwzSdbLjT60cG1pkfLWuy6Uz2jedXbDGUr/PM6cvtofsoBU4aqdVPpAV9eW1Mnu7Wehg4O
FGvPjFTXimfCCk4ZT8Aq3sm5x0nfcPDM3zDjdwScPkgkEhTtoMP0r9onVYKX1yWbOd9q6M6N0UVv
ANEqc1uF2PKHUH4ekvYkYz1Jkis05NiRldqHWu/V3Vs0gruU3a9WnH9LMPoMSzjOHYdAueZX70yn
0gvikQfyFEnGVvptS8c0ZmgQxPq1ggJPLLUtQpIYcs2tzat3U0aY+OPSlLY1hP68DG67JsQnaH66
bLu83xOLfE1bEICI9aCcH9YRWWrqlcM+735N6nlonnUZAf+dUL4AoQr1TqPg4W/MhMkqwlsZ3028
QU1IPi8k/WsUcgqlPlPOEm+MPDxEFTN5OfL1MYhbz6zO6QRQ9ZwmDyqLJS57RvW7ULb2DMec0kpd
PXubq3rHZm2hORNIi65UEf615NXi/SjJQcrJNypPinG/dpAtczefUJ41L1WI1tPK+KTtFB2rsvLU
RgVWiz1SpB4T5a1sdxIpFUpcu4UAGoe8DJYWDrTC9NbVn5q8VTqKvnpbaXd19CGtHSvigInOJm02
ff5b6ncpt1RFO8hSW33sqQj3oybbYfo4LYEwDu4SPsMgkirJtVSZTG1fNOBeJR8zIjtrutM6N+oe
rOZXa/rFfCb9ZJCTbd/fA/ZwhObL9LGqEtHrqScLQpCvvEWvevne0UvFUgtIZ+xGtti0xlAh3cop
qupjWUq4KlQUX+0mIgesqPx8OVXkbDYlu1fsdtJFyqqgxA226VY/NFJbiiIv0S6IAbd5dFpBsPNu
Mwl/dDwMIe0QdY8RMsBn6wAT0hlpOPRh9G+X5eLUhWVf95u16pyw6x8HDvnursj8JTqriktsZIzM
0kgCUQk4jOGOOVlS20nuitK7KG5mea+pT+twltRnKb8o+cB47K4h4TlGwDyodiifR9P0JWZQ+GCk
HIdT/NJHbksC2RBh6nCfjE9E49itiZN6X+N/vLaAt3wG0g+rjM5RBJc6FfZt/x6NAgtTtaex3cpD
6KYQyyrRGy0KsnFjVMPRJPe87QtHNakL1uYstyEhDeEpL5hDULUUWeZiL+xE/Zbt+WTU+4HdqaqJ
bI0iJ7a6QJg0RzYmSi1sVcvRk5HGD/WDJUR+Nh7TqQusUsAhb7CtxEdHdokBr+IOeJaxbxJ/icuR
9PGi+oNVpCBd8njXDw9hMdha89qvoRd1l6RhD56PdfK8Jljirq1LSlIPbK0mr13xksp+NmE3N/gD
+hozYweLON6H1DfwaqkmYq7TrzbdIFRykjLhJTJIcsIYhR1gfrGsx9zYrP2p0Sq3SbQgH/aVVZyk
ejplETwtjIGIgjs0eIr18O2FhPOFBAo6oz8ol4O56u7rpnHqMHSTNQ/isf7o52YzD57BLx1aLTnc
zaGYJpxx7ygO2QpMH7aNnr/LRUVuTOIuveASpudL8iPsH7skbWQ1D6P2W5a2RXh9rsqlC2V7ZA11
fbbveQQ6HUZCLlQ64icdlGLtl9nHyvlWUL2s1PSKCQbBS6xQYTdK7E+Z5srLb4EDTscNeGhPS/Re
UUyLOFQY8WblKZdN58Taeh40Uj1U9boArHjYRJ117BE6Kdqn0XZ+ZpheJKAKC8ttv4i20hI4wnuT
1tUml97msnb1nChvbCCOEuEaoSZ7bZ/4UqJ7Y7dp28adc8SEwtULY5cNx0wfHlL9S1cvoX6fFRcK
0L7rgraavDXbWxH0EqlxqnSDSYyjD8QerAP7O2qU4phLmkvajV3o2lGtCItvqA0reVPUi92tRVDl
HGxNHnQNcjAyRXQSN2S2Z/J7AkJukFWpwah9ThZefwuDh9GoXxTjpMxP9fKLmmEzitMbYRB8vLKP
JFJ855DNbYK/9bGQWB9pXgoUu+qneTRsgoOceeBlpCyvm/GSFLlDBHI5da6p1SyM3hEoqAZ9hqQ9
0RDMgWS8xIXir0N5GEvNXuIZe6fmrsWtMm6li6px5EyD3TXZXlZKegHDi9J90rghWISVW043mk5T
YBKmqyDClW2tVDet6XSJ4RjitmmpFjMuUPBQ2s7VMn81Zlyl68synJu69OusOxIg6RA+tIFG7gi4
X5hc1ICfkdYYRetk8jTmRqmzw4jht8JjXoX1YJXwx1TtNWdDbbHXkSiKVvmrR+inh4R8VcW2m7ba
nDsNCqLZosLHiEbWck8p5vtsnYKSxWlWIyYsgz1Syc9ZfDGl+bj2mG8omuj05aduVGc52bfVe6eE
nm7KHF6Tq5NqaxCaI8enrkLjZO7rTLAxofZw0qO3RedWBVgb2+EXwTRu2D8PurURm9LHvnyvWDt+
j1x6ibU4iBffmj1FIW0R26FRCZbC/JOOWOWQKp8ZsxtHbn1VTB+Gqferxe+NM0lbtomqr5wgqg/D
qakNT5/uZXkJejCgSjRtnPj8OSH+ui4OTQ8hsoXCatI41q6sxwzHnnpaxEh/juLKaSDHUzmmUeiZ
UeUlq4FcddqOZvNl4A1uT0S1scN1x7p+wL3F1uW7oUp+F2p8WdhpUEGWTZCsRMSLh6LAF3k+lNJI
cYcduMSunXRzuS0wlumV6mSZew2dGAY79qSXaLYq2MnmJqzvu/Y4RTq746/E+o0xX23XGHlmScyR
RgeU9FD42cXxBFYG6TSZ4DxrGzkE5PmSWLlZqxwnPAYMSXFZW0G9PpWoJSMOXm16wEbRq02sysPq
cdLmRxH/7iHPHIY+CBuDTgpyQoPrVbCzeTlYwuSNk+GTFQFRwBmm0GviwdbTRynKXaIRnWWhn6CR
nNLVmViCc1h6w/psdJQEheoUur6xUokD3RKCEhJkwVaZ9Xjvt/PFUjhdJal3Gy18XtvMKbT4tKqW
K4tbMcsuVvNlNsQFIeDslNldkSevcM3nWXWIWrIXszupy+OqnMsp3K+97Mk161HbW+HdSlMex30Q
WnTBUePKveqQMxOQCUb8xHioK/VLxZUel/6muvSKb5SnSNrhCW1b0qucPI/x3WjFttUf2Ldgs7fJ
sUmBNZoBJrSvY61PYNmjEKdOGMpOVuUXxlzUD8RDmXWgL9adksabcLG2fRYRxj75WiR/ZlSo+hgf
JuN5GRumVVQMVgEEs9pJq/hWkTgl0tgyY/PQhYBQxZ0IFasbFxpyAAZ82zCHlm1FwYGniOyaXoIh
r6+Hwj7UTwqdRmcwTJ4eB2Mln4a231iVIFKOo44A9+plX812rreebFW2ZtZOxm4nq9I5EeLjxMh4
El0VKZhApVNEaJRkV5AJGlj0t9n8svJ433SZLSW/+zJ5YipzBhXBvEHalTEnXD4YJ1NtH7s+DKDb
0S1czKo61/FdOt9fG1OnoBhOesVJp2NeMmA25KM+LY6p9pRnK33RPtLbU03+3rK+Y4voGKViy6Xg
reZbCqY4sYrAjeDj5jEj8nG1cybE5VuVI1u/Ijnxfd++p8A1uqpSmeVuE32RfgGuFTkda63DqH5R
3meIkTJTX936CI34wSTpkwJaG8yNPtCqNMohzhS31gm0uUppWi8utKCwvJY7M6avytBtoTM2Wn0C
cXQkvnqsxIPI3MSlQVLr6FhC4utAb+qo0uCzJogF6E002vN149kqUbfBrUjrX0K9ZZP9Wtk4eySf
aRidCmHcRBStORkEg5TBQE6Jpsu/5rpzoKYTPnB3hUUkzjEyxB9SeWM2J4ZuqGCwNiv/JM271YX7
ROwDqeHckZYLEVmekX8Ja6AVmi+H29xUgpn0q3htA5G3NlWoP2dto1E90BtLyurFC7Frk6hsG8Ok
r63ctIg2RT5eSuutlIZTBRqlaYo9jNTqkXhaubUeeWtHFENi/CrWnWi8jFB0IuFPtVyANRbzQXMz
b0o+W9k8WKBCmXFaOsvPqKnKKUPl/SZr70W4m0Da283Ul0Gn+h1aZCE7ZlRyY/crLbcVIIY6eJp4
DJOeeK+G+vx3iZFyGut2zWJqE9Vf16+ZgmWlu5wx41a6QyZNXgNAnGKqpCF3Al+Dtj2RUi68tBhb
Dll5Stmnm5zwhCLfxuQn5tZqSyl0tPquHGc3I8quoi9dZ7eg04b7fYhG82DEyobcXA7pyLbmt6If
9mJ4rpMEJf65ikxXaAa3t97VTsU1KzmmjC5E7jcSdZ7+uO3V7CxoDZXxV2GOZKiO3thQ/VWdm42j
O0YJuT4hcOUT6WUbywxMZlw6qT6Jke+L9pmoa8daqa0qbT+YSGpEkNz+2kdqxyZedlbnoAtwWgNu
ul44Qg61pCucBZ66lamHemYTt1pbjzuvqmagJgnxw+QUVAVzo4LYQUQlcKUZeQEbCd0LSmUqp7b6
0w3lsxFdrenTc7QYnki8ZaRbrtaEblFP/NXBjdPGieXpMJm8KEV2iJYTAW73aTNf2rlEac8mlgq+
KiXBWIXgAGj7y2mTsVW1xhvZiXYD/4VANvR0lCEkG8Yy+4b+0qPLkgTprlGtZw1XF9CJJ1S6Dl7v
x2a1nrJy2qqddOzV8biEc9BBpRVBtmVhW+TY7gNAXv96qgpU46VnzKmdj8KW41Be2pgek3IsGo/9
8nu+N3tl3/f9qzxBRZHpQodw8iOCPG290tADCw/xAMRGvqEtAY5osXwRW5Pqt1054PFkMMZkMy3t
h2jVQUF8YiMi2SvUXSEJXl9pQjAVb2uo7jXoBotGdEnmyWQeooBC/E9g4FK9zh2k6GY5yaHkluOh
wqRjflWM2c7CRy36FbXWbqizPd52r/HKzm1NQbsujpayQPQXcyTuRvpqxpeGfA41NogJJUSnD704
q71Cns5dm8+2ocf3NCWwA9yxpFG3fsW9uSNC8H2eoO7q1XFptK2UtThKiEJmp0bPSIo5FI3QxEaU
pfDgJ96vxZtUwTGagyBNB6XlGS8P0XIwhfOc8pVturiIHTF6InW10inzrZ6YAhOvCrnSXVVrCXNZ
Radp7zQ83AYhjSiiNGcNT/dNsn7ValC3NVEqAuhbR59htb0/0ffH1pPY3htpdSc0jWdl8q7sFvDr
xu+w9YkU2FDzg0W52jXWrq1lejPeMHO0MAyqbT15m7qHAuAitOSd2BsgmyTG961GzbRWrqCe0mwb
mSrmRCovQFttZPlOXU8xXHxzmtyKkAZPyZscOvW9FiFjGct386pszAY/tmSGYIN//TNhMb7CrKrh
3z1Dguufr1rRsFq9lWJwkky7RqbWJ+W178EtiQsXg0SJmOMpqV752FsRuxalOfQUDCSL3hmkJQpa
DJaqfc1hhbsQVjRdYTo6UaGrfkHO6GaMdbL9VADCtJTSs9I+dJURzFNrT0ydw1n0owH8yTpHRJyK
kF4GsXH6ZXggyuW9ttAftCSOFm8hI9f5S2sfjfBjHTgmBcMnaDVoVOBgvD7G+tOoHxtjV1gjZ27n
tdNxjku/GxJPGc66KfgGf71e/9Ade6NW74ZuCDpLdTF7RUNh2RQA+34gR+rYtGkQLW/lso21fSET
dl8eLP25ETuvniQ7WkVXADVIRc8U0WpKspPoBtL89453vwbilZixyRZ1eAVgvKClkGB9SXGQCO2v
ZJSf60nLWY5TAPR1X5g7od5kRuRN/XbR1neRspPwT4ymEEBG23DahE2zGQSMPUvRjxNQqmHwQ0nz
RRbCwsMe4s85K9+TrmCF5a6gTxy1n+YyO9VsPicKNpOWkT2YqeRIGWR6Af7ZmspHDGH8KJOorXfj
tOfY2PKCB30rbluJfSAbv3R2qaqrN6v0GBFdonP/DU9/SQYgxtBwF1N97/sRplxyZ0W6rYyc0VqJ
m1YFgLSu5aYczcI1RNWd1zuCgiTHAu6b58UrleSAa8sdmTGHqcsOpr5u4kTehoK4EUuTrk49xEl5
J0Hk6vsuCOkJxkL1m2zcqCPJI4wtpPwYKU8ZsaPph5V+pNN7xBEg4W2SHXrlvZqA2vtzpJ0m/W6k
ZyvxCo5AIgFMBCH3svUj7V6s5SUbvmbkVuVyUscNGD40QdH0QVCVWPP0DJnC8Tq+bqUICeaFgaLU
llzhEsl3JqiMJW6FfjdPd1l7jOqTmh+l+JhIR3H5mOWrn/cDr6E71pk/CMIdpqAlW9Mqpk4eIkzO
puVXjLCzM06jds6vJ+BjE2f3i05D2hRe3owOD+Ozqj5aza8V6I0dJy4J5aHlzYnDTmTi4BI/6NS7
GiB8GePxGbmNUjsr1BQMAneGSgOGVlbZEYx7bS8X65IJ53YAPSqPQqjcr0p70DjSIpVR4AZbckZv
QachG6b6Xy/atA2LL0xKoVscBvFDEqKNQq51PR3T1OuE5zl5amdyhXdABSWuUdl09anp9rIW1Irl
FtWyo/3Pzev3vR8M5SQkp64/ayrWJUx7GaZFoJf7KduVg6m8pqscoC7a59WbPFsHZbhXuxkv5lLE
jcZ6H6rhrJE06FrjuyY+97Hk02n5kZWQeEjcVe+V/W/2/Ls1sjaqoByv9jj5cGfGL8UAsX14EpLn
gnlR/2DWblqbOzXemZTmG9X4FKYH7bVMt0Lbed2iBp14koozUn7GGk4XmCN008iLQgx7OuVxKSQn
Zz+ewob39qTk412SnYwu9jBID3I5fNXju5gdQdQw+KFGZGBA42cmdmkE7ZZ2ptBVZzAfBiHfCgr9
j8gH1SQzPcKU9MQBVFJ4qKPPIio+rKby1tE6iEq01+X1INeMnruO/FsDbi8GrDl1uJWYnsb2nTS+
zvCRJJQEFOAhoyVVy9SfiM5te3Pw2hjeUqy48vhELiA+wR0z573Yf8jt5MObsmWgjxwgQytEt5eE
h7n+RH7VdGAZNT8p06dhqh7M4UES/xX3/d/8F8O6ISipcdS1wwRRMCdVuGR+/w/vse+ue8NMSuei
4vzjumbnN9axNn7EjDdubcHEJBErbeG6KYPMYSP+lDB5QxcsiTCTaxMG2NJiJs1X9A8m1TcCP+PW
ECwqGmXuC4FDSdG3afI2CqMn6RJnLBNZWQ3mrHGiXPYL6w9J4Q953Nk1+GtktW6E5L38rWfZP+7l
m+/k1tMLlb+Wp9ffsdEYTbnZz75q84YdNGaTbmYVX4lYnBZGWQzAf8KhMW5NecxVt8akKFAMERCf
esR1//26/00NNcwbLmGitGYWyuibOWxKrQgU80Tbbof5+g/yz/+Yq/9B0PmfTuDj/T4po44Y5P8v
EaNeGBNhwsUUuK5xhrUPopoam+H4KG2NVLRngQxCRdnSMe4TTfNU+SVccsrQc2kxWxnZh0FGpLA6
ie147ot/2H5/e2s3Cz4fs1WMIxjHBag3cbFo1Td4D0R1fciGT2bQ22bYlP0TbB9VP9ZYqOu4WAiN
gY1DZuf0EHRCpAIewuJR1n4m3zXMm+2Cr6MCTLCwqS1cMGeSUv/+VX/3yt8QGRuzGLpOhOnaM5pd
5D/Dz3zZDfNmv5iqtjLalQurgdDbZPj86H5v7X6MKZNUwdKxbJQdUaENdX923RtCotGqWTMlLbe7
yG4E+1ADBvnZpW+WP4l4crkOKBHLfi/mfjL/bKe/9fOJiRMoo3FZ9tLH+lJ9/v1mlf/mExrGzdqX
ElkwtMVgO1ZhZ0HzGLWrGy3wyUw4PMD3OSkUSsDwzhKuM2uMQVrmi1N+qNVXRhCCcFDTXUI1UafE
YsnqlkmEn5GU26yf5Yit7DSfrtP5RLSCUfolhu9jc2/JYqALj3E0QojaSauO/TCLqZDu//5rXb/G
/9hvbr2DDDmNJRnEf59PDwteJVM7ksXQTa9K3bwnNb9iHM4/fEVvNpAl0wo9b3iVjPS8tr5hPv/9
d/hmqRo3W4BSqkMpqQm7fXSo0muv8PfrfrPb3/oe6upQ47XJsxmFio2YFEYhBFgySQD/l0Hs/+yr
/uv53+wGYyoqYqOxBlI5dtbyrqwOovpYjW99boEyhgyQt6Ny6KqDkb+V3ZljvSpfGkGA6JbZoJhA
17lTNR/F+GYJD6HxksivxKvrC4AtiRokoXfXqaWAzU4EtFPlftX8UZiTkoStyzXH+VOSPWuJC5fZ
NhnZpFYgYb5kNLHTG0d5CIzpIoIjir+T9E6TPqz1FfTZGeOzNF9W/ZrFdila6yS0+zk9JRW0g6ph
yPhWg+/oTXuJSgVeJAye6B47Q7NdyditHmZVdOvieQx3DfxsaxcN/1B9f8MJJ9v1/+W46ojC+nTA
k+jqzUEzCPGJUQ3emssM0K9DfrQcLZJI3Kjcmk5YBXy3ovhH9nPGrRVkN1uVMCH02s/NMQo307+o
1N+85Leei3IVqbEAf2A/fJmP9T/O9O82tVvDxSURKnNsoOuX44tGvChUUOAxB9ctNUL52wHHDa0/
R5IrLbotiisJ00wkIsOtu22cben2pz7Q8gXQkIfNVMPQ5GNUrb/EpDtbagnbQL8zy9jFWTCQAJfn
RN9G66aIFCcuksMCnpwph4JslkT5l7L7u2d1s1X3aj6VayZRE+xwIJh+5kJj3NpojR3T7DbmssmJ
aVzyL8eU/1Z6kEDy/76v17CBrCh4Y0KNsdwnwomN3v7wLNRv9sakm4a2wXtun6x4MHhF+o9C9bub
vimPJKFAcV1z3TgqHGsE6YBMMv0sO9G4TfAUiesoxAHTcumD6ejPuo1bb6VOkMsun9GKGL/CR/33
38+Ib161W1+lTI86YYSmc/Um6VK3+2HHpd3URvrUVeF0fQLrr/X0L6ePbw60WxulYsAeXg0Lajmr
CVoLPjocJEOEJmH27s+ex83SU1M2lClX5n31Nrjln59d9Prw/09TlOLGLCYmL1v7qzE8UJyfXfZm
4RVtYlhiRZ0Ii5Exl/X698t+95RvlpysRa0wyTItnDJsDAjARVQ7RqcESv4vA97vPuJm9WUy3pom
TFx85RlK/Bn1u5Sgeiv7h3PRN6XurXPRIKaxIkg9++cyHeZotK182pvAmYt8QczzszL91sAozdVJ
nzOcc+UCmvnG6qN/7E3frMlbIyK5Ucdh6SQ09c/Ro/CzF/vWhEhXKwa2IiMCTQq3gPpo2v/+unyz
k6rX7/j/vNx6GGG9ee1WkmyTQXKivqri0vv7xb97FDfLUbaIFC5QO17R2mncLsoPn8b18/7PTddL
qoGM84i7zl+ufHH77/f7zZun3ixJLAwaGf+whUg4SME9xvUZnLm7Zkm9UF3/8SHfrJ5bXyBZz8yo
T/kQYNErr4P5ggrrS+l+dtCoN6tT0cgLiTo8HfSmS2xdldwKuuHfH9B3X+hNvxBpppQNJl+oFuIG
h/PDP6rmb6576wpk4ideLAv3LGvu9CGkwd9v938993/0N7dJnmo/aVZmTfNeRBO24AmYwkmbo0OK
O6swf67RCOMRXVGHVmNpXGEWkXBtdTiXomzrjLPyCjbXWZdNCMDIPJo4SGuFoWcRTOuTWi7XSf8+
NmUHsuTVHVSp4yerUD1z0YNqBZVVAkkfXQAzR8VCIyx/X9URQiZCVXhbabJIczjoGPbNa75XxR6q
5kMHtTvRmZ/jJlsY74zoPYkuKwLq0xm5xHkZrPm8lfvW6/H3M0tXWPVDHi1bK+XHwx+NYWr/tEqR
H6NMGotLh59/qN6bMsyEQkaP+oSBHeyCf1Qh2v960v96zjf1AlJhSaI2nXDu7tHaPofzkwbfSIBA
WZkP1cLzCd+mVAhkS9kuVu/3WbtbOp0Zxs7oF+by06YwjmWIczn8VBXn8tliVF7bo/l5RSWyatca
iInkKrhakMyKl0EDiMQdVMEgUhHs8NNlPTfZZyq/I31A4fBYMjgs1c3K7Hke/FmFx7JG2Bu6U1O4
CTzvZPqo0H1hYeSoXWfnkIWNeUYHtFGl1M+YbqyQknIG9donqdH6tFeG1zG3gsKcAi0GJIGhvfyu
5N8pSSXztE3hZUjnPvcFC94NM9tGctp6O8tfwPTOpA9PWVeea6HfLxlDpZFJJSLlTqmcFkpZCMck
U/CAnZ6XDqb0eFmgzEcFTyI9GczkEKjBkcIFLcF2Xxjuu7iBA6Zu8lh15kW4r3o4n++StNgDzWYd
V362Zs8z+d958lyts1e1e0X3K5FZPX6Og9S6Bj+ciueVKORJm+4EFOSNyv8sJyMMWUF0FQjjwyLb
LINaP+GDZc/1Rq97u+3uCNBwymTwFPUjbw7aormpXjrKJL2UXYNMEU46dzUmym8dG3eipjaJhev6
NA6+uJJsjSaliLv7uamv7C9F6+6XsXdNlBSDLLjwNoI5ucCbNorSyzEoNwTJmZJxO8LCj4zcIVZy
rYmdiNetgMBKPRGw5+bQ0S0tIyjDdCRuQeOjG5gsYwQV6zpg9GQ1dNWw3Uph54+TjtOptZOQelrh
jKaq8GKj3wzM2vok9nLIClk7B43+1Y+hnyTWpsRbU46VjzKCOo1AK2JAaxaipyeyW+YPS6tcLWIc
XcDat81PufyZGJcFKQMgqQMcAjXVIj+vcExj2Pax5ixX3eEaQib6lVv1nbniycQERbMF9AiCcLTS
/lgz+G1mr1B/LcTvrsnBwP5u2NAIXcDLzuY6HSTrXor/zBFqTQlKQg2zXaucWX0Up2lnZQGIEnPR
MNDgW/DR9hz5TOkMS3csOOjQgqyOCIfjJInQxUpImI035evjYCIIaqCNiqpd8o2p5Us7v4i8iVCj
ZoYE4Rg6RVhBlSrsLhKcdsGDhNiX1TJsZXrB97hLYiebkZgUMFPXwp+UnQjNQe9j6GxMLWvYvjki
gPcqU5AVbptUsWNDIScRm78CZWN7SJbZxwUK60EvzR6ywoQ48GdUTJuEGqnbCSXidHCieeQLH3VH
wS9IEe81VNcId7APl7HP+v85O7PmuHEsbf+Vjr5nD0hww8R0X+SmlFKSLcnydsOwXTL3feevn4eu
mq+dVDrzc0dMxFS1ywmSAA4OznmX2vpc5+kuoJvhRu/S8bEWAMx9tWYywFgdDBjDKgNvr1jHFCOb
+IOWVigTSbgYxj7p3QffUk+dcwC+lQJ7LsKbHkXzYtjZlX3XEqCd+qOWwAmM4YqG9UYUiDVHpFYo
btE2AT2bBPE2aT4OFvuzBaaD40gnX1BsXBsCAtZobgrrSwm6tRneN0N2JUKH3utD7CKb6e4BB+lN
vG4DvCNn8mMX3+TTG50jTA8/1C2o+OiLss19UdjADau9cgTVuW6VQ+VMrG6lCTYdhJ83dvqQxyzj
wVq54PqF2o/qznOwa6sdFKPzddc8uzroTTD2mzwOXkSU3PjBU0p/nb00H4i9BQDK+WD2GSEy206N
/8Gj29UAC05Vemf7n10fKDwLrgE/1+MPsxoBDRVsUeG+j0B6ZFjo5PH01i7FcwomfkyhFw8ZcTlS
n1ONiBgMcXWVDPbGboZ1ZVF7tqr8U9XZ1524BZQaoBaDxgPUYRRI7Wwnw0PTfdWruzC5M8Qntx92
Uc6pPNCUrGfJ3P5gmBz7f4xNeV0X8iqOHsEabkcvu+MGsDaZN9xgqvjJKtBkhgbYKPC1Dc0jL93r
jrqrjLuu+lrSkff7dYN4vd2gY+gX29G9tqphVTrPjfuZ2tImCrtNab+30u/SfuqiT/iGbUyoJD5J
R5t9deAxTDjvGLXzUEVvixq7FP8pqt6n4Y4dddV7/JqVhHd+PL7t8QQLtZu4d8DSEYHB4KKtuqbj
AhHPKldxVMMJdm/qTKz7FPBAWkfbNnr08ubQZfA0wOLYwLxLsJs2mQmXKVupT974KOIMHC4AFj94
509PPMZGADoSbvdVdt5tJR4087kPrxpqwlCphrC/TrQbx6MmrO5iWkgFIPZZLiUdnW9tzonTveRw
88Ix2aXtcNs4UN0U+7f86Cn9egjostYgOzUWayIEfBlvZdGkmy1ttXAgFe5J1B6t9pKC3i80LZyl
xluAeaIHIaY/qPG+qfVNSGyuK5jh5Xezj64yUqsGoEtYZZhAQWeHP4D779a3tXUfwH0Lv09G+hh7
HG7eU5Wmm9TyyfOMTc72jHLqju5103aAriC8h826CrR91eagwhVczSeVgAzN8p3dAKoCGHw+szWt
X6XMi4tb3gRtXAQdld4OvGIC6x3xmvIhMNp9rZWbkGAM03jfy6uymG5d/VPl/gEGdmUk9sbJu1Uw
wb2EiFWA8hgiC0b2GxxGVhO0iH6CQKptS7M9ACsMh4eoSLYFkvN2/LbNIK1GxqGesYQFCSqtvsaE
Fe8U6yR7F+sPDcIHU9Nv3FxuhTduuKv+kUJCVfG0C31UqWgajA8Ypu9yiJzhdQ9PLGzeWqCY5IgH
kXjukGZ0IJNE3l0SfANKaxXdTW8/RpxTUZ9tfe6SbuvcRTGINKr5HpkVBDb6DHmMTWIPdbq+QSlI
X6VlCKV8V0G57+lOV4CCCAdT9XkqD2j+kAlBV3byD0JD+ppS4ixD22q3Vuk/NgSuESbAUO9Ueaes
+6raNOGDkU97EV2PzHsNm8vzQRVr+V4a/hpwGnnBjVdcecm10ddr2w42E+HMcsBzQrZwTcDZerE1
3TcZQVmU7cpocqI4kE+IRPKL2T726WMA/4wqbD6XqsOHAqAcihmqUrswJgF1rzQbnpoUt2FyP2mf
OTJAZPYbSeZUdI9jRJ/U3wnvbuLwrMond3I3vnGlDav+0anvymFaeXOvRRz86cHI3jn6Wyuutpgd
r0ya5GF71zofa3iZyfVAWLNJly2dlTzj4tETiJn3KfzsIjYRQ/uvn7z+vRAPgf+1qw5h9MGDWx2y
FlLWn7TuC/+rquBS8cPRu7wKZ8drcg0Crgt1n5YW/gqe774NYOEMDrhljNC2LUTEKhXvhuQhp6/u
4DwA0Hbrpsa1MvSda3uPmHJvY3XACMONq11RAL83jNsmD64zbj8eEPE8sUFOMT1qpF1Qvs/rz6n3
VIfPeqpuIAkhCCjfeUP7URPFIWFL5863yR4eOrw/cV7A5m2TYXxWU39q83dmQ4QQEBmC/MYD/SlD
PgBs6VDznwB4rWtoop3gEBgf8tTDqmxYdd79iHtnAdKt/OLpj52RryqIGMpBv8B8thCoTUPYsiK+
NYvnLrlqh49RPG7y9ga5stkolLQVFJZJYNTlXcZWlMUDrsMrNhkceHjMWDew2b/o0WNLeiGYffUM
vwvfkab/UnkHSVfYeEu5hHR/awAkbqY7y7wNu+HKddUGBZBGHEbOj9T8HMF0GNR7033RsfSzw3zr
d/mjY/rPGWTtEJkRNFAaZOA3rQc0PuAEirl/+mh7X/E/6gmiDmNwlerfvGbcugNpAKjwdWXuzeBq
7EuY7AedJmZic/etP8RRDiE6BjfXQmpHhqGrn12tPogc05gyaLgz295+Ir3O2/pjgEC2rVo4WMGV
qRAyoEtkw0HsGnCeabP1YR3UZvnObtU1mvr3Pax+ZwTVmmxSG/k0HeKdrtY9FjvRfBXvSYVg/7f2
Wwvyf+DdzywaxFM8d9cMit4cYdyHrYywQDoFOwhNJXeAfk7msNVT2rALgPtm/rBxIU049U0obo38
/UABTSYjRJFpHXtk5HA5dNt9LCZ8Qub5VONV1u3r7no+hIyk/B6ayT7y5BrK+dqtIESYTyMlhJRq
kwYla0r8DYQPJCuuwxYYtL0fhps6ct84ZgqxNryTEpHcBFBh2WwD/ypCdMWt00dPN68amDB+1d57
prxBN+1qDIBO9Zi9VcN+Mt1rpxWHOmE9EpFchJh765Nmz3kFAap+9AH4V9XnrvJ2Tgq++R2ePcXo
3Y6Z85TE/V53QR4ihHPhOKNwd6p+sCgUwlziY8CZPowQC+FFB9XL+R/+IWp36pcXpcJe7+zeNMrh
4LbNM8Hs3kOmZ7DJQyXCEHhEjeT/bgro031BroEcxF5DLjtMmv4mHtxrUU/vA/d7pPx75X0//1Dz
W516pkWZsZpUCX7eRjYsMVcxSdAMUe6LfHP+539oy536feO4PGrGbteVCS29QshNM4nn3r/JDKyK
+u+h9uS3Oo35a70Hadzc9JyJ7RjdJ859edF+94fK36knWNQgESjPbdYgb0gdZYJhb4wpfJByC5Ls
xusVrAtcJvM3Az4KIUznmrMqNThlstumOAB1HVBVQBvxP6v1y0XZMoAIFsY0xg+BdqX3z1N4ob7I
6Xp6KpdCyo6dwd/gvDpAvl+VeOxSjYOXuAca8cTlGXJIdiABwsojWWd0/bPwW5kgVK9vxFQ/5Zwo
U2BuSkhqnAVbE6r0AG8hybj+PnTFJ+mbO8tud+Zk3gRFtw20TyYI8Vy6b1T+sS+69eiH2zR9X07O
uo9hwxXXdX3rje+zptygbqRgxOrNmyqK1imiIhWF5tJ7K90bl2hKTFsX9i3Mv7L8EIuW8hraNpgJ
DRDKiO51DiEontZO8QmpkMSDzXbTdChyiw0okDZ1SB6hyWvNh4BAOcA4GvJ0riSsPa1ezSoDZVuQ
VXyJA5LFGKAuAhpJAzM0cO8ae7jWTBD9s1LH1k1uldhCYjUn6IrlfZBf16O3tigRGtQhBpnuI4S4
Yq4FeQOZXr82i3iFoBsc1Xx8jpp8U7XBNXKsKG19ciRpe3gdlzcFJTaslkL/yzR8z3L/UED0KQPw
07AYUWgx5JXV3yrkqnN8DWiR3U5TeF+FIacxeTunaq9H7JV04w8wwHvojP6Vt/MtHbUph6mG+jp8
ikzjLsu/y7zcJ+64SdqZ3X9TBO/CavoU9yQ/NrxBW99y5VwXIScONL06e9fFd0Z8B1AUcScv2qnx
q0z17SiiR6d5UcE30wg2RY94XOpQ+Ii4a8WryhDrIdtrxWPjFJtJFt/7Ots32sSd7ZNjHgCSQ3dt
blMpt+iZcJE316gqrTo7fTtBJu/hG1XdsOtzjwJScgvh7YfDuB8kn1yABUGS45n7MaZA3M70SoQU
nSmijOQcUv0+mO4assdq9J8t7cMYVQeVvTgBrFor3Qyy3I7wCtpe3ZuBvGl8+TWUVCAAbijxonUS
7jG2WrWFbG2B0fqHCN4W6mJtsVPoa2Sp+TZyxIU+yC+aOUsZ7jKOOpaM15N1dFQNnwY/2GguEJIA
dtx0CeHwi1i+1OVGrTUzEBHqD038nGIzbNW3Clrr+Uj+izuesTgo1JRxSSGTOuRiH/kY5g3jpfvj
L+LW4ohwfD00qez2h6G+a7snToALP/yL7tYP+O5PrTlbybzPHCrlLfIQnTehDIaIHGbHmbh0vM2H
yInDZamQazlZUseTxcTC5CjiBg9Bm3LZTYRkSRg9B+JqzFziTLhWprs+PxO/mOalZm426cIZ59eq
gi/SmTNDOH1IAJz/9V98tKVYrhsHQTq1zLNvCZzID4PRQEBFhK7/4/wAP4odJ77ZUjk38hqQtJbk
BLTHOVJfh1V4HxfmV92nSI81b0hkbfRvTjdwvU3uU++jW3ElmZ3wINyhsrRpC4TD/HEfF9xoRf5V
2el1A9+S5t2u6vRtFCWHjGz6whP/apYXyF9hj77wioFWIwxDO6CtYOe3ffIUB5/64qM/NKis+Z8m
JLlMRD9UjKaPoyFp1qy0HlRXAbWzhozk5oKW0pdM+xYhAn/+2X61LRfdrtqLdNTlXGqJ4A45REbq
g+d/2Zp39ql5WlR1Su7BemuyEposepta41WZ+lvV9NeGPV7l0NI0vVjVebJBuB6VH9Q4svy9giCk
U9T2s70b9evI/qxHIClzeUO3aeUFYFKjde589SMid/xUzkIllDV1nTQDT1ABQ7hHC8qvkdNCLk15
8b52m60MPsXel9gqtvDj9sUYv8/HYR8DN07Ct5JmfobNaqs+e565rtVVFiL9MA1fzcF8xDWaKoG8
8FV+tT3mTflTTBljFfglkvwHPckpgiTrAcFgzN7o5P6FX/+vb8N/+y/52z8/cf2v/+Hfv+XFWIV+
0Cz+9V934bcqr/Pvzf/Mf+3//WfHf+lf9186iO/58r85+iv88l8jb740X47+BV5Z2IwP7Us1PsJH
T5ofP88zzv/l/+8f/u3lx6+8G4uXf/79W95mzfxriGhmf//rj67/+OffjTkI/9fPv//XH95/Sfl7
T/3LHy+v/8LLl7rh75r/0G1bd5WupGNYSMr+/W/9y/wnuviHQvJcKst1TGFIk92R5VUT/PPvtvqH
sJSyYWvqOE3a89Fb5+38R5b1DyldyiuookrlmnTk/+/Bjibn35P1t6xN3+Zh1sBAOYaNU6HmARwb
1hE/5gixjJttIoNMYY2B5CBE0aZonYckdmrK7JOxN+3WNell1A056NRqFyAQxyfBn2O7lJtcwzV5
iCXMwkj9UtXxD4cKVGpSwyzuwq4GYVzov4fN+b+hLKYB/XCbL3q8/oVhgpKf6J24vVlu0hiNxbAs
gCt0aDr+NPV/feGfv+hxSPtzKCWUtA1H1w1jCcSAR4BST81b6WFg3vStNW6QCxwvXPNPzZuS0tRN
y3DFKxcDKGR+5BU5l3CoUvtGjt4OBVmo1m1WXnsGJCKkPSqJ3mI0XMK5HqeDf72hY6K7beimybo9
/phtadhJFCGwUGoN0bGFrXGdCgJLl0oNwgTSWB4azb+VN/w1KrOnuzrjKmtxIQbBViAEy6hhk2Dz
DJILla8w2xdVfAlDMwPM/310/BjKEHh2O9LW2Z/Ly67b6CHmirSvS2OcU93UBrQyxeUDOp/DBqfb
bhO4ODsqtxruvKKW299eQiycOSAYvK5lLE7HLAwi3U2Y3G6oooORKypJTCaWuefHOT4N/nxPQ1pQ
mAzDluYSo9qJdlB+hPyRnFCELBp0tzRykdsig4Be5YG7Pz/eiQ1vGKYt2ISmTfxaFBFcbYjpbzrm
Oha63Ns0IVbjaI/PVjNdSp5PDuUK03Rc17bl0qY+MQ0hCze11pRLviVVgeSXmzQPgRUbF/b7qcUi
GUjRCTYsJux4N3gdPZXKCvmIo1tsHRlB3LZTX78DwVC/SwcxuGu8gYL3Ivb027IT6eb8Vz2xHQ2p
69LRbUvYxpJY4GgZvtMGIIigMLR3ymvDtQMm5bqaSgRNRyWTjeHQ1Tw/6okAxBLVbQxGHJ2DaBEE
cqyBBh813HUe6vaq9HNEoFxp7fyhp8uKI+dVWyk49KjSfj8/8qmplQ5jKx1Orb4sGI1mVLbGLARn
t/GHRG8tsFwxsrSxe8m64eQ74kCilDCxa1yuV73OiaE6uVljq3zTlCW4mWYcvxd1Z9+l7Ri+7RJN
IVRcALe6sKxOvCXRR9rCcqQpXLlYVmGIsrgoLCoPQZRguRiCTddVvA31PLiwLfX5txbxTtrSsS3H
soRrL+NdLZGs0AVj+RVdAjULBjpWBLN9NLyVGJPbxAuNq74u7SeZonGqRzD3BQWm8xOrH5cAf8Qj
iX6XZWDF5VpyiaQVruq6KeA5AolKYuAFz52TqW0YINY1FaXY4AmAnJWKaLWk5Y4G+Mv5JzgREMnR
eBDDdQSxf56Un9Lkps0mX9A8XNdz8W/QrPiAITIiFeaQ7WJZBRc20alJdizTdMWcIUo1P89P4xXZ
pDrT6llg+VDuBG6mQAcoR/oCMcPzr3YiTJnkoWQK1o+Mb/FqU6dVwvKQ7ks85Alzp0Pr0dTH/smG
YILghGXvS6crXpyiT95UHTLX58c/8aqmTp7LcWqbSvzAPf70qrYZZoGeoBlr+wWmoiTKK2uyqxsL
a6fff1XXnRNjZQvJup0/xU9DFUXTZUID0Af/W7wZTYkwtdehhdYHNRr2prE2LOFvY7NBiScGAHj+
TefIt9hNPw+/5L4UiKOjlqyhX1HNS9YX8Q6C1qXWxPFS/ZGq28wkuRDFEiGWVBAu9z0uI7LYZoDI
VtJI7Q+O48sNAuPe1ovt+IKp6fH8/TUeZvecMA7HzdKNAzqB7iNdRKOrBVBkJL2/jwMUgxMY7Rd2
xfFS/TGUKwWkf9dxdApMi/RHGL4nIqdF5LaoxSoyYh/RN+MLtRZvV3dCh/1Cp8duWzp75NgXouHx
cfrX6BxsusFuMbieHK8erdVFHSaYGHmW3hCJRrmKDbu+aQVCH2HS69vKquWFq9CpQecbIqvWMLk4
LF5Zb31tNDCk31IrT6+TDLKjqM0I4awp/u64UfzgTG1/YUqPj7cfb6qEhZQUh6iw1RKr70VIQsRx
UW210poQIs2tfViM9lrQCgE956DTpnyj3flTIS985BOrV7EzhW6SNAkugMcfmf53M6ZDh3JK40NT
1TSfrpVSa9EhZWeU0yUH4VOvquvc/mxyJI64RbbiBE0UweiptrpADX4IfefGsajMFYMN7jtPygjE
klY9Ugs1Lqzmk6/qkLBwxyXxXUpZoGeZOl7A1I5OHx3QLrZWaIoNyPVD543G4dKn1Y2j+PPntOrK
IbgpZRHwF+FPdIadZb5ZbYtCql2GdvO2sAP65741Fc80ijFYLQxnbpyZKngJMle9jTxOc+nJcYsp
g5NcmO1FgvHnI1FDocTgcqhS8Die7lgbknCa6mrrpP0z+8vdKZ8igx+hXt8oI14NlWFDKaDh4gpA
e1HfS7A+waVS6IkgpiSpv7I5G+bE9fg5DKk5U5VaGMVYzvg2zHBzGbroixfVzoWWyfEh8OcbW4LF
zWknyCcWJztSfSLouwgrNB/Io4n2HT4hRfPx/FFzam1ZuiPlXCKabyDH76NzyAWjnSOwV+kpvuoq
QZVo1J9Fa7ebQWTR72Wlf72W5Vo2Ycq1KAAcD9h4QemEAqTEUCXZrp3EcKNc2V/3qOJe/f672eRF
tu26hsFaPh4KBk42Rq1ZIziN3l8hnGw/Zc24Mn3AxT7o09358U6tDZtimzB4PaGWEjl1hUpcLu16
W86Kfa1jNfvCVsXaMzA+Oz/UqWhEwmebXIZZH8umlDkICifIGKMPaRub2pqyd3ntxgiS+fA0SNXX
SCtTmG0GRO3OD73AE/w5gzaJEVd+/s9dWl5NhevYyJ3VYMFs97pWaGQNodGu6To2O7whUJsba+/b
GAY1PJlJiX3jh/FOa3IK0oGXeG+aQNTrdPAd92Ans8q+qQXetak31doGMuFeOKVOZAPcvyxL2awG
dtQidHtG7ZX0B+ttn8X6nXKH20GiDKeyLHgz+EP7RoSaRJBvBLucDepS6HodTZUQ1Loc3ZKkrstl
kVjRSA3TI3QFSPkmQeuhs49kNM68Wo6YUzDVho8bUo2GYqUh7922tIddM3KvVJJVz5E1yfcX5vD4
njTPIYcnV+45mydd+BFuf0pwzQL1+8ZB3BOqebNzAqRtAuQ6b4TnhTsjpG/Thz0yz7GBCFyB28/b
QPPDT+ef4vUink9wmy9D9ZYUYlHM6cxC9grBwq1jOeXaKmNAQAowAK7A2k2Z5y7UL4xY9LHKLuzU
xT3xz/fnsuQKrAEosS5FDyYqKY7Zwnng+9j7wqpRJuhQNAan6xffHbhc17Xd+4dBeUWwpRpsPoet
3l8IUK8DhtJZkqaQNnLIFGGPA1TgePqU45e0lVrhbMzEQJFi0KM3zpiP1+e/9emhiKTKJiOVy0XI
ZgbT5zFUPJnN10qrrK1XVzVWXk5gX9hvp+bVppbksuJd3VkKyvQxTc5IdsXWEgb2zZHXZ8jDNjam
HJ47fZvSCTpFOTgDeZpCrvr8m77e7VR1hEEgVgY5yFINaojSem5WFdsqDsCHAnMB3umLtSdT+DSG
p+25x2p7HM2Cg5npF9BNr89TRXmZTJhJnc/URX4QeeDoGyMptlHrIhxfdCBHpsA2DhPt2r2exL+f
HCpSb/o5fGmGW15VO8ha0jW1dBvZlb8PS61bJ/Vg6Si3YHwY+vrFBvm8Kv99O/2xd8h/hOvMAdWw
l/pkniycPvRUuu0oL21azu27MUodCnVIi8PMFKtOxZesEE/tWIOlRJGZcbnZzQv8p4iFL0PkGl2c
bxEV9uDRW/HdIGsUvC2FS5LVOjel6hJ90/uwjyK0Su9hNl1q3Z/YRRx4s0QC5SWdUu3xQ9Sukana
b3L8NDr966h36L9hg7szrKp6Pr+MTywkjml6QLTXKB7+sNP86X0noc/LFNPSLm79l9pQ2U3mGcNK
NqLaWHU0lRf2zakvPKea3G7mKo9ciubgx45SvQvQiypwZ6Ha1ngAybz4nWdp3rgSidl9LomlxTak
CgSvzfaajfQ9J9mef/UTX1nOdSZ3rgxLaynTyJ90WmKF5ZbYrWADqoou2ACHWnol1cXzg538zspi
VTkU0TiKjqd0cmVX5m1XbuOxse7aNJUoGvXWnmf4GqNmeuHMe53V08M16ZgoyYa1f4hA/TStgzN5
YZfzbnmmj/u+s7wNrrTOw/mXOhGBqekwxnwvp769eKko77QQJiiUPoU62djI+MaLQ5DNDgkZ3FD+
bBVhhFNcTW4Q/QcrlwSY4EDrSbqvek8SaVtrcMi4pVffpkXYoRTVQevMzEG/sgP8ei8s3RMRiQRi
bmNSaGfxLl+36Zy8kt4MocaZqmiycu0GTv8pKbw/RN2BicBq65IK04lVyq5UNH4pNltiKSGQdGIS
6Ujtr3DC4TqNFezAfsoeC9NyP56fzhNrlIWpG5wqLFG+7fEalUWtF1rskEHKLF4XJaSazEu1gx66
6cq38+xCsnDiCMVbVLcs3SRRdJcNKebKiVy8x7ZIwxWI4LMnuI6O+HOhiL5psD2+rfQq54xpUDae
xtG5UMw6/QAu9xrqhayjxQtbnRNwhvEA7eRlnzE9a2+NkpuMC07htlDAIq0BClObOfnHqDI+/P7n
dgEyWIoOKjnKYvSoRS28R/pxS3IxrRrPBQddF/Sku84Yboj16dX5AV8XXOampmSfUuHhH5Y6r05K
ic2yErVxp9jZh3GBpdswgE/WhndZlMnrDlu29Tih+TZoafR+bLE6iAbYVKXmdr9beOBhaOg6lGhN
gCXL6rOI+7JVJprSYdk3dxW8NJTDPXN3/p1fBUJG4aJIGJSka9yaj9e0p+JsnMVfN9JBOjVqomlV
dtWlxtQ8VUe5ioGPkwGPhnYwXfjlUZLzjsbkG/AEGxDArhi+VakHUKuyMNsNpL8//1KvYgKgdJc6
CucIqBtzWU0pfCwSclsYuML62aee3fHsjjWo8BJGw28PRbJn0qwl0RbgRI6/nxrShrobgpyl5wPc
L7SwbVYy8rNmPeQmYinnh3v9IZkma+7XQl0mAVvc1azKdbkR4qFYjfZXLcWGxOrHAswhDjAFNikX
PuSrAMBItM/mOzuFFKLQ8dvp8Ygdg4OBM4VPhOMyu7yPoqx5I3osZ0Ve48xVqjTYeHUw7buq0sxL
W3Ie4Xjl8K5Mo+UqyyLJXRQNnCIvrNBsjU1HkK1h83v2uHa8wfwQdG4Lkt+s5AczmkxaYWmJ0U1Y
RiM58aCnwUqiVlBdOOTmQ+zVA3GjAuQKCIwa5PEn6Qu8OfQklXCLNPOzW6CwUDV++dbwk8dRq6cn
YCTNSzCgUfDbU08mCq9a2Rb/bwlHSmu71uhci02Sh9CqEmnD8vebQ2RLbRdN9SXJvte1XsK+Yv/Q
SAVdRl/h+E1VO8l2aO0JioVN2aTSgcus8dEMZkfktgb+Dxe1QFG/N7oNQH2HagloHCRY5GR/6YRB
je/8Jzixr3kioCCS1hX03zkB+SlrG/UWgSqiNATXMbrOS7iVhcArnV1+iUz8Og2f8TQc9UwzNXjO
wOOxDCPTK1/AYJC057aRG3TbPo+7w9iZGULfFPVQAYfqP/XjJuwaxBzGuv79KSdDVVx0ZnjWqxno
NJE5XSbHTevo5XXu6QBAUKvZFiX36r5N/AvR5cR2p55Iz15awCRIxY/fOayTPrRjC6ETM0BpwgrK
O10rtZvazbQXvcbUbIuycfkAUGSY3V077ZLa1In4BmphTnmoS1Okk8dPEHkhNdWJRU5hLL4xBJya
wasxyBuM6aXPFRDd80vq1Ctz46BEQTlGt5e7ygf/piJCIO361I0eY18GNzLVYmut2VaJJh+5YIk0
axqHGLjo+lvUL9rPv/0MXEE4RQS5Dq89h5yflnUQWUAF3ACHFHeKdiKZGozWqsS+Kuy2sDAGdaqn
pDC8q9LoMMcZg//gvCTRMPnoLlZyrz6CmUQV8MQKE/m+NVYRorKrXPeHrSuD/sI970SOZQqKvzNw
jPgilzklGnZJrAoXb5M2g+kdF5Pc9qz/WzeoIFFHsfOpziTmtQFmi3GioAUOuOXAH3YqdDaaS+qw
r+M5x5qk9GhQSOAfFycqeHVd7+jlbSzTL+58xKb2ZLYworopucmyukBhpOqw580ufYrXqRfFKeq+
HHC008xl2TGW5NaDGqzNUJvh3kGT5EZjW14Qs3u9o0iDZvDxvLosYS3iWDjS4y5C09qwtYwn1y+x
xy7h2UWyxMcnJoj8dpBmOFJXfQbfWMayQ6sFNZhniT9mh5jqJvOGaSsxPF8x08Xu/MZ5fR4wFOU9
an2wYsn2jjdOn7Su5iaZDeMaKUq3hdE01oGzdgecgc4PdfIzkoEQlJQEOrHIQya/CjU9QPgCWZ7b
oY38XSgTue1cTJaKMAovDHdqVZLfgQembTZXD47fTBhaP2EYP0s5lMU7UMHJjq1brBujjqBQ49Od
6tK7Ql0kuhAQT76oQ7mLrWlwi19808nskkyiBLXRQ71ad8VMLegDcQcoPdnTObnUlzk5Hp0ZIZnJ
11113c3hwVEK2yianHtoRek75Vvc7xJ8k+2wqP44P5GvAz61tXmzA+0xaAgtgi0WiWGix4zX23xA
w8c8Jhit6raf8EnyFTYzWlvYENAVmso0HC4s2VOvSwuUShfxnlrJYjs2Q5HKOJk1OopR7T0Pfxlw
TT51eWXeTAhWXYi383Qdp6smzTb8fm1rRm0tmwDF2Mem31X2Jvai6i6hm/2k1bYkf2y8DXwAZ4eR
5aUc+eSgXOlsKoP05pd1LzkBVbVcTOKAXZoYI6KhFEQkUIU7evtR68qrvmiMC1/21MRimTujM7j9
Ge7yrjJEUpV9ZuHL6+XVutXDCkM5DPxWetDZ32Php6jD6GEMSibMxMqsnODd+bV1anJBAVIt5RTl
LJ8f8aeDvAnGfmoCdBuF11g3+SC77aSjVF9oU7Np2+bS7ejUeNSjuJlxjFAPX0QJNbhJklJixAJW
jt9Eiq8nkM/8kw68XsKkz+Ov51/wRMCl/EXFYK4V2EDIjl8wTkSRp63EN7rWcbYIxnBnkfZufaf9
dn6kE69GyUBScqf8w0GyiLdRE6eJnk/IlYC1jursSz5Z4TYMo3QdlfalPv6J0QBeA7smKwG99UPA
/qeJy+NEwzpCOBvRSupZkrIEGoM6jG/Usuom6C5I0r8ejwgETwaw/lw7WDo2VaUXpLYW+tth1JOd
wwG9RhESFcQIztrgdd2FJGAhf0CziL1IzOMwmXvOjljk1UXSuZMUXBiqbDS+ITXgfnOnOn1I+07c
i0man9Ok6N4GyANch0Vbxleeo4KdSMMeN1BX0GvIalzVPfcDCSx33vOzPc/mcZTiRGVdQZ4iGWcm
jteVkhrN8SzwNmhf2Ht2ZrE2xqS/Pj/Kqa/OTjGJ/Rzk5PzHo9R5N0DIGD2YsX1+VdR5eO2kzrvU
UfV1ozUXVvDrIEhXjgNGgR7SQQ/NT/PTmpK0/8gcMQSNh7pD4ERTiCrmciX8DMkUy0khFeLgdP4V
X29QykLkDcwyBxy753hQzFBqLHYnf2uKRCCkiIFnFCOcQJpxqWNz4v1MsmZSFCBxc7HteKi8UxMo
UizboiQY4Lc7zsq0Z6u1BDWCuBflYZota3/7/Szuh4QfGBIzKvh40GgIBhpvdgjezgLlIlIEHnun
fUqbpvndFvJ8ZNL8Mn7w9tzlVdQd9drAUQ97wL7FL7LwbFRybBgDiMxwru+Q8fx+/uVO7VKLYxps
CtdB/mGxDbj+2X3fZ+HWyYb8pbC76k3fTziJdRZCgyKVBae1OSLh6hr41LZZvq0zP882fY70c9P8
L2dn0iO3sWzhX0SA87CtYlV1t+aWdWV7Q3i6ZHKektOvf19q8a7IIopoA7Y3hhSVzMzIGM45wXsT
jLb8Nsdj8qEBbnMQlf4IOzf31KEqAqSWq6pT81x//ipnkkk8ackFIn6OhJNhiRdhoiORCgflz27M
mZc+FebnZTTrjxEyQh86uxS3punMD41VzZ8C1GPAWYBQnfQ26k5p2UomBiflb6ajWeaJ0IGeZoNE
18G3VSdj89NVJwxahKp4m9tRRLUNyKeI+uQi9fJrVev5s9FkSE0vecKUcxBBSdH1t0wyd3z0sv6m
8bJCU5D+x7w04wvYkfrga965IxwerEIag3TU+e8mElWQsXJMFhstGi95jsusG06jTSkxCzrr1dGj
4vr4G+wZ5M7wCtDFUhWe9e5FfVlpctLQf7IM+8lMOlR0pTmFXl5Wz/WQZLfH9u6cEaw3zIDWpYrm
4nTX9rxmkbaDxhAaveN4bSCuAFMAl7CMKOw+NrWzNMJprEBMsADEbb4lka+WDk5pn4excRg3TLno
vwEjdr4GhTYq8bLuwODO2gKboAsHD5CHUGi9No08rCvqBq1hTfoXaFp5aNG1Rq5ZytfHa7sLbLHA
raMKyKgrD1D52pTVpy2VKAgXetECrFhIo425RIWw8Jhc7Y9dmBdz9ZqY2hD6cXEELr+vA2PfU0gT
YgiPVtHm2CRa1IAaSiF8QOlhjriM3wVL314tp+9ea02zJoSXO/SDhTEavwTdOH/IvLp5ipH9Oj/+
FMrU6hKrnwKgB0IlFQ362utPUYOAMBhmDr/JDBD9qg0vLLuye/vFJErgKPmWoqdtGVt6kwxm5FX2
GTQ/+qRBWZ80cIsnvx6CMKuso5xwd1UkaabiiqpEeL2qGXqIN03SPiMTZD6PZVy+l82QH3y7u/da
fTuyBQVwwwtuY050e4CIjJ19xs9GfzPgGhHuskdGIaNlop3By9ufZ+BGB/zmvZupODwGNQU46nez
JQj7EL/yrLMwevfXziwLpFzdWr8udmMgkWu1R1WhfYvcFap6lLK3GLvWbAbX8KDtNMNCezGDCDEn
qKAXFjKfPfIfBx/2fvss3kKyMErIMD+2zc3C9LKFOY/W2USp+wbdjpHUnedcHx/9++3DCh1GsCoB
EdeWS2MHUZxQnIYLtcTZJ7P104vVIuPq0t4sz2XQeP+tdGYPP7Z6/y2JtizSIm4C7meLoyP94U5L
rgJzavInGSFfhsSIfxF+pL9z/Hw6WKW6wOsLjj2b0oxnejzWzubJoO1eBHUXgJvu7fJie1P5LAPT
uwTGRFQUUSytHL9DoIrx7o9XuuPmMA2txFc7CVZv41vm2NZGoNTW2TGzKIx75AGn3mGAdecV4Qws
GfmeoVVCvmPoMP7rqrma9ao7oHcf/5L7p8XSuRPEuFA/CK837gAJ1Kh2U5ycZgzZhTnmyVk3eu/F
dZDgemxqb3s5VtTjieiQb9iY6kQ8amaEaEQseyf0agtlaWPWnkzHG05G1x8hbXftOXxbRTdWGena
03W5ZYzgRTlOHKxLrBV8QOnm7yW7Cj+2mw/y3r1PCXKEi+kASiLsWduT7uiSJyDhkPlIuhmo+YSM
6yGCN8yjzvyeF1CsbWre8EABO6xNiU7LXKvEVOvF8hIQzIVWiRjT2zcM4AKVQ8JYysKb+xGPc5xE
TeucRxi+yNnk7imxEYdro/RPb/CO5jHtOR0QSACs6AzxEdV+/pTDLn2RpExQgkY7pcYtz0qNUeZt
91J5ZXwZjJhZ6rlxxBrcM8o7xbhFxRahHbU2atQznV8PqTZhzz2vvGnLDyYUtz9xGs4HbXCZBjBl
+vTr40+rNmjreiALE1jwSsLYVj/rp7Ui4TIjf27Z51nMSZjrkhdDNuJmaEHwC+ltTdpSIorp1uOX
x5b3bgWlWcIa3kiPRa8tW1NXVu6ILquf1821s3smDItK3IK47xGes4bwsb0fxPrtUunyIt1g+Dxd
28G3Ze7omavHXMMuGJOTGZcuLMlY+n+PPmluaBa5WSIKErlF6FpKiGsuRPlRn4bqVyMqU6TdSWdG
xEEjJq1VU43aVCJ6JsdMshoYUpXk48hIBzF974Rr/DenxtwjMm4W3RMY/wyR/aZUgo1Gs9Bn1tzs
1ReGHZ+o+QPbcNKFWUD1MtQHkKr7SFoBjaiWkoxwuLaIMiSR6VkvsMKbCWZQkrnIHAZ5f1HKSOek
keV5DtzmbFKdO+V9eYQV+uHeNt8dKB8VGhR6uFPb2xtYXVA7EVNW6kUXv82W3dPHcVv9rzE3uvgs
01Z+7Q3AqGgUZyWC4sIyf2mM2e1OSy/sXyvfjmmNJ23j3LJeRp8dIZuI+SSlDiK5zRukdmuvfo4L
B03tmH4L1KOkGI9ikR23Sj8YsNMPWQOSgvWBTeelcJKWmM7T7Ck0gjn/Ok4oQJOAz5fHZ3XPlEOb
GDgCjT4AN2tTVi7rmjFUFqcHzCX7R3/G6BZejLw/KMru+B1FDfp/U5vHsLRrj9m1rMpxpPFuMOv8
10UlRSfyP0Q7gbNOT5NTHQ0Y3zXrePDHyJWZ+bP5mLYdI6QiWGFO143h4Uz6neFNykqc9Br1ySAQ
GhOLWv/65i9Ly5TqFtUmIo1t+znxu3JK+D1nvUVRNAMMDWTXb95Hpv7Xv7CEXhZpDJ4bj7Pew4xq
VLDMmc0BnwrQwJN3DeymNU+OnQXfH9vaeYZ5Ff9naxNhTGU1MIuGMDnpcv3rgArO77VqRj+2snMq
4V4A0/cpgUKf3JxKW1ejFc0aTQ8jboBwN8GrrJhDJ6roiCO1Z8pgk0ySUcW62JzKdJoEt5nKhjTi
/lNctOOFkUeQpfLy78eL2jmIhBQ0P2jbkSFuAadDwUgQM0GA25xbwE6IWFyZAkcttx5ihoM0xus8
Fc5vj43u7ReYNnUuaGSR/q7PhvBlwAQG9iufC46iGPwQ4vG/CKkpCpE8KYYXe7bZL6ql0p0blta1
rflb3Jb/1KXpvbpN9i+OOkshPkF1ioLWZrcsbwCYOkzWuUoG8aFyGl4SM44Rp10i7aCdsXcyiKQD
lZ9Ro96W82olFZEHMJ8Tc+xDRwdu10tqmMzRPKLw7u0ScTR6Lhakb3o0611KZmN0mhHXaHQps4eq
OLl5fXSEcNw7gIqxC8+ar8SZX1upS8cfXaQwzl7f/jlPsrlQpFiu9ohWDBAZ92S4Q/309vMHt57D
hwofaedmZa4WzHbtS8oTlEffl7Ij24pyLzpSaN1f2//sqM38KbpUrw6kdexYIxwtw3Dqk2k3TCXN
gwVRjCB/yWs7OKgc7p0QqH/AVsAMo9GwMQqtJXbzcsFoB9X0FEWd+J4NSfVrXGTNEaN874yQmlDn
cQKH6H2TK6RG1qVS5+gnaeGEuVO2qHzr5kFGt2+FU6KoLVD/1Xf+6TvO/lCMpttR3ClQbA+aFJy+
mU3nx6dib7cUsUynZEbJ6q63ZaRlIXqTIYW0hd+jOcNcnFy0YTknyI5G/rvxUAD/fmFUWUzqOgAf
kU7acg9SozdrpkMTBpAlhIFTu68GM71+ebyw+yRH1XIMIPiqHQzbdf35umIwkwSCLRQSL78lNfOx
BtG1X8omqs8x+NYTLUsXvGMqL//CMvqYlJLxVjDG1pbRiqhH8ORsnF8Wny3NEt9BM8t3Vd+0z81Q
+Z+4FNOHapyHg5z5/hZQSVKVR4WghYqlvvxPR4bqZsdQQDZz7keV1Tho9mam8VTkQh54k/tMTpkC
xAk/6EfRbG3KELGLYI8yVbnt2QqYkxnxhIZT2v81a9ERSmzPHP4ygKPnUnjcqk71TkovdOF+Z4OE
awUYL3STLDkZEP2/ZbLQDmq5e2dUuRJFiCQS2WKihYFE0BiTv3hxx6hZqwjCUovMg3ft/vI5tEDp
YeNJFJVss19piw4e3EPwJUEnPpL/jjdtRLRfX8b+LESjxq3NZfj4eO4sTUUIZPkwHcFHbI4n4Mmg
h4nNzmnxiHB8nlyCATfz2MrOUSTt9GnR04ik9beJduzGc4s+x4osZuC1XpmchO12n9D6yt6czRDp
qPoJf5ZS6rb5NlKFQuaem26megQkn1k5fuIvYbAgGGzYpTxPTvw20W5gJjbcZzZHhT+EWlujZbMI
uy555RJb/mZksf9CP6v8rmmjdvKjIjs4KWpT1vm0IsqCr6A9RVNzi931nIIu7cJEVdOfx892Ok4X
2MbeObfJpvOmpkJRaMUL0sjFq8+UmoMzc7+b0CIIHBjXRweQz72+7Xky5DoTlQDlF/H4O6OY9CYs
ocZdlmqO5Zu9GMZU6YINdeFdbxKbYlwmXS4lVOAG2a5GzPb7dmGyLmmqcXt8Su+5DyjQ2P4P7jy1
U/QZ1gsrNc/MKzkXYTLmA7SfYbroXIlLkEp02fspe+9MSCBNiQMjWJve24Pffn78G+7vI3ZpValn
Cu2YLdIA7IzmWgtaOMjwTs+6YDBPLBg/9C+sqMeWkJPYz1Y7/NPTQDrOGc39IhxN2T8J4lygFJQA
H1u5d9MqUoFEo2p8rMpcW7H6dtKyklqa1VHrtsQyPJv9EL8Id2QUjFH13cEG7n08fJhFq9+BObnF
fMd2h0Yy+IFwaaz2tTcy98NQ+92bHztWBAgEwIqppC03H69IPaRtl6QEJZfZT8kE9z9fqgmps6k4
9YjpH9i7fxfW9tRn/mmz5oqGMpyUMvRm7UMOCuo7mqzzk3AqBj0t/u99kAQHl+5u5yAU0/hSsDmK
doD11ib1qJR1ESP0OpmtfRpSydws22ufbIU3N0R1BNa/8yjYgwhAGcpHMJScf23PS8ql69OBk6Il
gonVNV0fCzwDv7I/cF4/ejsr56lsWaqHwCGBOb0JBRk0PFZo+BZh1w5zwBywKf6VszR98hY5oFwn
GDTsRXN+ngsZXJo6sP7QRcqorzbT0/f9kpjfFtNCUnROUcPNmOGL4NcAqNguiz+Q++D3F0X1nbS+
ezLcdv5CIXtAsc1qppPG8OXHd2z3y+Gz6L7wwtIpXX+5skbheeI6haKY3Pej7smLM8z91e867eBQ
3J1D9eEwAxZDCYxuQQhy8qxpJPkOc3f+3Rn98o8xKhhmlvYJWPmmSwfmm4sj4bs9qwoSBgmSf+/o
f2WQEFNaUxFWmjFfgmWqYT042ilCKuda9JoOON80Lm//qpRLoB9DEgbit/FczGSVUeNqOekcOmRt
as5hh/YmhcLyCL69t4FAb8FMQvfkTG5Co3HpZi8GHcCQrsA6OYnTnDMxRox8M+a3+mM2EEE9tN3B
B6jS0/qsJH482qNv52E/Fv7No6UWDk4/XDRmj1ytgJntj7/i/XuqDAJWJDpSIp9b6IU2UWwzwa2E
xhQzW9Kwq+AKvDl/ka3GII946d5pE2NrjTSr/hZBa148Pa0OXtSdA4QVcB8w1mg/bJVbggK4YFX6
WYgSgxe2wqrCZbLrkzOKmXluQYM8ul0eGN3ZVVwnMSF1dR6+LbSlYwKpRFgjC5EwFJcIDaJfFsPr
aMCAknj8lXdNUaFCbxhWB3HZelebkuxyHjEVt3p867o8vg6+KT92Tpu/3dkA11GioorkdNehF4U1
2FapYWpoglMVLf5VQ0mJqe7tUb3jLsQl+lFadoB50XUmhVuvKi6Y0ehZUYYCDNmWHmfOrUam/OwM
QfCX6zAGfTBQTm0VXAE1qaO0aO+jAsdWGl2kElQm1uYbIiJXjxic1qL5exqkhnBrrZtno47kQWVn
560FVwrqQbUIcAIbD754adIUjsyZ4zXo8Mba+mseIVFVRW35ZBRWfnt8XvbuA6VToj8XXAu1l/XS
LEmVxM2YipnFZv1SeA5iMLVZXhH8oY1mFMUpTdLmwPWoRWweXbTA/2d08+iKuViGFhHNcIqsgRm7
RT5/hc7NGOoy854zy0quQeYZzHywzey3xwvetU09C+AF6GlwkusF+8Y094O5kK5MvfVuKfX+RGTo
nPXOSs5tKf/IgtJ4kRNTpx8b3jtE1I6VGi6CrYBN1oaDuSx9TYg81PslfprJfb9BuY3PuKsjHOiu
KaK1H8+k0mtam6K0lZe1XuYQCYwvS6F7X6uB4bKL1KMDePieJSsAKEtuohT7N4vio002HL0sBFgn
zku3aJdxApWZTl57ffz99jYOqiiEd4I94Iibm1FSGExdHXeDRGj5PBdpy2jovHhtmla7WTVcZR5J
jTZAO317bHnv5aIYSccF8x58uU0A7IoRfcLRwdMxBDQ0g9S6Nq3ePfsz0xNlO80J06n970OTVO3J
VA31gfraQai6d1NpmcOrwi3wam/WP0ciU3WTLOztNHiWZoJIH+MOz01e/mH4SGXTzDnSc7tLofC7
CmaiFAHJQ7d9qVqYBZPsZ2wKSJ+T3ckvqP74BwW1vZ2FioJwkapjuFuJhb6I5ynpggz3KqdPpc1+
+vMUXXktf/cip17OTe/VH2cXIYuDj7r3sMDNg8lFS4c3bHN+x3JAxKgt8tAezLY+270YL1OXxU8O
I7C/p33t/+EH8ZScWr+Ymens69rBL9hz+GSPCPgqYQ+ikvVd7WXWJIiPZqHLI3cmfQYiksg0HHWq
N2nJONTHh3nvxqoXlOgdLDWl/bU9kbt0UDXsOamTn/05WEKjcdNrErT5wY3dWxqkH5J+qkNc242p
tJ28TlQWYU8gzFNQ+S4E/qh7yt1yvozdYh+co/ul4V+Veid9M6qL216+a7fGEsVxFg7T+Bq3nXzp
dQLNHDDPmwM6MBiUZJQvojmyjUdyJfEV2F0WFmktb6POZQclP1yLdrAPzse9VIDCe/AP/Wj1Ym79
XtCVNsXggohVE9NvZpcNzYmRr8hOtd24fJ3p6P09TjnjrgPJXFPXkV+GqmRKKn2MazGO1YE3vPdD
/BglkIpLhHO5RRPmuubZ/ZLhhzWR/1KVzsgIV6ezn9yRchWTSevuWyzrMj44uLt2qbCgNOwDNtg2
eqVJ178f0iy0BvevSdPEBeyB9146lMLJtuewkI719a2XxXSgbzCPQKn/3SHtA5pfdtFUWWiPRg5D
cMyuXjrqH2aLURr/whSvGkp5eAHypPW9XEYZ85eyzS3QxqvjCyakVo3LDJP2aPTU/b1kVfg79WIr
ZP/G5XRd0jvSxhRzsKvTkMFw74lxwyaOmSq6yKNWxt69VK8WEBswoeA210trhSvNMm+4LaXzKfHb
6sxbXl79PlmeH3/EvZWRKHA6FFLz7r2amUzpayMry12hVIngLCzMS2R8sei+9vlYHkDp1C9fB7IK
JELUDBuDrHK7abY5x5pXeWnoGk1zHTyt+9T4rXmAjNz7fuBelNq/YrBvu/OGWVHjL+o0RNN0OFH5
cC9ORqtL4nMujz/g3oJ+NqV+yk/VxVLYfZn0mPKrjHHnfZTeEPAe/sVVJo+iCQmWH566tbYy8RQa
MXNvkAvLJuYF9/6HqEVT1Bmm6E+vhNhc91V9ery0nbOhJowozRX8Ftd5bTTuykLnuRchXbS/o4jS
TbFYHiMwIJzNkX7U6d35kj80tkGWkvQjKrM2F6FH5VfgNQCGNt21S9zpM/Sot408o9UEmuxHIYxo
n2bF9gC2gVnYSYMVWdRDe9LSiDmYbZ3+PiXa9BGU6VFHYucsQkqgrkAkyk3b1sLQ3/OxaKmzOLVn
2F/O2U0SxJTTQ7GRPVM8eBQWqGfy+m3cVD21WZz1bFgeFW3IzIfuOpc8NmBHjnpYe4+sqmNCpyJW
IdrdZExWksHxxumG+RjpJyaXGH8ZkWYzK1UoTZVcDYphOEGYTIF+i8fCPKN7kt9KWZbnsXDlH4/P
6t7SFS5B55iSWm1bTzYM89HRWoEouyY+GUsefcDpoUykx0cAyJ1n1aNFSreSVqVSQVyf0465V26x
1CJkVEp+srymvWa1BHKdiHZAmMiILlUWLE9vXSCvD+AAsEboDaBltraamLTxfD2DcNWK4GJOsj1l
Ew7BSUV6kKLe33uLRjoAMRjvdIK3Mx7A83u1ngkRFtOYn0TXDBcga4xqqeDyB0Z9pJFzf/HB76nK
KsU+FrnN06AGgxPrEdRfEIn7Tq23uEAZ1G5v/oBq7pUac8N5xaetP6DMJjeHzZ6EUz9aYdGkDQpZ
HRN2mP1y4Dj3FgR5lcQMpap7tfaxRGauNLQ4JGLXgL1BTR4p84ePF6Ru8/opxQJVYeZ/cAo5zesF
oThKW3BIprBEiOqL3gbp1XVQm2rJDW8Zf+zkxVr5pWtm/+0HhEec6iLRkGo5bdIUqObeFDA1NuQF
ZpJLH8hrZ3XzP+WSMi2izOaDs79zIImGFMlBdVDgHqxXysylqHN67EVtMYOhqvJzocv4OTCb+ebm
kHgPNvD+ipM8EOnRfzWUNsymxpfXPapCBRFylzbRrYavi8TpYp4j0TovNKvsF0vI9CBo2TMKQRUf
RmaPtNgmkhgyi8h8mqYQqnx5MTPpXbyOEVeGK7X3rhlXXwRjzQ4Ci3u/qdDB/zOqPv1P4YtutmAk
AEDQCXWjc9Us/juaUOO57fP49fF53V0fYTrq/tyMOz5yn+XtONScV+bizn8axsjYDF9o5VWYsxZ2
BUeprLw3U8fIA2EhcuWpRSPuutlKGymhakryKcwcyCp03eZwQowcKlIaUN9z/Le7GewRojFFQCXy
m12s5RIwM6ucwtSbmzOhTn+x0Z48j17qXR9/0B0HQGr3Q/6Pvhdv0XrvokjrhkrWU9jRu3m3ILBw
aSMLrlGapobxhAKOdosMvfxQWWN0YHvHxdHeU90wyjAURTbnBmn1VDbBMvLejV+7Ppg/TY2d/vJ4
gTuHkxHK0I5RZSLW2JZDiJqMkvGtYygTSwkrSnHjea/DTMzNQV6yczjBjNGzVI4N3YFNOBOILJur
AO/pl3Tn22xYqEjq5Uvh0O/L67T7j1YM+YHRnfWhckAJT/lRgwd3vYGzri2UZsQYusEUnJIy10OU
1run1Bu70+NPqfZj/VhA44YjDjud8gvSCmtTrtNFRjDC9OdEit81gHBnG6LUK1W8Ikwp/B9Ulnbt
AdsEiQP4iOrH2t4M4qIeW+Ihe3b8lyKfxIckj+v0VE1x8WcTyOLA4P2BZIH0ZpU6G0nztuPU+Ukz
TsYyhEbLcJS4Gfp3opv6g5doxwp6cwpgpISA0MRYLytJlswyG02GHFh4zcAgXphPVB445Z2PR9EG
HiNQHE7ltmC0DFYnDV7VcEis0SKiHodbNMbZd62V4t1itNFBFWBnWYonpUQiqE/xzq6XVTljJWjq
yjCobP1We4N2SY4J9vd3jLCVRgSi5MrOFqq8+GbWBO4iw97pxOe47aMXrZ0Fnnk0KCdL7zNaJu3B
ju19S8QnCFOQcFKp5XppQmiSeMWRYJoK/08Uf/NzDDnmKZkR3E6H6Ujr5v5Ok4FRd1TSnHADtlDN
LmggfdXFwByoggk5iWheWpsDQ/X2CMa7s2v0V0BSUW+DkblF/cwyDZauLzny5dC8NKll3LKElOSx
59hZELcYOJhSdWZNmyO/OKnW+gYLmqI8/2ymbX9J7YrhgsmRpOq9JfAiYK1h0wOTsbc+g2ZV4vVp
RSzi6+0nu9OdX4KiWMyTGJsgOVjWPalSMXp+7BISybjgzeuJyNYgGJo3hVIk1YAKeKkw+ovwvROa
FqRXC12WJxkX83BziGmQ+5mFg25UmerluShmmZ3cTjLCoV80pztnQV99M9vB/6q5Xvx+TuzhLwLX
AKRegwDa00yN2Trlo2kt4eMdur9XsACpMKCToQQztjCRAWpDZsWiD0VMweaUTEX1LaNvFJ8KpEpO
6KvDwwrGg4t1L3xATE55CFoBuqyc+c3rFeByuyKp+3CA4/V9ihYNwePBWYxLLeXc34Qc3aut5ute
2xHquTtH1n81r63d05IldnDgw+4vOorbJI8Kw4G8+nZW95TEeTfSYkB2vBPvOlLlyxznTK4asv5d
Jrz44MHZs0dTGtgIvXEOrbqdP0XONmPeMyPtib4KxzwXSOJeggYKbgJ48iSZnHXwKNzfdurczCIn
LcHD3L2o3UBfJa8ILIUnGsAOLVewzI7C5T0rylfSsqXpjq9er4oBoOC0QWOGQ5kGt4oRuFd6Uu3B
ib2/6UqSSGkZ8mITkGyig2FpjSpmvGwYm764UHhrv9hRk510LuGb4SHKFEEqUs10grcggnQGzZ4H
DfE/g8WYOF2Mvxcew1iJyacnN6ri/zy+jHtLQ6QC6SVkLpUo+voD1qitQWYiMK7tyT+36JGnJ7Os
UCyz3Pyvt9tSkQjHj+o9NZu1rU6rJQcGoaq5s5N3PH/RhepT9mHQ5vJovtSOk+FAEKyqqU1ECpt1
tdNU4glisjdd6k/aFHinyEyqUw0K6bmZnelskqdfHi9QLWAdtSJlQnCMCjUPA8jy9QIjo5mCXlc+
emokaEWRfC2yUao5Av7XGY2w5zoavGs3D8avjy2rv3lrGcFmgEUg/ej6bk7oFMTBsuRso2ykXqOv
hvAID8Do//nYzt5xITxGp0uR0pDHW6/Qzz1PihE76GymYUEj8ZTXfv3BHuvp4GPuOSxUhrDD40py
ujFFB2EetTlC1ozLd0rRkbvWKSoGqd++c7Nx+O3xynb2jlgSlRgV7lkACNcrW6ZMMCxWZaelYzAo
FIimFEHdnIZlMZ7mnnnESSKD02AtRyJrO2dVRV7kHVx7VryJ+YBnGGbRZgQS8ZLBkrRy1CIEYAHL
7LVf6RGWp8mrp9vjBe9s5crq5vtaeTwvy0ilwUL6hwGF+fzOiOPpXAfySM5lf4Gq/qyUQjk262/L
orVGn3Fqkx6L62S7M1iWiqKG5A1mZvr4zs+Mo9EW6i/dXAnVVUCjWOltO1ugpBdVE4IcBrp/mY4u
dNzGH6NxeTsgmyeVVqQKqUgRtkqk+TTq6MYKnrkg/rXPU+81X7zo2lrSPOpv/Uh6tyuiwEe1mwCK
UYjqM//0hCNdEC19BUTG7fzik5Pk8nmIIxvssKg+GtOk/d3PbR+ande9IANdvVpj1i9nnEP2KoYl
+WJG7t9xYkdnYozuv7RZKbzmzhwGfiyPGo179wkSHdkZPW+me22KoFE8oktY82aayaKEpdACz1tw
lRX4ohDh5uoSy3K50NLXDp7Q+9NGdRlnqOOIaXpsT9vo9k6feR7yVXot5lPjZ/UXvdRhAlOrF5+N
ZfaNZwnTJz4wfH+jqMQo8hLVUEY/bAEMw2CBFpmp+/az616Xvgnekdjnp2WIojc7R0wpCh8qzjSQ
tgrVbq9H7jThrdJZK+HvekMdau3ofnK0qulOWWe5b3YXWFQpIrgQcDFb3XFda1o0WyQPau+MoRCB
ey2Ym3ESZms8PfZM90cHU7RU0e4BTc7h2ZzzSJqpXXJ0it6zr725ZP9kWul/Ykhvd6kHeH5ODwdU
17MjdP79m4NlfBR9OeomlE3Wlq3YahoEb6dwrpfpHGRT9L4qeOOSaEThoMzq9uvjpe4aZMISXWuK
XaBV1wYJWps5ECpK9r3mnQd775RXaXUu2sm8JgJc8GN76hVbuxAf3VCaV/QnVPK6+bSxbUg7qvHE
BRPQX0RrjS+BgQTPzLinEIWm/GsFjuNWDfVyspf2jzdbtz1VSrf4ATRHNjlsbOaNpB1I5ufatJRj
Qb32ZBU+3ito+3MGteMKu6z8kArZXwyzOQKs7dzQ1Q/YvrRjoxnF6PVh39C/ozMCfKQvhvedMx1x
nO6fH8IJulb8XrCsNJ7XOzsZmRcUQSlDJl13ISqQCJv6/REIYW9BeDsuJEVEdGG3B3YcHbceGhk2
Lt36aMbRzJFkCDzjfs6PN2/nqKqmJ10JAhWlrr5ekOB/1oYtZahnjEmNDDs7lSP6hPVc6OdEO5SR
2lsaLEJCBlZGtLcJyIaynWqn1mXoZHH55Gs40qSvlg81IM2Dpd0rUlNbId9AU5cWIJOoNueiz7RK
giuhoEj5RCfuon19ymbN+5NuVrCcmP/rXJm0PJe32YTif0nQ3fnkywTJjkhI1IUAShjyQnG5+prN
kfu+jgn/D1zw3pGiYEBXmEeVwrj6Yj+9/zTbKAHlvUTJGKRlSzJwKiqzOnjFdgolxIVMBYPiDwiQ
2vTazDT4cdAYJhtd1d217Srm0WnUcOs2ZRhvWTIJzqzllZk1E1dW988+OrkvkLTag23ZOXH8EGIH
KmxkANsnp5kh3koU6sJK5gFTVcXinFBsc8/kshYMxdh7c3bD8+bydQn/iVW3fdSEyW91kcZjOCVC
Pnv+QIVyGCizOZF2sLYdRwxVAMQ5XoJEcdvg0IsKGN48DmHpWkwcgBX2vKRFGjJSpA8hEwpYBPrw
1CzJElqFOMJa7lwuKtuU37Ct0rjNgZcu5FlR+fRXRKy/+Ln1Z8GQnf8M7eHd2jm05G/AHrlc1H63
AOwGRZZSFxGazWVtXWSf1b8sUSMOZAB21wO0nLIyc5LoAa/PrNPkdkIyOoTtVCwv6TKOlyQXBmVS
rT7YuZ3ohOIM4hcwXIB1b0OvxgvKgp7LEDpuUnyTS1e+5FFgvRpmZp6GmhFUpTCmU9Hbby9DAeum
dkIhygBcF2zuv6dxosCYD2GRN0YIyYYQt6nSy5z01kGcsOsEYH0oZRgAPDj89QdFyhiNJYdeX9sH
zVU3ivhWlGl1mbLka1852efBMfv3puiLcHCX7CQDv7pJkqGDr73nA4imoZTDTgYduXFGhvT9xq/y
MaxmBPFO+dLRYdKNfPqelDYQ6WRGM+zxQ7eTP4B/hjEMb5JurrW5G/ZsuvmS0sYNml7Q4x8sBlC5
3jt/ZpzOxKSxsxahEfXY6N41URtL6xt1VTLl9feeIQ9K05F8b9KmU+5O2qs1V+nnx1b2rgkBtTpA
RGBwx9dWvNQSjt0y7c7qY+cSRUN1QrGu+TiZ1RGnfPcrcm54R6gUAWVYmwriOZVM8BpCJhqjmWhE
kGqFHKoLGpD/9FMxfMt1+yjn31sfDxbYCU6Mz+O1NmoXhiPdqhpDpDgmDqXsqlCXrvmRWRZHoxb2
FkhlW+d0qrbCtlOXt0tkjsmMyzGGxH92nV6I1wbBaOebNalXKq4Qx3XMMT/qBe3dCfCm1AFwabwe
m9ByXGbb7pFWCGsdOfqY2D2sh05epTDGCyjCI02OI3ubsD0yosmqU+yJuk9DvRmSS9601VWfA/8a
D9aRiNjeLsJfATvIf9R2rndRKQgNcq6GUAO19p3RekzElpEtL0wBFwdtkSNbm2NqTRD+M9pgtGFG
8zLOTvBSzhTAqjk5QuXvmqI6TDMZXSqahutlxb3VIApJy9+qC+dbL3txToZCv0ya+3bWHj1dMBr0
2VQqva1EZEOgjZXJ2ay0NrihaOffzJa+f8D1uD52KXuOCwUcBiEqtBudhPWqeID80jGHIYQ6ZRuX
ku85KN7BkVfeO4QkAZx2BJmAW29cV5IJauu2T1Rqu+KLreUubQQnfak9O+6QD16O7vfedqkhrbAf
SVmhOK0X5jMUHomaGIgsEdpVd6V9bUrmrkWTNA8KHrumFKKB4aw71BB6uXFpLhGBrj6Xl4zhoL9w
MCSlACc9MLW3XeBx6YlQFSVh3HzGNvJN5v2KIQyioXsuSem+atrhbILdBYEed3lGafNu4Uloci1+
gnBQWMGbuKVuwaArd5DVSVR1dvCm7flhcGX/b2uzT71VWX7qAVlAXyC/QV7y33na5P/R51A5NT3x
whQy2b849TTo0FUAUE6ZUwWJP6VieVr3jUxxUVQ0qn8Ko4WzFfd+dBAV7H7HH8RbRWUGYLM24+R5
KsuRQw+nOU2fjTy2X/zY5hLLaGnCxzd51xjMK4XOUKjjzbPSAuqq4rkmJxg6OzpZtZO8zH2rzTfb
wMuf/oU1EADIUaJKxPjt9dIMJKv0IUt/AE+qj240Mgxksl7i/FCta29dfDtTZZD/R9p59chtrGH6
FxFgDrcku3uyNKNRvCHkY7vIYi5m/vp9qItdNacxDXmB4wMDtlVdrPSFNyDntt/yiSE9Q4NVF7tC
p/LjL94NBiCf07HWrgCNL6UG5B6kkKTo+PTswg93bZVbZXzBBjerr9qMloBXm/mmeJ0dxr7Xw2rW
imidi6/vf0zj0u24hci4MqJyw6k7/5rCDbS8nMiy0M9e790JQ+/aWeqTHEak3QfNORWlPX9smzH7
hmJScq9Mma0RKt35oU7r7uRKYf3Qk6F0Hwo3rf4ZrHH59/0feXEdtpYAdzjiIPvNjO54I42A9y/Q
J+eTTCfwtIUm/g5Gec2r5NLnoCkDrAKI5NaCOP8cTgUVtfV4lKokQJSW++Hodguq/iZgB4y7rtGo
L01tw7IQ6QJFAGR6Pl5fGRlPyczTni/oh1Wu/Gpv2ud17/+XJBAOIT2zLfdE5fJ8KI5uSm+Sqbmt
xIEBzyf1FRXt0Y2yBveQ6M/XbHsqfASAIHTt0y9RQ+5Qi8G+coQf90En4srMkA8s0Tl4f6hLawbu
bcu7gKmAMD2f2Dh6qbAnisPj1rEXJl7Vc2UvZNIix0A7GIsf7w94adEoaFI1AKBFwrC770a77X0r
kwN6ZbZ2KwoTEehqTFcOaZ9ceaQuPbuIzaFrQOFgS03OJ0cy79WLzVj1aI8vee72Wkw6OHpX1uvC
OFuLFbIYpEVaUbt3yTO7pSoRqI2dyUpvnXJpD0XSlt/f/3IXRwEEAO6GPOtNaxUOTzliMDygCNh1
9XGsU/NWZOYUnP7/xtntdSo4YBF5AmOwWHO4+HMDVivNrhQ83/pE0PJH+OzXHqeDu883sEfMRgPD
17gxrXS5c4t6NsK6KbiWxrbIv+l9Vv+clloNN1ZdGCQjQwq/3gZG8hMbK9M66IvT3Rq60NK4pMk8
hFVWeFxvptf/UJVhaKFupdmnPqsKM06aiuKCMpAwfRpVXm3X4GKN4ZhU1hoNMGdzygzSvvU7UomD
qvP1VS2FSq6EghcO3EbwQxeGhISq2a7EMzkdRMkRy96kQhXXL7Plk6qFf6NPQRZandEd/3w1CQfZ
N78A5PsGQp5UdtCgABF3ThI8L5ayb0FdWNfi9gvxIJU5qLRE0tTD9oUHs2tLOTbbS68UzDMTmD/B
mh5jxdEftYZApicrurJTL9wlG42CtjP1R9K73QOw0k9crZ5vqSPicTPJOX/pmtIIIQTYV5bt0uHb
hCtp9yCBQBB6fpUMBUUVzK57dmvuUP8q868W3eArocylUbYWwCbEudH3ts3zW4DbaOZoaqKiVdfq
2jegpJMMJ4rj8ft74lKdcYtaaNhv6t28oefjOEGf253p92hOZ4Meu/4sPo4F5uVRVWXu/9pugvzS
qk5Mj5Oq+k94tC9/SdfVjINt5NibvP97Lk2b6I2qDt5GEA92Z8KYVb0mKV27xJZLuArDvOkGU//z
ooOL+BtArY1IASHufNLtpM96smKC7lMM+47BUHWDnmw+hwk2olfi7EvHYVtH0geqYlCJz8fKZ5EX
naV1sdFpnvFoCs8DuDhKrY5sdGzzl0BqfhGi9Df/9f633P7kXa/ZpXrKBUMzhXdiF5MuXaE6AyPb
OHV0jEWWvsBmB0+eD0Yg3Aga+nJl8S4dQlqgMGo92qFw48+nmjqab2vaSARRmHmoeZqHjjJC/o1r
Nlf27cW5EVtubH0KcXuFhQJbazufnD6ue7u/9abCjRInHU+j2wy3ziZ4/P63vDg1QLvIvoEVoMtx
PjVFQZiglvvF7sbkPq01C9ecwLizUuNaf+PS1Ggpb/7n1I8A0JwPNSJM1I/IBMTebKc3CzlhlDZe
dvS6pP+iMf6VkOXiFQBCC3Fvgj9IvNsP+u2qIfCbkDSF8lDS34nKcfCDsJ/n+2auVhFOZTd/rlZ7
+Z/jYcwXWsMsTzRoxbNr5dW103LpO//+W3Ynk/pcZwvq8PHIt0EMH6omCsEO+iep+A9PBvcdAJdf
Qgl76EeaWmPrjrBmkGgbMAGrDGCbsju2arYP7++eS7ca4r/bIdwcv/YvvaFPElU0MuB00fIoN83p
gdKr/u39US510cFHb+oLFFQ2INRuIX1bdbM2c3mq2nMPcjKWo5X5bQzMH3Kx608PjiXrh7QCkNe1
zsINmwxzf1T54MFdoNRyAuJdv1aJ49z2ZM1XovBfIPf9lQQ+FmAwKp/s8d0zbaKWWCErNkAhU/0/
9Sq9R1tflvlUcY5PTdNhhlzmXjeeTDNXr8Dwg2+pbeVHTHflz6yxjDJyFr9rYtVM1ZVVurT3aF2S
RBosEqnk+eerGvSBDCrfIFCVl0XtlPg3QDOdHx202iv3yaVDvgkCkCbw0gGPPB9LyQGdh3kZ4myc
5k85hiRR5ScJdmDaGrZZZj+/vzcuzA02E6Bh9Afgvb054zyrK+Ea1dtRifrQtzNH25GEcLFhzX5+
5U7Z0pzdOiMMDZubO4Ue7Z5qaiPnOo0+VCOZ+HboDminV/bkhVPbVI+Aes1jluvfzXnqruQSF+e5
KbhRdOd93+NxvK6GHlrAPqImOcW2KeXJzwHW66N/TWHhVyzyZpKADXldN8OJfTu4gpi0WEbLqa6s
7KZdBjOsvGYIA4mJsdb7XmQk3fQsNO4TbcpwFrCWP7ZtYmT6lZB60XaDcLW/uxNQTmlPn2sYAgOJ
MffnMHTVoUPg4sqOvTxd0jPQGZvpxN5h1/NlC+Sekuu4GtoHpxLOCwwv/y6YMEfRU5WH67p4cYlQ
fOhZi3fwZXLtebgQTBFG/d/fsAe1+rAzyD0Qi2/MTn2bdRrQLpYin1AzqO6mOQueO1nmfx7wE4jS
iObYkNTsz2qXBKlWlkBFxm6cQvQ0zPsEKtOVUS7cCBtvgfYUhYPNouX8RhBIsPaFyygGng2vIpW1
jFq7957WadEPSUpV5sqKXniVYPZuLVTqWFtv/3xEXc+6Iel0PqadLmtYBkqvQzMN7H/+/O75fZxd
QAMhMMUqmboj3Y7mOM1lcmgbUDZTObVXNL4uTskE0YNVCZngPgJt0rUYV29gqdp6Ohho7x3tNrtW
3by0C1FXRTuGrYiFyK6Y5FpoUzaSpRps4nphJluwa8+HYVFtnHLV3pSLe41pdelmI86lQAdLGtGH
3aC+W6PFOfyq3tbVnb4gV907WI1hkZBeub0vbsWtSAC0eXNi373SxgpEou/pUbk1SucVRslGuPpc
b4DjilhUXffpP+yQTYDIgmwCmn+3EycflWgxEx9ZrQW9XK50SjVPfHa7Ij/9l6GIxchQQBnv+VbG
svrasvXfjC7PYfUuddz60j94tXWNln1pxTCoQkedvyhLb4/kb3G1rdCJN7Ttsmrr9svQruIHhh3O
w1QZyev7s7q077fQfWOAIz+yf29J2ntvmLbWkS79VwjSxRcNZYIr++LihCh5kcYi/UaSfj6hXtfg
kfQ8eFTstCPeHW045aq5mSr92mtzaQtCHQGojJID6oy7HSHwIJkNn3e8KQZxRElduymUzF9Xa1BH
RLiSKxfHpSMNJIBJbQo1fMbzqSmI5gIvApIBe27jZtCDD6mY59CnxHHIUivFkHdN/np/1S59T9bL
/sV4ImDZnTNXak0z44AS45Pmv0Lin/D+Hpr7ZEIv/f2hLgVkvw21z0BIlvM2byix6n5azscszbSn
ova0JnRxzYy83ikfZ68CCsl1F8TvD35pMXk3ESoldqA8vts3ayMzu9Eo6mzOQI+klx8KR+mxbi7r
Y2am1yzWLx0GAFwQCbbSDhD287U0cUNE83UC+W3rMIFsZz5qnf7nok14qJHKbcQxbsp99NcnI1H7
pPXxIFLj1vAbLGvyq6JNl/Yl+3ETnqPuAGzsfC5pgkITzl7sy3VYwOMsywGL6irslWMerdzCsyNF
ePr99br4AQGp0RUB4gRA9nzQ3CxNKTpqgsD08lPTYzIB6+NaI+3SKFzBbHvqjyA8drsiQd7DcrOC
JsZcNkAGcI9Z+qQ8vD+XS2eMcBVFEgDmpMXb3vztEp5XCLbOyMaXKHB+zWQ1h/B2FhF6uftfAqqN
gwYNlJfFeAOCRVq/GFyKF17jO0fp1CXkGf8asevSaSIW5Wa04CgTgJzPaDNsl+mgwwHS+h4ddXsL
BJzy1JR5eet5tbhyei/Vh4gCQMdswATG3L1jtO50QBbQI3FFBo+ZrcGp0DL3wdbW9DAlIPWttXGO
7Sq1sM/dCi86Ozmt5nLNJv7SzOkqb+YdCMDRLjqfeT+Nk1l4E3md7Qx/W3YhoxJYC95mmEwYQtrf
/3zvoFa2+YRgYAzw/3w8fWmSpHRHxitq7ZEAPI+S1s9efAkH4P2hLh0GuqAbTAJ5hLdW6Vmy+MEE
dS2dVXAUQZd/njBJ/Q/BDxJTRFnIAhJI7iZkFEVqGTNspyYxtbAypIgXzSd61YL/QFeDfQNdjZ2z
SZvs7pBaTSkoO9S7pNsnoXSSGjP3ZHwtlmm50iq5cEfSL6BHDkQHkc59hb3LO0phwSYUljru0ZJd
FS5FMx3RQFNQFzw/ogV7TYTw0qDIHZI+ocm/mQ6c740xGbLCN/oJZQVN/jClb93UahwiPxfaX66x
dqcgGaw/R9nTvgNRSBebrH/fMW+AOUxoYU/xqGUwtZDQimrZNBFp3M8/3I8UijZy48bGsTcq3vn0
3BFD9CxLqbOlRRctHYiAmu7qy/ujvDnQ2yg8bawaGCTaPuejpHlbUasvGGUcpjsXCM1ThQvIkcjw
JR21P5Yv34ZDagF2OZuF3O18OFFYkxqbrInr1PdPmj6oWBttifGqYZ3en9mbZwfCDHEB+lLcHjwI
+xhkoVeZ1H0Tt8E83NlBucbdIst7hLSuReXbH3VWhmIoAn9akmjubjYx57PSe1F6pWha8AzTZhPR
OKGn3BwpVy24SYDyhuiytLcNVe5wCuY/lunbhichRN8UshjFxfPhS5S76qwD5VOiZXSgSta+NOXG
HSUOi1XV0uZSy7UI5dLnNWiLbkB93oH9nBtd4RhWijberIyiDq75sdaw7bSyRBz/fCWpz5KLMBod
w92j4668t51jNbG3euupkyYXi0uk3ihvufIIvLlT+JREDshIUh3f/HbOP+VmTeWC4mhiPRC6ooiW
dN9NmqFzKBpbe66t3nmGf5F+fn+Gb96ebdhfwIAthQQCez5sy09RkzCaeDZqhAgWHrxM1P1/+I7b
tEwo2ujR7M/65MyCvJd9Uo19dbIczYz9zDfCfhLB4T9MaEMDcIVRHt371YrF0wI7YUKm7jUvVskh
pZTmIiT0/jiXdiHFJsCavHRIou+ur6mnzJ0WdoN2V1Ye/Fb+Ow8BCJQxuNZAujTSxsJDj48JUcc/
XyIkhAONGkkd87L4Nz7olLCVgf4wSqf50zeG3UCjijUC4bChQ8+HErx52uRRFnGabArrcdJP/jrz
kHZ2cfv+97tw/dMDgdDOpoAMs+dTsgWyEX3yKha1O7RhtxS6fDQJ8G5z9IazqPH85vufD0ljAGgX
5cG33Xi836yMCWJv2k3ZIcNCKZTdvIYGvtinyvevtcQvHenfx9uFCXORsJgjzp/OYPBYN70Wydlc
bv0hsdBjSNNT0+bXNIy23bB/EahjsPkNXrw3DiQVz7XT6W0Vm1pVHSiI61FBOeV+nn13E9guw6nQ
PaJMX0TW7JpXjt/bOcMa3exBSCChunu7OXuZo9xGcY1VKIndFmK14qmH4TGKov+k51N765mcl/cX
9u0J2aiqFBlIkmHN7cXtAhOcSjuiwsD/W3QiKu1uJpMITWQg/vgmY8vyPwoaaCgx3PkJGWriMzY0
bdVidr5047yEs5OUn0rlNVdOyC8R+/OlROgTJgmNO3AVsI7Px5KOW2grMwN/ufYZVhKdL8NKq/Pv
xVzV8P8wAo7arhR9NMxG9wi4nBc3h2hm8mCJ7Lub5Cgn+DZA2Cu339tng7Sa2JDbAqKLvz+9eKm3
ZW67fAbNkp8k5blIx0rl8/vr+vaOoNcEHALhaooESEadfwD8IPsi9YlupG5CCc80JxTeGLwOefPN
nHr/Sv/w0qQYkEydWgEg6W2b/VYuWBdX2S01zth3e/uoYHu3H/TUd69pF16a1kaXhdmJUsmb+uY8
2tXKxmmhGrfoivVpkYegSkVYAfF96gbtWk3/V8S530mk8WhwAwdi6+52LapNOkU3dq0vU3E7i7l+
CsgHX3sNmg2ejI396i0JTEEUsrrHZAiG77kbdHGSB/VXWfnufdcL/14fK1I5K2in26ZNbUxypXgp
GiOjb9Vehd1s2/vNj8YXd6vKIuGwp3l4CbmyZWcKsm1feaEW5Ppzu5rFnYWn5lPg9fpD5SzWt8XQ
gitZ5aUVAqewYdAI/FBvPd8JC6pasz9ahNW9/e8wi+ApWNvqkPn2FwXI91o58dJwgIvg2NJq3FDK
58NZVRYkusq6eMGA6O9Kc+abAXMLdB4sPxxK+1pV58J9+UuqzOOyJIDZ1/KzyrWrftQUIhzm+JT2
yggpm9q3jT9d0xK+8B4w1JbhEf2Td+3OlG6nvZ7jgQPuVI3r0W+H5lDp5Ad3ouUAF1bnx53Isisl
/bd1K9S88M/gJULDjIrR7u5UNY6yKocAsGKYiuKV7EC0G8mkQlmI5HOqNctLrQ91LKckabG1DLr5
3rEWvwmVLYpr0ulvX2V+DmrRW3N3eyB29c6qSwq/q00V69MwfJODjWq6X84PypjSo6TL9j315ro4
1uaUvSxVPhzfv0kvnCXeKm5QnYorbbZtB/52tQXdmsC37rpYiSX/1mCsEXpplt62niYiP5Pr69IM
001Te9eaDxf2GqhcIKbbWvBE7xIMeIOO0c9DFze+5sWtO4mPpi7Se8ALxfP7k7w4FB03+tlbsXKP
4ekhRNNCqRF8qbAqLldhhwPQvajMgHa/P9SFE0vZZ1OX8bfq6L5LWg8G1HxEN+JBx3fmtGpq6nma
HeCdRr+Uh85Mr6W9F07Sb0OCoDpfQl9a2C4h5YlFskejVAEQvDPMyvhXOK4WTQ3iEY4t55f3J3rp
m/6/iQJOOB+19dxFalqiYuGvayxcRZOoX9YHJ7euXRUXv+l2YGkC/9K6Oh/KwSIlEyhvxqoI6pss
GIqHdWw0fKiXTIuSdEqyK1HMpVOBjQjFbfJSLqjd5JrUbfQ1Q7E0NYcsTOqqvg3G7J/MzNRH6M/L
ndc5wRMKCNeYPRciDaoXQEmR/4CLbO2iZPQNus7KlIqTIXdPel6qCD2tP08cYaRRlNnAQVtrfXf3
Lm05WC6Zdyz05mddFeujZRgJVM2lP/zxLsGrj9YpRS8TfN9uPl3X1KsYyazcBD9JhPjaeJpwhkDj
9hoK6MJNSizEtOjtQUfe9/DtxTChThgcAMsaumg2ZHuvBqh/aAFp3Z2PeNaXdJyqu8qu8gc5ALN7
f65vsVBby4rxqXmRJHMDnO/T1fdGr/qFVRggSEGl+3scKey1Wm2flEXtxkhd/yAIi8Kqd4MTsfs1
28ILRwUqJVkssQm/4Y2SmNSXuc8warfLqTi60p4+TG0APnk+ZGVQ3Lw/4wu79VchE6I5RwWE5PmE
ET/v5iTnzkG4Ir0vajf9PA5ddmWUC4eRUSBpkcI55N67h6IYjNQjEmFOGAZ/H/XcDQOrbB8Dr2nu
c2wOXghlGoLB9drFc2lLEenBNecyQO1qH+3N/pJOSqcuIAznJlWNH1eS1pLI5HTTZZ1Gj80w43m1
6qPnz8WX9z/vpcWEZkxza+uvUdM8/7ymzIuksSkTSMNauXK8by1x8hHZ2n91LTWv3HkXLvSN7M59
B3aR6Ha3mCB77LTKuBRWts0c1l3V3ZlVnj2tNAKuHJW3S0oXnlHowJhEY3tibO0HSo4tCmzBlCzP
qeskUYlxRgiKzzkh1N7EIkuwSU34Ie9/07dwaGJpwEvUQBAKAoa6W9M2Ed2QiqaLPUdg65enTnYw
B01x0eL6XYT6Yto33jo5h8JXvn9YvK44duQ3+TGvUzvU+1bJUA65Z4azlXbxaE/9zys/cvvW5xkO
6F/KFdieU0QkRjpfed8Vss4mVEPVLJZ7c91eoiGvw6GfK8Sv/P5hdV9o8ccB5Mw01GfXucksdY1A
+zay4GdAAGL3USKgO3L+M5CVcBshBqSvasu97bXxu+gw7lpGuzgaaJ4eZLJeK5++3fTQtDe6yKZN
BRNn++e/BaRiNetMJB0UJ/xn5EFb59EIC6Qz9RPIdUQgg14t8vT+B3+79wmAbdp2wHzopO3TOkBm
nlUMJN4DfiMRzUgRzaObfOhk4VypJby1DHA9claSi03em+bIbm2HhSMRlMhQJVpv41vUJuUadokV
mKHRpNNdnyFBfsINsiWjnsDGRGPlzn+tShutQ2BJhF301fEf/UGpMtLANX6fTIUPheYv/hfXm1wv
XoM2OeA3LPqwq/TuQz0W/rVc8e1CsUAOXw0lia3duXvagfvWSSHZmYMkK7IZNgIqpf0r6rSALzmW
r3+8RuQpxBHUvTatw91tiFkyf7yXq9iTtnDRwWyC5xWpw1flTHy7K4O9vaFAspEm0tvh9uVvzrdh
k0vpLMrD2LzQ6/YxN63E+T7lE5b1aGiU/hNQGGcKNSx4+1grNMwmnXKQydGjmS6PxbRJUy+qaL6a
9BW7sK5dMw19vU4fRZlROR/GNKGWoq1P1lCOGC4ETfC5baBxh5TWsF1IJt/7COgxfV2HtTFD3UNy
/phIJ/3gJf7wMPmaLuK6JigK2yJVa5wXlldFwAq7+gD0yMGwOAHwF03a4DgYluP0dzPC/1qiuZmW
7LimlWxCAYNW3JV5MVhhXiNXHgXFrMMMQxAuuMfSRUj8sTM5Hnut9Yf7kTAv/aYAgeJVYPbCPLQq
QPPWEnry0Zpzo7lBpgwbjMoolEedzPV/rA0qSH+caYGMoAwDBJsCFn2J8xUCdWqmpks9W3hZEAqs
2CNnFCWyyUFwKJbU++NQFgoSCsK/UBIbjeF8PDxSXKMD8x2v1B6/dXbbHHqUlz5WE1ry7+++t0eL
LJVsFSElsgBy4/OhUP4XLTTPNjantjwlvpHee4sB8srLl3sYKNdS8V+9r/P3hgYfu4rbb3tu9nUf
q18sAFHAepfEwcB0MdX61ZRDNpxy/oOHyrKSvzoUeEVMGJuIj8VS22VUU7RZI89NguRz7c/TZ97r
rA5zusLJva2U8XfdtKoNeWHar0Nvy4/ZXFNHSTOx+k9IPZPyt6OYbktNoh9HymXOkcrdVg97MwtS
ZO0C54vXWeKbg7X2a2uoKgkdt3SaQymKWYQrhJkvKi2HOgIp0/yvwqT0ky4r7Xs/AptDVGLyv6Qd
UjehykR3S0e3WOOsGtSzkJr+DwB0hLubIJFr6C0VUfu2Gl/NwR6+oPzm3hVdbv6zjJiUxK69Zn8R
5KnmYMzYuoRNgVvvhzX1SxomsvWe07HovuBKtFJa15KujJoObvl9mRv+5xWanXiqulR3wpJ92nxa
h3RKP3qJZfcoHHRyLWJT6JXzMSlRDo8CYi8OHoIBd4UfzF+sPnX6SLPa8ZumyqyDpKWyhbqQ2yLC
iX4QZSzcKfN4AGFWUt9I8uci35ymbSMZniaEmvRwqJCvC42R+umxpkrxOmiSHLbCKaSP3MReZDhA
Bbpfh6CePg7zqh2EoDt2ZX/vn9tNKp1wlu45Zxfmxm5/TxwzIMIgwWZXNXdGHxQP0EWkF6mFf3Bl
sH2Ssg3m8d4SwUCHAS95fpj6HhLFMjgGnqd6Ec3F4B39ZLiG/HlTV9yaHZtVHy/TVspzrPNhaMvb
LXQ+PTJklWqHyhfzPTWn5OAI7t1QmcH8KRHOcO+ObYdobuHbU1j4uiYjozLaa3BXFD+2SPb3Q80v
2r7zBsretMH3gE0kBM1sXjwcJypiu1dvKLSR9p4TKPTJ3cz5Oglsbe3O3riARouOgpicar1BSkWi
cVq1cw/EwNSweG961XyZcXu3AFFNKeAKUU1pbAYq98KuGZS8STBqoMbV9LoZATTpk+fGkbl1qDuz
TMNkzhLjkJcuPhtdX4qDkSbDRzV2gn+7SLcrJyi60J/8WhxBL65jhIPkUoWDM3r/TnrWVqfAGrPi
ILXAeOam8KpD0c/BB2V2848yEfbGkEuc7NTWov/mZE3z0R/a4OdoaxzxNOn46JNwuzlK3dr+2TYj
SM+s7YanpIBTH4rOMoZXNebra2I22ve8Fu6Th6qYDlNNiSkyHIFqaVs2+YMWBOjQ5UWFJbjdmvW9
TNN5fLD1wf9Wq9Ze8KBR5W2Xrp2I8jVt9aOu/Pk7vcD+dlGzBCiSJ8brYPu9E2pDjdZjLuoP9JVq
Gc9ixRGu9f08QdPCr61ImJ58hBDO7qK/trzmjfTusAwgvENXmv5KWSeDH2KTREW7Rzt7OJFfIcGZ
F8t6L4qyAkeOBUrkIbrzg/PALzQBCdwN+uAICLUlRkNNodXTsRX2AlnNn+UnhJkcIx5zpyUxS3Fq
DJWn8iZOxjL9KCqilpfBb9WPVOqoQAtMCD/T9Kv8cE7M6XuF1qSGLM1c/a3r3ere1IgXr1Gulf63
ORNKI+LpRB4Bi3C+UbZdPo1F7z+lPtav0aL1wf9WfvynWTVYNiDC4X7va0OWka7ZwWd9Rg/g0Llp
0sRLtRoecKLERKc3sxp8DCaR9NHiJeLDYFSpGc091KIQs2IhwepYcxaW7hJ0X+rS7/4etUJfDsDk
mydwZzQkrMxwHsq1NfM4GNrSClUL+xe0oqZrcdDV8qhKDcEohRqEdaTd6P1d9cXyD5m8xx/dmoPV
3xa+s8hoLYzhXzKLSh1Sf14/O1BZls+eJXAtxX9d66KsUpP2MC3KaSMv9aWMx8xznxFwyT4NMCSd
eyfn64Uk0RuXTnUZOqSVm5UnzpF4UdboO0VYqbWXvIn9+ODYQxncOcKup2jMZnc+bAS8NJx6WVSH
qqX9EaXVMlq3VTdX33DA7eaw9TztlMoe5wCEatK/srlKnurJbwvMjhr9m1OZvReWliWehwmDZRgQ
ph1zIMgNNSRLPtqaU5iRmy7WP6MqvD60B+g74Yxcy5OZ+ootmo/FJwEX2TyhNFXc52PiOw+ekYCW
FIvd6Ld4Y9hOJGWeOTIUlVeZkYOr7MPWVvxRarPJeZ1z+VIlW41tztf5NcEzLQHpK9wmLJN8GqNg
Bo81W2bTEocYNpY4NUSzJ3cC3X2TjFnzAW6++7OpJk/huYaBS7T5U6kjYjbDGFqKTXVnSyv/KDRb
EJZbQ+N97XJhnsopI4lyRGlFaeaK4cOQmEX2bOLp20adVHWBNi1d3ZDUyPBjrR/nF88ylR8jQeP3
aLo28yePFkQV9VaaANYRflHTZHUZ2JhlVhw1VaV2JP0kXe87e1LFXbna8n9aQu56W0hRLwcsflL9
2PoImEagm70gTvhka+jPM4qLGE9ML1iebmxeO8ufUCYHYWIiatPeQUN1m+wkk6ZOw1qsQfk4Clf8
S8/C8w6g+xfrqNlD55y8YtF/zhMt3xBNk8mJlZFbf5N2EwvVi7ROK7rsbrQpGX5Ek6RMorZJerA6
3uSB+zZlQbnRdnr9TtPqQHAUV2uK5Ap359Fk2yFYDibzpUlN78PoGfYPkQVTdrM2zeR+hCI8FMe2
DtLyWBWt/rzkzrps4pXVB29KWRP8gFLsUbJiZVubRXMrTaf8qW8CMxGmpMOzPZZ+esLAtprvlnGu
hlCrS+PLWqqeq9mc07sRjU+HroVZf6NwZ4+oS1XTl3xB3TycVq/vsX3DG3pSFselhpjSHks7959H
ZWDFNRu958Sgi1f/UAwAdsIic2YG7yr/XzUPjgKO0FZfOJb6GOL0ohW3k5no/5P22jZ361Aaz7hp
WMNBdrV7lyOx15yaouh8PlKtXhLXJXrUlemuz5OS4l4jRCWySFgW0SGmfeuJpnjVMk3veBC78mc2
j7UZNm2j/wXpNjPDJFn6R5WwzeNpRuDrDlWrroYOYDvZ0UmD4MadxxUWEwa1KuxA/iTHdOrHIGoU
IfJQQSqJwcsp+z5IVY+mvGzmFuRXm281smD50Y4bSDww+v6rXS/9hyI1Ft5KpRB4zIdEb+5qo+HF
xFss+06UaeM1bwR1HXkjKOa7KRvTLLKxAG+IDgztjjDVgVvFrl+LE6Z7Nc6IbTbY2IkuNRLzjmxs
XJ9764tSLXdhtg7Z3+B5hRlqrV2I23bIFjOsrbGoPiZtl6S39Tqa7aP0ETn5vBJ6Zw81bZU0pMWy
BnhdVnLDw6TGh3w1yiB0rTIZDgvHeozEaBQWmUHvQ+4t1kWF7rjQARomsz4AUVs7qh1dt9xskjRp
XHh1+UUvpEzCvK2bD52Wez8Hu+Rfk65wUASa1fKhkVAmIiG4qY5NFsggBGMgv2aabJ4bupL9YcwN
bz4iqDqZx7XPexnxOCWo3nsNDJLanUwZkYqrY9GIhSKEMFM9HP2Z3aE6Z3psjHYdAfbMxvRgGDOZ
4sZJsSOnaZMXfLqpnRuiSV40zRiqSACy+TkLGVhQY/UEIfhGZ5kWXakno6117zRlKlN3jQOj4muW
ZURynhycr53UtT7CztL75q9UP2LTKWQZeiYCmJvKlnhE7D3xQyrJw/TopPbghSt/KtDBmvpF0Jta
Ec61aVH4EJlmL/FQ+7Tg/UaXJO8YdvKOKmYeidKcP3jDIjH6SnT3I4mVf9uZw6RFFaP9jWGpQPdY
INHRWYVVHG1pchJZ/v7/cHZey3EzaZq+lY7/HLNwCbMx3QdAoapoJYqi3AlCoih4nwl39ftA0zsr
Fhms/edQQUlJAJn5udcsh3b1XSyYcyG+6/TQ/SBu+/gRjEGVkNMWenrvFu1gRa1jtZ9zwy2rILdH
49p3xpVvUxnWp5QuAyJnWqEdUSbSvJ0yR9s6cKF31+6mnhB0i6E/0TUQ2FLOinxg8uJdN5fkTroV
p/Fx9qZMD/NOpH3YiknkO7QsjJ9wF7TtkyQG+9ewil0RW57aI59bf7AakeAduphLC6om69bAhMv+
Da4swaMYbKDTRokHAqGibtKwSXJvurK4pfIrb8znhgM9AEZBSM+9XCtg2sEydX2851z2XVg5cr2x
68GMd55KyiXImLwQXF27p7sB8GwKy1G16UFBYFYwNDpG5+Ak8A9OlDceM1Mz3L3R1OZnUdMQPqD9
w0noZl2/o0bKisg1as+/TgusGAM9Lqeb0hJFcVEaRKygtTI0aGPmJ/f60BsyStWqf8dqrdf3cWL2
/SEvp+6zq88MlSgkkvdiopoKuxQ5uED4U4uh6rAwPJA6LkuJU3uXpNcWNHWaptWB7pXm7DpmpzqS
7RYHuE4JOnsmN1oaOJtkG+4+eGVT0TUOloqdOQQ2hQctK1wRAIII6CkhDhvDx9gXvJ8BtaEvQ4LY
Dzs0XRCOUKlHVlmLb8Vgyi4ssQjiRmJvE8/poVz3c9dyz+gD4C2TsZVGq8LtlqAw5XBTz2UxBl3l
rmD3YDMj89azeUNnLYW1txPaCEEsfODkfHsoXaycjEE7terHkGdOzf1T+Z9yR3kGaWRvM/7GNMfJ
D7EzAQRkxtN65GLYcAYFmOcHsmebbM12Ri/opsR6bGtkxAIT86hh72ldm3/06tlntoEwmhsIMc4j
3L6WJn/lu2WkXKsYogbMoQhAqUMtqQQlJwm8jwtJv2rVcChRJ7lcrTnnMZCeMg6VKCo7tGCirMFq
1cUawlmcjdCq1fherOkE3hT4xVOXJE5JWZC5133T2TiT1V7tEgdRp3ofc5d/VUISRnL25RoUq7Ne
cz2QW1tNT36Cs6/5VBdpfNdXdfdlWCuturaKcdEQmRNzNKUWUjYbnSUOc98tHvRxWbpwjCfTYb7k
+Vd5sog7vohhhT21wB5ChuniqDLOn5J8AfZSAGkzQnuMrTycReJemXMGahxCTnsjpoUI32dencFy
Y0a6iyfHLsm4Wm2X95paQn/onV+OWIV/JVqZfkqxH+Hrq3H+opDnwARPav3PxvbpbRmj7V4YjT2a
oTdY1vvZMpaatl9XXs+FPgDyLNL2o90k5JpjkvOZJ4lzUuh0eM8HvWVWMqznNr4yO/TowgnqqbXL
5rQqwzHp0vsRNeEOHGwPAibzM5Vetama4p2ZOVMT0NyUiA3OYo3GIbWbSxTmxVPqZnaxy2RLTe4Y
U4JOLxSxZjdkjpyCvvC1h7U2+yYUdA2bg1nhQuOYqvICUTsQbPkbtMYqnXJgGKtGBas7zkzQLL/N
dmxP+wfxL/6eajnajP3cKmzDudQrTN5j+VN0Upk3brWWQ2T50nmamZdgGLq2JeU02WkwFHmW7yY/
p+1WYAvUErsr/spq4Un209BW81F1CdtYz/NNsgCCwMCsJFueljhLL5NcOi3CJejDhCONsc+9ZgO7
xAW+4qDptcbFOCj7AalI75drLAJ3C0N66S4f58G9nipb3tXKSb+i2+aUu2zUhyKgezuslytGe084
AsgLj7TLx3BULx8NvdAngnBGY0H1nro32ylLjlIHdnn0YmviAOpz/auazCmPCrKzgm5obX2Z63L8
rty80UKMTvSWTkzl04kpp34+biy4NhAtjlaBGO2xC5Wn3DutF4xK0I22AcjG6NoRvuPmuiS54nJp
evMAxQWgZ90llhugSZT9KjEWSLeYiTp3DTT9p8Tb6IfKh7SglirqcgeGShXUNDmxiO2P+dw8bWVP
OqdjtyM1K3Oai6q7ndzY5mvggkdjyB1NZgq88mmvd6P4orcjkwLHz0cZWFnjNsxUMSGM+lkXvzrH
oagYs234iRoDxXeeAXdmf/F7V/UwfYKVkmRhQhZ1r82tJskOZu3YMaXxAhhxPcF5VHmgFchZBFY8
YWU7kOd/6qrOwrJ9HtVPrU6627LLkseqaOLP85Jl3xQpMw1rtKAfOgPR5jCuk/Vhwbuc57M1OK6l
7S2BlaxJEpolrt4uBVoWGFli3vQLhQ40VAid0TIbyWHEavlDvzTyw+Jl9FyGdsgLKuqOsNjThVY7
LSVChOh7tx89F2fVwE6a+Y77mkZCPmvT91azm19dOzUtXKbM7cNxtYs6WFHxu0PWy7qPVVxcUBKo
X2KV1oeUE/Q0tw04vpL+SUPdr9O/9VPLgTvU6c4UxCjpeoFOIYqfvb14Dx3l4Rik9By+G8bQpDvw
LW4eda1DDo7q8cB4Raz9e5o5S0mCLfMxZDJT93eCOjS7tPwVzkBuVtbXPnXq98o0x+9+0RbjdbeU
3sSQcnJFoHdO0l5nferVETU46sWzPzW7bOj85qJgfvAzo99/5WMEWV+iLeneoVi2ac0xe2xDe1kN
PYIa2F57UpMfi0lbH9GarD/Cx3WLfV3XtI4Vk9wbd1ibBOMmB9Vg8FvFEAyqFp+ralYx1ybG6sG0
OOO7xS/p+xu2VvdH7t92L+0q1QLHjLnBZ4IYwzG90fSw4qK+Ww1iNURnSVcSPJ5A4Uk3GlqkeVJ/
MJxeLZf0Nez7lTyZed9IyRwBLO2yIKH5vtJrLOeLsaJbGpaZPrBneo0GflVhehfk/VIbYeppfhkt
0pqrsFcl4mcmILt3ZW91yzHx/cK7tRke/kLOZn1okGpTHMAth06XwrtI4mrKydP0brrjCNAWwilH
3Q5JXvfIUDtTFZY+ErlhUfTWg7Ab5hYSm4ht8qLVxnWXWvIypYURB1MPe/ew9MnaRXFWuyXFtDEz
7pzW9nFa5uwBqG7T7ZDiS/JdnApMBIZe2WQDjNF/xdM0Xy/duP4sCy7SG70xJo4lVHB5IP8dL8Xa
mMNx6Urt6Cx6ohgJOSreV5Pv14eBpOW7P89UsVa7mvs2trpqV9ldfodnrPbOdlv7fmCKmgWqc9w7
CMzV1y6btCyqC1e0waCZ/Jfzggd56Iixpiic7JgmwLwQL3oqRhFa3N7FLpXxhkAe5OYjWS/yG5ls
/jlVHtHQjbU24dB7TLCyPldHuiKrgvVqcSqKIqfOche9RYZRr9HLKDqyA19kj7E1iiGQI/isqBvn
pGQWYw5VAIW9mQNoG+YDOYnzwS5ndwhV6c2XSdMaftC6Qrsox0XaV5MDkn5UlcqO5WKmD9VKC+k6
Reex2yeubDMS/JG6xLZa8XWlWkkjQYubmJDTqjpK14v9cGHo/4A6kMj38NEasVPl0qV7xrfJHYCp
EksVg7ZU2xj+AUS9+iq62b3pZ61gvFaY+gWY/7xhttRzEIrKL64NJlkyMMcie6+ZBgG9V+OQR7Ws
4+8J8L826Mae2xDXZlhiXrnaVaCTQ93Hy2iQO5Z1ISNnjIfPa1mDg+1brooAtcX+ASqj9pizAR4l
wIY0ZFoRf7ELM383SNKGcJ06i8k4Gi8HtfZ099KsrVU0OsmAz+FYlZdlrbRkb+iDdulx2zkRgil2
vRtGN66PxVCuVejgm1AFbeYQbYZBGNe2LZUbIVZAwkX9C6nZdLN07/dm0oRp3xkXKy16JgtNpw45
MzERqHQmX3WqcfJor3eypnPm2ERnrlhSjARwn8/1szAm9vMbt298ciKxmj8r0Bg/Ghvh17AwSoNE
QCJw4ScZN7VCND5k8Da4gd/E/bupWjNjx8moXEQ9Fmz+bF8t9sExSj2hckjXz9ISkx4Wi9NYO6nR
7SGFMFQeus1sf25KcN1XKc5LZtCDM7lZtMU3ws6vjHfjutWWXD4ivQJq2nyMcQXZMCWm8UGQPQ8B
wzQGulVZXI5bphOiQabdux26IqFn5Oa7khKnvovNav1ZAXfwLhq7Vg9eliXvnc7bZ0mrD8dZM9Ke
Pntv0hGwl8IGaOD7N9Jfpi8MK7z2CGGquqIK6n5qZcLNgLkq/6KoNPP9Oq2DT0I5SqCi1ADvWuIP
JlXeStc2JnOgnePaJXVmYaXRVmWPu6QtvB0Xa+LTtplUd2zAetE3aku0MBb838vrvrRSLkt7ym8X
O56/dsTqDxYfJwtKTZq/Gi8l1d20866l5TfzgWds3tl53pK75nNMj9ziZ3qGb9YmQ4zc81r6JTWo
yzYPcLmwYcpWI5BAPuydNcV09Wnqi2/O7JI2mH2cPYKKQP1JIvqZBy6KHf4No13afV5t05rC2kbo
u4UdKri+Sw12EwiT/l1aJ5UeNA4SYri8OzKJmrqTH20fu7ArxUhjiJYSLh01sANft3XWFrMQXLC/
gyMp2v2iUVhH+pQTbMw+TdaDT7v9AcK0tTWMBeXKMjJsOi70q1QghwJiWdobCRCjxK3soMg9j+6P
RuwgPDhJHdlrjcQgmZ5R7rO1AAkZ6Z7y9S6wumkR+9GSlXZb0XXGyrYtStk+tWnfp7dz4k3xcRqy
giwHD0tr4RbNzMKMynLWgJ6MCYjO/lZlDKaX0BmsTj10quvWA1lLm2hBHlugmvwZ7CY6dWaq3Zty
tj2E6M0ChFSQVA73YOR2Rp1/sBKnG+NAR2O0REd06ayPNna79W1Xa7NO94WgYx8H3YFjhaWmSWpd
65r2WU+rqbrI56lzt39XZc1VinyFuneMcSW/0rzVa57cJjPJZxj4sYZsfdgMgWo0MVHbr5NuHMVc
mNNNZ9M+Z1bQjvUvSxvHtQkZJFN97fvWSeJfsb+6OEYjNVteDTWGuJ8LTFfkT88gdt7qXhM74Yzm
/PyJQUuvf6xGpxjzMPadyvjaaK3QnX1ZMh08xsY4Mk4erNVbf2pzs0F5yOHS7zXI2eLAMj1zxGQz
4F4IifgSfLFsTedwGy6q+T421bFEG9/r7QHlpwZoAm0XZinoPhS8HQgUg3LFcRSr0u4rYTZkGmpq
BWOSeOwXEM5S7zhSAsSF98PpLMf9oRyvcOUhY0KapIE9O3k70HbK7OpL6xFlfvrUq3E0e7OVXc1Z
Vsp3YukQxw4hwSH3DQkmdq/mHtrGIbPGsbrWKcvtg4e5xhSVNM3XO6fl928C3WNIgHo/5n0/kyyZ
y49Oqmvzt3iZCRtMSRb/2LO/eTTHKPwDDXE1XhhyJGSmuskQhZ7a1F8umkLU2RncYjwO1YSNiKzL
bCJUqiG/BQqVdvtmclVz2a/6mkejqKzi29AXcUdxO3h9RL/T1o89IJM1yGvy152lLZXLFIMOS7gI
u/a+FJyYD0gE5vP1sAhKmFUnvkZylggloPe8fFXJnD7182r0Fw6XQLGb7SL+qiV9oweJNk4PiG4m
5n7Wffzkm8pSAXz6En8lwp8dIWpWNN+SoYhdCizLn49Jy18KiRtLfJFwXH4q0eVipwN1Xg7gMo0H
SEg0lgTdej9QPs23AGKN9p4ZalLuCi9fvy2d23yAIW18XLxEd6mShiwaujSrGR+QIwZpB/c2YHiS
3tQU3O899DzAMdtDJYLYidNvckgGIxxFL8egatvlS2Wuy0QiO+r6zlBm97ggSv5lUsV8qSF0XQKI
aZwLNSB2T2XmRJrFucDfsriw8rwDLSDXawZAYxk1yWhfNZyeKVhNxeCmXeL+qOxsKq5LF3/MyZaM
HhKrbatgTM0WfwBG4szk6fz8qFZj/tg2rUvP1C3HeteVoNt3a8rM90POjfhR1/qBbjSSpvhCCDdd
mGhYwA9KwwHukfJ2P2adADNdNGP/BcSR9yEuKqPYJ3Xsuh8avL4/d3hZAtWxZ/HTb8ZioQMjhmUX
L6KqQzHNRdQn/rypPRQuIs1oiJXhNGOAez1IY0LAo+yqi1Gf0uMElrm5EdCZsIfIBOHb72saGMja
MalBe5KGz2Tq6TU0dlGGrYrzhIbzgHUvgb9m5NnFrh10wu2/dQmxKZqXCiRHTr1ONC58TG/VGi9H
elmJvRu8oUqvwFFpFaaGWVVGWbyqhxWAwBBROy4/KsdIHxGy97xgSsV8VaEDNe6Xrsu+9XICreyl
af5etnbG0NL0GhCLyyqZr0izv6JeomZFht+/2dgNSWhUTipDMD5MYBirMueVY43rQVthuRrgNToQ
rMbS1oIuXuV9mlIOB3rRIJ7vkun0O3te5vcyt8aWVzILPUi5gdYg6d2SG8/wgVol48B17vvtMhwM
+pifGemDeRgLlKlDtiXd6nzN2qtkJsWKRpg7I5fb5kco1qz7WnSW/VH357jEknhi35jDIs1rre37
LNCZAX1JksEpqfEGEN3N0OfensvIS/f4qKZ7pbeaCl3GVsa+NPzhTgzJuqH+hHnTJL3zHrEdVF+r
hks80NbCW6I0W5b3GaDceyvruuqq950mjWJ7zJOwA24go1jEiceUhyRj7/XMw7e+Ab38UaikpYFp
iG5vmFVe7VVr+zR9KADpvMp5DNViqG81sdcOSwNlnM8wLOp11+mg3mi2pW4S6amfIZDuWsMV45Ol
+WLkq5dFq615391m8Kyw6+p5jDjc6CnkVV3h6D4Pvn3R6Y28GWcMrkKEkWite1VVX5qNRt86Najk
9iQI5qdOjP0TdyhjrSLTtw4R7Wyd8nM2vLDP8YF+yPN+PeaAKEoarxpDWYBBxUOf9uKjMaNTfGUQ
7+7WynDIB96GZ75AlAEWR2nJQwdJJ6c7lUGqS7kokiqar23e76s5FRdjfnaVU/A9mr8IICEDjlCd
jwrSCRCeIqVzqrX2wral8eyWfH3RGKCeCtAc82IlYYYk+ZlHe4HM2xb9DQSFlUkbcfv5H+h7lRhE
ohiRahuD4Stkk5v7BouBQ8Xw/u8vhWEyMF30pIgqp3wtNHmMcilaN2wNEAWWl8lD4hTqkBpdfUa9
5BRPu8knb+7sv00hEKY7wealU1tz7EYvjPO2DooYt4TCrbLDkudO0Kr1HIfhlQ2yQYWxo0btDEzg
yacrlnaNAY/4IAcW86Jcx/nC4yI98wJfeyqwzPBaTdRQX2wQKO6VW8y5HwLew2t2AvttxUaxK0fB
wDfvxRkg5St7w8DC3SSRhyzBjP753jDBhg8DxP/Qd7ofma0Xu2QCXZ6p5pxWyGvvD6VE9Ku42NmN
J/hQGHJd22mZH9IB6e+BArg3JWnvmff3QkZj2xY+ND12hIPYwilXtxW9oDrkM2mSzn1cK3EDftiA
ZFFql2PnjaHRCzfsYp0qrgPwUhWpdQBMY2/TRRWZgGXu//bVAuMH8LdNCIVfs72ZP84flZ4LX4N3
PPRg6MPMB7MCXMuyzlmXvMSrwvXatqhHJw8jaOtkJTNPYXfjfRoCx9F30sjoDmop7AbCzR7pXpMP
a4qUKUGFu4LWGLu+GLCGmNpzkp8v9xVWLUhNbQhdLlX/5HRqqTEwXKHe19Ji/sGEhfEnGt3dF0h5
2Tkv6lNeh8Fjb7xex9ok63n85y84zwcjZhBCd8w1vJvWrb93zLH3pECPtMqqEBqGvSuScTpD+3l1
3U3bg8O6IZ9P1nUBidODW3ndeF/tPL1aGHGiB1j5bbvTEmcBTTV987o537+9o15dGHdjdhW4ZLg6
zx8Y3MlsdwXTJ0n3AwI8qHjggMt+xpwwkHbRRabRATqt1Tlv4Fe/62Y6svFxXchCz1eu7Q5HoWr2
2cWDepiHef60WCW912meqndvP+XLGwPKL4rJW8AkgJ3KzmTWkLdj5/vbvMY76NPSHYyVacPbq7z2
RIISGBYSF4ZxKllAHR/Td3W5cWfRwzBumG6purpagNKfCVkvoz+b1IQpBvnU3SZGz1/eWvhD5yLi
FPoAu25nucS3NjChrwYiDnq01nY8BWQNuYjefsTXXiQSelim4b4I7XZ7BX9cQFqu0zBVlMLrZFbf
SjMR1a70pTXt3l7nlFq7nUOImC4EUIF8mXUSTAbNwDthcXxYB1ALkZDl1OXS2DHCKIC25qSNkxI/
e/CSt5PlpWce82XsBF4DLcBlvomu6qlNvBpNhriMoMMYke3QRuw9yLEF3MkpRx5Rl+dE/F7bOcg+
blquFo3+U43OFOWOfIH2GnpKH/c4x9zFGAztMFPzzkS1cyudvFgUSNds6XixidPAYa0MDCPyIt5V
XWtfvP0NX11q83M10bpAsezkgNP/ipM+tv3Q1jL7B+oWuKZbWfupzdJzfuavfS+4Ff+91Em0IiNx
FJMpPxxTH7FrE+/RhIZbhB+4ALuJD+Xbj3Z6a5qCTGdTgNB/K0SLk/WohtCDU4WKJm0yDhCVZgBc
i78vTGCFljWPezeh52Mt5XDmJjt9qb9XRl8I+uEWlk9pjrmpoD+apoq8ofB+VU3jXxTMiPdmaTRn
zuBrSyG6qHM3I1go7JM7xkG4v1ykriDZjt4v0Pd2CIPioxx77Vxdcfr9tqeCWbbpC6MzTPR9fq2U
perNLAHwqlnzDSMa41NfTX3ANMP5UHrlOQLd6e3JchuZF3kZ4I1oZp48mSEVximeP0azlgGndLyD
+M2vgG7BlLVp+D0Y9535cqdX2rYo1wmZm71Vhv5J1pqJsZNuA4jTYyp6bWqiOI6TNjz0cIv3ZB0i
oivUXKaq876nyzzd/+0tS1rDV6Sesnjmk4M/Jkzd+qWSUbX08iCLfdN8sKpEva9ST0TMZhuAJc25
h35lD8Hk9xFG85FOhGD1/MOOiuyfRWRU9DmDHcfU1pAc1vmV9BmIg7cf8bXPurH3bW/T0GUzPV+s
U8BHyM8knCorC/3KmW6bPh3ex8aS7mUHJE1rG/3MZzVe2bsG79VlQ+mYg5wqnZeZm+hJ0UpA6715
a9LnZUzjOfJHKRv/2I3T9NFN1+Iyl4N5R0lYfqaLbEUd5N4O/xxma7FfZbSyYHZEcRNbgYER+bks
+tXfEhzbJj8IEvV0y89U9ThQ5+CXdbh8nfTWgF0ijn2pDcfeEeXj29/iRfW0bXcXWgwMdtAO+ov0
bgDX2C+zilIYZfAYZ/dB+mq8nxpl3WYmrWIzibOP/kAPuOzm+gov1mwH9ym+KrJyOI5uM/n7M7/U
tsn/5Lz9/qWoTW2kJlGcOdWb6WmUmpspUlS0TnVF667au9inH90kK3btsKxhM0hxM+hrG4myAQTO
R486hYg7dq3NmXzxtf2Ke41H6o3ehH2q5gP8P4kbkzH1OqXVFahzuW+lN76jzvpRtInLnGruzmzX
19ZENYJ0GOlZAthJ5ELDU1+1KZERvKIc1Iw5buMs6d7lizcWAQNAOhJVbLtngsmr6+I/sElfAm04
9VgzmKSvKa06vM8thxmErDc5WoWXKROZFNKtpiNoVnT2mU/+6rqoJW4XHzTw0y/eyHTOlKhlpJul
dXTzwnHAI8v8KoYzvhubxWCwAhXtzFW0vcbTjcZpI6ohs40i5ImKwwQuWJkWPBEUOMeHLJuHnakc
8fD2fn4lpOAVBOmcM40A5akKASDUUkh/HSKnb/LIR7joAlIBQIwh+QXpeaSanM2QbMFCwVVZZ/K7
V14tXE8dE1DbAO53moqQOix9YaRspTJ3rnIHzL2HzdOBpHWIZG2iPtAN5zR3XrnHWJSODInCxoE/
2b8EN/RrfcKYUsyh3aUgYC805gs3zkJXTOPfP6OoJZlb3Ma1WT8Nm96wyTg7nozsctGuBmfo71Ig
wc1eh1mZhXopk/3iu8v7t7/sa++WNg9ZHi/WxMr5eSiT8C0EMHwZaWqVh6UxqqMUrR7B0fXemwDd
oRf2y93/YFGbroeJusqWTj9ftK2GTC8Fwdop0uZqtumd957QHpO2nQ96bd5izrsUZ07KKxkCmQFb
2OQ9muj6P190iXPXKe1YRk1cDTTKLXUvMessAbf3EFjffsJX8na8MmA+s2s3X6HTdEQCPVTjRA62
wEy2IJ9dimm17jVmoYGE+x1aKH/vZbH2X95e+YWLKaGHYSoGtJv21mab+/w59Xol6i8+mCSaB8w4
lu62Y5D5C+bGsk9bC3dVq+3Fo9fGLcx3wM0AQjRTvywxDn9gojNdteZUpzuQURAN3v7tXjtVRGoO
Fo1O6oqTjyDGSde4uYmLHoA3D691qEeJc8N0XQ/iZJz/ppf275dB/5suLmka9hvPX8aSeobbdVQx
qaLvLSTaByYdzUNmSvPvB4BNcBjAKeZtOm40z5di3mQNKWyyKAacfiAL/lRzyg9cMJQzfi/e+WZV
RH//deKni3QewvxY+pwcJAhxjQP6W0WiamgfGLV6N2X1Evkx4BQb+7gPb6/32m2BTJ/nW+R3HsZS
z5/Rq/W1GZd6jEY71o9zqgwY+IN8gDtpwNE3Yr6hMZ3J8F7bMwik4gyDcuYmvPh80TFL/SmBixDR
GLdCx+8Ap5WZtgNbqG16BtaZD/nKRWGBLLYtPicOI6frtR4XMJPrKRJLUty0Ius/96a9HOiwFV/f
fp+vPBrddcTkeD4awc728z+6XGKl+7mu+cQkEwSn63UuHGQH9qKmAI2jP7+eycpeWdCGok0MZ1y4
qQM+X7BubJgrkCyiokvife1MT5WdmUfM10A2A+4+sz9feZUociIYzJAYQYrTQolZvGJ0rE/RwJ0V
AQ4sDkAjbFDpzjkx8hd6Vhz1LQ3CUw2hMPrLJ/eek4I+c7J5jmSeLkdhIXnQZZq6w8zY2DmTHChI
9fp9pgb9cmjh5YjBX9/pk0q+ZShr/4ASbiOPYPXHcXN5cS0R3ydxr249ysBL9kN+rCG/HJOkkOcE
zn4LzZ2kcfAbKFtpQ4qXtlmrYWHKCYQuEv3QgDKKIXAJcxZXmN7VnxvAICSxy5x88QnHF02XIVoC
2kh7klaTQSZBTWDYvb03XwlhzAiYtBmkOi4zsOdbRdcatFV7torhSA28UuVt0k0jki6AwlrDLo6r
5g8wMxvrzIF/bWW69bS2mVAgc3R6ywiFpXyazFGuuz9xsbDJ11d5Cx1dRIY0y8/OMGbBNPjqTKL5
ynZlMLKZFjOFA/ZpPn/kBNZYLVtjjhBZT0GoOUWA66AViW48Z+f9yk2KfPe2Dt1xxFFOntGSZWIR
DWcEH+IN329P1QGwz8wYeAYfuaz90e3M8cwDvnL8t5sGXwvyAt087aovhlB90cCKbxfkUXRAtcC9
0fo4rtNccwOgC9KGb2+jF++U3Ux+KbZpBQ2+0wIF9EBjzJ5aOH3ZcDsYaX0wG3s6gMY8N0t8bSk2
LPIWJDHeC4e7Ni9HJ3cR0dhwm5dw9rKgGD2gSvS4z+Qxry2FTJXFF/QcQWLxfKfURrvknqMtETxi
evZVbyvEjcc8Bek0ldHbr3CL4s8uB2QIaVUiv84VB3b35CR60GsA06K5kIG4vgXEDVpgXRvUW95e
58W5Yx3KrM1+REfq/dSaElLDBPHFRNthwcnX8eLkMhMtFkmwxmDQ4CGcKuVc+jNY57dXfnEaNqFF
h0SZC5xC5LdY5h9x0Cl85Ay2jjrs1+4o1dBGAyTNnVTasqc3vnzWjXLav73oK99Q0L+zNn1a6oJT
w60UvT04rwYwJgBxaHCY2Yd6oannSuC2/5OlLBwOtocjc3q+XRzocwY4yA0xJbHBFQM4KLTsANn7
7n8N7P7X4/y/k6fm/X/ti+Ff/8mfH5t2QS4slSd//Ne79qm+l/3Tk7z53v7n9k//+68+/4f/uske
+2ZofsnTv/XsH/H//3v93Xf5/dkfIFXANLpTT/3y4WmAC/R7AX7T7W/+//7wH0+//xck3J/++ddj
o2q5/W9J1tR//ftHFz//+RfNqz/e+vb///uHt98r/t1F/bOpn4bs+4t/8/R9kPxz2/gPndth81eD
PgPk4q9/TE/bT3zBD4B58HEEczEKxL/+UTe9TP/5l/gPdB63S1rXNzlsYFZ//WNo1PYjzeD/I6Xh
h5TraIL73l//9+Gffab/99n+gRjR+yar5cCizw+5x9VoYZfJbALdLmT9TgKC6LGlFKBcIWJJ6WGl
lKgUfxgfiZqpNdpqP2ipPt9OxpRVxy7VK5ogBJFzuvGn4tG/fw86hD7IMhI2nvn5Vk1hEEDcVTaw
eUCqh7RopvpWd8ZiDhAA0H8tdZV1gBxl+bgC472dxJI1O72E1fvH1/v3C/rzhZzEKvh85MXk4EAG
iFUvLC5mE5/JbiYnM7vmUSOYPZaimL5qtTQi5efzmTj14v2zHJcAD07oQPd8uy3+uIJi09OkLGZ7
n0rXvEXO2b5KYS+TZ+ipdavpM5IkRaGtP1wobUfHjr27t5/35Jb//byMpSiVaPDjKLO9jz9+AQT5
S6ezJxsltNLf++i5fLCToTr8D1bB52DDfjCh2fbzn6vAbFXeMhm81bJvPjdOiT5rKfMzqIGTq3V7
FhqFxMZNMJqC+OS+a9i8STJ1iPtNw3A56cMSKr2EOTDLc5H45WujgP7tp4ACJDfrSc42+DnsUiaV
+0mWxRXps3OV5Xr28e3X9vKBeFf0z0G4kY8S9p+/tnoyWp9x5Lif3Jy2FZIkl1KzxwB5/PLr20u9
eKCtZ86lAkhwq9FO+1ToEBSbmqu2h8HjhnpToMAzt+6ZWP/igTYtb0I8KJINqnI6TLJWfxGiQWxn
wLugifr0/5B2ZjtyI8m2/SICJJ3ja0yMzJRSKo2leiHUUhfneebX3+V5gHuSDCKJ0Ck0hEYLXRbu
NHe3YdveVRKRRjiweEwI3/2+d01knDDRg8+nv3sDJwviiCaopfmXuMuN8NhXAaxgYmjbr/fboQBv
U3FjaoUDvfxM/Vij1cbs9KWEtekvB2pPhqES9fv/zcoqia6hEQ2MsvEvnVJ1D0ViTpe+gnbmbSvr
L8Q7gHQV1WAuI7r/axb/CvIBJjDy4WIzOPA+6BMg0bORfwvCei933jBFHQwqaAcMHi+Q/PtXV08s
xzliQPGXxs9gE4cmCo49tVP/th3ui511ifVNK2uiREEU5PhEwEXlAXhlLcvsNgzVdrzkNOLEpQkL
2IpCFEmfEtF3+TfDqtX4JP8wHuMs9PUnoynN/rkbUoimBUUngUDePKiHyFeRn4ybufxuGNRbj4zz
5N23qCmK6nMD1JVBsTaxuwNTD5CeGCYiJGdksMu/ikyJnFPNsHX70FZ29AOhkmbwjJZg8djVXT1e
mH3U8if4G13/IYNAxZtpMHZeaQ9a9jBYStvByNSrdXWd9CT/pqt9/c6CGbY9pK1Qxh29oNtPRN5G
HsVbSIxMF3i5aR1kUDGTd8Ml80F4Q9QlTkYVORdS1r3atfxXvUo3KMpiioAY8W8JHV4XkNFcZshP
N4ZLUmnKU9+ydL+vZibba+WjWjrFkwJj+qd7vR1GVI3XghaIbH+snIKCdjUWYTNdZKx8jgKaSsws
+NrV7kr63PcbM3if+Ic2OonwcjMpWeYhWzxeJkbxj6M/jA9yHw6ii53T3aYg71ZpcnDTygd3ZSqh
SRBUwcTgowsVHDLoP6xhzK5D2oh/3ja1St/kdxPk1yxJ9h9vOp8q5XOmS8bxopgxjPxT6j4Cxp6v
UZ7p7wpGz767kHHATsQs/8Pbpje8k2YDKFY+/IvE/HKVMRw9IEvzEUbKGDy2ZNtBNaFhoObYuwDs
zveak91+HmTWKws1qxgV/FWtF12vXqjW6GcRWn/VcyiYjcz3hBul2y3PgqCDTwkD8Df98/UzaTFM
nMArPV+AQ/2mY+9DPj4ld59tjLAQrmAo9W/ckSDcYhy5UC9FBFlTVVvt1e0gdg1UqFPe3rnN9bwy
tSolFI1VBtFE54nZZePA7E/pSSHKu92BBckKAp1FF0zeKpTlXc4cikvzZUZA8CDMtvPSsIRfD8rb
nb3bWBAFbQO5EPpd0geXnteUChMhVaRegLMLOgTWdCiNytw5xetchGoyU0wUe3iJeZTX6mhurbRq
w3150eFyLA69NcAzk5dq9J9amyAEmmYl2jF5e6QwKTXpOMsU6hy58FevJK+JpWaVpV6cRv8aKFH7
ZKfhP7rd1Pd/LNJOokA54ID/rQyZ2cRYX96pFyuPpi89fJOP/Uz5U6Kz7z+3UnEc1+DMMm2zCpwM
Aah2nvUJbrHYd69BaJe6N5oMG8DmIvzxerezk8fB9/BS1KWytNzCrHOg2yzMmTjNhbatrn60Q2Ht
5I0brrEwsrqLYm7lSCA9dtG1cICHsqi0UxWOR8YU5y+iTvIdv1j3d7nmKXBSCCQPwSsZWl2uCqK7
uaptfb7UoqlTWHTSYWDOrp+hz0XYqTuKLDed4wQuhLNXmuhhRMxMJ0fbrtLPPrxPTwazMvSc+FD+
P5NR78kYS49ZXpqypEYELjNMgGbStV+5LiNhkVMSbF2aeAi9qCn/tsS4x92+ZYTaOTUK1BdoeK+2
oVaYH47NRJJUqhXE27b/hf9pTwft9utytRAOoTTNxjPktFyKpqTEkqEyXJjBhU9kHp/jqfyNUsq/
dqjuvN9i0xhxh4QMWDTo5N+/2jdtYkBCDYPhUsPa3p8Z6O+UY5LFxfwM6TCTvX2YFVTOyyYrrsUE
LdK7Meur97Vaw1URFEmZQnPAECZyu4qo+6cgKar6oOS+iw5ZF0yMz9emkZ071eQcuBkiog9MRZrT
VeTzaJ5aS410rxZm+RklIjhqsqoPovColKH7xaIp0mqSU8CPHt1KH2FtUpOo/63XVqk4ECtX9S8y
DDgqIq5SqOWCKf7EnCd8Cm+f69ur0WDmgW3ifgRvtR5rg3OxK1LbIKZy4N4QgR8fuwj4tw7CZcfU
rZcR+JH1y1kdOmHr6kKJ/CSvSzVc3CIfvWmCUqMyo12SfHkTLU+MpYK+oW+hoSTMS7b88jRE4qDs
BIh8O/5PNszjb31ososVuMoRPbHyXdBNBSPXxXxUQFp9yNV890fc7qoFcJaEE9gwv2LdGh5s0SVB
WfWXdITbO4jd7nvY2+LQWn60g8q43VXqnFxj4BHBLABcWC4X5d4qy5q8v1hG1x3Ugqh7Dtw7Zx04
r1hhZlVCZl+gA0srhqiVPK5YEKlTDpnmrH+i1y5gnK/0namqjb3DFD0u7iJEvUz5969OrqokkKCX
DabiPv0UpBHj7KSyP1QFJqx7nZ9VWcwZUL7hLX15Hl6ZolM7KGXEJHsFcakHEQvMFfSUn61Ay/Yg
U7eZoLTF5CjdQnCsawynOtJydc0OW0jZwJJx6RLns9v6H8wQggsbNNXdidn/3Hw2GCDuiDVcZ7Zt
ZKmgIYd2G00h7t4ULV5jvOZkc3fvIwU2yoUS5cHkwQuc4NU+VpFRQXWmoyYkKdCdtKKLZyLWk5Xj
fHn7k93U1AHX6YyDERNTXGGkQlZEXtlyQRyFZTXqF1IkCNfgSQ+gaUhnCOBgtoSwXO2qSjnwzhWC
+Z8pep602QFQ6RjzdGdp9uW3AMAie3INUovVb5lbw1B0h98iqhl2DV+BFARi6vYhtIf+7j0GB2sy
aAEo6kXqbrnuropax69najxKJEsxLKkvEnjeBnBfb+/x7QmEowGJBspXvAw3g3d5A2u5EpX6xZ3q
Lyiz1tcQlpQDgVTgvW3p9vJCCBEwJptHCMsZXC5qMtuwrEfgY6OWdh9TqzGPQepEOz6zYQXUoBxG
hcYByP86FsiFo4A8Ui7If0OQXZq6J8vGd6eDQIZJLxC4Q3yZDGm5lsguBCDtJvDo+mQdN2MGSV2A
/kaxs2m3n8dliJ9DwGMqm3CrKNnMSheFwyD0mryIHq3aiM8dfzxZyD7veMLtpYUpEhq6aAYPmljd
xUySCn9S5sATVa4bx3LqiBSUBlq2A61M7Vs3aB0j9wiT7i3y9pvJTqB8wQGN0ftYPWvKmPgu1KVI
GxDAwSORV9FIlgiG904PJCQlGMUB+WSUzFYrTEKeu2TO9EvRKON5mpFysn2mxO+1Ihs3XMTckCS+
awqGXu/9yAYidclHyzm2xjAeB5L9nfxdXjeLyIeuruy/w4kg+27rTlHaam4Y5+p4aWD66o+K1mrQ
taswah8HhBSSByqdLjAn3cgt+G1MApK+6gW0Tm+v9sZr+B1MuxMpAHMH9rfa075sa79PUn6HAW8z
iomnwbTep672ccjT7mSht7Jj8cZb5Bw0xTLLcIFeE3ctz15PqaFF/ki9iNGpvH5yhks7imAHVn5j
xeLBYYaWuqA8EvbKipX3GuzHueV1WaWecrviRAxDvuORN8cbKzgJp46FoI69elSigv3L3Nn0yg7h
Cmio7eOg17/ztFBOb3+nLUvgTmV1idISsfly14as0rJ8ojFtZ/pvi/jkO7wgBTPsgbPjmXJnFp7J
mrjfgYzzh+SZWFqqlBBsaZMKLywMCNzHgqEh06YZl8XT50wxrSehTtU7OG7vLpO8WGZt9L+5/Nfh
QgmvVz8WBRQP0PWQ5ATOtZ+yHIHL1t/ZTrmIm0WiS0ZsJ5dorhY5OvosOhVT4aAl7ycXKseCBtPX
UKnSR2vuk19vf74Nd0Slk4FI3gEZWq4+XzsPuRGblfAcobQnq2+ysxjNYufqeqmqr5bFBUxpg0Yq
LX179UZDVN/7uqC41PpKHR+tMpFUyMgE1oc+zybUwwC4K4chLd30ogaV+TxD8/Z9jiCjfbCzTIdq
jEpVhNSJ7vwqUD9EPMZQi+Iw6onZfYAaAua0t7dmw7NlCMN1SPLP3a4v/c0Ufm/Qk9U9JRtbr/TT
8AzXUPBkNsbebPbWVwDiJU+r7DCvE+jJjXF9Bus9X0HixmX49mopifpw/4KoW1I851KAwVIsF2Tr
aBJoDuR4UaMhoBagbJKbVKyiPoqvf2BKXm9k6zB4rG+5huw4i7TS8Nxez0+pSJg1i4TiDe5wb+pK
BYNjIgtwiNndoGLDvq6RFcsMD5Xxmam9SIqbadlOXLblC6CRqAgQABI8r7YuTrKQW1YRHgobaEMP
NiT2auif3DBVdq659fwky+E/EATheSYv/hpvMDVdM7hNbHhxYbWXYbDccztP2tkItAZODgYmlUQU
76xmjr/EhVSPCWHLthWuPQXO0gNJ2p3q8S8/ieAG2gmwlUTaq6MA+/QU+IRZHqSP0QfDHK0fKNuO
V56Z4JjPSrvzSG7cgrJLwUZbOtetugrccmbaqySITA8eRgRsoHrobOWEVGxxiqPo99u+unX40Jvk
+9FKALmyugLdzu2UXgmQVqYZR8c9FJ/a2PV3lrTlQUxCE6kwOMp1snr3owSutICKoheZdfYMA13D
2GmdXhWwsTumNhaEVDRRhsbMrxSNXp7zwM37cuoxZaet5WVKiu/kwtrJIG4CNDnZzSsFKo3BfZxi
acUA3YskLLcJ3Nr1qbCBThthlH2ZRVY8IIheMhhY7DUaN2IA2YCRpV8CYLKkpVEzZm6uqBPLQ+Ut
Lk9x15X/6fgpzUEdxrp+iFMHBZVx0v2fqh3PP972lI1vSEomZa3hXyGxWG1sYY5OPGYGsZveUuIv
w/JzZimGF9phdX7blPxXrR5MF+wjwBmTKwBo0HKhPMHCteRC0ZZXBBSac2YdkxYcwBPspLAMu4lv
jIcaWoiPjjE0o9eFYebv/IrN7YbvzSbjIL9ZSxuHRV60DMpanjWVCdSPqd9B9Im82ntV86FCr+2q
+0SQXp7sMb9z7EdeOi6fUxJw0UKn2rXcAhCNVazYpe31rd54TV0OV/R7rIsiINh4e7e3TsxrUytf
bvq+pW7X2IwU1dZRnUck1xFKPN1vBQ15m5FSizBynQhHw9yLnI6QZ/vxdDW01H3QY5h8/sAKMQT/
SJD6mikMwby8QdDDgsfZmB4aEf8ta1c7h39rwwj5/78ReVJeFdAGAd82qoVMVIeCIR1z/Kwi9bDz
VbZuGCbbeAUkDpfR36URMQE4NSTQJxnad9zf/mFKqneUxkKpnPDTgIblcv/eyclE2PM0IJnrU6fH
TlTXOckZoODoO3X+5B3ajlADvm1G7s76cEv6EdC0dA5vyu25EkYCVUfMRPb4aJWg4qrZVy6hWuwN
Qd6a4vUEKi3LPK4c/FjuYZCLzJ6QWvdgFGovEt57yqhbMa6Q/b53UVgiXqExQzhGUWlpaQxbRpIS
xWSUc6jOVq5AHK4xP9dW+V4j4TY8wBRT5gDHuSNICJemUqHN8chL7k2D1XwdOWvHcNb8U9dpMLZZ
bfTwB0vDEhchxJQ3UPC0qJ2Zp9TygkRtP8l24YmqxfDcAw/e8fnbg/XS1QI5BHkG9bJVpGWTVmZp
VuAaMbI/alUqRzct1LtvIqxAPylngFQ5VL/cQBvp1hrxWMuLg2S6dmrWv6+GId1pwty+YdQ4dMZk
ZNpMhLCyEseqaGTFFsY1JBqc0FaP7RD0Xh6j9ZMOvYDwralhNBz066BRbHr7q215CW2Z/4FsUIGT
W/3qjrJbhUqtPXBHpQNa12ALD2rTVe8RpK48xsD9ncD99rGE8YFCoAblFUV9bRXhFTWcTCRDpmc6
UHDDo6cWKRD9IPkNoa2rncBZOH8BD/SfGxoQe3fK7WUprYOeA9/A6M66/a4xPuG47cDxc82pf0iI
HoYHKOoNGIPr0EwZ3XGt3/bUkIq9vc8bLiv7/TaBEa1f/ttyn5O0gVORzMPTUWg7uVbpn1Qoh3a+
5sZFxoQztTOyDwkwWp15I06YwkhD02tYKo4DgETPDe2ot23+B6aYIOMik48O7ATLBfVhgSA8M7Se
Hg+IZ9lFmj+4szt/Dqcy9d7evK1lMX4POp/IEujEylaUZCSCdWZ5qPLNEG0m6bto4MkrUQb6k2WB
RATvA7QYD10uK4d3GqB0aXkIaI7IM+gkshXhlU19Y8clto4C7P1Ue8BK6QzSLk3Vduw2uqiJdFp7
eq8Hg37SfdSm+sExviK+Ul6Rz0b5qNy9c7ackWox0QD1SHKg1X5Oqo9I60TcPBuReUY4MPNiC+WJ
t7/alhWiYd47ysUm9pbrS0tIgqFTIj/tkcqthsY5DQOq7H9gxaVtAXcOBeP1i0pW0YVVappeinbO
h9owsveK1ovP91uhSs+DgKfjF6u1DEibIGSiGkiXBsxrqEN0shK13rkcN/zcIh3FHWgjE9SJ5Y7l
XYluimrGng5LNXKBkrMFyC8uMN+9bTxphB/wbRD/yqHlpSl6qRGd5ib23CL1D+4QxhcBE+Dpzm2T
A4qSSgquSgr569FkQnydB80OPS6l6jrYEyLzs5PsVLdutg0rMhCVrVTAZc5qLUGjo6ZmT6FH4NWj
jJv67a8BefCTVArb6w7feLU0xtgcSSeP9k3VpR+ShpkrEGKVHxW/sk5W2RGTinfc+rbABUqCXaMf
CF00yfQqt0WxpHeTNom8UVaFv8KxaTNxPUXVFH9ThBvUp0xp4+rfEiYs86BNxZgfXbMV1bmCXWO8
mrOvKhek+qzow2S6ZfX32592TYHMK6PDs0wjlggMFuR1tU8dMgR2Gpy1GtF6zEQ85P8Vk12Lk2uP
vQbxMjz06teZI1VfylKZ4s9Tjo7lpxZy++HYa1behju39y3MEKktbgJcGjy+jCOWbl0hUpm5Thx5
YHaj8dS1VYrOQYGe9ycKho71KXKa/lftZ6b2PVXivvq7NBFEOwZ6ZEfvwJLGwRlKZd96nCPiwifN
Lso9xPtNxMdv5JcJiWSgTLPGEaF90oWFqUZeULdJgQJEoPVHx+zL8ZgD48g/anlmmggoBNCyRAG7
dbLDQXV3zuYtvoPkmnIt1wxYBwDpqztNZ/6jqrM+8YqkaGvYVPHqgyNQx/iBUvFoowSgF4M4oNcd
h0gj5cJMfxaFWv2nyoGIaue3HeomEuXnUM3lOrDAxRC+LD8dSgWKSNDI9HSo2elDu1p+nGdf+4A6
5PS+bf29Gf/bk0zzVr68RBS0vteFKgDknVM6vH2uYgYfslZLf+Hpd9czZIuYcTWQVpwSumOrZakh
/ecwzTwR9eOJKd0ZpRS1vby9eS9x8yJbphcN4smQU7gU/ZyVmSKeDbvN1dgjBqSqmFqRPUEg12fT
fDAiFNmu5mQjumaiUGo+UQor0weDg/Kry8s5/zBmupivhdO7UnLUVphP0sMuO+mt6KtzrGgGn36I
VaSsetHa9V6scHsm6PayR7K7LBuIqyt8gjTZMss6gx0NobOjqwUTyo+Zb6pH3ykZcqGIavdIN6dB
dQbeivywJkZD2bk/bl8S8lbgRXR+KOXR4F9+LJfSszER13qdOdXXoW5+wcIdPzK1tZeJbHg76KqX
Xi21bur4S0ut2s8xwwWJB/tD9pXRz/BUqlnyNdEn6zR3ubLjIBvOLlFNKB1wuohg5N+/yvPmBAZj
CBUTL1bD8COE2MgUW7E277E+bKyL2pDs2jMHKvU9lnboP8cBLImZZ4IjOU8wNoQSOTa9G+N2/qdP
k72q5O0n41NBjktvFtQ2XYOlQaUVOYqjSCdXKKk9j0JS5KDDc83dpr3bO+gJSuYjGiDgZdbRzKC7
OOkcF15nReHZmhxEg+YCRXqrj/N7Q0GQCaArqD4I+GiZ310uqwrqPnAQTfNQGYLQ3+qic2sy5tiS
SJ7evju2dvC1KXk2X7kGykzzZEKw4lUz0uG5PowHe9BLjpy6J4Jx6x2sioENTjgBu6uv7vhxJF0o
YGP0EjNFZNlMHxOtR6epVTTEkuxp54PdOr00J/VRQPXTDVk5I3pZ1HCqsvDiNp6f4obRAjLUZif8
3HhIl2ZWt0Y3E1OM8EIwlFSHp2ZAj9sZpx554KBCndJWjoKIbTgEVjw9un3e/jNkqbOz1q2vSB+E
5JgqAznEaq0wPXYKPUccZo66D+kEJH5S1P5aG9qd/FhEfsAuGIum8EZoD/Zo6TBTWIAcRZSLpDH+
yPRr7WmwNB/60dljpN3yF8kgCdsQwxlkK0tLdRemjqK5qTd3CKO2WjahpFg8EwV3h8mIdkYZtrYQ
5DUZBO1rLK620G1zAssyyzylN/WTClvVVYUb49rCd39++8xteeZrUyuXSdrA9lGdku9dx9UPRaaW
nfqmT62de2RrB8Gywt5C2Qn6yNXDams1BH5OkHkM/gZfKDTU/7ZwdVx0pRmftLjfo5qX99IyDoFF
EA4FCVGmvbrew1mJA+Y/2MMyVQsE6hFas3O//ti4avBfQrz5g+j6/rGMWnOnkLq5pXQkAG7gfsCs
lr4Cd348dgpeWbud/Q5NT9hHxgFDf/DpJOUK86rgr+m7L+0g/G2GJjQj3hQ24mjYPjjUNp4ubzuI
dID1PhKbUyol9ZMzTUsrdVlQgM2QjiZ3Q/mwMa0vEyf/k6bV8MIljfaUlU63hyfc2kOgR5I9VqJE
1pxNwpzQou6t1NMUIJQ1jcxzTQr95e21bZ0zGhI0+snZCVZXa0sTA5KAhLXlcd/8NId0TH+GAUCl
j1TbYZp+29rWCQC6S6ULYnlwfqvnjROgVlHopN5g6elXKCrSK3xR9cX3i+Y7Im6697a9jRPATDjt
flnkpvW/OnEaOjhKHcSpB55bzT5X2VSU35XYjclp0nrODlmvzMZDgwpq+LMt43Lvkd34iGBvKK0z
TE1uvg5iCYgolU1d6hXOZD2qcVM+G3mxt8wtK6C+yB1JbPCWVScLuo/EiGKk9kAW/DQYmYV6R7kb
Tw6EQA5NSXw8UO81plAkUpkHinxPKRNRItDl6I+kWX6xc6Y3PBI7WKFaSUFjjTspBCWWEHC1l6iI
Fo76pMOyrruHJqqSh7fdY3PfDNhYyDMASawDO5JcxQ4bePMCWwAri4uCYX7oU4rg+geGHEkvTxip
Mv+7vEHGKS8dI+aUNUg5n5UgD96Dkuj/ut8KM5NE3oQDkC+tbl0CWETaXAh/auA0yM3G5SUX9l4v
c2vT5FwBAxmSmX6tNUbZoMmFyqsS9XDJoV/gT0DzhuFO+mwZ2cjyKxzESOtAaLQ6uxXzLFqsqLlH
5b05ZapR9cjIGmV4DMaSTAaiNWWPRXNrbdBH0H2m8cziVjtoNJUzJCXRYwOdMQOPKPImUbJH9L5p
ha4QARutbgiBVt5gRiDJSGM9SObrk6KTSgy5ttd/2igKMnRIw9mgc88j+aIG8SqXmJHLhZq0zT2G
h95NNjpdiuECiBs+60H7RWmbp643HguUFeZpSo61iN3D/Q5JWxg6GFlvhk5/udC4GRuB3mLuCQEN
ej+TZ7ShUu4crq0LA1ehRsv8OW1o+fev1pnNKBG5aZp7KQu+lF3ZPJcVHf3CivdQoltfjqNF94HY
nrR6dY5NfYwpINS5Fw+ldehqyz6McP/dnz4ARLUpnUJfylFeRTW13k3x1Fd4PsI55jEUftQ+F8HU
+U/KZOb/vf8joXNAukLizku1epOnBDHtPMpJzIjPDmUf1e/KXEw7L/HmR/pfK+tIDeRK2WgG6V9l
FP1l1vTxnJpjdLS6ce/N3QjXNKQ4ZZMD/jekP5f+wPA6xT8jLTy9t7VnuOba8QBPlX9oSt85FNTR
P3Ms9pqVW1ZBpdNIh4VXwCi2tJpOIkEhQsm9UjBGKWWv4+ZL0afzN2vO3H8mim31YexUrfqDW5+s
TE55UVEiyFgaxgyisRF5fByjPhQBk+gPnWm3e1NRW74PTkbI4imTf+sv6IbJ3I42I0813MGnNAma
c6p3e3pHm7cW1wWqP5xkMojVaQZhnChICBeeEmfax85I8rOfiepYuY31RcmC6YhOuvqQlsrwwwip
VRRzP3mt09o7p3Dzg776IWs3ClW4Uk2KWdnUo3s8ZAdUpj4lSv29TYbyMEbjt/sPIoUz6Ip1oiyG
RpYfksugj3GgwjPKKjwNDQPwZlPtIaO3PiMwGjm4SR5K7LO04kdhZZUafkp9fTyWafJDTd3oD077
ayMrn7QAV1pwghWeqUf+eTCmBgHSsrjWtlbdn2rCOQLukjWBnFkP2YDbjyJL42IRqIB9pfyTHITu
xzuX5EYLEPqWV2akt7x6ZAKjQusAwkOv74af2mwdc0f/7KrRP7banCsleNc23YdwbA++3j6niAzm
yr+FtZdXb92iUhmSx1x21tZPHXTBuqVoBfHJhPhQjKLig9Yn5WMHHHRnX6V7r5JeRJGI5kBduYyP
rp46tStMhQZR5iEa/68qeuUQq/2Dlo/fYojlds7apjHqIrTAmYm4kb7RrNHJwxpi59mumvjgjoVS
PQwKkonHPo70/honxGV/EDcQXwKjt8hGoQ5eflK77p22LidZ95lnqPPRn2myKTgHgzrsnIetQydf
c0b1UGiENmxpKmxTvTR6WirZWDZMDc1FVx9NOx/Cy9t3yJaDANSV0RbNRPriS0MTJM8iNePcG4kZ
/mqMQZzR9iqOEwI4O99sc03AGUFqSrz1+qL2K1sPmXvIvbZlCl3kgXIx59TcqZltLYi3jQedOWkq
/assoA7dth/1Jvcgysu9fhyREu67+txkyrwTrW6bAk8AtonaxA36r5jatJjLHPhdlRuHoAKvfgz6
ik6sPhp0wt7+VBv7x6bJ0otkhmEjl59KTaowFE6Xe0bic+dP+nR0BmPeSXE3FkVGCH0ciHimH9bX
ozbMjP4Ax6HXZEEXbXZINDygqSAgb6/HZO8gyx+9ujVoJgD+oExMkWA9mjL2oZlFcx97cxKkynuK
8U5wCIOkLo9W5Yv0uShdK71WiW3VV+GHTrNz0rbWK+dwgUSDdqHbsNzVwGR8NNZF7KFL3H1skXV7
iBTbuepEXve/1yQCL5UKSVG7pgrNtVHRFYZKvMrUsvChys3iO3dHuIcq31gSGBep0is5NNCpWy5p
MJtM2ImWeu3EYIxdOr7n1JY4xvC87hyBDZ/ElKQFkdOVtESXplJtstIoNVJvRDD7oeqhGSzc8W4s
Pmg+/JEAT+K8b+YUM90qjLHGSpyW2bFPhCmFFtvT3edLMkcxaCdB3jeMawYqCLL3ihVgl7+Y+UL8
O/Htf9+2svVxmCLmAYFUk1x75W9xZ3Vqq1Cl9TM3/kxn3BGHVK+7h1SZgp1IX+7+6nARtBEbYofG
8bpPPRHPdcMQpV5vNuW7MK/JcQu+JOQqCMi2Gqkho+67dKsbS7TkzBSxOHJ8DN0unWJ4gflECY2f
NB6OyFPHx1wM+bEU456W8lb7DoYH+cVoStK4kIHCqzCrEnne9LGfkmRo/1GQejjOpfWzz+u/nSGz
DzM9vGftaOw8MhtuLyHQDNMxgsKMyOojutCMxN00Up7Le/syW4p+tkRt3x9RSVpNyQIF4TuOuVyb
C+2sSoc19SJ7RkpwLvLD4M4P0UABTWT+H5xlgFegMOnW4TXrorDd2T0YXj3x1NApPtqZZUTHjFLb
eH77BGxtHj75AqyBimlddRxARjlIstIdUYLuAMiweAAY0u7c63tWVlUKBQ6fAKR26qllIa6O7ydP
wkqGewcRaZLJWtkLqBB0+uoTZWGDspyZc9WW5NJJM5WHyOz2dHG2DtRrK6uXv7dGfrqWcmd0PozD
EUxqMULyZz2YjbsvdK4KaiC0iOm6U7lf+hxKW5Fqp5ZgNHekch9U9rcctohf97oAqRHRrRz/Y55m
TX1R9m0YTEOjewECuod4Fs05iqM92ueNy4E+H8MzkksBjMlaCyqvuyEZlEjzAtU45Mr00Urzy9TW
7SFSSy/R4/dQdV8bK/OAae5Ea/LiWd69FgA1SW8JHo6kYe1/QVgAnWaeOlUcu7skrUi+CSigDdgc
jPwR8fVgj1/q1uVhV0dPAFCwVDZZ03voRkf6FWDS6dz2mmXJeM7msN0JEF84ZZYro2bFi8zCgOze
+LzjxkHn6lHluVUMOtSVUdkxDbom8cIgQ8UPIFNaeyOQjthrGWCtTyLp/PpgDiKND0MZKNNBDce0
fSxSTSjXEIYm9WC0elJfjWEiHmJAoHEPkZ309VMcqdXPqJiKf3ttKrNToIz8/zND85sD8W89HcM6
D8NDRukiOWa+njYXN4/r5NwUIvlVmkB+dyTNbskeKLaCWOLbEo4A2lu9Oh2hW0f5jlIP3boYWW2r
CB6UymwZSGnbIDglAEOHYzUP0YdWlEV7HIZ5/uInMIeixQLV4snWhjQ+xSJP2lODCq84UIIMtCe/
L+zoqGeiNXY88vYWkT+aDjHRADOnaxSZoRQiCnyXiuqk2k9SOPCQ9314UTUkgO8935jCPYgA5AzB
uvRntgCYc3TCPFtU5Snt5u5Y91m98z7e+ru0Qq+CLjTd4XXjLy2gpRtrpfCstC09ehvtc+iX6t03
IlYQKCLNkwRI6yDK7XuSucgpvBQ6iXcTCu+Quyb+vRxp0qMYeKZWA2SMb7S8d0Vcqm49s5Y8oWJZ
FDmSBXM+QxDX79H53UaFmGJajAuedIf2w9JU6lQ54sRF6UVtWqPWqWqfmxr17MAcJq/WfHGMoibf
CUVv8zyMSvpzELuscN00KLNq0kFElF4/jPpni8f52jRFAHlo4B4CVWkuHdJDR9dWzOvbvrhRIJZw
P65guHVQalgX2ivXbhSfgTVP99O0vCZNkQRH2t/UUoa2av42TN/8kYWcmOvQq20Ej60fW+dxViv7
2NCCsHYCoNungR/ELBQQAwI76uPLD9AadjjSiCtAXo0MxmauD85dy9uvFMrSy1Cm4z9vb8GewVW4
qmooGsQ5zqXayV9dn5sfAn/oP6lmMj0H/t7cyKY1CX2EMQE/WwvRlrpv1nXH8sIkbz8Bo+/+MqCD
+iK1yf106Ha+79YtAOUE/iw72TfzZdpshHkecq05feF/b4BKHQc4Yncilq3Lk6BIUnJzSun+L7+Z
Gk/C8VWuGY0u4TkaE+VzMorm/TQqwd/3fy1m6FXCSng9SUiXpvyoNMBUOpiCEOC3Wzv5FR0m98CG
O54zBtkOBHJrafTy4CGhqCnRgUt7LmSzUxVUhVdmVvq+9G39CIuWOGtqbO7EDluuIbE1FE8Jypgg
XppSIr9XTIfae0hXAzJfY3ahdWBAEBFCt7eDR7VQ3Hjntd5yEOrRhCsSsQ3dwtJo6Ct60ma09zLR
N82hhq+4fBpUdcq/3P/hCDK4UgXErDfz4Uo2DVOXZKXnKH52TKwg+GKGanpS4IA5K1p6p7IqgAda
vjRgoVp4abKtPlw8z5Xf6xy0mlrqMaNLVB1zzSpOGVDER5iDp73Bptvvx2uOXzI+BIOAtcbkhtM8
Tm4uXRPBsYNfudOBKcRfUOB/7ZgP2okitqwJGrM4p1SPvGlrj1XYiqGBqW7W8/ho1/BF9+5k/zaV
xPk6xor18e0PeHsS8A7ZsASlAvnJ+uSVflGyk3HtiUYxzkajNp+acqhPITPdX982tbU2Zlek/g1t
Z+YFl05picbgSjZLrwQd9dlPxzY5+L5qoJXBi/hgI46zp+5zew4YsQTbJgfSwCSs2RWrerbVqOLj
QbwVnc3RSE7zOIudcGlrD6lrUasD905RUP79q4IMkTwjg+i5eQFT872nDOP0M6sUZz75QsQ7H2xr
SZbsffK5qPWvj3ZuZmnf0/30wty3jyjYjqca1s+740ygXq+srM6ZbUHBFaNN6wmIOU65EYlTPCbp
zsbdhmVYYaiST6QLnEJ6zKuNG405qqtxxNtFFT8kk65977TIOA9mXfw1KVo9APrxx7svR6xKzVvO
GRCINdAsHJgPV9K88gIEjKqD1pvQ+ZsBY26ntx1+yy9eG1pd/YUIRGK0WeVlrZ8+Fo2pnDtIHL+5
7S7X3G2syZrICIiwpKTumqbA7hLky3ur9MxJC7MzJPWIzmuNcco1hd6M4XTOpUuNxLP7bN6JRja/
oqSdlX0uiQFefkWrB00sgriCjcR8yIT63//H2Xntym00XfuKCDCH08kze2tLVrBlnxCy/Zo5NDN5
9d/T2z/wixxiiDGsM0Oq6WZ1d4VVawXIhUDX1JxFFZ+ioP/xeFtXT8BP9haPW9s63hQJ7Nl+2R5M
NwJkr/tbo5mrVqgrOAyLutQIFwFkl0OTlDt8vK6rcogmQPC3gaGdHq9lzUVAMfDBwErR2V2es2jS
jbQ0y3Oet8GFbiFXFeOVXyqqb18em1pb0M+mFrcUWgXFmNm4SJsFsbU3QG60+0yY/tf/YAehznfe
bz7Toj6oWZUDjqkV55TE/HcAlom9V3o/3BINWHtOCD3khJNsTbuLlEJphy7OTK4otRDjXwiBpNTu
Upc6iy2cs1KNxtZ1tfaxiCjoMjGuC9HP4roKNLtPOx2XAMgeIuZQWRezCIYXvdatz483cWVxkp+S
mBgtMq6qxeKcyEexmkz/XJhlw7i02tWvZQtDzoE+c/OXKPzm+V6r1JWCyg7xGMkgI6+Yny7jVo1S
ekTg9rJssH/kI1IWO9dUNvWjV0qUhFMg9mTMSCq0TMYdteUmMof8rCSt91kr7ehYuZF4MVXhv4I1
cH9NahGfzMF2z8DuvF+tUYmeVWYkLqYUQG5MhYM8apncBIYxgm8FdmmnQDrDVilOYxeE0U7xneHp
bGNma0nMk/voZaMfz872hrIfvcQmjmyK/VQx1PjYb1ZcVKZQdE4k6hiw+fwjGjl8Z0lYF2d0yZpL
ZTX1VQ8i/5sflvHGqlbuEyY9ZBub+5GQfHFBGsXUplM8Ml0YMaemO37xeUAQ8ulug+Q2/f9WFo9L
xGCrE2WtHJeM7cvgFMP3XOncjeO2uhZ8kVYQqH1m8ObbNkxOYpgJa7Gcrt8J1zeOrVP2G8H9mudb
EIhQI5fpBM4/N2NmfJpSx+mQUfw6Wkr1i05zl95DuGvt/iaq/tRrzDJrtrKfjKrZeKhXVol5sEqE
+SDTl49NVWfV2MASe1bSLqolUYt3MNO2FBvrXLm8iOik6gj/aUCH5svsG0Rz3BpkG/iv8Oy5kzim
teruQI4bV79Kn59wQuOEFAbqMPaUcH9hr6PIDI9RDm5bS34Msad+VsfJOTw+Wmu797OVxcdTfcbI
K9vPz2Hnl8e2L7t9k1X/PG+ECSqNI8VgB59pvpQ2HRSrCJz8rAtff83Vzj7iDFscXmtLkaNgjLxB
FIa5uRWBVmCc5lz1GkiUly5twlerHeyNgGMlJgVqzich+aKYvGQs9afJjigogq1nUOLPJI6775qe
en90TSCqz4giKBWM4on7QmTbe+fHG7nmg3D2A/GiY0HWufAJ3+wcq48zStie8ZJPfrAv8+FN19vv
RU2k8NjY2n4iScNQMpYYQ1tcUo6Vx0DzQKVGWVK+ZIFt3vJai7e47Fcud6rXhFbEBVRSl80uJqe6
MuyY59bycPyjrxRzL9Q0OYRq5D2fI1E2knwpVMkoeiyCAc/r2qRWcfZiCrI/GP/RrhmzpsfH+7a2
IEkeBNyPVZG5zP1Qyaw0i1MDP2x05dXvK/QAss54Q1Mu2LiT1j4RJSPmUoGTSSqTuSlRapQRDUyZ
osgOGbKzhynZjBBlCWPeJ6TaRv1XyksB3DEXJY7QR8Y99L2cITO3PwxetO8MZ4eI8Ufbqf5HVo38
TUDfC9nQ56EM0jQEPIRWsna02EuPCV0tLPliZQ39XqV1+h8KbOAbZ3p1G3+ystjGYFLCKa1YYDpY
MSqakRm9mHEWbFTvV/eR8BCYpryelkpPuYCi3SoZ8Q/zsgdeoI6VpJEPTlHYDp9MJQzfUACpb6nX
ETeadutueObK3SXL+VTX2VGDmvTcXRq71Uaod+mSJ5H3oQi0+NipivrLWPX2hzyCNd51CufMX/aC
3dOHAkwKhW3GWS1i00XoH0YoUNYK8NTGc6o3naGx75k2WH8UjF4/f29xO4JgBhVOb3cJZasUC7U5
JQIz6tnIAbd68abGuv3t8YJWfGZmZXGXoHsZoqQCCHYqq+QlUEVgXWyvrILTf7DD5ct9Jcni3hWx
f0pgvDbq6kSwmqy3mp3B0Ee1S8Zw3OL1X7m1SM3Q11b5RIC9FietLNXCHWj0nNumOKZjaR7dPv6t
FMXzqCHavO/k4lAkILCw2DhNnzScAUNRmHsvYS0++prnbATYa6tBKhbKDiaBJBx67ukuYUDUToys
GipHqSnbj/Zkh4esjce/H38fGSAtLkdmmpmflkVgkr/F5Vh06PoVtYYl0e39lmmjvVGoxjFpm6bd
p5qbI5ULo9T1sdk196M2K3GMUshwWQNGLKzlLokk+8Ng71ytTA4mFAPPvy82KSX3lRyyo5U138Z0
8pJMcUCvW3EW74Wh96fI2YwA1tZCOQo8rQ7jD6WIhZUWbIohmuzswsewc0RbfOqNIPnxeMdWbl/K
KdRGmatH5Wm5lsZOyxJMB1a8tHtVxka1jiSc7vcgaYt9EAr3GwxUyd4KAyXbuSLWNjZzxScpbCMx
AdAMnO3y9lWqSSMjB9A+TcwaZC0zcNB2DC+jQA3+8VpXdnRmahEnFpYXG3HIACizf87BrZwfBi/4
fzICRknnOZP37fyztZlZpg3dIliUUwGWvf7RqYF9+Q8rcShLgVRC0mIZAJRarWc9WqTnXA0BKvW8
FhpR/vGxlbVPgzCQpKOVGvLLJo6RGbBzxOxXnQZoNHtRo+w7K21eUVHrvz22tfZt/p07l4IRd2lK
ZAiz7jXS5aYR9BU9OV6mBuWX/2CFJjqU3QB4QWvMP45QxqoEjIGz9Qi27DRTpOdkVKc/H5tZOVQA
/8i+gQAyvLMci1UbcyjjqCPWjZvx0zSGdit2VdIzsGpCMVTvMjVsx4PX1kIckzBsX7rW76Nh42it
7Sk3IV0PlNZBli9ukBJd47Do/ew8DcGfYxxpb64WZRvdo7W10jHlGmRiE7TcYkuzWgXfaPBwea0R
7iAEdCFp6361rOaXUDdejbj70DV6s0u0aQOlvOaevGQcNNYH6mbxZPYMUXdalnGcS8s5kI6px6Ap
wICLZIs5bHWR74Bvei7goheLZMB/KjWbeSzfav4WKeS7tVOdHM//PjnTSYkGmGOM3zMz3TgVcgmL
Z/S9J0HDgPyWUvTcX5vWD0SSMHTm57XI9sIKpt8Noddf3EqpnC9ho8b2KWJIpzpSTBinjcdhdYd5
RkFBU2+5IxWDDASVycTLYNN3bVQMDaXbq1raHS0QKPru8aGRa1mulcYSE4v0tghOFhcnQlGJcAxi
YS1SrQMKa0bFzFFn7AKT1N5JLCvcsLh2PuTxkIUDKWa/+Kqjb+pT2uO6QyHpGkbF6g6ZrxrNf7FD
sgabsnzQl9xsjKC1yqi42bnTvBzBkW7au2AVn6/ROmDAyIDIsmHMX6zGbEuD5QD2LSLG9xSrLF+D
eNhiwlzbM3nmCIZ5r0l95x5pTnVY6A0uUShqAoltGZxdM3E+P/aFNcf72Yr8FT+F94ld02bvDOgv
ay/+uyghn/C8IPgj9Xv1+bwIsnXKR4yRaEhNLkxZmdKW1HH5OG3tHXpRBocJwO7z+QrkhhxjgyYI
42dywT8tSPXdtMgtto2ObvI3RF7+zi5c43+Pt23tCNHJYNKfP1TjFh+HqkeI4C/XBcCZPxiw/Kx1
tbdPK6XbxcMWEmIlxGdJlMIsGVTdsXYwEaC6KXwW57Gr30K39D8omT3+woNof2FSAJCHsSUIsOYW
1D3gPkF1gAr+wsWzvnQUSMvzMx0tsYdGyNqVoTbtJeJ448yurY6KBGg4dIqIsBZl01BLOhEoOo9L
1LZfIq3K012jW8Gx9if/twbFuSNsIk+fLlwQvIJHaoFl5n3mbjLF3RD2Tp1fHLcuPxpJ5uzRZa+O
j93k7gxjhawZrkjqlxIjO7dCSalS0XDNLq1rDOmbXvbN9Mmx/XRLNfDue2EIGBfHigyGebDFJiod
GPA6StMLQ3QVc6pmiGCsV+zipN56PVbWJDEeDEOAhSXaWbh+HSl6H9tueon91nPRiVDjUzUY+rMn
jCLp+7Q5DM7Q8C0HYugmgXcXYXLBdcJb3lv+75CH1vvAQohvn2h2eXj8re63kMqUJNuW2R730GIL
w7YerKEV8cUKw+qzp6j9X77o2yvTD94GRvseSUzzGViTJFcjZiVtn/tFbo1NF8ZVfNEGJn1Rkexf
OrSzP3aj2v5eFYZ7VJXWe/G6vn7Jyya5FHUefQqAKW0s+v5jclVKGnOYcviWy55Fl1m1b2UZi4bI
+6bCRH2K4ljbsHJ3xCUxOFO+PCUQc+vLYgHE6FbXlG50qVRdgSJkcD/3Xjfug2hq/6wGdfxU9JP6
dO1WWqWPClacguGd8oALFQm1gzG6qO1YfWkNdfhcUWX+9Nht1nYQO2icgcC+r78o8Hy6qWVGFwEZ
2j4RTbsTFC02dvDuvWEtMn6CSo4DzpT93GFcOyu1oLeiC3qK2afKCFF4yr3QTIG8i/5/lglE9PG6
3sWvZlEiJiWFI4RbcGHiqHOTUda1MOCW8YWJa8//hiR53O1srTKMjwqV4+niTqWR7Q1ofqd963Tu
j8G0K/9AP0X1j2qZVM2LTt9fORt8YnNfZU2b7Ca/G9Jdy62otxTs4yL7qLZujOxEr4+58sU3vcZ/
0xC/7F9SyPnsm9YkSnSM/airro+XeH/iieBokcj9pBS4vMlIx6tJNULlrNjIQu5hl0l+eCIPgNw6
cf37Y2N3CYaMezhgMhdGoWuZ4oe9UQakNjFMJGV5cqamfJlyt/roFnX3aqa++vcIEIyasdedH1u+
91AL6AkC1RgHl73EA9q9huifrUYXTUndo13nAEBQ+X72GadRwpMKlQY7KcdZ5+5iJa6wtdrmjAfe
1LyQJOrJiemmWuwA96M4Ba6iTS7CTkHSPblAcibaGpxBzp8883PTmRHwb/tKcPEU21d3SafohxTu
4i2kwZ2/QJIPxlZGYIx3M7k2txMNSmRb1RRdjC5xP1EuQu2siVz91HQNGKLHi7o78e+M/Iz380pQ
NFw6p5BsfqXRRhdl0P5CNpSxrlF76z3l46RUG765tjBkw8llCCAMrM0XVnlTWyiFHV4K3a+OTerb
F65m8eKDftwIz++eAkqfcghKkkbSv17CGv0C2nAkI7jIxliLP9R9ZFmf+0R3fyDsEXHBjKER7/LG
yTZ6rytrpH7B7BWpIYDhpWEQy3o2oLp56epO29sV93TXuMl+cIctKoq7A8capQoN3w38PoMei+0c
+pDWA0fBjaG+Q0Wq2vlavyU4ubYg/J4MnjavrIDNrcA2Z7pQuccXZlPDYxoorMVQ4+OUFFto/fsF
sWnMqZO7EfjRiJ2b6pVpKrzRDC5lNnTHaXS1z6lXbUEc7xdE9O8AneCaoi657ABltgimyg31c9ok
yZ+pS97uGWX8Lajo+D4+XPdeiCmoEyRdBy3l97HMn5LEnDivVCFS52myvmZVcCvb6HOea3+IMX+r
q/Lp82VKQJe8/bke7yb/1IjqLlMN2rkMG/fit+hVxZZe3lLIZzeujZVNxCEA5hAo4Oa2/JQ/rawC
+BcC/9fOau58RWRnuoI1T3aa0oQbz8qKJeYNaMvILIBrceEULZNZzCVr2jkdMwOF8bLd26WtnlE5
2BJkuL8LSTjwQLh0+WSMgs0XlVdj2tsu5LVF0DX7liEYLU3+cmPlUNEF2PCNFWfnupXjDcTEGlP5
c2O2EehqDaDsXKuO8VGNuvi1URGMfuyBq1ZI0Bn5leqFSyC0Bo62ZKZHOze1Pb5FcOQc1TDeynJX
vxEIaEJHyUqzBJzADY2oOPNFZy9nfmjHzC6lPuH50V9C2PVWZ3XdmiREA2LFe7LYudANGP4qHQ2m
xd7Za71WnSY0h05p+TyXHCkoMRuBDcS2VIoXbl4bZq5EwFLOblhZL5HI40s+Vk+zG0srMjGCMFVq
3i7q3nXkuYkXW2xfp/XXOjfbkz+JaiODuL+McDPwwQy1AhYg+5w7XOiLwQ3CRGc6SZIcqpma1afJ
sbJX3R9ybddlTJ3tfESaxw1Xv/9gllRWpcxOMQz+5sX64EBSorgyITGMA+8lg6Rh1wyeewun8mny
P94oICcSxwX6gwdyvkhlGHynNQfmgiv6+5rbWHvNHbc0r+9PlYS34BDM8FBMWqI8gHyq1LG98ZwF
ab9zoqbcpdm4xcq+ZoU2iPxUOoqgSytlmE0wpIcTYzxhvyfB1w9l427Vju4SBgbAgVtA+KpJiagl
3lMpFder02FgVMI0Xlw/t/8xW1QccreIfq+myT3UoZd/T4tmawbg3i24MZhTB2pKvER+NP9WKqJe
ocHcy7kOhuqSdcG0r1pHHLMyfhoRJC8n3ipuKHhCyJDmplK/cvqQUfhz7TISy2yu5e7oj6fXsa7F
Hg0L5yR/TLZvhlj7/uwVDEKOKJ1glP/4M7dt6sUE91tk84Bp/t8Rc1MIgDXi76etyPlKyY8Ofwfk
K3Mrjho7nZ+3FpRToQ0jmZt135q4NLdaHysfDXATwCpZWgKttojhUy+LQ5EFxjmvQ/XI9Gt3qMYx
O0Rge45PLYnXUaLxQFrL20O+LPMlKW0xBqoZwpPohP60G40uCPa5Om4VoRfn7F87SAZCzSDPwrJG
m1RcvQVgqqsxuspeC0PzGDJFsXEJLq7ff614zLxQZkQK8Y5CppimIYyxUuVx+xdzXQ7ySH7QVQc1
08d/usxNjGs0ula2YXh1eT8ZXlyJAc8LmCC7vJawuX1JKYV8bWgib+Tla1YQX2RxUmUUkpz5xyoa
pq8HZJiuuUMylzeZdwkrZfzxvEv8bGWxFsVBX6fOMnG1zHb6EBau9ymGQmNLIGwRCL5/KzBi1FAA
cHFBLczovV9MDcrm1zjsXu2m/5Kzsr3VIqc2lPD9Pb8oXkba0ES4QGYW1twg9ae4yZorE4/mcACP
ViKAN07q1kDtmgsS3XITYosqxuLsgt9qDKdIGkhOa4BUuQJvBG2/Yhh/CVvR5R9UPwzKIxpX5nh5
vMaVHbWAcAEqoP0C/GlxARdml5hU4dpr3QBP2ncq0JCTM2TQK1eNb1h/Jlnag/B6bHVlwTgjMxOw
C9GGXjL5F7YmJosn5ZrGQbxLLNs/O0QI0Y5IEa03TcQvrmLWT8ovS/cBgoVYMb1bKYmwSMynoQqS
Pp0wqys9KlqFF71k4aR/fry6lSNHoQ3vpL3EJ1UXZjzE9BIvCqur5dd+u5tqYpJvYTQGW1woq4YA
kVLAh7KacsP8bEP8lJtdZHO2OyfaDQHUeEo3PCm7IHeNVhntJW59bklD/oqfU8qxRMsHIs2roRev
g+K0F0ub/PPjPVtEOxhhPF/eIJwCyvXLk520ju6LsRbXwWqSF6es/2yFoByE/NmLm+pT+ckPfCs8
pLlebHHr358BQHkk6FQ2mBHhnZ4vsPD0ulEozl7jsq8/l2WK1pqi9SOUf46DPoEV1MWTXc/39Uq8
poR8EN0t83TLzlSnN1ivWRCI7AXF/M9lxujLsUz78Wo6XXOg99n8+Xib15aKxiUhMmA2hpcXoV2l
NBEjJXp11WhcV2d1GEGOZiZhGIQPaaTv2rwwx43zcH/aAbSQ4vD8yJLLcq0MjmpuAPf3dYyH6q30
2lb7JYeYIP2gePBb7ZgSU6JLWUxe9dvj5d4fEFmyBeso3ZfK1eKAgEexh7rLimvQ+NmLjyIVHYzy
yUkp+S0ZXAUzRBub7GMp4c14YGWPfV9cWzEkZ0UX4lPfiK1W3cqnk+OxPA8IlXK/LD4dOGM3j9O0
uKrwhb3YWe79gzJgdyCtzDPAQtmTyqj/Lgt4g0otjnR+WTF1zRRcvq4X1yroE7jRWvR0IxSHH3+i
Rdz6/6yQ6VCT5egtc1AGUyyzSaATL+yx2BeB3e50H8ieUfhbZaRVb2BcRSLMuWWW93Kl+prBYAw7
2FvtyW37/Gqkw1bUsLogWjXMGYMovvN2HtRQAzxRXP2YeCiIqunQmV3/ua+i+vR471Zdgu8jx9wp
xS1LVSK2nJqRmOKqh/3U7zK/0k8ICEO8oI2W86r5pf5cFf3fr0VVm0ImxItg9edXpR4UxKmIMV0H
I3H+sCDh3hWqE33OPGdLsWvta3E/4heM1PHALYIiVB4QrlJHHEPXuiNMV/YhBNC1e7yFa1+LaQBG
+Im+pALCfEG1HBYZzKC8Mv3bfovTyv7cBV59C4S6NX2+ZgpcPAeKowqEc1Ee65TGFlWKqZCUex/U
SXscm9w6jG0ebkR1a3v3syn5/396ssnNJkHLr7h6RiyKA5VuOz6UBIIbz8maHRAgHCleUIohi2+k
5dqkDVpQXO3MGE5JaNnnyoTt9flvBFoCqBE9FVnMnK+mEACZhYhRHMjL0n9lpjg39xoDDv5Ln6Nq
+B9cAsJBiaTByZ132sqfNi9W+8bNnQnHG9vyYAZeeIl1ke1GPUk3DvDa/hEj/jt9KHuL85UxuQGZ
R82dzq5Nh8LIpl1VNuLw9P7JrijPoCzrwNU8t9IUjYcdwaFtlN5CxaRtfoW8V+8+UNHRgg1rK689
ECQCbGqncOksNQvj2ApyPfe4W31HvcQZ9JuBPu7GwN0lSMXvEzNINtz97h6kIcv0tQSRyanHZSUn
UpiYgBguvzqZon6y47ey3Jfq1Bx6iNKPjzdz1RbtKd4RGlWUMueb2Zl6qVQuLu9OIVGTkrZVeSry
iq9WB7HxqVKcfuPSvfMSkggSQ8JT2gUSrzA3WaZWaPo0cK7qGI0fUirD+xTRj18eL+zueiJQkO0c
2okUQrAzt6L4g5m6TYqVwgr2etWYb0Ux5pfYE+PGtbFmSo6yM1cFxoTpirmpqC/U3M1hrh+GoNhR
/K5OpbzamzgKnoOuv1NFSlAAIkWcZ97IuSk17/Q8nergKrLUuviK6r3prZO+Vo2tPhtsygI+r77s
6dD2XW6gUaph4YxWcA1iBzFXRfyaJ+OWFuKd+0klD0JZoPigW6ndzdeT5qnvRHXnXHRress07Rb5
vbtDuuRrp/hP9ge402kO0aAiV0b1hU7I3JgP3iM3UPG4xoT3R7vxw3Tn+rF/EPy1J2eG3o1REpAx
9L+4o7kxU2sCqS2TX2Mr1g95OHm7yci3gJLvxfmfYE3SDO8VySxAAFn+XTwmzDH3hQe+9erqjd/t
0ryty33YRpl5SS23Lm4N/CXDCwDf9FCVvG67vI/CNxFqjbWBI7/7ljLZ5cJCPBmsMJfXfMXWJPVo
XJftHXMPIWzfUy/g/qzf3bgaPtQQx4wbT9u9RS5lqrYyYpRMpouXoFQdv8lFk16jxq6+147mvzL/
myU3t02c7AB8JtI2TN5dXpAVMdcpy48edHHLaVivaVyrKs30WjFBvcuiTNu7g7k1KHh3o0CfzAw6
aC7wtiCdFp4a1jjx4FvdtR/pxhCpoAzdMLFdTNYWJfH7azL3IHJ2eKXIwmRatFyRm3Iaglo017AN
hg+mNqLjI8I6wKIav3opAoCuZrU7AzXRc6nn+St5m/OjDyxnF/lm9ORwBR5NLQ0GbYiuwFfeTegy
zAGAVGTVNc+b6ndwhPqu8ppkw1nvvyM5NOCM9zBCBwA1d1a11vxp8IL62nZmGx4H21AQf4LO4Nlg
T6bR5GaS0Jb++zKknPwIYdSwbq5Ifjcfs8JKT6NRJ78jmqsfHr9490uihQe+imogC6ObPF8SYwF9
2itdfi1iyJJ39qRYn2tdHb4+NnPvm0Su4AloITuIqCyBxWMqDAK9CTONbe6JYOCob8lwowly4Mem
7s43pQFWIgmZwReTuM9XNE6uYA6ymK4i6MUuLLsApXQjOdCsrNCcL35/bO5uZaDFQPPy7tE5Aam2
iIVqUwDi8oz2mkzoGqdlo8FwCe0Oj/sWhHjFFAEeIx3y1oYQfOF+og1Ud7TG7lq0wXhwWOlbm2ni
pSj9p4tGEg1N/5hKPGkAye58E8M6tyHDi/Vrm8FIAL1byRSWnW0EJvIHz24R+loMQtFDs0Eu3kEz
Jrv0SqGlOtlgE5zC3ncQQ02iH52J9JiVl/prJrhRN06X/CJ3VinE0VSWtEzL3MYYDE8ZvUG/qp3h
H6uwqo5T40YnT6T9mzY13YuTm9lbZaf+3/B6bBUs7k4cBR6QcZKdnI6eumz3mkUZM3ThjVelstUD
hP4DJIP10wkcVsg/4JUFB4XPLHJ6EJlummicgjof8sPY2f9YtdAPva1t1eSW6yE8IlGUNPhQkkuQ
7dxVfAb702So1RuTOcrHnnN+Kw1zq4W3dJV3K1QWoRWSzELLB2cgrM28yJ1uvuqWEt76tTL7X3Tg
DbsmtP4AxXx6fK6X14g0SHROsZagmfd0cdiQZIhHB+r9W5rZwy5wQvswDqGzM4301zoPvzy2trKJ
cuhCJ39DweuOcrASVmk7iRhuLaP9B7NS/H0TNWLjapSf4mfPJ9yB3odGPAVaLuNlf1yRETXwu/4W
JHnxt1Vo5qEYpu48CD+9+KI2vqdxnJ+aYjNkX7OMgBaVJNniwPvnTtIYvsgsJ+5vphaLw1BP9UEX
dX3g54wnN3OKT/UAn40vKu/b451dXppyzcRFNG7gipKD5XPLVTqUk9H33S1pcvUIFF/ZI9yg7nJ/
evZ+RlOLthqSV7xfpKvLyHKIgKHobd7c2nKyv0J1wOS30MKvpTNsTfi9/1vzT0nJiQK4pOCXCeTi
gvaaVA2jTmtvg2HHKnqoUxbeYqW2u288jml0CM0+i7+6fRUEl7EzwmlXD1nsvmmdF2p7TwUldCOo
CpTjmKpDcLBMNIo2btr7vTeoMkuEGo/W/YhPb5p9rw9De2OOCtwH0oHlxy52i5PXpltQoTVb5IXA
JHBi+riLDbG6IoprFHFvUWYX+5ZS2muf9SFnqRy+PXap+8OKIwNJR06et/+OQjMJQi1n4hyXSsr6
i+c2+rcxjZ/UaaNdBHwVeRHYWeQAyhK0oPpZUbuBXd+61vP3UWqn+8A2m41P9H7mF45ERkIezWtP
wr40I7wJ+vEU+ZgS4sqT3qvlRUXU9J8hgEezaeLmmJT2+BIiC3KiKa0ek0JNT5419RtX4MoHZNbt
nS6I/hgj/vODmvnWNMSuWt+SWM3fLL+MP1R6M1DPyoYNFoEVU0Q1xGwMJXK/L4tJKc/9AGetdxNx
k970GDyNsJT2PAXmk+xgfEU6mxTuqQJSDSF0m69Kn7Km7vzMvalpqe2Cqo5PQVD6G4/VMqSRVnjj
ueZkl5qbbmHFMUEHEcvfQqcNTog1u+CS4uICs7Z/qusu+WYS9dy8LItO5Wgn58cH4v52p67KdJtM
CEnWl83NKcs79O985yYABX4YW/tVEHZfSXCmEyGDOE2dpn00GHY4PDZ8/0jz8eSMr+SaYkJ34TO6
39SWNcXuzXTS76GAKB0i2wSGy3Tc1YG6FYTcH3xOPBzzXGUSA7B8P2H5qRJSUOemRAk8nkHb32pe
nePjRb2PCc2PJCUCvEbS41E3WJYGQ+GrRMGqfhODNv7BKEod7nUDtTrQh6HV3Yhb1fbggGrmIveG
8H+1bRQaVMjCLT7mbmNU1yyrigjUJC8RLfRG1z4mWeVEVxDr/m99JGx9N7pDq1zqqvA/TGkBN/SO
qQkrgEYu2uLOuPcP4MMENfCx82aR3M7dk9LkSDpkaTdaP4ybjH6jGih3DWn/UaP00p9ypbZAGgiF
2pNrj6W2MWx67yck63Qx8FGUc0h25z+g96cG3utAv6UaetU7tFgb91uQu+Nv7uA40z5kQ9qNS+bO
WbAlBaIYCbMlrFNeQj+1UBQiBMZbm/hWTelwTrwwOtWgIS6PnWXNCmmuBFeS694xN46mX1i0gpKb
WSqhfzV90ZZ7OBPGdOOhWDHEaDBDNhwAlrOE4jIJ1mjJ1Ce31C0Zo1Pz5iiCKvz69HIkAxBoKLxF
jvvPN60qcsYdjTC9xcHQ74zYaPYE3Vvj23f3P8U/ppKoHYPzAIAi1/rTpymryDKH3o9uRQ81kx2X
+odChyfD0NMnNQ0JRqQpKmQS6MWE0qK7VacJcuR2HN+AFU0HRQz+HjUa58kC47sVCfAAeEGFccnn
VudVWNCuiW4YE+QoWlqIfTKExdYNeJeGsRxeaQnlpdzBd5rvXO52ae5leXTr+sr9pUkm85jGwjoP
php86B1FnOmRak+WCeTq6E+D8ZKsv2Quc6OUwsUQo/52CxF7/cE8x/gjdbvwNXS6+Isw7P5TbMO6
+bQnvpeR+GgS+7GspqpWN5paYsa3TFeyky8iFXgv1+bzVpgDZBIQKCBgJGO+NG9yqc6aUXJz4sg4
mgGkl75mbqFsV/wdPyeeBOhNQ3f5TIZhmLRj5iQ3ofd9fEYrzJxORlKHwT7zsk0c25o5ynwU2VG2
4f1aHC8HXhDXUPryJqrAv/UDz75ba+EJ1FG+ccnevSzUe7lkeY3BwpKlLy7ZYuzKuhGluPme0ZcH
D0RG+pHJCDvbA2LW0ayNvFIn5Jra7hwYJUyAjz/g/VpRGAHBRvFKRnrLTm9X6lbrMhBzMzprOrDT
f6tlKfZhN22d8fujhyU29J2FkhbG4moMgiqHyLARN1hW/A+lopiosjvOL6JxjUMyWN7FcqboOQ5H
mUtBqsG7zYwltBDLWlnYAWm2oqYgg5uGM5OP9V4MgAI7keQbB25lJ4EQQ3XMKCetM3Nxyv1E9T3N
t4ub0FARp9iiT/G+1/u6PmqN6isbMevKdtJ6JVxmQopzt3RSoALI2HnEGzw3/Unzm/EVpM34yWH8
8ZM9pdonxJ+6vx57y12cTmrKbSYlCgjWybvmxx0N3S7J/Tq+OaQFb9C2GUc156oekhxigbwMW1Ss
k6lMf0EYSu2OTZY5G9ssD98suGR0lZeP+JJupiQym/+Ekdl3o+9c5Qp5WoSKuePueDy2WowrVnjy
uKo9KXxP1W5uRYw63Zeo8q+TCMJPjNn9ykBrvJExrhmRLShZFOeRVRdGEn1qLGGl/jWPsvSUj2mz
NxJYWh9/s3u/NBiJACsqoQckN4sNS7hSQt3Mg9uoQW4xQV95KzLGO0NL2SI5ujfFpUn9SOb9JI1L
DLzHeExuGX1xy5gNG/Y2AkYwOluKFUHM08PH/Xhl995IGoProysFZTvAmPlHUlLRjXblprcySfVD
lhrGLcX5jkYwDB8iFOROmhM6h7IO+mMf9E9ydHMQyFh5IhgD50KmpDI3n6Xy3VXa6YZwVqocCtMA
P2JS9uh2KFCMW6x6996COao2DEpK7cpljpwy6B41TjHdsnQ0L2HpuQc0SKLj4z29/4TMAtEPAjNK
cYggdr6ohpihT8dwugW+TeOkMpx65zUZDSEfsq+tMuCqNVSz5Q5S/Lqr8jcD0t+KM940VdRny+6Q
+xF4aY1Y06+PF3a/fbxxCJ2hhAxAhpb9fGFelPcw6g8d9XBDBBTE45hBIRNo+GM790uSb6npETbz
3EAYtbCTA9YjU+tuht+pO9QUi0sKUcGpadUteam1JZGikZm+F/qXlDxejdjTBJDk5ihtdlG9vD0F
Cuy3jxckN2Z+4cp/nwTQlHImd+9aOSiDwRiLdnNUUPVQiBk5al0hEt2QnPdDdyJYV58cQ+ZsSXQ0
sTIQD5KpZavQyUNt8N1SuyVANg4xqtn7oIqcfeslT4qcv5uiuUuZghIMKNWFx1dZNqlTFmk3Y6Ch
O3ZpdkJpMNk4V/ffSt6HhK7vawJrPncLSy9HSIEN9dZRMj1WgQa5Vzlu6aqtWgGLiASqDOaWBZ4w
0uDsCVz15iR+exqFNe2MptoiZXpP+uYuwVZJsh0J2KABuVjMOP0fZ2e667bRdOsrIsB5+EtKora2
YzuJ7cT+Q8SJw5lszsPVn6f3+wHHogQRChAYAYK41M3u6hrWWrUiBjPO6mV12ng+cb7N9N+5KPXq
tZr13ggdSjHmx15ZxiZoWwuxnFFB++eI60mmD4U6NMlZVGJwz3FuAdBMrChRFF8tm86CwFkW7hdt
qfLyqKK/zv8wVgwtybqEyNTqhLc3vuretkn+tMZMLoSVt+o62ay3LaHhQu09m7/oEO5fJVB/7ybd
ugaoRFTgQGTxaFDBvT4DMUFq0S/DcnEipTqplSf7R7kbGHGzV7G6a0oGLqChYWtvsz8+S5QylRPH
ataAysUECw35Kd9o2u7jY/9wZ/OoRXPWZD8HYO/GsZpCT52yy5aL2jFab1ka3XdGdw+RemdBwAao
KTK4FSLf9v6kxRIj+rLMl75um/PSolySijIJ6qXfm+Rwawq5AITraDMSOd1obFum4g11FjUXXIP+
vihU7VvmzcYrpBtlB5BzzxTlZuIXpHTuBExLOnvObLSXjrD9zFiWOuhHC3lq4e4gQ2/TBXRfoEFi
i74PIcT12WMGRqJnQ9tcdB2MlZ/HpWL7SjsqjQ8csS5P46wl9QnsceY9/SLK0Z/kRnQUAZlvxSHr
vnatgSt/aepFewGo2B87RXNOZUpf6PFZvH2rGDYK8EhWIuDsbcmBMVPZzETY7aWtlPLcOYV37rWq
CsqhHINxUO2d9P327NNw4r0n+qMqS/v0elep9FrTUJvlJZm88gUQuHmMlfHT40XdHhKM8M1oMtIz
5RW+NjLlZWk21VpeqkVNvnrx5BwWKCsv1BOm4/OmSEhkDx8dyhukLUDoVCW3Ki80roYgKRrLL9oo
PlR1kvwHU4C9oT2SxVLx26wql4JyUzSVl8G2fhhrq5+hl8WHWPTmTgJ0eygIxkB709OmiX6jwuUt
el0wmLi5TLREv5eOWdUXZnkMy0nVuiy5kPBq1uHxRt6zyYEnd5TQC6C+198MBJwpMoYrXOI1GT4h
udYdstJIT3Em0m+MZfZ27N05IzIz4NjTH0CNZlOmja1aVVelEpfZMwvFL3XhrL7ZqE1O5qWKf59e
HWLtlI34h+b4NsYd54m2Oc2BiygU5K5NvfAbV/sSzcrLvM7i9NjanbUB05fei4XdAuLsdDKFgboZ
vSpmZp3EUGntkbkBbXwGj9nvDR69c6fBEtKSI1um0rBtrrpDt3qiSAGZuMX8SY1JYSfRVr8/XtSd
A0JnHJWTt0GWN+nItJjotfTRQMez9k6anSYEQcIKe8DMLzmDSJ9+pUHlSPUqQJkMrN92c8wqpTo0
xOMFlIHrx4a1XCwRdzvv2Z29k1q54KhgcIBj3Bx7Z6pqQ4eteZmzEUBc6XUvGc2q8+O9u33L4Bzw
t+OgZBy1BeNkNAr0VMnHiwKc9Yu6LuPBXHM77COnPjDVvftFWQztWVfPmZDcZrYRF4K41PWNrtQ0
s1N0Hi9Tqxm/p7qRfGwb5+vjld3sH0bggMvpbMShfK9rI/Hipn2VKOMlXib3vGRZGVR5sqeSe88K
eTDxLpUE8CabJkipG4unEJtf3LwuDn1pjr7prXsltJtrKy8Rgmn08xGUpOV2vRZkdZyhRl6Mrv3i
fGCAKPMAnCb7MFVl/Py3oR4C1JhyqHz9N6ayRBmaMm+nizIpnX5RvbKfDwkDjp7lN+B+yHco7/L9
KcZsy4K9qUx8+Wq6cM3M3x1lbHyDcbufnz4FbxweoiVyBUox1zsHtYFZ9y1HzZrjpadgPQwvvW1b
6U5mf3MO5LBN2q4AmmmFoYF+bWcYorHnKZkvKWf7QPI4vysT0T7rvrGCl3uDM9N2dTergdTsjbT0
1Yu2FGmwTl3i16NXHEW/q3F4c+SkKS4pQTvgfi7Q9YKy2BiWRSvUi42OWOmXbjQS5PKBCHgTijDH
x9/ppv5oQaqhHcWfhLfUPa/NzStjsK2UlQF3zE5qNyjfxmkwP/VlmpwSghLwndp8MIzoR4sm7stj
63cWS3xBHVyO7iOZlF/35ybwrFQz2BT1kiaa+WrXjscEsSoNUiNtdh6PG4fLQi26l1KlAlDXloKf
2VY2ONAELiqVwWCphg+Tax4VPZ+OjlO+W8t6Tyv59mhK1iEXWhJ6wahtUuXUqEtjAQ1xadthbnxb
0f6Gr+c9izKWc0Q9sGmGFD+E8bg9m4uRZVwD9aIYAsjh6HCza/oWmnC6nUfr9nOhUSUZOwC2ZAtz
k4BlSCbkjHfWLmpVRT+mfp6OlXDqwBCDutNvvmOKJFlKk7N7EiNwfTK8alyV0m2jSzTXaeOn6mwd
VZjrfhR7y7N6LGyhzMhpxEh0DDW7a2NMdcT9e1lEYq6k/9qVUV4MvXlyHh/dX9577jTwJbBi1FWv
rbQFzMYyyp1Lnk7VcRC6VKFu651M4facwxcAUCFxfJzy7RhzF/hpEqm5fVGatD7laZz3vj3l7hFq
SfoSDdMcUDB4uozLUAEa9JAiCDf5981Zr+K4z3l2nIshjMnn9NShYoplZ203ASfvCF0gaYCaKht6
vYOjqQGcjnTjYjSGfrSNJvk1S+idxIbivHNjo372TZaVdtDaEhBJsrDVtUlkH5KooHs1GiaYQ6Ks
USeJij+edIK8jxKyDHyeNwYm1/WqoqiaFMZtYiWPo2/9Yla+V7bTu3lYp50NvHZJ3CdcHwglciwp
O3sDnqPdGCGspA0n4c4lZkDTGf6sTcoePfT6+v7PECH024BDSc7ZfKmpisgO1mk8tZ5WneJ5BAsw
Nuk7JhftNVPvmyILoVUhYfuby2vEWUIvYxlPU28cZ8PoPtRaP/42rHtI6nubxwsJ1FviqWmNXH+n
uIPskXcua+qp4k9e1vvlYuypncj3/f/Xpf+3c6QGEDKJBXmWN8tJmOnD/CWsdL0Zv8azaZ2U1OgC
QGF2UAA7+NWulfm1V4edbO46EngzTD7MQ8XxAB64PYYNQ4QynWEkp1gzlBBodUJg2As1VO25PWRZ
o57BDGonJtF6B7sw96YZ3fmOMgCWHTQetJvuQsOEz2xdsd9XSuWrU54HXVotl7IS2U7YsUHu/99a
6brS+pRN662gqlDM1kgLMZ2WCqmSKNK9UKnaMTTMuDvYCMf7g7Yur3LYuJxa6RxTjVEKi9s7vqXN
9Xko0VCp1tz59NgV3DlikEcpMMo+t8wLr49YkrfwJMaMPegr7bjGbu2PYxUdHlvZ4M3/t3wcGm/a
m8rV9lNrSW7nbjVMJ7MFDVQB+3hvQhpnXncXHfLJyP246Oxwtro+UDpGjcWenh0zp+1/e/xLrh36
//0QyGdw8CkxgYa4Xu+cK30Xl9V0cqLE9gvPVV4bKFNg9KL+NArlOSL5/+zZKLuTKyBza28xejGC
g/lEwfpkpxlIpZhG3KDVgpZctafPcHucJceM4I8SvAsIY3OPu3XVUMw3WJo1rR+MIvc+l3WRHzNU
voadJOi+LRqNkF6ojG+bqKhTLlkyu9MpMxtyrQ7pBx8UBuPAnH78/PiTbWjHcg9ZmBwqjAYqlfht
r2SiCazFBZQhu1sj8VqMbTy8X+DlTqckcXrjjyV37Y/qGnmpb01Aja1Ks5ogVrxVBEYSo5vm63lN
nLKzC7eXBzAZgQFK9C6v9Ra5YYIIEcbiTKfIKvJf3YKpdYnnPSeC8b/lgwADXwAmkSb85rsWZqm0
vYeVtSqHi2FXui9Ur9+5onfXQhFAvgLAerfChLkTjzag+vm0Lt6/6D0XgWfO2U408IbkvX5reDPR
OpAERUmY2ly/ljdFKFqznLwpGwTSlVHSBCYCaL0/G52nBOjfQbyru8kVR1ON8jIshBG3YYS4WPeq
LYteHgY1yc2PxKLNEuTMm25fOpsSvL9oY7dXW7pz0NH4kUyDN5beNswc11VPWoHETzm7fywrAuxm
Mn0Ftrk3YuPO/hO0oNcGy5EQcNuvMKDgFKYbzYQuteKLssuDMpr3rNy6PzlaipI3CjWQprbIyUlr
ZrvL2+U0yXvSrkD81PLViBGztXpjB38vw5PNxyb8A55JQCuhrpvCQszUCbFAIzqVSlEGzuDqld+5
xnq0rCV7zZl0dsq7Mf362F285dXXZsmryEfQkKB1Ac342sWPmZf3A138U9PX0b8RLOMuNM1szPza
azTvK4/P9AXlnMJ5rdNpiH10inPt5HVa6h1TOzb/UTx9MYOhWCo5xKIwovdZ67gZo6nMrj9q3Qqt
TZMjhX+4g76+o8FUfOnXJu8vZp3FCEdbFUMvGrV0X/WS0eu+aBWjDtNIt7+sWaR0/jxNif6hFGLt
aO+vsATkPCJx1ofFZnxjJCb7MsxiibWjMeflDxUdtSiMSkMIboeVLu3Ozbw9fi6IMEoVbw1VAqrr
Tcv0dbThRhowd9bqnKxlE5AMPwevlq6MRAC2EHNvSHrtbS8/MfNsdvTFOWmlmr+v4Q9dalXssSNu
A1qCZohXOl0/IEWmXOtPNZ6+abXC6R3nVCui/GiWs3KalHh5nzC9/dC2Y/I1gslzMCHK7FTt7liG
3E4Zkmxb5lWbykiN2kXtjrZ7MrXxbM9m6i/C+M6ksReUu97PkS38KHqyIoneKgwXCSSX43mo7W+H
RGiVq8+V3VqnqWj1wzrNyyltNHXnsdt6QqxI5qOk0FG/g7l/vasxriumz2mdtJZyiBKn7vd+KD0a
0lbyVBb8tiDGhtgm1uQf9ibvWURbZyP1l5OaM1sDpcLxzyVz12+PHcXWF7Igij2U2AlhkKDZxkvx
wPRXyUE4ZV1r2cGwru2nqJ7yyW+62fvLtYS6p+t9Zw/lDCDURKiVUNTauKapgPa52IVNwIBq4ZC2
2WnCzRwBuOxBp+6ZgrIGi5TCLmiwTX1ktKtWcxZMjY4x+Nmqj0GmIhSdZOseovTeRsqjhzaiZOpv
Y2oGBoPeWXv7lMxzEbhxrn+LRcdEBXuOPk5r7QRPfzh64HgQORuWqoz8PT/d77UqLKFJLERuTnEQ
NyjK21q+hOi6dgeDbPE/2CPwoilNWE0RcmNPh8tQREDHTk2WOu+wUp2WchWh7QzLsdSU6tPj9d35
dKTj6LNIhREJXr1en5nZhOzSHnlr9UfdFGhUa9XytXWZSffY1E1eyiWQch9SEhdUMGPRr21paHOO
fVNEJ2ce2z8ZrRTVFeK/Q9n/ObiicH/rTbe10L6Kav2caB2qUAIO7fRiafHyWvNkjAjOFYl60KvM
bGXdtK13fuT2baIORobKGaIx5lEF3vhzk8KRaEzFOaXWWhzMYekP5dT9eLwT94zQnoL4QIBEGrV5
ABHXo0WG8ubJzBggADVS8Re736u1yL/l59hELkXWWmi4yILp1soSiyIrR8M7FcvUvUxFx+DEZFCP
szWMH5c6il/M1VGPzqDHvzuj1h2fXSRvIrWptxFJEt9+/bXzTIixGLI4zCZy0Dw2tJMt8u+Pjdw5
U5xO+fLS/MD/bN9fsRZuXXtzHKaMpCbWgYQU+wXdzvTQDqv3lxa1qhmOU+9pv0XmqkYZ6bDVLweI
4AhQx7WrUI+YMq9/Nzf68MMZjOm5SWXyiWGygsRQg8OECrL1Wcwcj7LBjJOwmyc7NLLSCoe2FE/p
F/6fFXYCCht3lbLk9X43kVkb6VokYdKnTaB2RUIpPKmf/qqsBfoMEQdkTcrD11Zo4C/OUtdJaLi1
4dtzVgUTdcMdL3h7QUAUE85L1SiEzbbg4hKAu0ATJglLCuL80bjBbPTVThfmxgq1Epg5NlRDvsuN
jtM4e1Fs1i1WNC89duB/g4whQM+uhb8ZPClTnsGIyTbW9Y65RpSILFOSUCnsCAk4T/nW9Ev91+OL
sBkkyud/M0OrjEo7WZe6eThWxbDnoWOigTqW9r+rN1vrZ91JhOUTcMQfm8gr2osyKqv6LhOm+wMC
eGdPRCLMn/aLPp3SQz+DpPw+1kxFPMWelv8uMhOa21g64y9xPK/9xUiqKfNXa7WScASDnQaLyOLO
V40KSTtVjYdfO3eABf14cTePFGtDFk1ydqF33ygwy8qkHZEysbYGpUDTrF+hM60Xpc736JL3TNFy
l5OJGVoNzO76a6l5xmw36DChVdgMSiiZbZTSRvEzL93jIWxTVim7xtwC+fRKAaDtU1Nljj1NnQeJ
vinPvRxbY43Wd9zxb0tlfxyYCvH0Lr7VXqX6PnOitgmRgriicM0uC63MbvyVIdmoH0ZMAqJte3ps
6s7NIuCUwB9iT6LQzS5mHmKjWd5kocj1IvTUdjpYufHcYIa3Iy+jTvoITIKUCkrX36o1TTJivc9C
BRptgEB8dXC0Lto5fHfXQr5DGQNOG7W3ayvG3C+jklGeSsn+jtOkTUFmI6j6eMe22RyHQbYmiMTI
WCmLbWIjC23BJk21LBwd3FBjVuZrW5Qa1B5T6Xpft7rxx6JZxYuJDv7Xx7bvrRC7VJ6o1aC0uHEd
dTnFudNim+ynOXiTvhwU5KCfQp7972uRAZGQkNlhTO7AT5F03Ux1oyoOI1dQsD7UCdzAdWX81H9Y
i5SoBG1Dk2GbzhWFEa9jqWZhXlpq4KwOnIVV9Z59BYliaSNBBKFYTJC18el5O/SjlhR5qK9KcvbK
gQy8Kz4/Xorc9qv4DUoPzXT+AbdPA2FjZEpNYxnXpgj7ZkAMdqUa0xtWufiggtKTI1rtn8cGb30f
VRk0nhkcR++EbtX1F3LKMYIQQvHISvrxwzosxkEoWfOPnRc7ruhmaQRBFEwA0dFqBLElT+RPZ2FC
ZmhSWz0PtVnp1FdzGjTG0caoz59NnX7xu7ka4Zk8Xt49ozQQiI9oyaBhvVlePKgw8hKcktvE82FR
pyl0mQsJvRkqpN/zFf5+bPBmP1klaEQ5rBk9A1LW61UadeFEEYTbsJh14R2jxAF5VCeOG/Zmxfzd
x9buLY/4l/PI24UD2SyPQDZOHXXBGopnPmr+/WfRRe53XLTxS6TYT47K4EKzvLdOMc6X2HbbK+ht
2Csxamth2c7NL0qkab8qwND/Ei1JuRaXe7OF7y0QWgRZOE0DKfl1vZ09FeR8BQ8UVsuSNXBXldE4
9H2cncvJiX6dm6l4ebyltx+Q0hC5BZEoFwI04bXFOCoKRUNbKYyqla4wqr6X3E3TD8qy1KfHpm4X
hykPoioCK5TKt43xLobGVcxGFTp8KCgYqvhiOSlti3yMo+qsLUI8W4aFFiGZiXS7KH3B+tiujspT
apY9oM9hiamdeJ+By3U7WcmdLZRkBdOVzyfrkv/9p5ueu60+p/SRwlkjofYVEaUfRx67T6sZr/8+
3sObd4wFgdGBf4TTvJ32AymoKZa0rEMaO2bQ5jjvQ9t4yp6OwJt69ZVnloYkTBucNqdxu3Omkow6
p0+EsVdkv0922nVBtLrpfCYcRhVumbzcr9206S6Vm3bxe1xd/Fk4qbsAfmmaD4OdG8P30c6oz0ZF
bDF2XIXK5NeFZUUfRFbB0yqSdv4CKseqA0ic8XqBkrcalwVkt43Y/9hax6HRtG+1OwxJ5VMAmD3h
O+ZUP1tJlweFpI8BusR0ckrg9Tf0qnVdis4tQ2WmazbmkfaLyNL18+OvdxMBbazIG/LTSQHqpOtV
bpR8PS9De9Zyg7ocGLVSlvnRRUaNfU3Ep6oRRfjYsnQc28+JowY1BEtOlhGuLQugFF1cSPQz427P
cMTnY6QPTaDNwv4NXZHl3Ghx+smFM/xLPGoc4/9gH8IcASAjJW+Ej4QZTwoitZUcKlkislVm3xIl
n4NSKMV70elJYDE+7pdeGb0vKc/+s2kwBQp4NTwckNYpTW8ejgEEib1WOVc0yt0X2xjXD0NOmPF4
kRtKqnwuAOBIGj7gIols33zfzitowDEXKGRInuhf1LXoLT9Nl854odEqFt/OdWX8OxkMJfbV2lnL
F7LSRrsIvbNVv9YmF4apYiciqID582didnUgKoiwfuc4MwLzRaOmwVSYMJ87r1rsFzT3qux1MPLW
3jmu8tBfHxr5yvKu493I67c9VHaI2QqgbKgEj7W/FIUTFMrwCVma9fh4526fBlnslv4Mh6Mj+XV9
PNt8apFXBEqJaLGl+V66KO/qyqzCRkTCNwateG5cz9unoowAkpO7QA10G54hMOCuMzIJ4VLHxXHN
0k9eq3iBpyd7eItbl02IywtL7Rk6tOFsEsUZytRA8laHMaT84ziZ6kkV4x5W+da1UEQiNgIA5nL6
tu0kfRXuOiSGCHsv+spLPwbmqB3xo2qAsJUe6LXycWnMnejhzneTRx0pCEh0VJI33y3vYiEmxGHD
1VzS0Mz0JWibsQ7MtYyP42qIL4/PyZ29vLK3cWOMS04AD08izJ1OfVmNkaHW5LXBYyt3zj264MRE
0BEIorencXAJgLJpkTIQjZceurZwFmY8qsYBvQZnxzPf2UI6uDglpBelTKn8MT+9CXVS1b1R1iKs
awPU2jz9Oxvxl7Sqfqx99P3xwu5sH86f5hWuELrfNn5GGVSJ8oooqxJqG8QMBj2UprcXO9xagShH
bUTC4FxO9ybPZ4KN6TKIYggLz+mkYG6v+JE91s/ChdgvOboEwCiwKaKVTbY9ZmXuOgI7o95pfmOv
2tmOC+PweM9uDwMVkTdgrxRtu1Eg7JLIZorT2oepvuhxEM08m8fR0jMztNfS3SMD3B4HGr+yesXZ
o121RZT0Q5sNnTkPoZPAUfLd1u2qMzFDkb5nCm5efxSd1j7HuJXOUDb3aYGxTmQWt30MRXUKu9NU
pp1rdnVw21QJitXQqH0Pe2/k7XZKbJfU/6QTTQFyk+HQPxNqoylqGPXjFCRRmh5E6XYvPYSsHdmt
m3NIMEfFmwzORA/ohm2ec9irmap4GLfNfOjjpjlJzOTOo/8GWbp6JfnrSWdASLwJSG41XVotGnLG
JTDEfaraPzQbBx9qVZx2QZJPsXkcKrP9c4lMvYcW4xnr8q7Miso4Gzn41Xjn19yumcYI8Q1JD42L
mzmVZtlMijHEZugNqP9HvaOGk8vchsd34o38db1mQGccTs6oidvfam84S1LbKvCtcCytfD12vRO3
7zNzTasDPSrF9VM7KXp/mLJZeQUP6pmE80LL33UU3VYyvlkbtM9q2la2Gq6L04xwQ/pF+aMfVOjy
LkVb8/fKBqRwRFxm8l4TUUOQKRrw9aKpu5lkoI779ZA7eqN/89LV+dKCFi1Svx0K4QTJqpXLKwV0
RJBLxpl8Kd0MgvBoT0L4orI75yiEaLRzo4JkfB3UTMuP4yjs4X3pCZD1TT1mMYLGZj4e1ibRxT91
2fVfjKIzO3+MraQNm6zTRt9tFBjjQmhgAgKPRuCF2Vp9d4gp31Uwk0zhnl1niYpf1zjpbcL8aLGP
kdZG/ecBZR7nQCaVTr90IA+8E4QaRkWsltO3x6oqMu8wO5OyUsqZl+k8mjoaO1GR6J8Nb11Vbo3U
7W8YE/mvqIF0/1mqSMH+FRlRob4r3DYrjm00VNE/j7//7SmT3DaieQKNN/bw9Zs1C23uMtqAYed1
4mD3WhwwrUacH1uR78T2kCFdxEmGYktraRO0t0MTJXgKO1ymRPxAkbx6l7W2QPZHFO/WxNCOedVk
x8dGb/wTyB/iKKkYbhLIbzVLMi9ZFFGb9DBRJDxPdq2FJQTVYFyqPdXDu7tIeE3oBKPtplqcmOYI
Q4BLhA7P+K4C2ob+oar+hwXJthywFfA5SIpcf6tFFEmT5pEdemMsBTbs4liC1D9V3TL+9njv7i1I
UodgA8rpMdvy95z3nSYq1w4dRhG+b9CSvESWJ5516y7hC/VUWlgUV40tsrZR22JQ6kkJx6LQoVYo
0QGon/bstoHcg2INx0aiO2/qYom7wuKYNCfs3dr5g5ZmdEgbyzvNZrM3sfrmyGGKY4CUEZEZ/QkZ
EvwUAapjx0Pp1S7v1BR916NyyVDI01KGLSDhsPNA3BqDU8bSaNRT8gObfG3MFWvJYG/FCyvoIuFo
K+7faLPWQdIzNHLH1s15ABlBGU9W2yn4kfNe22rtWLG71PZCTr8AkdxRSaobbw8Ffd8M0CVeI9jk
W70pIdwM8KnhhWU5wbe1sxrZ8sh9+kCwGNwvmE5JMtzylFPFwx9rkRdOZq+CCJA6XdnYDweRN+3e
UO87S8KvUifleAN32N4kmEmpSmGbJSWN8EEZD8hR53vP+F0rAB1oGKD+etMITowcRaA6jsKxNqP8
ENdV/De12XVvPMLtmePTyHSKyg8nbhteFrPdoJyb2WGUpaaf6XBUKrPvz7OamzsY6TumiNaBX1F/
4dxt9U+ZDzAhfmh6Yddm05E4ewm0NLIZ1TG0T59um01jkA4QIAjqW1PQdJGCijsvFF3v+epoekGs
7YLzbgp3hHOwngGxS/0YMHPXd6hx3AGFhyoKoT4b4l2R50oTZF3tqh+EacSg9E1GdB2EuXR/raad
Z8fV0ZW9xsvttgIvhp2MQ5TIzq08nbXUiqFls8ecd9ytSAczYAS2FwzZLlP/9lCSDlOsk/RG0rqt
+kRlVVmukJ2HWtmp/TGZcrVkSHRt7D2/d9aENBmGyL1hiG4zrai14tZR6yi0hrILCpdqUylK+oH2
Mh8eP4x3TOHbyRNoplJj3uKYOxy7OZiqEjK9Dd2wRv86qQA6SzBZz1uSpUfSe9nchN1yfVzyIm8Z
+dXE525g1IjmCeeIyLBzmjLl6aQRtwRfmBuNPZexHNemxmhsqkHT43Nudl9zF5zv3C3KUf5fOyWS
O0dC1rRIGDEHe2TzZiVKBew7XeJzbLZd0FrrEJjeFB8ff6SbzJtfRvACjpCgE3Dk5hnO5pR0bNLi
s6jrkwIQz/cS+5+6H0laqufUT8i4aRYBqZfbBxeVg3G9eZZR9VA5huScRIPrg7ulCj/M3k7Z++0M
X4XQxM74JvoZNBVJ1zbfSNGTzlLqVglNxTDLyR+9Oc0/LCqizB9XnVnA/pC1o01Bfs0av2YI0m9Z
6w2Vn3eI50oATVWEdWIzBlntGVL211BUjgZ8NnGjneDx5o7wQBCREHZLNBzaNtc7ok0xylFxXJ4R
FPtDVBkZVFV+rZgbtlPduzlNbDw+lfoDzFFqO5vvHNUj/K9cVOfZy5ODU3f20euNeuci3pwmaQVG
Pe0kTi4tz+vltIu2VrUF98OY9HYOkHaoe38dEd/3EQwai8vKj9xTEb3dQ0IgXloA8bxNCMJdGx1s
UdCeSF0yJnSCAtubqFkiBz6vp9Ts4z1RlRsaKg0zvJoq5c0RNqMMfG3PmzUvqezVgQ9Urr+k5Rxf
2kgr/1UXBEaPEO3SAd3e0WP2c10lztnz0noKDEVJupPRQO7ZyRhvHkseJ1I2PB9hIMIdm4CzjFJG
KwA0CZc0+qtf1lCvlIsVx1/jOX+XtvYfRuO8K429LvNtCQi7+AyCeJg4srV9vQ9uZ1ReHcce+yA0
zdfiyvDdNHKDoVO1czkk3qvmdelrUevzr9qg6H9GZml9euy/btJl+SNob4FFA2gFHPP6RyT1aJrM
m/JCtxOpeqIu4rZHhhUZ1rks0E323aTuPuZJCRfqseXbG0WpiUIQuuyyf7NVrFjhEsJCWrww1xpR
+pZwFnq+qzX+Fzs4SxJmxCrQZdmu0K6Rj+w9uO2t8z3O1+FX1ejKnRDy3mqICSgZEtfRF934TPqj
qdZxtsJaOM47GvFMaC/S5fD8nlFk4OoQpeL1NlYIVAtXj8mNVpBPxnGqcm061No87XVeb30CmR5s
aaqTJBIMfrzetNmKaS7MBPlkzWkARk68es7QHLKi2dMiv7dzcrINymsUbIiqrk2ZXq4MaZFHdGfa
9E8bzmVo5bV+en7nIPvIgYQIgVJ2vbZSdW3E4LgkCo0xX46pkannQcnsnVfi1n+zbT9Z2WybAO/T
kRBF4eSk1YdqteqLSEz91KeK/gt9duf4eFX3bq/UfSbukNT27Th2Bj55M9UgImzNHl7s1f0rb8Y5
AK0Cl365ZDU4mccW73wtqfgiuQtvZZSN04IDgA6FVkZhnCxd6Kptdkhmb/31sZU7xw+2CYZsugvU
8TZnomAMl25lIgqVqItD/J93nspEPXI69qag3zVFQ4hijVTS3gpvTf1E2GAMMlWyPi/VTGXZyVpi
nqrYeWfubp0FrlkiFyH5bI6gqeR0NtAGD5nY2vqDrjCBwhys5w86Eg8yPIRIg3/dvOZFa9tLnFVK
6BVDYweRHUfvTEMyhJ7+RFLVkiARzyrHtV5fKJ74qfKqJD4DwSg/KFk5vWaK8IJl6Kpvj03duVU0
SSB/EcwDKNjSRIxCrGxon5yHSldf+2hxXypF6X5zC7v/Zjltu1crlNf0KgBm6jIx8Nv6ZAF9c8hb
3kkkSfPkzIDkWfhTY7jJQW8TE7K8rbR/E81G7qmerKT6bOS90/oIIXTtP4MztNWRzrbaZL6IuvID
XBBj+jgg+oESGMwBy6/aeqqCynH62F9dMZqgnYbor0iZk/7IYztTX0M6Txy6TI8zX81X2/1uN04k
WdCamryPJh0Ho4lu6MO4L5S/PaQJXB62tqpPWtcn3jHLOxVGfwy5Bt7raKp+Pk1KHhj9zC+YjKkb
gniKsz8rxMMZUeypaRG6SgGM+/GXu3PkwRqDoYFoKYlI8r//VKRsgeaaM1Nezt6U1L8hgZqdoOn8
h1dRhuaAhMgSCZo3R3EYnRqk3oIue51YR6orZdCsFDn+w1p+srLx7dCnbIPUNTlHWvaXOQzzQVDH
ODw2cscbUchAzgh4BBUGU16FnzYMuck2objPUc/HSZLSBe3UUjsm9fqsegjFSAnDpXWLM6dOtDHF
SKPFLIuCgXLMIDlnFjnGKDItlI27na27XRU9cCI9+QfVs21CWYFyKVJbT89ZEqdHB/mXYzR788lY
wTU/u4G0bUEeyrbFm8bF9QYWkL9tt0C3FbFYI5gbxzp6sWP92ptmuuMBbw83pmjiShwL+P0btn5U
dEZjgbJN6B76vNCNrw3eHqL+3t5Jji28fYomdL+vF9T02VgZKZzTqErpGGbeEOhL+gdCSXu8+VtL
spaBVKyU1KLVvnl0YabmSAmq9blxJi0LQIOg4JlU2jQe1NJT9zLqrTm+j3zfodvQ1ScA3Nwnmtx5
ZRdeFJbugvKIqxd6fk7jImY+pjok6045aBsqSXPw/0hxaZvABNv4dEvojeq0VNNQhADdVKbiVRuN
4tDV6RC2LnTTTi3UnThm+3K9GeUyv+0rYLXNHVOo1aGUiq5Wt2jJ74ozdsfFas0XAYHhF6LcPf0Y
uYifHy7svRFJZJHIZKkbTxghrrBCBFdoDqZoSInuR6VrX4qu/Ti5BYoWmjiV2fRilvlOknXnY5L7
yCKlBP7dyH1EDVCFuF7jc6IbhcfUhrj8bQGw3f0/ys5jOW4ki6JfhAh4swVQxQKd6ERJvUHIIhMe
CY+vn4OeTbOoUIUWMzE9i04iK83L+645zJvbXjqKfzOtO++Jap7oHYrRsxqnG+1UGYOVnYyMTL3Z
r6noZU84VFYsx3kK1uXCAXa+1fd5hfjEuoEX8t413PWE0FTNgFnnL2HgK4I+y+pSpO7vR/nXihIo
kZfE263u+11dYYKeneyVeECSzFRMtuPfqj34ln9prXwOigFAmLejGBbvOqcW8uSS+4x+z67VDTFk
2a1wncoNSTVx/n72cN2iHkWGvHM/zn4ufSUmtbN7RhyG6gNZpiNemMYlE7XfLMG95QH6j6IbiP5s
9koZLP6KR/1JK4vmoIvMuV8107wyx+IS6Pubs4QGJU9Jzkq6G+cCRU1BuS0Knfusa7snISBrtByQ
B0uotAxXgpGvRqdzLigG3m9ufjmcFmiL7oXw+eZ21i0wG33LT6uvN9OVHCZzurEzx5DHGefw/np2
x/L7kEpyxApDjV68DChr//LWI0wb/tWO2cDkAQ09Wz6z1FxjEFVxGhzZPM/CX5/HcWif/nyN/7//
+vYoA6wJoIqwD/Qd9367TEdzsezO4qFZLHWt7jennNJjoMl2emmJwP2pASloN0PX5MmSKjM4dU5b
b0m+IefkJTJk1kEbIOPfzr3tdY/VuJqlCrnO0dxL11XuQZAmH1ztw7SHNZdzSVEyBd+nBhvdyKzb
uQsRTvjdldkrZUf6tOF03xRZV3/W08G04wyzHvc5dWbOBCjwnRcPG6TPJLPMSd0am8D+Nx03IZ5w
PnKLb1lNsnqYjbahVeFUaWZ/Y1qbJ/BBSqEL4Engr1d572vDM2oHw4qdTm+xDUm7Qf8nNbN1PShz
XvuDqKRXwtTBVScq0EQ8ToEhUV+a2ogxJZwfHi152tieAIxfRhOVZJsZayhKNctT3Xid/zPPWmuK
F2Eo4xabgM2J+tad6niuLNHvQeKrflWUTaU/Cp/Ei7gOFn2+EbUelFcF68+Lp7rB6iPQnMp6Kdyg
CUJX5LYdgZJnIpwHIm/GsM8JBLjfrYj0WwdqO0YVgUlyGQ4v9TfMzqvxQzG1vhnOi9440VCr9ufi
AYJfG5u2Vo/K9/H3oMFCsofWErsRB/mCKq1yUQPES7Fs3mHwc8l6tNO+vuu0yhuPmuZq5okac66e
1wxMPUlV6paJ2gpnjufdOOR5QTlu3kLSKomB6ovC+IIBmjejbYb4st4zCg5dOvRu9V2jH+N+xdg5
5Viesro+YK8i65B43KY8rLhnCxEGC7VVBrPYGOd736H9cWhxuSCCsQwyomoUB5GgK++4+YMxrJaO
WZ87YPTRrytC1hLu5BDPvdF7d/kKeRgRS9aaMU/RYn4onSYLfiKqzILHrmuN9jGwpqkMdW+yCjfc
Kq2vToWr2d73XrhDd1h8a1A/lOY01hqmlVhyI2otQ2ueB28I+AH8dpiX62YYrf66zIfVuFVIHZqr
UgtkdkjbMU9FUnCrm69oME3zx7xYuXfvku1uEYBlmOPHxQS7Oyotx7lElIsxf14hjw1JSV9Pstf0
cckPuxVGm+Bvvohow0YlN8MhE2ymcBJ5Q6PBVM3yC4hhNuOOO6R/brTUt47gqLV41HbU8Fj1kOAO
gs5rHmXBbFECz6uRH5tlmF5Va6jmMASjcCPWzKRC0kxzQv+2ll9l6pu+OBbdaNX/wMIlRbi1F09L
TK0cHje3xhw8tMvNT+fQ9Psp+LA1fe0/1SPGaA96N5voL4N61uUWqs13AYaQHVDQyKl27vWJ1tip
ccVsvlZOOa+xiT98EGLct/+bBqwiYkPmYrheCGGQx9YeHD0cvLX3ryZLesEB8CStn1uuYjPse0v+
0zbjYBEVNvaDdcSIUXzjVUVU4mb0RXrajG1sD1NLQvdnzRlEfvD10nZg/qjRHqJKTHN1MEaz99CW
z0V7FPBO8g+22WmWCGnFZF2Mwaubh1bpD/O3mdijJTEr7NUi26sVb6R6MpURSykb4zCnSOwwfCHA
/nUaA6P86q+6XKJpEwFmdXRyvZ9GpUgoCpfKn+VVLQcjmqw+ccwZzobfrf7BcvruwcpheUT14HZZ
3LjuFMR5IbI+wpez7x5zYq1vwEjm4mDixDKRE+nm8jZd1SbDTfOKHNJMMA6P/oYGNpyretJQ/aTZ
PzvIJWToqlltEZBY2v/KtTx9GQ0ll+utHtNyhMbhT3UZe7ISdgTwM/kqzOgmDvi+rAv1TzhOcqiK
kLMs1+8MWdprYtglGSPuakr9o0rbhQWQVuW0xW5daDjVBgiApzo07EJ3H5hZc0uaAI3wM64Bzvxt
6UZ3iOvJh3YaDr3oxhBPstq9UkHlWlE9DnONFsfdLK9E/YBRaGw1ss9v8y1dWrTZrdqPb7N2tTyC
ulg8yFJJEXpdXX7DH2vKCnTBalCx9Aaccjen5W/rp6rFYq9fOte46VJNjMlmly6z2Paq1nOWbTr4
oYe3nn+tb2ZjXAdF1bwEEF+ma2GsfR3KYBPXVbfo2ilnVp1ju4ydG845w8RFbRmf+8AuxmghxoZG
nS1GGW843bt3BZeudi8zVsQSdjqauDvfVo553XXDlF3VXu573/Iizbd7IoannhurM1V/WvLVbzGk
nqDNPKZukKoP6FHMp6ApeFjXmz188ifb+J5iWZuFNTdTGhFwM9/22Vh9poYQD+002lWoWvoTJ03q
7mckV9NrV9fLEoFgbvYtiS6ec01nZZKhXJbpV95tzs90Xqb8ZOdjV5xqEq05llrR6zyeAgdjlfvC
s5f1VRkTCg6IR5l/9KstYxdZYnM9pslNx6fSWS154w+GJJ654z6uSAppF/cONtZU/ChRbNsWdpqW
ql4NuOUVRGe1eg1RZrVrTiE7bquuWohv1ZPQhT+ExZBu9tWIx5a5PXT7P7yWTV7gTqGVrT0K1i1M
jmNQq3GKdIxFvtdu6hAWNkExDvM+H7Q7rbOGB6MHwbzWPNlleznkFGHeZeZIZVHXemxto/NNWwaJ
4U8uc+e7TZxaERFxIdonLXXaMnRcuGR3Yypkb8YOYRu/jDk3XthPWvpaT6qSh9UwZf6roDhdohoq
7N/2oqg49xobAqJPNwAmx9tKsMMV2JGGLU961483+KxsEf5Y5r1Ma+8CevT+BcZQnEQYRO+ubed4
ZY8L1NCYnjwt9fKDOrCLG1qFVxdqW/7es8oW/vOeELGrcYFA3n6P7gy5poibP2HtWD9onsad5Nbb
1z+P8v6NDLmMJ/n+Kt+tYc6eQ1ybnU1HHQ1468gHvcy8V81pDYw2e6e4k3ZnX6CN/G5AGumQHcmv
o3Y/g49s5RaLNa8F8JGT35plZlx31IPXpLANx9pbu+TPH/ib34qnMpbOu5MXdidnyyJb0aZk2lCe
qPvV0ZxHkZjSmC9M429HgQizGyNAwjqn3OT6YlgVUbun1p94OOQVlYU+q+Lznz/m/ePVCOiG74RA
oGykoG/XBFWyTtG31ieTyi9uHc2N6CRBmistN/7zUL/5ojdDnc2bYUljBQCsTxUHxN0iyvof3Z8v
If/vn8i8wDFmhvrHvgUnfftBpO7m7bJO1UkitkkqZ6QhYmzO0+rX3at0Bz3Ol8J+/NtPo/e6C/bZ
WLsY6mzNt6OuJi+v65MyllzEvTmm+7NGv6RV+82vBcwGKgueCAn2HGroJqmbVWOLk5MZ/hI7JEY8
tfri6/G66dqFp/DvBkNQi8E1fnhQ9M5+LxPZNfKfVJx8bEg0rg4re2l4N65RC/3qEvv63Wg7LRW6
sgtMg2PAOXO03lqedkbbnBaP6z7T/PIbN4+FTWa1Pf/513p3YLA6wO7QFeKrsrOj3y6RosVyGtxp
OI0plaCt6QVKp/kVi36sgq2/1mjgW4hGGCmtC35CUu4ZCuW2Ui1zYDIc6euRWLZ+t1TBft4ZjQuA
17tJ5LpiWQCvgRXiH3mGXehrn5Om4EAxKFbvwAvcfQnmUl43azn8/PMk/mYonkCw9Cxge1xNz5Z8
gOLIGzeGGgJWRDH6MhzLQl41eXvJtvo3Q+2YIRRzHGpoy599lbY00yi6wTgZdko+gkHJKnfR0+TI
SzZZPj/9myvSortAbg7UpN3x81z9bBiLl9U0BE7jahsqgUdsfq313mtDM8vyV0uY6aPI+NBDuTWy
Ovx5Tt+dkPvoNAngBEBHwdjh7cKsjGyQlmD0DITnCMzkUXa5l2hnvxsFujKQJWOQobPPwX9afbyz
WwdYxDzpJc0ADDvHWMcV5MKReL7JwEO5HfHhhjXKHXlOIuZIbHeNq3+aasNPGqvbktIef47I8o/2
WF+auvM1gihlb7OwGBkM+7azjxpwUPOWukpP0GCaY7P5a6xbSl2JQFxyiTufP4aCovpva9kCDT13
GJfLCF9oBXql/nWiEkZqMiolLsCd7+dvtzDgmN8dg3kp7B/8n18pwAQ50BbXPy3C/TII47av3CYE
Hnmc3S27MNi7TyL+fD95Oag4FfmHt4PJGr/l1NysE8yCdo6HVfHOamSZf/3zAn/3K9m0fRHNMn0A
V++qDcG3BKlr5IlaFSaFed5U0c55eBGTcC6c8u/HovzkbGJLQfODOPT2mxx/rNyqtcsEEb513XNx
3WNeod3MEKcvTN++L/97avA82KnAnLfgiRSgZ9B0Ya5zUQdamXTE2BmHqZCm+012KajdZqbeg2qR
BXwwp7TIbyfRlE/60E7T6W/nliYHZDZURQjO4Ku8/d5t55dlBh4dVt8KnOzF+GoMsGPC3BGXwkbe
rxdit/B94sektwia9HYsYAiI5iKrk3Yjs3TpXSf2Fuke//xF71x9mFcKODjABEPsJLOzYVL+BNes
zCppZsAYEpU5meO10qc8Akz0X4aAeKwEWI7EtmZWy3rro3XdPqTlmtuga9mmn7bVdz8asxhweCiI
64gHxF0yTs00Jxhd9X73mmr5rCPFyoqgiAPhEWFbe63XHZxuWZtTu+jDgjvS2M0v+DU6022wkYt0
sFVzKW/i/92Ft0uJZ+De1f9XVoLJ1duZNYeSx3bgZ0lp1pQ+R/CNWc8T3ankDreunT99cux23F76
blvsz0tr1oYM+X+kdQ/boXBi10FQey9L6DF3qGnFEjnpwm9F5M5mPFQiL4vTCBQKVhuQsHdochLA
wxnmZ/19KiH2RAgA9P4DcmexJI2gcXswvLyT0WR2Io0BUYX2MpitT9JquzbFYU0tbTo0VP+5Gwal
Pv8aeS3bcVOaFVBS0fnOaZqJQI6azDJm7DfGPr/blrKWt03bYSDWOAG1kV9slojaFUYcYtmize69
DIPMgzOmswplqVvrjVMi/cFnXNKp/+D1nl99EH1luQ9stI5cxUylVWTMa4YewAfduhFV3WlPqxNI
+5oz1Wtu7DzPqnCzrPUrCFWrH8Tk1cu9QZKDn8ADgHwVGgoN98nBgEL9KrYFqA7Y3yYhovZSFaVF
UVRHgVY+jzegB+OQ1XuMkSh97xd7lK+esTkeEz2vuvG4VWsZRAQrpd9EWWKKaQkCgcLV15wynFeX
MDE5mrN/1aem8ZUroa5Y7LJWJ31zxjZmv5M53/XloD/Nzeq+aPO0lg9DmTraQaZF8xVVof5LDmb2
tOa6wpAQq166L9qedekUy9zjSjPIj5J+QRB7rts95d62PKhGGxFyOot2O6yDMx9rUlQFHkCUd6E5
rV0beVWNsrx0Mk9ElTmVwW1Res53vaKLc+BRWhqfQCLt9TZrg/Qb5qJ5GhuNLYcoKAKxCUyEvM2P
isnpX2q3xdCA8AulIl1VQRcbxjzTu0CSKacr8mACfNV1obcvQg/W+gaT2Zl882ytpqu5Q+F6I1Lb
+mdW9lZ+czPhVyeg51Y7OfZqlU9TwMVPrIxuamHfecGDcrfJ2qLJ0ITxEXG0+VJVq50fS4yk6ixs
KBvSf/y28/OfdByqj7kU+XilN8XsfFgzWqmxbrewNuot5ydZN9zsn2qV91lUaQ4BVpNcjI2Xkd7g
haK1Gu1Xsxz8u1rUxXjf5Jr+T7XBrDqZovHzKcIL0xsfgkV57fc5qPNXm2Ss7MO01N3z7K+G8Vzj
yqBo9BcrUGy+bG7iq65F4K97c/nqBMXqxGsfGARV0qf4tdCSnsLVHIlZzHDf08NA1/TltrH7qrst
vEm+YH+kS4gfrPzQytfUfVnmKhh+STOFV72spS5CNaX162zLdrjPhslwj64+6vqV3xWuc9108LFv
od7W9mPepOrOslsHa1IXvf5dk4pexkaPOhPAtAOftuiybQ8tuuDihQYYu7Gk+2KELC/hUSnxJLtz
Mr/9QHIAzT8HZw0VCSs1gtDAI7s6lFqB0wGBftim0a5pkjkjqvhgpnQrDp6OqjWSdl1Z4WDpeRfT
Y6KLJTzpf9c1ZytuAK6Fc1wpPkU0VIH5iEtZ6cSbqIYSoxBzIJvA9wcA1znrVWTNO48SWNL/sNgl
HT7XW92J4MW1RRsxWs0USbOnf2qPWj+FzlCBo7aZq6zYhxRPaJHnF3kym13l7xIkbCQ71x1Onp/K
MpJCI/dmLKSD15Fn5iJStAV/mDMpJaHCUIGWOYh0Hjl5tj1LajtxsCylf8gMwJ+DZcjuHmk/szsV
g0pIMOu+uz1c24NtSfsB/4SmwHV/q8poXfTte7cJGvUO/kqJaWGUeBBD4AOvUhiE2kqmzMHL2/aA
df/2KRuz0ryxVjO1rjx6Oj8LTVUY7UzN5HAWW6kba2LxPi3w/Lto5VoywrIphjueQdWXsTVJpRJm
PtGmMLtHg3bxD/IEtm9DPYnP5kD/K1KB6Kyo9waXmTOKsopnk+sBkMajgSB153uhZPYlL/w5iIYB
qT6ZTuY0h9qGTjkGrvTFzcx9/pPD02pDWF2zETb2YtBhRtc5xnLS20/OuPkBcULbhl6mFp98T0ur
WC540hzy0c9hv07E02NBVgFJCrt7tLsq+DpbqjGjxWmrm56O+oYKRnTXMjBHI15KghFIHzG3PjSC
dJaHIFfmN6y9SLkAJGA+RaBlRljkQbCGjqIxAGEXosnVTAcs5cHoWfPBVNIPIkqUDYaL6U5tXCKh
uElJNPlezdsETCXzKWRWUXet5Dv/KKVe2UnhGmMRDW4DW7fhifHBKRAYHKwSKWYkpef/8MzW/OjZ
q66FGUuYRrMJ1jVuVa/gtE0TB3AnNfi2Qeo4sUznqQ8HEsbJdebw/icdPc+iraIXP4NhNr+kM7FM
h7Ifxk/TpCAZTK0XfCyz1Xv26rEknHnaytt0GyED+t04qgi7AUoo0Td0PjVYTF/IgTP5nzMG7vHW
E70Wd5mx3CGoHsp4pDw9aU3AzKDw5P71PcXfiNtMLeMxc7gwgLB6g/usWfyQFaI/drbb/ugz7m7Y
QblZRWnN5XPofG195JebPw197Wihkav22SSBqQuVR58iVCqz7vJs8ZZD0PV5HeuQtsawgTtOHBVa
zE8NyYtTmM9iv1d1nOr4MdOOg2HK2/IAk1Tcq3nAlHYTSjzpdj6IK94NTmJyuVuItL3OCfs5dcXR
rcb6uWyVhy/7WtIdm0x88PCfGzholhy87ElVVXWAMJOWcenXznPn0TUPKT6tMlrm1XmSvTZjlY35
uH/cNLvxcBQurc/axg7h08dWRn6vN6/l6g5YL+Ls+qNZG19FiPInGnzphijHGGEp3Kh+rb5qvHQc
NosRsG9TX+qH1estZlhb1q9WpRtpKNymSQ9wpAv9ilY9diHLYtK3LqRQRUjeHtdy19rViHWNuxWR
0dXtNZ20tQjVXArceiYQ3AiTxv4J8/wVAgd09TsszceC5o3T+SE5TXoR91vny6gdPae/2kbm7FBs
dq6iwCbkMlq0Yf2FfbzzUeG5+LmCIvFQ28HU0w+e1BCqwN2asG6mldt2KrqfwLrjTx38LODM7q3X
toNAc63rtW5eiWlqb61+g76OfpBbc1M2rVI3dSU8h7aunim82o9VUfdfnNRE9mYZ5fRIIm5XH0Gz
vOeym41PPuEDXjjNwIQhwhrK3LxatWcPSs3TRIA4FuCqwMLDWHRBtqCwFu0AfmrdbtL2+rhyNiz5
m2mrB3q2G5OkVEeDLnXcdNl7/t11QX08fpBGHWQEqpTFU64PPo7sS2Uap60p5yqeZm3p2B7cfZE1
ueYPc+UIjFu1zV/cQKUv2BsHDWc6NVU4bCZZwTZuhFNo9EZnXvFCmTURuYuzVqfc8gd5NWo1uxFu
thxP7eQU8/cRt5/1jgLc1uLcEpPxkq4LZsh8rUpPXVeM25FZKqurpcpcflCyJaH3j7ZKv0BhEusH
Coe8+WQ7mtIOtb/YKhoDlS+3LXy5/hHts9vFrj7xSutMu7SbkMBTDu9wbPLBPzS6KatIqF5kn5Y2
7yCMcJ98d9NgS1/R2s+0JetUqw+Drs/ofaZCDYgkuUbuoPXZXZyZyvNf092U7mi15lAfKn/oiusx
c3nzzthqbEc3LUz/1qaJPXx1Br/XDrpfmMGRlMHe/Y6gbmQKDG3Nwqxux5LcajUkaY5c4otTE8l3
H2SZtiXbus5mQqjo+kmxftRH29uMNgsLpE7tXYV41r2H+WS/AEOZ2oFJyl0RZktaj5GmiKVLMAkP
+hu373jp4Ohej4majbq4mTWj9PHLnGv/Vjkkg0belDvuURbQGLiuG8pN1B9ZHun52C4nighvBqBs
2zo2eFrN32jGadYrll0rBCEetv6tRwH6sWvQqeyd/JrLsjF4feR2U/No0+gbfCbHuMxeRm3PTYo0
ni9NVDVN37w6qKiNiAZLxx2XkdI74YU7jPOhXSat+bpWI5JUEpfa4MbmtWrdk3yplVftaoqFzrNd
a/eYV5HqyFK0TZa88PUsOCyyWcqk5ric7o2lovSztG72b0gMn4Mt9itI4B9n8u7WuCOLrwzN1Gmc
GzhjUh3zKnC2E3IiB09WMKr6R2VK4rgJhx+3MHOm1IiQutjVsYa0nsf+zBP2ubTbfsWXZvXc+6Jo
vTHeloHsRtg62/qz7Ra6u+FSr9jiLX1tiwMMSN+/rqcl7w5Npqsn1WuNdUXHveUl4xd9qV+3Airi
PdCzwR+61So4ataaizkk5iNor926CZoL+NJvoCxOTKj4AC4GtIJzLNBC1IcPTpXIsR4PdZamERv3
I0Bon/wZcvndSB7CAgAzJGGgZ2/hB0v6+ggeWSWz0Yg7ctu/bJ4E8FDrp78fCKsihDOg3diAnjVt
pe03hs4RnUARmKM01QmMB8+IBLKqCzDSeUcQEFCHMevQ8WZE0KS337QsBVVyXTZJUAfOHXKTICrK
/hXL2yXhRLEOEJl+/fnr3uNj8NGZRvoINv2Kd512CqqGh2qVpOnsxaOVjZwck/XXPxZvJfqOFL30
C+jRvf2wQtewAsm9OiGSQBL8Mg/ltQApW2MLa4ILa/D9LO5APuq+HfzBcuJsDWYOWpOs5jW2Y5l+
rLkNThDKGPtTtvUZzz7lGCUGQMH6t3E9e4IStqb8B+4va/IMnLYVH1YsY5N4nGd5WCmA6XDofHM5
/PlXe7f4904newxPq32nvZOkG7a76bDAkjVd19BOoSr5aVBHGsDthaHeofvgpijG9ggCKB/vAHdn
hbTg4UmYrEtj/lqWyo2qsXFJXTM6TsR2+ttuzG4SwpEN6I4ejpX5dqlMuAwa+rgVySY688Vkp73C
q2m/+dqYPxNSLS/sufcbAJaAvlsk01QI0IW+Ha9NO2WlcCSSudesyG09/7mt6/qv2wmMQhWLZoFW
HdX721HcOm026GJlIuFFU2muZOiG1tAKaLqYzF+yFXr/UbTed/dlNEoe9gVnk7h0SwBFtJSJlW6E
xYpgVP/4eKr+rS8GLWmsk+C6784BHI5nSL7dgvJC2crxS8TdPRM995lJy7FSxSUp2bt1uDdkCH7F
Q3A/rs7PxjZNh8EgbC3RqqaLCzsYXwyj6+PJldZrGviXSPzvttg+HlAT30YfGoHS219scFd72LIx
T1xFQVFu81xjtlvrt0NVa1/+vJ3f/VzsLaSfKHVw+6CsPVsdmaWwvtDGLRltOR/0oNZiz67sC+fi
70Yx0LtzleG+YJwbIgvegNLQKRAnHBG/t2mxfsapZvQudPbfHb+Y0KLAgEiAGQ+Wu2f3pbPU0pwb
R0/SGa1MPgRdMpZoXMOqLrYwB9TPwllm28+/ncPdvoJrhs4W9Azn7OwNCt5xhCmoZB0CddzTb6O2
LeWF0+n9HO7XJDMIewv6zPkc8htaYwnnk9MJ+/Z+AfjqteISOeI3o1A+MYGc7HCDzm+wWvLuLPy6
T2xbG+N1HLwIQkEf/3nG3v9Q+9XBMLD5gK3PT9qq7Aqgva5PdLV4Ua6wNJ2LmywrbnwI5FGp7Es3
87s9vMuO9paqsacaskze7ilX2qD/C6Wglo/rU6W64SrIFnVsvNRKhqKZL5Qd7+fRo+MHAW5f9py/
Z/UUIrfB2HRjSvI+yCKPbOsQuuz41/PIIcFdBVGBe5Kq9+1XMXkWngvekOBekf3ypEUnE+eWrIvG
ieDnE62S4NGoG/uSQ/L+L37Tgdvrm/24oLBCcnRutT/16dhMS4lYcWvWX7o1tYdB1NuNvhrVaaUh
is9ukTuvBs+Aqz+vnfczuw+NByUrHpnTv/3Q//T8h6bK862Xc6IHlI1lPa6JmYN6/nmUd2fw/oHB
v6mv3GV0y97OrCiEModqmhOpDFqK+LPdWh1dsKDfLt2YvxsKbxo4rXCgCI88W5qGT4oEPfc5MVvL
DvVlUYfVl16kUv9Sszj4zc9GNcCC5IJhge675D9zh3FHQ52fIyowyvwLWsKspT3lakuEzxRpN2m3
pR8Mb3S+TmKZykjPhuYviagUjf8yoiAQMb3QRN7+CYMiq3DGTjmZBbqXozlhqP211MHjvMoZ1g8z
nZnugv71d0vG//9Rg0obZu/bMa1BmsMI0p/4NriHPiJ2JGDD++stDxEFf3fkxJiuvyu0ViCNdCwZ
RUMBcmgaRU+yHJ7/vC7f2b/t88ddAw2Vm8BG4vf2Wzz6ezW+FVMiPIEwu9Z6TrHUWeftHhTKHsPK
GowH7FlWg4NVL9NwdV287kov0/qjAcCtrtJSQZQVTTsP4bAoURzQAxj5JaMO/pLzM4Iwe0oYAofw
+Dtb15smOxvpypSwkOcnYbj9z7KZ5IVZ/9fK5GwYtimnAXRFqqbzlw9ZfIUriOlLoOkaGf/d0vmu
dWQ/oRD92ESFvlQyxj7blafO3tbvs4lJxJFskl6PGsdPL+EDv1luUMOAIrARhTXsnJUhRt4t3kBf
hYdt7R8LV+9u8DBVhz+vhPd36B73jLMQ73YKxnMJpldstAkkx8Y22iLjV9alES2qNINQdFh73NEs
37obRwLJXjgcf/eBkA2hC2FxDCN6P2b+c4wUKTSoNS2WxAvUcAPU+Bjklfr7TUupQ9Vt7xgLT6S3
g9SWmc1zLpek7Fdc/oVRHTqNY/jPs/j+8MVSlpua83B/hr1jzyy0xLNmRZo6UBnGKM28PPQIAHAO
Hjn0f2ubi1sXJGg4QTuXfGfyvv0om2DrpSCTIjHqqca+reTRLFfTvk5Rw14wPft3nb3ZGQwG459X
LUsEN5GzGSzqlAzczPKSvPPbXxJwub4ah97XTvrEyR+jwdO8p6ExilcLBz0rEljml1FFrEJLV8op
vghECbx41kxUH7gbvPZhnYr2o2baaoi6qhBPBDsFaO5lN7of3czKP+n9ZqTxNEztcGMORVFHEmjn
y7TN0o+BYKsftP/KKimDsvxkCYdO1EywghbjlYXoxbHWuUkUDiwOzWy9kC/g5jZBGfR+6qNylyD7
vKF5+2lvQ2l+JyCwKpOxXrPp0ax9yoAO/fdIEKgm7aeNMM3uZuTxAYPEpKo9jFvaD5FtAKGG0+JN
l2Jm3m1KptymTN+zvXcQ8qzsq8ZxFrm0nEQb9I/Yc9qcstOVVrQoHkvSXr1WXTj/3i1gRuSABYXk
h97F9W9XlCMdf5uGzk1oKK7Gsfc4FMIMwZiMrC2b/rr6gnxO5Yi3NIRViw36djhpz6pc4XMkpfM/
zs5jOW4kW8NPlBHwZotyRJGSKMpQ3RuEXMN7l8DT3w+6GxWqohCcmelZtKI7KxNpjvmNg65DRfe+
y4Of9w/lVbDOIASX+L8saTCP6eUgvBddNGCl7QtsJ3d9obYxbTatezLSqH5W8tTauAWuLjQGNJZl
JIXjVK4lpZB1cCsnGkgcXdwljIA+O1Ld2sanujkKZB9YP0udyVh9qjFKXXiYruI7Qzo8S6BgX6Yx
3CJk3RoFCQJUrEE8mVQjLxePxl5U6hCm/UjX6odEKWaPvv1WTeR628GO4unBBnqJwdeypJobjuy3
yPShmWsHQXdpl6kFfVBD33roricE++ZPXZX6Jujl1Zaz6cRy+DXTb+TSD5GwABP0fDdKFNcTokhM
14D8kIz0quiyaICGWjc7vhHIOPusuClubKaaVOkv9HaMl/s7/HpOPAMmZ9bkKeDdWW2FAdjvKJva
8RcN9VcwjPHXLJ22lFhujkKireu6zV9rQcqir9uqCkbH71Wn/1oPUf+oilh+vT+XP2f+8p1hqxF7
4ZnD/xBpuNxxON8qBqR816cDAssQCn4XHyfIaPUOlqKun219cn53Uk3/DUQ9JKcoVLofRQzV7gjI
YVZBY2aBerz/s258UPgBi07mojzMX5e/asyz0KmDHGvAVI2sZwmOpH3IzTydv0wARn7fH+3GUgNI
RXKKa5HKyRVdpg2Hqh4lo1mxueO8mEcL+Zv9/VFuzQlyDA539J7gvS1//lfg1Ud9qaRB6/ojBr0g
wRLFl4gdgO/ru40Y7/olw4eDUhWsBAy+yU4vh1oiB7rwfFTTSPKTQyjmzcionONGKTwRmspvPd48
hDdW0aD2RNkJmPbCG7gctKyyUoGCFvg9CLtdpWT5TunHLU3T6+cFZ6zFCw6MAtola/hwBPSqU/Ug
8COYze/LOE5/otqObvaATGJNWWjjObuxlASWiyy4SocN9tvlrKpRBoaJiojfhb3rCQVVCiW0ks8K
pci9qzbaYzkOzZYb4q21RI4RT2zMLaAMrj6gYrZDFIxJ4BcZL7XjjMrJ1eYtLtDNUSDQIyxlAz5f
S9FOyIUY+BQEvj5nP5GaGQ9R7bw5s8aqGbsUHhtaXPQmlx/x17bPlcZOidKFP0hH28+GJo5ZZqVb
8TL/ltU1RgSFXPxCMYY8uFqwqIY0yKMmfGlo8a7RzPyYWzMM1rn4cf8Y39oQf4+0etEUE+2QMGAk
t0LjzEbo4jFUTI5wXzo5GJsWG9MsEO3h/rA3bg/uZwpMsOxMOBCrR0crMKGNVJYxG+LgBzUEtd2N
fVPPO2usm+9vHgwmGuYtSzceqsUqDCEKxvGOKr1vEII862oJQrCY8n3fKuZGSenGHqTlSWRBCY3b
fk3om2N9BjBhB34smwC1mBqpBWm9Vd6fd5R6OMUXHlMIhOs6Q+zijtVKQ/ho2gMVVBKAt1YvH968
bC4zQeid8Gqpcl5u9U6kpRVOcXgO9DZbDHTdQ142+lNJH+P5/lDX1yANQe5YEghI/Oz7y6H6Ph7A
Ds6T38voX0MGv91Ef5mVEs+TLD3dH+t66zEWVg+LTKyykI0ux9JqTL/CYZx8iH06uAyk5JGMd1BD
csf9/aGudwNDLcLYJNgww9f9zim2Yic1NQqMmTXuGiBQ+3ju3iqa+aeZpVBzQvSAuu0abRJWJZHV
NBp+LtRuX9rRz252LWBfstx4iK/nQ32HSqnNfyiiXcmZjSVYfZXcBJWa+Rk/vvScuq3cqLZcfyDe
eRpzpCbUktBzuPxAqR3EETZpmh90kXGsWmxl3dkpvEydtwxmb0wIOzZYvnwg+qn28ud/3eZgPAo7
b6TuoyyxKNo44CZlam/E89ejQA1cCL4sHdGEvdzBf40SS8C8qHxYfkqRA+0w+9m2sSd/614j7iUF
gh4NUQhIxOUgqDzNemkntt9G6n+dGcYPRiqNjUD2+rVgkGUKEA8J49etqyAcEZipWttHcKcYPL0S
cD5Sa34lRRbgWlFHQVUEWNtblQEXNXbcWEGUwLYiI1rFLWMn1LRpQOTIpq0fIrt/Ufoq2Jjd9XcC
ekR0TqmPegIUwcslDJwMAYeqI0ypyBcaKQNP1Eq/cf/cGIVkddHtBc5rU2C7HIVbKcopLQW+MZnF
fjDLYhe2oMbvbwdKFPx7LmOIhefN9Q2ulHqitjpGChyIOqriwM86abt7kQy2+tAOavQDwYXua1hL
41dhlIo46lG30MER8q+dxdzMnUBcmQByd3Y6aNk7LaZo9NJklRg+L/17cQySoNffaTSBi0NqZ0Xw
kUTVsQ6jEqjdMUQfSkC2UPT+HfCByjw6tMUiSGM5BTVVK8GUh0Xajo/QdMbphOpND93Kzd30MFeh
beyVrjGB5MZl356R78zUJ3MyOyvzkrJq0wOMqX469SjWzA/WoGbBAdNKw/hiCDF+jccmN2EooSr3
sUJDzngodBGNe7sJAMMqk55nct/LwZofslnNTF+XFFx2Zps3dLumqG5fJvyldYgqdftfk8u2eVeW
CW1ErenCL6NAOHs/KMEcfuhGHdODHK5ds5+5hWdQ2gAm93bdmJ8HS1bhg6UL7QN+AgnFf+JJ41DY
gKc/SFsrPrYaM34XjpqeHi1Uo+uH3jbm8eDGmURlSMsM1x8MtM+SPVL62eSVhUArSk0mZIfsvOu/
DPEw/ZtUHdJRYu4zczckqpm9SJ2+Dx6j+ghViIsnbL0M6BlGV6i9Snw+dR4hXi1wJHY849cIA2ao
4eAg35Z/hJsVue8iGH45PQlVyPeULSP711QLJfveVlJGj2qHOOjJwMxK+abZM3SXDgc7cZ40y649
BdUNSn9jYCbRcRzjUT7QBK7PNbXRV7Mt2+Rc1CY6g/CrRA6MxZDOfu5GtT8mBXYm+xFdO3lSjR54
fl5nZnFOTMxnz3YJcnNvcpnWu7KXnXgwYoQc9hGgouKUZAR6Z6GpktfP4LM8kXZPv/vJ7LX3tlTh
AQmALt8bxWwcagOm1TzMVVN0B7toQ5SrtKQakFPR549xEFjODuxvFL83BooNT+bcqv2ZeLxPTlaC
cNY+AhyDRNaId6oJI0uicDBVRoHe4SRkhSRenbaPMpdpsJtyo0NKotTmfNf0gQi9vtUTuZdWYsLy
MEU3eHPdotRUWVjbLpJZfXZuAzFIL65SvXnQGwBV+xSl5fZgIeg3sVcqpd4RsHdA5gV2ssOL7Uo+
bwgkT+6m2HHko9tYk37slTk0EAvsx+4wRkM4nMrQhFLhFW6rDc8ubSH8isZAEQe0wCv7W4D/afvk
DqnzLeoS5RPqg667i4MqKp7CAckFT8mQMPU6HWLULp0b9tMipZjvHGsQgTeHcBN2Qxmp9U6QsQUU
gC2Z7GIqIdPOymAGEKgYsfSglbt4N1KQ+VBMIvmkqZX4pKECkzyH+IupX5pxzuWzyn5Bbxpf9uls
1am0vSKt2/wf6Ldtvx9Ar4m9MWYgeWsrdPoeQqWZTc1O4gBdenGuYXkd6aPzzbSDsTzF0qh1eCg0
wX90EY6fQKlhaTXUDEfjJeui7N/erNTqNDT6lAGeVoavIJGT9GWygcV9sKEJjA8tBY/mM7pffP+4
dcuvtRhCdQ9VyAVJro5YFNcYH3xIOsx0jy5Kgt9bc8qCdyqGktEh4RzLH9Ogjni1FRz3xwEZWais
cAHbp76belDdwFbLHVD/bDgtxqXWoWtNdfQ4JSwh9JzI/YdrOEhPkND6xusWD8mHyQ6M7iGIbLc9
uhl287vaxrv8P7oalbPrxj7UkOyc0UkVo6uizEgRcH6yOzx+P8a1BeurnMZG+2iJMZxPfTgo41FP
tfZ1Duxu/BDCr6kPsVJl1X7gU+LCXk9qc8iHapbv4zQMYBs2AsNqhMu6VsFipBfGvh9FgVil2ZTG
E09tAIMlpzl5jMwxlWfcFYzqMZNtN/o5unPig9tXqeE10WhrT2k/wmxpdVe2vjMH2vREwG3qPwPN
lF8zqQ/6i1nXrv0lrRxRvAbUM5VPahb1qZ/1Stx60SzN+ZRrRfs+mWFnH60EbuwXvN9as9519WSK
vRUM08ibLwPoyWwTpC4RTXXgHSE+U+0VeEI5JAWnEYuSWx8eiwqx4mNeB+m4k63otPd4nczz0Rmr
qtx1VTixsWZoiyen6i0sMLOptb5xY3XljxmRMmHvSiUrIBxVQTEc6Y11n20xGdOur5zAPreCVgHX
QzhHPgdc/WjNVqkcetl02oPb4Mv8HfpQ1hyjhPrjkY5CpuremIoweo4nZHfBuFdmRpPJEPNRmmTZ
qCyS8KO9F87/RCYM6dbTpkCke7Ph3oQ+UJT1Bxf7lPYMwl3/ANWkKn4osgmDPQQkktqYOOI3rStS
pi515vIBjFiNBVkXAzCGbVeYv4w4rGcPSY6y2WfczTROIbObLes869lvXp96eOcKR7je1OR4TIg8
UeMdOrSdeGyTBGafO9FbOZglio8eSrxd4NEFNCmItE5IiGmK2d655aR9rsy8QfKwLeF3zbNjvw+V
1kr8yZ4TzCozQ6DXnittdVB4O5WT5U7ENUmp4LMd8pVGH+aibu74h5zsWWjhPB0dSTlzb9WRi5fd
HFWcJKn2JyMZxdcmTnrj2Z5SFW/MeNa/dWHYxR8T4dQcyxmtFm4zUevt91ogdxd57JFi+DQPwnY/
ueg9QCCic6gfnKyhUYGyPDKDKL1a5WmG6PmKP5QBo4ofGfDcR7aOjWMo8BafJrHYfhWZ/IL8I5gc
7t/5CaCBofhTlcRi30Eca3/FY1zil90MxXdoUQEiZCCzfkg4Tz9GKCvzYU4W3NBo9xr3cQghCAag
1qTHGAXxX1iOxvKgwatJXszIjYunPMxrjeBwqLTSy0bIGfsl8cNuopjK+Gsik7T5WqAaC1NWG1Bq
kEjVwIge9fGZPiMW4cUkZ/FpsjSIFl7EO/bFBJdev0iS/Xqf059NYMs10/vUjrrs0KdTW74bhyHs
39lCGeQDTEblCZIDhm6R3SUZyyyal1bpDfrECUygU9m2gb1zwFYqO+i68EOILvlF8MaLj6EJEvOj
grOydXIMaf5E1Zzd1rdREX0IolJi4iZQJnuiDDbMj0THc/NQBVos32dO0hQ7pLQn+xQovdr/sBFt
fM7nRZ4VByVrPJWzGg/P+tDl/zmt06p+Y3TqVzG4Rv/TDYJaOxQ4vkyfHP5W7Y1NEk6vUy5g+2Np
Hp9qglNfRdjB3CFUYo7Ebgl3ZdVXvTx2+YxuRauVFEi8uqsa7IAqB3HYs46WLRCLGqbLDgB1wGOr
B2V8aBWhfw4dKn5HiXk7AIK5NvC9QYvUsb1cGJA6e8NJuLJdUXY73Qm76B89Gh39kxOZXfW17dgM
PgpzGByZ/H2xD9tF5sED9TLkT1aT5RV6mklOXZLNan4Mjd5W35dsuPqzE1Zaf6iDQhingtseMIY1
mUeyQh2VgRQmzGORw1PF1saIh8fUaFLnCfbQUD4sFKPqd2bVQXZoO0dY7OcM8uRg58h3Z6jJdif4
eKAxMYOQmdf2mlYcgRTb2gdN1CI4FHEUIJKJqqjSP1WovimpJ5UwR79ChrH4L3OCtDvmnZxpDAlY
k8cEToSBwnQ8c3pCZRH1pL2EKFbNlVbuZCKD931VG5/CuoUEZzaxbN+JGDsKPxQYAe9CReSviPCx
4bLGLZVjEMCS9AboH+VprIJefsii0M6RhKWah7TLYLTZR9OWUOW8zpKLCHwBg+HJzdNm/jiZVsd2
E1IbXnOlQEw1geoY7YIwmV0P7l2qeGVp49UV8RRai5Vo+L0ax6DYEbeBKA5mN9qPOteQN6kdYReP
m7XlonNdrENZHngZPVcbD7M13B3x55p7NgvPLPhcH7tmtuHi8cK9zqirIvWSQ9zZSGeXevBlMuvS
QCBlJp8lR1/3+oMiT8w8cF0qnnp4il0Ui2Vn6e8mHQUQJBg+lnWEZobIpxZVZ+Otbju0ZqAQUMOh
eLMQrVbFlbDrhrLSm8AHrJJ7pSPi95BccO7DtP39/cT9T61zNVVkZGjQ0NFGuGqtGSicZLRr4QZ+
g2h04klHdj9C2CCfSnjBttdpVfq9TKN59HLetRc3DRV3N6ci/nn/h9xYcmpwKjUry1wafKs5Ix+r
lOAThY+qc+lJO62PbLTuiMROc4S13ftulGNBEbfRHuLpy/3RrzYZ6czSIABjCDrhCqaviFEa3LuB
D52cjM8O6uPsdMZ7Y0LfoVPUaaMqs9R2Llad8aiqA03CxFABd8Gf/1WjU0n/Oe184SKmK6GalfGz
y7hQEynbPU52wTsC9OGfxOq2tJmuyp3LyI5KV39RHaT6fTlygitXS8GEOk1Sprs0EtMH+Ozol6P2
9s/9Rb0q3y1D0Z+ghUoTkGbc5VAt/eKxGOn+AdKcvkHNz49DY9XHHO2UU9SRvgETQxLk/qi3lpYv
SBOVkjuNhNVGagiVOkfSYgrV9DVz6S0lkXxU+/6nXpLMwpf1UgtVjPuj3lhWmDhUw7F4Qp9yXWZr
eyUTZFbCr+1OPXRBRRyY2dILEIP9X4aif0RddJFXXLeKxwQib2WOwrerwDkgTNN5Ezxr6gnhlqDo
VVHPBl9KKdlVQGtwFa6Kh5awjUyIHln6ekC0fcDyQJ+VYuMw3BqFYjJVcZhu1IFW+0SUSl5wTPhi
lET2BbywHTikrW7Cjd24eEOCTMMqebHMudyNiBwlUnMw9Y0LkXzpkGt4kaykfm4M7GTFODqUZBCu
1h7u74wb+3FhrtAwccDw8IpdjqvO1QyAL0zOCn5wUEvr7Jz0EmEV00ATs+iSQyjV8SWNunrj/F3v
SWrLC6YHbxtKzOvuIJgFq5mog5zRcpe7Jo3kl57ce0fBaAvgdY2E4YzTDUK9D5DncrVdzjIQE9p2
Mi3Oeu3ilIqraSq/h7IN4/ep0nRUXbtONc8R0HfzQaVW/Hki4WmPtRN0CHdYOsIRbESl+3p/9W+s
gWZzMNlVnEzAMJe/y9KXLhVa6udGQfOZjtYQei1tSPJcwsbj/cGutxgXHUgHulUL5uHquLSjrtBL
T8/zqKMF0w6N6/XImzxKOIrosOhKlL+vkjyYNvbY9QnSqHTCGaU7C2Jvvbcj0uWmwUnxXFS1WGQ8
yAuIIN588TCKS8lSoxkMLXWZ/l+Plp4mqKo4SXZGLUF8SYs4OOjT3GM0EmxdPNeHZsHwcegNVnPB
+18O1eInDEeZoqRZVso5KRLjVCE+ww0x10gAxSj0ZRC1KWG8+S5iYEqEeJTRdWInrwbOtBayeZ6d
tUT0B4SrRq/KpuCtPUebURB6A0pK2IHl+OUo9mCi3oHm0BnVCOuXnqNz6ehz/S1w+u6tAM8/Q8EZ
XThgRJPa5VAKeQsHl6ECt9EIaug0OE766/7GX1blMpzhYkUb1IFCjBj5Gm7nICrVNM7M50oz5xlh
YW3eA1qgLJymwHErpzS3WLC3tjyBOcAYMCtcrMuf/7UZ21a12mnMsnMu5/yfsc/mRztBJeftEwPD
sfQgad+762iJhpZal0WcnatBsY848JD6TBP/1xIFG0OqvH089gRITKpYAIvWB3lqnMrJ4yg/xzHG
hvOcfW3pdXpdOviumvx3f3I3DhlgM4W9zqO42E9fLqHZW32Hjh5bw9nntixPpZF90iJSjkrXgsPg
VBNVtXrjFrnx4QBsIxZA+wlSgL56KSY37IoUGaVzKnLnWzVwGbIr5VYYeH3xL/kTdCH4MaA81hF2
rbZJugifnfUUWuxALf8YFXr62NrzJsd3eURW258YmZjCWfArzppKMc+UdZQpqM41ujmzl6Nj23mK
iZI8FX4bc56RNsNnpcnaZ/CXzfexrgbpK0GIUQk3d9LuIYJMn4oUHTEvHkNXf5h6V88em7TVtQfH
nAWWSkSdYo/vSt4f7LhLx30/01Y4845Wi244R+yYkszajqcgrTyfeI0Wd++h77ofkeN2CfqzfJBd
Ck5kOlBXQMcy1esyPJdFF9o72oM5roWxGk0H1CnIeRE3RhWQanqQPghQJ+rOhOzrgO+cCShQj2rK
R7jB5UZOemOHuNwOCskvwrwIvF7uy8BpDfZIUpxN+jTfEAOUH3Fp2jIw/ZPZrr4a/X367gvaCNmK
5Xj8dYOo7Dwn67vijDCVXj0i4+C4r7j00J1NZ0rtnqKhQ3qmIUibrovqsXvSYj3M91Dgp3hfWoP+
G5nKZjw5QVPV1GcnGR3msMp/CMi1pl8nwPn/6QYl6nY9BdjQv39+b2xxFADg8CyvCOC21fnNkSUN
qL0VZyFS8S1jDw7g2RT1MFnCfLP6Bbw+0iqQKfyFYeLqycLDzZpUstUznoz9QyeT8BDbenWkIyY2
5nX9/bmOkA8mdyNtBEF3+WHsFnkfnUIcN8Rs6QdkfXsdhaJ8jI73F/D62aLKQ6WFwUhQr2AeduIm
qhNzFc3Exd2uyjKcEmJd99IAhzJqnzQw7o94/cm43onHCWz+PJWrcLRENbBJJys7l5yzHaJNJceO
RhoO4lsInevbfYFlAz0D+AFub72K6MXmTWBM+Vmt82avTe+KqtjhMUVxcCkn406aL8qgwcb1fmtN
3YUdpwBwIiZdVuCvU5VhUhRiDpKfwzhNvGhw9rGVGTu1Nl4H7vmN9/LGVtGA3qNObpNAgi2/HK1Y
0MRF7ORnQoVon7d69GhE2ZspHxQCLWsZgigbcs7qoM3oc6lIklVn9HSwXdOotgJvQUyVz7m7v0Fu
TGhRzl7g57DzyL4vJ9QPIarIoq/OQy7lc2y74UOQ4rpyf5QbHwnsI/92oGjYXq+BVQ5K4FDL8urc
VsdOHVi0Ihk9Q9LW0cXGhrgxI155xV5wTgvEbpU1yIhQrUR57xxSDTrW4C2O0ZRNn+7P6Dr1WmhT
pFwsGwHUmokx6ryrQWKxbhMZLqF9SitLzeC9mSUGf1IZq12KTde8sZI3DjRaALyDQAdhs6xxcK1d
9wVSstW5yRrlKIEEe2Yu3D0+A28GnPNUQTkCzbJkl6DbL7eGnihh77RBeY6Scd5XZt3tk3rYCmZu
TIhzS8BLMkktdl1unyPgFnOjVee5A4OUh7XzKQc8f9L7xHpzFsTDq4LuIzGHC7S2Xx/Q5MWOpKrP
6Fy3ByIad5fXibGbVBxF72+PG5sQ4XuKAOjmICayrpkt+Ok+Gcr6rKNyaIBud4V7mPS636oy3RqI
x3FR3MKoA1mUy48kZTwkaJjXZ4xPE9QvRihiQmxl4rdGcUEw825BigeGezlKlk3G4HbIySEOq3yI
xKw5SD0CadtYtut7Am4gBEvwicudtOb2lG2OlqvU+rMbJKH9oMsJ8edY6cLxMAkXsb14suutsOZ6
cgR9vCAYQaBuRNp1OTlca+muTmV/bls3Ow/ECjRdyjJON8KM652+GHTh8UMGDqx9fXQbp2vaXCr9
GY3s+kiRvvfgk7U7KORb1eFbUyI+tmyX/4KLWH7KX49iq1k9lXCrB+QQJcdB1yTyK2KL93JzQtby
3kMU4aFaLRxMNBv4YzicM3XM3wkbpAEitKaOOYGA4X3/RF1fuORw5uLGhKEE4jyr22jQzaRtABOd
B6st0v0Yjq591FtB8mDaWR+fKb9r7mnK8vD57SOTGcC/pzPHI7ls2r8WczYsnGnqWTyktV5YuwJJ
2uJklC44lmkC6/TUdNgf7jVLDsXx/tDXMdVSRmHD0VxA/GUt7KAaXeQ4cdr4aFE0nl3o8xc1MtHW
nZXwYaZB/9xYerMD7xdsLPf1DuLlRKmQg2FAgVszWBq9bmuZp63fi9o4JVXLy6bFW7jn6/POmnJz
LU/akqOv7hUp1aoD2dn6qRJ/GpIcu+a8+uZE5W/LbIOH+4t5vV1hkywg1MW6ntrRajA1NoAzKRZC
QU2MGvccTseUvAJhD3UL4/+HaHaZ6y1jLZh46omwtVZ7Joy1IjCMCNWeOmztfR2BCdkjFN0re1nF
RrpAPcEMLJCeeY//qPJEA2LoPy22l7jeAiFUO8+IpB5gGSu7Dk1toHVHRChoVg6hvljGjvUALiux
w+/31+nPhbf+8eAHKCiTolDLXp3rMdSSUa2rym+zZI7Amja5/mzoyCgcsqxwqtij3J5Fu1GWmX0O
YH0mu6zVh3Yf1zIFVp0MBN5zNbXDETvCMDykHVWTzJNhrjqPldLoRvUxl4muvRoIh2gn0TjJD5Ov
M3tpxO2J+QkZ+D7JIlX1QDol5nuAELiXjlSzs48a3hPDPoTXi8oYeLcEL5Awq77dX4db+4Ug3+RD
KvTY1sZK7VAogEuMFJYaMBdlyl6JFkzPrqq3x0D2Un/DxZGonyLV6hFHRjfWRwDO/rAUb7rRGE74
ao84wYbz4f6krs+1jXIBCmroczK3dU29bl2Xty0o/JKH+B3ooHyfaXa2cXtcX9aEdEt7Ha078qU1
6Zpkpa1sB7txzRkdhBCt+LGJ+hctfukkopz4ANyf1Y1PBZEVwAaFTBKZtWJbLoBZmVFf+7UZZd8a
VZuTPQLv6cnUyjLbCMFvLCG9yaXfsrQmkB67fA+GWS30SY1qdE6dbwuY0h947zdmdH0zwntaXhuS
C7q864o9ePLSBAvSsILm+IDq7Tyj4d12sa+EqfErsERfb5D7rhcR1UqeGeJjYuQr2h08SVSiKx6b
KEuiz7IxRtQrhdvjZE+MOZ7uf7IbE1zeF5Q70BEkN1zteX2sa6LIRSYOrMfgpaZVNyAIkVc/hpMR
GaDQJ5ra9we9NUWHZjn4HsKjK6q1Jia37vCt8auiqp6hcAwvWenUTwnmHhtRw/UugVrHawMDhlo3
F8jlLsmMvML4Y+58A6d41Wvy1IEo1zRTerw/p+uBsFiEXg3EAqmqK/COUHGAyzEvhv3QqZ7UU3Co
of5mJjcsbsI8ykjEI1RAVm+Ck4eUmk2j8/GS+R6a9UnN5fux6mDe9MrbS/ZLhEw4Tu2DIHZ9fdT4
RStmJDq/07vsWw/K+gBKeNxI4a83A6PQrqY1j8Yj1cbLL4TeE+BUpe79sZDFI2JptueEllzAiVtZ
+41vRMmUORGRc5rX/SpbwRWIisHoj1UqdgA1cLlfYPlv3gn0w7nagVBQmVhDmqQo6IIYVPoRQ8NT
BSPRD0Kd540w6mouS2NvuZwQPFk+0WrZEkhN9hABYy8xDHjfKWnkqW3pbFxGV9cD9FQODYAhGhYL
zfTy4xhZ7MZaP45+qttUUnpVOWBAhr2JyOLTaISad3/tbo6H+gLJBb0wfR1pK0riounooCQmQ/eF
Wvt4KEdZ/Rq0KD0JNYA/c3/Aq9CeCeKrtlDXllDRXt1/jciwL3D10TfryTjEYfQg5/ibHNUTyegH
NdCe5tzYCjRuD8rJ0tiKy+CXq4oYfa1Us8W3U5Rvrj3vaDU2XlvhGBNFceHZXfthzLe8o6+F45a5
Uj4gjwBHRExwOSyOakmrNaX0mxAY/6Aq+3kA5dnmWvoYdEK84JgyfJZFEYPxzBvjxaoN45cMzC/3
1/wqLOF3kD/+f61/0YG+/B1ZMtWgtC3ph4Vhob7b1/lHQaM53HWBWixkp0J8hJxLHnJ/4Fu7C4mP
P/R8yoX26syosqdQpLnS7/thwqbL+lEDw22wnvS6Mvz3/mBX9xqzdIkiqT5xf5LCXc6S6rs19jG6
jxEF+Q89thMg/IX1LQjMX28eiawUKBXcVe6dtbjsGHQYIs7IgkpMHc4Y7UBq69XMl4NmHe4PdX3r
MBI6Kbw9qChTibqc1IyWbFalUOhdIO6vdm+n39OmNjdu0BtLRz+V4hxX9CIvvFq6SNVw/SgSxcdL
NXkuqsx+zHMRPGtDm2/EB9dDaeSgIGAhy9JRW9c9SUEzvWgV6TuJPR6SoBn3UoNrFMXl8Oa1Yyiw
GNzaywO+zucoVKu2hEnkl0M9fLKzYHgl1Is3Arrrw8VjyjeiSoNOIaX3yy9UjUoc12k4+epcTzut
dpIvYbyIvw26OKp9DJ4bMNTGY3RrFUF9cpGCaqWkuwpLYPY5kzTyyY9DYJAunKSvA6vuiTKcv7x1
B9IbRIhx6e2DfFqXgcJ0aloVNpwf0wx/yDrQs6iHy/39UW5OyCFYWITWEcJYraLa/5HsUScfbejP
E3KAB/Bt0F+xEdkY6fpEgX1EQhWgGnE2N/Pl94q1zLajSZ/8VDYztlxu4Okd/LD787m++fg04PSw
TiXGv4L/ztjLSsstZp/m96eyq/yOHqhXTPV/FdqG/8tgHN0F/8u01gz3JlNLJ4Ci5ru9MyF5Yc/2
ZwMwMMwnWKNnl2BP2+gp3JwfT+kSq/yxpr9cxYVXaRXDOPvSgey3q6xG7moF0kvtai2grmLamOP1
BjFU2lqAx/lo7JPVZ0Mh35kmcB++ExSNryIifuxdF0eyxp02oFw3hwItBsQKdUvK/pdzG1vMWZ15
Mv2F0H8ic/kPl0F54IZqNiZ1vReZFJov9sJEWNoZlyO15RQETo2Yo2aL+BgXvYGCE7XW+3vxxnwW
IMFSJ6Bph8LR5SjxVAxqb5QOCS6WSEPeiO9GDgMJF0zz9f5Q19uCRSP7A3nk0D9bKxylWd+aeYHG
XWWYoNL6HAp5puvhQcVSCttKV3y5P+CNFUQ+YjE/RhaN5vMqwmj02cXDwbD8WST2u3AGzdDNxrix
22+N4nBpcLvbf77X5QqaDSRDHKZsX++cglvWLYp/lTTNNm71G8NQNl023bJ2dFgvh4kbJyUaNRx/
yuLwIPoMN2S60m/fdMtFu0ivUTECJ3E5SlK4HfaWaeCrMc72aV67h54QbmPT3ZgL9+tivEMpnXFW
H6Ys1CilvueQ+k3RLzOfnQ9KGqYbR/X2KGxujXuPZ2N1gOokatTOTB38kafunZ2V7j5EJHvj8984
QEsIAZKExJky2+q1DWXS2bAzHV9BRg1RvFp9hywpzqcy3ZJ3/fPQXRShF11XnkHKDgrB5VpcyCqS
SoQ5EhEqmVDYPiGB6XW1DZgE5HbvqF8zG3p07ikY5w5JuWdddig/4N+RIMM5fYqwvhPT18n5rEzt
Lo/edQImiJV/jsRrUCcPtourXa3Lfxvx6/5RvD77BI7LpUkFgfR1/Qr1dpj02C4EfAswlXpWxeex
0sKdXhkIhQfDluHC9bdnPPbWn2oax38VMpCmimFK4BKVuiPxQyrKPT2qLXjPsk8vvwdwewqD1BWo
oFE8vjwteMB0EHlmBAPbavCJyOg9xDDcPTjP7jMotPSsd039hFte8UqWNW5oxt1YVUbmsFJ6XYh5
qx0OALa08AkIz/QZIh+lDVyM8WXcE6/FPEnJltrvNVGN+rXJ/oO7sbRw1gLSShtrNspwIXwNTMFA
d9gFgMSwACC7M7Fh7E/pAl54mHlqxH6CtPnLNPMF4xIZmXN4854CIb4UgkkfefxXs4/7BLp1mUVn
vFKV/WCM2llNBAQSBGdxSXT394dbtszqY3Mn0nSkFU8Peo0qaBDKo4kTNT70+/jQqY3hy/+j7Lx2
I8eVMPxEApTDrdTB3U6TPJ6ZG2HSilSmsvT055MvDqa7DTeMXewssMCySZHFYtUfptG8DVSqbsCI
pje+u4xf3x708gsjcA7tEtAJvRDqwqc7DAtCL+3coDvgT9pw7iWaxPADPekdMN1C0C6rlvZaD5tQ
fDFXHmHWSpdZwWsXNkqxWCWSaagekrb3tUiimT1ETdOO7faFl3A3DNXy5BuW8qJi1FX6bQm63t26
cEQfu4HCNcJQOs6ipcCGISMgiTgrCEEgXqhe1dCQM4lYdQTrrnCe5FLHVdgnZDwPhjlYTej2UIgO
qu3t7GMz55X2rdToXdDWnpx+deeu8GzD9rzZjI7sq9/51Cce3QDRJjzp6r6oNnRUsubzbOICjoeq
RkHWy9uh2OqjL3pMZxHk3jkQqZ60sfObb44UWbbFp8ALtq7qdX/vTquoB8oCzZ8GJq/cqQTu4m0W
D0PKz/QglelD4MH8iicTr0bLeIYZgpki4jf9J5mNfY+NYdXiqTukuZFFQH2Wam/KTte/a7YxajdG
vSwtyqZaPXw1bZ6KWRgneaBv6zbOjOd0DPzpQSgeEn8wfM5QEiiSecr+G624EXdmi2jMbbL0qKPm
Rt6MkSldFDvkkCdf0ywVxj4rlkJEfq5AKlHKcTP9VuiVT/N0Sud0YuwMMSdvO/m5tHZe5nn1oR+8
SXzO9CpJBDaqfuZGGaapDbxysqcQGJ4xPgZBbnIUgilT0TRIyIQN5VxzH6S1590w7ayPrE6X9Yd4
6TJzVRst2+de5VqAKoW51De4CcV/ldYtxTPs/eSvizyJ2Eok3ZP7ujb8uI6sMob2PbY5HP+8r5C1
aKlUoRLVV60KB9k7+jamL4xlddVZNuIora4/tWS53Re/axLj80xxmQabUN1wsJy5RWMJzWvcyfsK
NRiRFl6/lcBE1Ychz4Yfi4WU9D2X2BBEAoGgZJPqebDQ2x2RvcJMN242fY4ux7Z1ylTuseHsp9sZ
mQIHCYhyrnd8avaYZRL7bqylatxNk02uOGZemo07nbX38ALXCu8HXe0g+asmo083xugECqZL3kAH
LfWielStFNVm8UdV3Kjaa7M7Xejm90XOefogPUeJQ9VNCiJJK/Dp7gUayQ9KKCj8KMfkXVTFmvFp
sGe/uZMpIiRRPpqD82Dy2ekDdggz3Hlm6t4jFYUntcLis71LaIMaO5QEB+/TDCNPPEnM4fNHGYB3
2QATUt03lczFA0Ls6JYULFS3rzwj0Y5iSKFgI7DiGl9Lv/F/ZCiPIK1coHb2oOkgJnaCzsi8zxp3
Rl7F9GNTD8vUKsatZXN9Goce21HrqekbIb+MjjYbj05co0WaQQjEobVGr09qIY5Js4lTKUY1uynA
Tz2kLqXi4+ShHxUtEsns+0ob1bOkSBVbYWwV6X2dGe3dNFYDOuEFDr57r+ksRwt9WH/f6OrHUwWd
JA+GPES9jJC3QWpJJJ94gSUSh2CZ1cHGTjSv3bV4r7bV6meqMWstyeKdBeBMf5hzonMYx0UfH2aK
488A532JQlXgfCXTRuwf7OOIBJEYTDeCcqxR6BTKDzYTBUu1mTRUtZBFKZqZ45j1E6YpQYU4mzfj
IWbgiotdtO9gxd2p0Tv4mPgGt6Mu6r+WYJvfZgiRVT8VNTz/oFl4tX5z5iz9Ywpbpt+gAMXNbWtM
w2/IcT6uymhIBeGo17ofaX4y2JvFSWZ/P3Dra0c5YXL0oAdTYh2E4tt+cgZsD/ZaanlFWBqJEs/J
5FCawxG0mTYN8hgKzRyrsw965scWqDuvLO51LswZc5DRWeCzdBJpVFF1YzTWSb1svH7y7UexyPE3
cMrheRi7Vn8YCj/zUWVDqTEsZTkP/719pV6khqvcHxZcCKlSnwDScXqlTr0yO3RUxLG2yvzJNAc1
7TyJHt5705N1HKh64JZfHO7O0hMN7Te5DKU8lqhmW5HG1dWE7D3h7+euRsCrd6dcP7w9uVcyNBT+
18I5JxJw1DnIUqWcYVEtFkz9VN/CO5s22mKX99giiYOFguwerSwba6WhuR9shcSNjxTd2z/iBfF9
mipBG3HgDhA5qXSdv1NACzaqErZ1yLoE28xpSbJiS7IGR2wcsFae2avurepbaE5jwfvwi2Uor/5q
FNr8gUhbqk0plx4pE2tpRifETD3DiFyZXpmKLU7ZueWFRJ2yP/p+2yOXAeKn/WNmBKJxKv1+F7ft
oG1BDE14kENSs3ds7+DrrKyGjMVLAa2FU992VVT3SNTtGtgbZomCF13CJjQnG5Pz0E0G73cxGvHy
aAM8GK9skNc24soJBAXOPqQPdLoRExB9C8JP8tgmxrBdNJykq4oI+fbHeHUUgHrQAmGQU44+HUXV
c7ksniWPXi7GO7+hZpo5rXNl31000dDqQByWdzB9QqAEZ3nqbI+9WY1aelwoCeLcZYDx3RCiYK+1
jb3MYQPFYgkHT+vdMM+K7gpd6SI5B3bCs3htgoAu4010OstxwHLR9iqbhNV0yHSg/WCYbeZ3Tqq1
R5Lz4MC2v+b+dLm266grBhLHBLrLZ2//IaAAgzyZfVBo31VhZUg5hHnrpFfqJa/NDlIn9Xx6sbR6
1v/+D9oys6iNYUHjHEC89MOWvKGXnwb8n63IrKu5OvRW3g23g7K0bvP29rl4gKAdgWAmU+SByUk8
m6KjEGYjcqF+s8jffTHeNc3wK8i8/4SIr7k/vj7WWn+C1IYCyfrf/5mmKmen7umyHxqoeuhGmQWq
hXjhRWltIXpASf7b25N75fvh8gLEjCnS4z7HmKGDNzumxuRKsyq2iYMkadJY1pVw+IIfOwmH9EY4
EvhlERZXTt3pvMYGE6yqNIND5UJm3sJxs82wNMHSRY6DPl80I0XZ3DoIjOYbv2oXcpd8hoWIs5h2
q6Q0xU0rncTeiFw4EsZggC/71lnUNGxirynnW9tVElWv1Bv8g7M6wbmRGRdoyGl568uvHaHB3Zmo
cz6hdzfCdNaTdonIyqz2yUBJrHuqITOgheD34rswFvJFR076fzW98f4Qp0PSHpwqkx0Kj66XbQrg
tbwUePAii4MBEOqQTeLrEVizouP35dp8rI0F3nE+Ka2+cWKZLlvkA+Pn2tXyIQz6YJLvLV4CdFsR
MqAkQP4A2Tpd51QIOxW5joIquk8ycpHIQ9AA1dErOIzLbcM4FF3WOin43HMYUzIZJkkE4vKG26aH
oHPyW0Tnqmvbhl97umvWUUB6GODOoPqfnQaLpw8cDPSPUKmdbnLhy8i2+mvne81CLkZBZXktYFNZ
PDdMVk0jqHWwN4Filc8KneKtLePuY2UF4sodsf7g06Fe2PwrIpFFo294+nksB2/wsqEGiIfgFCGq
ixSyJ298q3/y8+HavXc5MbySqZjoJCJUTs7r5fBF27IvUfeJlfpp6Pm4KyEQhYsDUP29UWT1lCTN
ow+/akad3bBugqEwrV2y/lxSeyuKv045vhvHxP8ZMi7VfxoWINvO4rDnVtJspKZR5ZM8c4aJhFoN
72a+McpLeRnzFZfC2tkJ6lPPV14+J8eknPJf4Auq4+Tk1+SPLs8P1X+KQ16ARDUlkbNRUoAXPOC9
5KhnOYXrsoqDg2jda76br+yAVbqcY0q/iSz0bJhkbvo2mwtx1Ephf3QWyzrgwTUd/UGam7e3wGtD
IZhFKZbq4IqUON3aaZf3S9n64ojy6Bjp9Nx3aNymD6jR1Fd228vGPT1G/kqqt9dkC87UC7Don1uy
sVokHg0Is2Na2cOmD+x6CJuyJhTlTk+1GyRzk/9sSiM13HAwUQMNAx9WZuSIGaHfxfFFftcBQ8hv
1ZJIY+cuJTT0EmsY82CN2SCulKlf+d78XE4jwuS8u86fAyCPq66rjfTY29QUbwwK1dZNvzQ8Q9/+
DJcDrbc5iAcT3A0R+uyLu3axNE2W5MfGbyveXUX2wQnkNV+ryzi2Lj8tOJ52dGLO8/YsszHjQKbh
2Od68oCW5Oqu3A5o3hqQbpE3jdX2/fMCqILKBsBZuidnh9/GcjXFcBU+b7+g2IU6r9zKOLXfH2QC
wJgr8JhNDBD+bP2aFKdaS3qQ/qnXH6kGHmAcqCup+uVZoVECs4W8kpSWq+f0rDSB8ozK7qujOfEe
jRp/SlED683+ow6g9pp923ryTk/LKrhCjCHF8+h3maejZd4y97KDNuxXs/1QQ1RYqJz3WoGQSIMW
owG8Ov8lxqKcgPtNlKaI58gevPsDrg8TcmnMp1eM0+mv8LS4JbemgO+1bhI6S67dIb+pfXn3KNxE
wAUAUK3Z5rry/0SGqZKqiF0nPqgkM+7ho3QhpgPFle+3Zqv/rujafEStBk47FxL4hLMVjf1aL+IR
cjmaF73aB1Cu5puk0IcsRIx2GW+Ej2JqWDkxzr5vT3BdprOh151DbYMsGm7D2dbR3cTDTc2Dfeul
Pgqyk0EN3jDHDqF+TzSh4LIywlH2OsknDdgrw5+HF2buwNOGPciTHW7fWR4/+eMwF0VRHbui0qLO
HKfI1OfkStv6lfUlgulrYHkB9q2/4p+vCGsjwWFlqY75bNTfEU8uy6js2mE7OaT7SD8b0ZxK9/t7
lxYY9AomJDcj1JzrWEwzGtSGUTZHWOh/02auPxlFMW31tS0cL166By00Rl3r+p/fHvhyUdETBVbI
lkL+g17X6XRHHa8HhDWao7QCzIDgFD6orjKvbNrzmL1Oi6Ydnofrc5235ekotTYtXmnX7RGDt+4g
fBp1fWeMu9TMx2i2rXT/3llZtM8CCoxAQtD2OZtVn6NsBlS8PLY65XanG4DQU569MqvL8wA3F5rU
mn4ys3O0BvLVvi90Xx2Ttou70HQo6kbKdadq4+VGNOg3cpmb5tD0+jWDrZdb7vQsrtR0moM8tcBS
nevt8FxMe7RBmmPcL2Zyx7/98pI82dmr1vzGAKiNPlir1mJvU5pt6GbBXN+kXTK5x3SpuyziwWiY
IdgMLCuYIRXZNID7t9Vmf0l3gTv3+f2yVqWTEGrnIHZFjwDOgyHr+b+lm+3fZP9DRUHfT5EATuIp
PTRW7niR7mjUPtFpbdptgxtpDsvckPE+nlSPq0PS6U8dNXOK7XWB7BLgzW4K0bOuxkjT/TgJJ7yL
vWiMC8u9neM8iO+XsXPLHRF1dqLWGec8JEil7U2fdo6BQHxpIvoMJbz5MiHUHTwEMb48oexNOn1d
I/+zrMkTfytr6ZavlmaL9AYgWa1o3mFRiZiaGD7XhdWUx0lDL35TJHVg347VpMcbSyVTfNDtAW8B
HzPq4Y7WhPU0xQHrVhW85DeoMlh0NrQcwVatdp1vQF/L9ji15fDNbq36j6l06WwQNm+KSEMIwrgV
uQ+4O3V4/h1LsHXvVVzkBsLGifQU8x4wX+d3kVu1QWLEigJtHszHLMOp120740ktnX7AhqD6oBow
FSFV4muePucJBrWM1QmTMdeDAcj39KxnXkX47ufmSFqb+qxZM/80a7dWXA3BPCzXmDmXsYVMCf04
Kqw06skLT8frfDq9bqzao0KmzN3Xo+Y0d9ZSuFkklXI/izLruysVwVfmiOYAOoNcgqvr59kcE8BT
GNwt8OYNriIUHZtQs3itZdbyXvk1lpPZAUE0CGkwg84uXTOuZi50ePO5w/2w9sfUjUJl6bmqgxqD
hiDrd28Hz1cWFDFkB/wOmpErlP50QQuYr8tCTfwodJCJQEfh4PF4aUprGyd2G3D1Vs41eYBXVvRF
xIb1RDcHhtrpoLNIXVO03nBMfXzeQ2no8VbvOtSVMlh3V15ElzN0Xy4jtstqYHyu/eKUwucZN41H
8t78I89gfMqhQuwhx40f+iy9lrm8Mt4q4wQTFH1X1vYs/4yzCX0001yOg22qJJQFHj9hr0NnDxdR
DPRZ2iK+BmC9XFHsMiH68Rc5KTSv0xWlq6hhCjTox9Fxq4d8KvN96SbiZ0OUvvLwe20oHmXIOgHO
gYZ1dr2brdnZ+DaYR6Tm5Y9Kaye01mnoHxun7K8kLJdjeSuddhUwocEG+P10WkIZQ0+Nxjou1tgf
SGsIpgMuT6OHCtl7DwLpCskPBR+yI8RgToey1Yz4iBQuiil5zLOhn+/Kxsw+LWYntijcde8eD2gp
kWzVNljlHM/emdUskBu3NfeI40kaagINjiIzd7VpfgLX0l6JYS+yl6cpxJo78CaiSLey2s5eEr0z
CkMDsnJMB2T5IiQHhjzK4zrXPsVDHk9ghOJWp46bUTCejAQJ6cm2q2Sv6e7UfxWTXk07aqLer7eX
fV3Ws99lIroDn4EiLm2ds41LCS4z+hJBgqnDsaDAvGZnal5ypYpMW+NyHMrVNI+oT0JNOtd+RHyh
5a7qBLtWgHaqVp3CGxeHBOtzr9KWdnHTuZh6lBiDd/s5BoS1aeHezXQDXFX/HD0rX7ZZXffeBl0F
S//YdT7+iaL0xy/VkvvmU+ZnubVhbymMYXRjcnajm/t0RqncaxF9Fre+rfsyhuMwyVL96MZWr+9z
S8TJjhiVVZvE7PwPWAWnwTZePZSeXJq3dzRSiR0mQuY6lg7olt/Rh6hwcUO7b7zNAlvltyQo1bEC
2kULlsRfi7Cq8p8Kb5x+8TgDWzPXtPc3GXx4O6R5Kd0IrEZihfiUYPDRTJbzp81j5d8ApS3AUpXL
iGlE0sBHbfxcWzYCF8/8T27jPfEnS4alPwzCyuINvWTLPhYx4MDd0gtiuN6nxfK3qrE6eoTSCNZY
oORY7CywFepXm4tC7nu9KLhnYoIzPgcxvl0dCAHJlQdbZzjkkL8TzN/NOh2TEK2yvLvhUW/Xm9Qo
7EevSvvucZSB+2x5ZTPvsCCn952hV6DtnClAk0WA7fBRMahjenWuF8ebxirERxzyyuAWNA+GPapB
HhvTo2Ti/bV4X6lA5XWUk+q0Wx6fXnHw4qy1MSkcK7WN+9HQ77pcj50thGegaAJxCqgenipwz/Ra
y0NGUoku3pWB3j7g8IcyIVA2zdgN0Ld+I3+qjZEio9XvQDE4CVzSAGOvsp0x0dF9bVm2mqCftFlN
Q345ozLUXjdz9XXGiSc4FtQhvwUisxVv/9QUe6sIcmPr4k7VPC0TPKQrh+blSXN2NsHzr1VWF2gB
x+Y0JCbGVJnGwpMnlRZiM4Upq5/SWE3JHZSR/0w+4svbBFOQ36ZIh1tL8nkVBi7uZk7ogkSWk1X+
buj14JOdWUlKA7VJm8jObeOr12uUo+sYqZSDX44cFlRsungftMZ8TQ3ilRhDz5+UEcE0Cm7nRURv
7pbEcarqaMmiALxUNo8u/lRXHoivRBiajs7KG6BmAXj8dLWMNh4yt0nqY2cDC3aXRmzjWjV7q7zK
M3ptKCa0PuLX2sj5CzsvPAF3d66PzjyWuFZ504clM4w/geb6Vyokr6yd9yKFRYK4lvbO4rNKG/IN
N1DHJhjte+RKjF07Vt7Ne28B2hPo8yGZBzuXi/Z07YhjAz6BuTraXlzeTX5V7CW56rszl3UUPg/5
7lpTW5f132qPZjvtbKXqWE9yfkySRgNmmYMpREZ28/4JWVSW1hoWcck6W7Yi6TTHFKI51r1RbP3C
bTekhNdSscuPA6SKJ58F44xa57mVb6AhIpQZkzouU+Vxa9NrGWJbXMkdLhNaRvF9MjELPXTgLafL
plGAtJtWUjUCXHKHmPG8nw2YlHNjDreCmu7+/WvHOaXmT1eBP8/Gix3QB0DqmmPqYsmVV4m1rfWh
uTKr19bORsPYcvSVlXq+sbs5L3u66esXkulW9QWoz9q7htW5PKmrFwHy8Ww7ncfA+iv+2XJcJUDZ
i7Thbu7dje71wU0ZGEPUL1V8ZUKXBSqGomJKWKB4Sgw6HcrqLLIfOfKZwMBFxSCe/SHdL6Nhhfqi
T6QkpYUzm/Hp7a/12gxRZ6Q+tXL6kZc7HbbL3ayMXbOhLpamEfqnOuaV2LaS1l7biK8NRWOL5yrD
rUzf06G0fhmwGMDo1NEczNLQd6Y9tPGKady8PafXdvwaV9cXFbR45yxQuIHQ7GksmiOW2PceMlfg
12SPvmZREDHia8/hizYjj0WuDuR/IbKvgsNn4a/oUk22OuONSZbeGbLLHxPf62+0APtgey6DTd6T
Zmq8mp9HYPoPo6iw4sS89lucdMWuB2gZJRaMuEBlfejEiXYlQL/YGZ/mArSr0K1c83SQNeegr6md
zFxLsS2Mi65adoGTkZMGmR7IiGdiCXhdb9J45yjQ7aGvGqFtmsYJnkQ7zj/9JXPHUGhe44TpaFfj
lvK3O4VeEhAYY4zzkjCARIQUhLGMUzjBke9CF0vJj7LjBbvxxhSgVwaUWlz51OueOZ9XsJb/getR
PD63cSY9jDsdcO1RIfAU+WLst12BX+O7N9QKSkLWCOVP9tRZTUAKX/Mqp2qPc2x2G6sU8pNCmwc/
h6b6jgIqT+j3D0jA8RkTMwkKO6dHBXDv4rST3x4TzB2AG+NJmdaT/dHE6PuvkcbxlVzx4mgaL95D
8JCJpUTts5iteFUC1ZmHo+PDhA8tsyZ0Lw1OlZE7eNbnt2f3ovd58tUYZa3/Idv3Qsk6O6BV1cau
wkQXcW6j0R8U7ecRboEqAnBPdlkboRhn048kBHNv27nKKX7hClkh3x7PrnHgUp2827nzU2OrRJq5
34YKfbdwrlSBzHHrNhgmKcOLl03VxUNwXESMZx1PAVeaoChA9qvboc0nyLsdktr3RqONvGeS0cBP
sRd9sK+LwugP5MWdQIAsCaiszyBr9Q/TVMftb6HxZPxT4jcZPJVWxWPI1pEovjOFm/Ufx6bz/jhG
Uv6gJL/2v4DNI0Qn86z/nnJvtnjyWlkQ5rjwxtvUzb2HCYRK/tmSdvoLSoD/xV5JQh+CeXGcu37p
8umunig7vjf6w70Bu0LDFQQy52g9Xv/cbxN8FnA/g3FUYAW2QdCByZRg3pDqv8YJu9xiDIUcMAoq
LxKcZ1saEpWP97BrHIs0T7+oUms3lPBgHfRWml/Jei8ugLWUToaI/BOERl4/p9NKphnf6rIzjtpk
O/8FYyfgfHa+/Rn5Q7Evjdq+tqPPwxDxZ8Vwo4q3yvaeq3FodqeBOlusoyR8qO00L63cLkubfmhF
YbxX255oRyoCr5BHHZ3689pTKdkaqmqdYyYTfYOQqB82+iBCS59+vX1SAftfzoyFxNrG54ZDIPgs
9PliCgK0opcjGaQmfprdFAwfXX0ely1FMTga8TyAl2mNTrWfG+g3zwvan8OxkPCFopENDh+CqhYe
pr0M7trSHqgWlH5bNw8mSK3AD1utHJYPBvyWJUzQCCk/4nspq6iclHunqN9nANiRJdwsxpi6oeYZ
MwzOJYM6kY0d3kGJREchrO2knqCp5Em6A/gyZ5uWRSl3hJjZ/LTMlfA2vjH7/sfeVjVyDlnnWED8
Cx9k+5DjGdtxwto7/q3Md5PmTtNHYn68REPvwBXSVdPG34Xlix+IFtK+SsTipLs4GEZ9b6Kt7v4o
dBlYgEGCSvuEPaHvbDV8YJOd4yxAOnGpzIJI0bHHVnjBav6uyn33ZzH0RRyN4xRkYbpMIPkdHtr/
6R1tPeJE2bl7DITKcRNIRxoHw0qGDijBnJJDFNAqjE3qFXmKqVq3gjhlbWrxX3gBhh3KypncTVsi
erUrrFRKnLFn8QXPdHyW4bsF/6lx0Zb7vKrzhxrB0U9kMVgFF8uci23ea96PgeofdMAY/ZJwdAZe
J323dqikkP7vbNFnaid9ushwmfXa3LVsfVx9Y038RigrLkIF9gij60pK43uijUO1NUXeu/u06Rc/
Cjqpi6jy8xx2No4k0K8nV38m/eiCx9xED/R+nPus2vl52qcHH8GgfKcLJOBxk+ehOIbmYLTuoyNM
0W1trQywc5Y8qWB+zilMirePwzlCZj14NPj4C0AZ/bLzGgGM8xpKosujow4WLhK/w3vYEr4OBiAv
XRo9vH1mDC06U+4nC4OGaFBzcw17+PL+PL1AaZZTCERKDYEDbu3TAAcTjq4SFMuj4fSW/xG/dRHc
ZAu5RGT3ll7vNfAfxq1fD7Ii+WxwyqSC4gxobydJuu3SchoeMWX3i33ulHGxV5qO3/KqUdNsaMI5
YkXD1WhsBaX2vYjr2aLoOWTBrsYPdohyvyueZT8Mz1zOGKJ5fVvYm6EMsinSB003P6qqVubHrsis
n26C8PFOm0XpRFVej90Np9aS93bN9YPH/dzOetiVZQ8auTJUeiW3ufxoNFV11LNWQyn+PLt4/GJA
tqjJsTGuMi8LZ6fMvM8BTUfAPxjTaDd2gd31Tha6luGn3qAwE/Z94XTf3t48F6kq1ys0cIAO4O0g
QJzlWDW8vUTaXXCcMDOIOupcdHTta/ou6//ldGeQ3b9wrxHYgzJzdvVNAYZ1VasFxyEbzHkHfBQT
yUXH/dZvnezOsksL+P4Qt96VlPVymXlCkrCS1q2873M2VUnzf2pKPbtt1DDQlZe7zvBayLbdgUEX
fNfbclPpcu/U3fPbK/vSwj2d9Do2NTMydH8Fj50eh0BMfg+4MLvV+3ig4msO6rfm69knN03QfEik
3j6llSafwRPUw83kC1FHmob4BK5GlXM30zX9Duw+KIELl6O58YHztluUN6fxXvR6J3dv/+LLvUAT
YxXFWaFRgG7P9iTg5xzvYpHfIqDb472upn1Gff5KuLrcC7xXAlrt6M0CcjuHv1KzsJdEU8Vt4vhO
hUdXtXwxqDnJnSt1fKirbTBN84e3p3aZe1Fz5okP4AUqPm3G02/h1p1ej2aZ3WIj4G2ryTW/eVap
EQdV+tV26+q94pi4/NB3t+DQrUw+6wLpljmWHKEr3xpo19ShTYTGvFV7LwVtHWYVFFn11Ff61Fmq
zENYlLM/Zre1g+ra3IPnq5LpGljh8pNR5aaCQB0BtQaS19PVC/LZTxYwCms1fr4x6mR+HFqv/jC3
ffsxy+Xwy9G76em9n4wFpBlM3QmwIHrtp4PSCLB7M06KWz/Pmr2sE+PZRwjrd6ApY1MNtXElPb/c
/ajWoVVtrJhg+AbrU+GfV0dH9tT2NNNvQXzVoVwofpJmFtHbs1r/L6dB4XSUdaP+M0pm2PSGACHe
6tIWjy4Yd1TTsUxvwXw9vj3UBYsT+CF+sPwDJTlqrOcVIDGmXba4c347Fm3zn5v2AVeq6GqH/trS
ZzcNTvLxzq3pUG2X1BZq67qt1D5TWMr8KC5NNlIpgwkrp7wAil4k3vDkuHX9Q3ZB/peQbiEnMdMO
tFq7bbal3qsZEBsSAg/Uz0agNIOhNdGcqz4Ju9Yu8qgo48QD3EZvaVMZWmttEz2ofpYTQz9QtGkr
fMlxV4+xBO+Xr5ho29UDVfurDnoXH4LKorOK+lFIR4n6QnzEGG0wZEIcG3KSjSMQwmj7xtzWtXuN
/ff6UC/uh9BZaHqdfnOavwVebIk4tq700F21SUBj8bMggd6//ckv3kXrpLjNgU3RC7sgNmXSSe2g
gjHR4n4UAuYVz66XODd2ahqbSc09bJBxvPXnoLkSYC9Oz8vI1PFRHSGNcM/mWKBn7481yzk5nX/D
EdP3HUDfK9f5a6PQMUDWirC39g9PVxI7vWzGqVI7+InqHmp/Gu7jKvXeew8yF6rrSAKv1yF/n46y
AIDUgB9rBxSo5YOqpvo275xrsKxX5uLQIiDQrNcgiLfTUeBQkR9nPdo/WAp4e1mp+oMJoMe9eXtP
XARvkLnwyOlRGfTUIDmdjoOYxohER5ocNVcffiDL73/H9aDD76CfZu/zWBXtsF+cLL520b+y7YHZ
MCbURP44B5jyJF1ZPbEGM61ZcWZS1JztoqEm0ASBvBLtXltOk6okySWHmdfq2TQzHrITMNNj23nB
sKNXZlYbp3KJOW+v52sDUd1AwA3JIp0IcjpQHWeiyOOYgQKMtlFCaW/oNadP7x+F6vELSWWtp5xN
Bx4kGsLFmBx7T/sbKDPdZmZ8jYr0Srigafn/Qfyz40SAh4IHPJdw4c7fi6Cl0ubE/XADP1j8VLKz
ImW4GSHS5in//gmuKCsyCoQOLtrNOq2JofcrMMN1G+w8rsRQ4Rx+5Zn12uYnYMCnQNYIWox5+rES
tD4GJRpxNLy53VVD1W9U/clRDyjZ27ucTPjKtF7Z9C6ahCsXExMYKCunA9JfwgzT0eXRjG37Z2A1
eLJOk7uYWzocs/H+eE9CS916BapTkF/36j/ZRDMlMLMCXx5nSelrXNACwSOz3gx5QANHT42bmLrt
1zQVaXJloq8cA4IWyrH4wAD/vyDnlZpqjQzxLlgO4w3SGLxdnCq5cqpfWU6snsg4aXpDXzjv4SuE
GbtUwjyDWWnsdWf6bYEc29aN9N8/H7B6iMbCiKGWco60UMLox3720uMU9Oohq0v9B4Ck9EowfvnB
J/kfHs8r72/tfoPaOr8np45YOVdpCp3J03CIgHA2im3rrK2NyfeQTiKG0/laEktzkmjotHkidQL3
TvNz0ib8z9XYbnrTpfa2iBEhTiv1qSyZCI3pm8auA+O2qkXXbeK+owWkA/z5WvlB+V9fqAHOTSDt
pwV0lH2fNpq0wwWL4qWJkiF13M+QvEkDi2xwzJ0bOE134xZWrj6U2WI9i0QH1/92GLh4mHHBQkIA
A02HAROBs3wYXD83cTJiv4pXKeI57bxp8SAMZ01/kH1xjWB4uZ9IPTBmInmgIAFp+vTA1IKWSYoU
ybEtIQvoKUI1GB7mIWT2a8CQywPCUMiv0VbEnYlH5+lQMBlj1dTQrAbUW3eNkyf7uir/vL18l/GN
7gXSHdA3+JutdTpIY1dunGvoos6FL7d2MLbfR9PP76qiMjYow44PmRiuaUG+GD2dbmL2L/W9FRrA
RXjOMu7sbFYUNiA7tFnuumE2akn7YK74lIMmyzYVYWaPQfBgTKYoPiCZVdtgDZ0WaYFS12PxBRfT
Qf+qpWa2fC+rQbtvsqU0w4ndKyPq3c0X2x7mu2qCXAhbykfCK2nLsg3HOjaROrJL6H569T/OzmxH
bptr11ckQPNwqpq61W6327NzIiR2onmkRA1X/z/yBjZcKqGE/pLAyJFZpMjFxbXeQWTfswrhW1+g
USwvcaQUe2/f2zsSoaGFX095DCjRunJQtwNJot22gYxsMfi5U8yXSY/V1z7qpq+qrPtL16Xz8FTE
kzB2wsUtwpZMlKOBGR1FC43Ycf19NT2bciOVIqAujX4ATlkIQCGLEtrv69Trsy99ktfiXZM1bvWR
pZ+iR63Pyn9BdMfGN7sRk35QE2qwH+/vu9vNvbiAwTEn/6F8uU5PPDJWr3NFEfQGBRt9EvOLhuDB
f/dHuT2t0Mo8oNN0nGmdrc1MEkcmALggczoTGH6/BjOaHMaIV+0D/NN5z73iNhYt4AzUpyHpLtS9
1WIjjKIbc8hhwla4Lk+mq9DvscDP1oc5tsdvVmZYP+/PcHNIPqvN5iIqrUF3bp23o4cqdNDi+HXo
BtU+NcKV56qs3VOTZnt2SJvjLVpCgIe4VNcsQRvzhAJ9MILSOIT1OR3i8KuelcUrnV+umKSlj7Jz
sW4MSfEGX3eo9RygdZJZtarGOyepAyDS4kGJ2/agG238gNV6e8xQp9nJzzc2DRR1xGfIG4C/rkVE
UDarRePGdWBOWXvWtHx6HrLWeRIo2+0dz+UleB0IFzYrwZ2jQHK59jSmNWeOqt0DMdQjICZpb00O
tALX/jKhptoHqajdD505VB/A5dP0yAq27cHqOrM4J4aB6KLliG7CFE8M5en+1rq9GlgDWkNAjigH
wPO7Dh2FEFlGrbUM3KboEeo1TqJIm3+pcBWHsaUac+wHUe/k21uL/+egS9z4IyFFKlbMXQgNTsXt
6izywjtqZYQUp6pV/8N3Jvl0f0urUiNcfsofQ01I7RuQZeC6m6V2LrkvAl0t+iPW6nviVL9r0uvv
TE5PNZe6CnyH9bTodgFv0cogRG898R1VQUcyMsLhPeeXxW0x4al8vffC/yZZueM7fZ6iHxQwzdYP
8zx9qzoySsF0M3DWc4lV9GRW174SD16jhfD8a8QjfaWjjDZ3yVu9khkFmNAiAgdVHLDmKoPpFGOI
ERAvg1lkmJBapgCt6TQ7b5iNLUMKoS7LSwJDFLz+jvZgzsqgNACpI6E8oHw9E/jKOehD4u79I7Fx
ay0VCVJKchaVtPN6KNrCs4xNG/43fX1wCjV23XVuvVErYFk26LzUdRAPXCCM16PAjhICGQsUC4YG
WX6lNt73cyaO9+cCjY6/Z7UpqY7T0wK6Qr97XSAvPOmEYIKHALuqfP6RgHGf/zLgO4h3RhGVeXWY
Fa7v77nIlIKWb1I34uTKWZeHcsIu9JM6a1iqYXMzypOdxK1CqxUTysd2UCb9vyKrja+gAKr0QrUN
93k9zdCKNnqriQ5zGhufVTPn1SKAkrjPPOZT5F3tsdHcU2s1oIk6XBbsh7gctfaptXjb+xRMSoF0
FenKi620c5X4VqolTuSLBrxn6osyVeLL5OiRdswnxFaPlSvNCiZLmc++I602Bwgouk7+pVZych56
qyvKIFFyNTnoaGjXF9MaJCE2lF0PGy9uisNE5vZXEeZgVmupa/FHWRZOdepIJD3f0IQVvde4m/pD
maZT/jGKwGiVvhwTPfFTVR/lGbFZW+ImEprlQ9nkjv2zrPWphzbmTvUjkpql+bFAlQu4NJ1e52dq
qZEdOGmlFieIGEn4i9m21sEQbmgDGAkNlRJ8Ke13UdJ7aGnNaOeea77WszlFIvruNnb9IxxmQVE6
a1AlbambNxcsVYe/Jkq79dHyetv0x6HFu9xJTKV5iE2lT16dCWlXZBBxiGx9A5O+/IKEov4tkiM0
a99O6nTqjyjpdvovMU1ELQTM0GgVMnc+9/3sWYjwtoBYyhaBlCwpcahzi97BHSO2Be7sGMLlxfPc
8Wa/hGpY6L5WzWNzNkK1UY5ZHybO13HgbvcH2xDzK+DPxmGlUHA6AOectB+NQRXXl6aV/DUbSanD
DpJmfUKDx3W+TXrZf8zVHIGZLmvF/OypscgvHeIf4wlnVm5K3+lbyNP+2HRp95hGldI9jFot0Xp2
PCIVfE82nV+DJyh8g1xuOGN+p/8aDHuOvt4/hRsRZVEjoKy69Khu2vgm27YoM6XmYkjR7BezRPo5
qhpvJ4naCJKMA5h0gXtT11/FFA9p3RLDyibIxwxKNHreaCZPPWwhnxpJvQct3ZgWbUteyND6QJWs
Hz0wTgYdZ8QmgKvWHNW4Cb/oUHJ2SLQ3nrxESqpylHVIEGlhruHyZh3aY2yj7whewwtfAch0P8CX
ax9zkG3d3xEtufmFTLaYH6a6xAOySr2GLSvL3rUeayO1sudpctPm4NV0lIOW27A7KJ2jf0PfThfv
u2mYUiQB8dE92olZNDyGwvDfJJI5cuWNYqSfrW5W4xd2vNE9p/Ns949tAmLTHy0JE1VVOnREUQpw
k2MFSaF4vL9/br8rNyvoXUof9DpBoF/fFWFfOWJOhz5Qe618LEw3+xkKHXgYlYqdDs1SMV5dF4sj
9bJZkZq4EYLUOs1rbXMC6G7W+qJSjtxUGrm0Hy1A70qmotVa2GCd1NiAMmcp9q/7c/29a9a/gFIF
DAweWOBsV5vYgoQxLZYHARIStnUcZ69+CYWSFn7ehpg/93HmqYcJwat3rq2k81NfznV7NOSka36V
FTQiHVdpDd75UZkebKUL+1NhpsI+oFraxJc+bJO/+macXwqg7XtKRBv3rW0gi0sCgTgh4J3rb5Wr
2HINkofFCL7Jbyp5rJAvO0SifUdibe2kRRvpO30hTgjkGI1xV2lRhniuhtAzKljO3PoWB+hYo58/
0yUy5/mJM7uzP5attv46JJPgrIGTUR9bpv9HPs1DJK6SPiOUZZP6rBt9CS9SdEjs580DVmdqMGWz
Cwqvs3cOwUa0wVMIeRfMGWhVrztUirQjhPHymqlS2sxRNDw2YbfHzbk9ahRxIObQ1aPre4tOK40R
FfOwDoyqlAdFYFA5l61ydNV03InWWxNyqRmRpUNqwDPleilFb0a0GhgqcsOh8Y001C5lZsqdL7ax
IXl2IpKCqpFB7W/VIxqh/WpaatVBH4fPkEHK773p/mugn/Zojll0vH98bycFEYc6hc434jW/ro64
aZ2i9ucISgdt/piDi30edTHtpOi3c1oaGlTiQUzRy1uzZJrIBASIwktQjln4zyKRDlzHzuv3WmiG
6sEIvf6v+/O6jYvL6eKYwbOkyrYuoUoNhfIhGwnBsmjGU282/fBQtrIwTzLLo8hX6t5pHirHIURa
wjX6Q6b0Yfj5/s+4Pe90BJgzLyAgWNbaHrhV9UmN1LYLZJliZZqr5nuQzPoBU4bfSnjJjzi0p52T
t7Xai5gbGQU1arQlrjdq5OkyjHqtg6gypFPQpGoPJs5LlcjHLHaIHkCr1nuuy7+TletIszDzF3o+
hlug01eViQbIVJ9B2Am4tGPlo5f0rfIF8Yu+/wBpSUafK2+OJ+BuJeUw2M9q7s9ar6gdVBrwn4dc
M/uZgkZR/wXI2ku/J3oLOLrFWjb6MPSd7V54uZp/qWEXJTCEqD9/SUypeEdrqPPxvRJOSbtTCto4
HSD9kKjmnJE5rSVPwkbxZolnRuBa2GrYQz5/KCmU7JzB2xi9VLVA8gPEYqf8Lsz/EaM76ODYFfV9
0PDKO5YkJ80hJMeSviqM5JtVjPk5QlTqqY+d7O0dWwbnvYnVHIU8ZB+uN4u0h64fFdEHM6D7S0l9
ybcd9Krun4ONhaRRC/oCpAzP2/U1NCcKXamYUexcMQNj1Ipvat2bO6nn7WWwVO0XpXMUxQArr0Kn
O3pRVcYWC1mm01fDluMzD1H9wajwpvgfJmRzvH4jc6gNXC9bTKwYdGH2AVQ0HQkFyG2Nkevn/2EU
qp1LlRXO7rrqKVDPiwsjlgEZrzxGtTGglFvtFR02Pw64TTDD4MwpDV3PRWfz6WlcywBJbO+capO4
YAUw/7g/l62Ps/QDXW42sEw3CItWa9O4c2UwF6147aSecGc7FUg1S9mp1dwORf4NPBjzqaXTuJb+
hV4aSU+Ai+JZ8MuhBezHVkNtQCp7nqG3Swfpk1La720Axna1dACnpq4yk0UxCGmOSakQdUWkZGez
3Qb0/4f8AlFOlnqjShDpY5hiqjIEfa/387GgsXKBaFGpr0nEevNOasz0eP9z3d5cpLlQqpcO7oJ1
Xl0iAO5hHeSM6Qphf5hsOfl92SxOKnoW2IadnBW32tvvGxMFNYVkEPLapFnrPjrOF8h5QPEPVKMD
zxij2pvjhPEau3bzLqz0PcfDjY3Ccxhh2kU1Ey3i1SRtZ4LRId0hUHooLL2N2ZIXVtE5baX35quE
lzcvYx78lO8JU9eHLEN2BKZVMQbC1asHSAzjIxTSPezP1gLC1bDpuiMWpK6rlJYpIUBk8Rg0VWdX
eGxk2OlUvZ5MQaI7/ZdizvW3YywW8huVTPh2ZHjr7nspaffaaYOCcwbENoROiWpNlpvZzh2y9bEA
33CsEXpicquPNZpVirB7NwahUbVBFtn6pTQQeUcyqNnZ/BvLSCpDmcRcVKtoOF1/LHui4RHWnhqI
WrMe4klmx1i49SEhYp2lUfY7421MjToQKTjIbyDf6wZeb1Wq3aL0GagYEvw3YYuFhmBolU9k5dbO
Jbk1NzSyLHMhFlGaX37LH9mGqETUsCu0YGwq5eSWuHkXZl68VDPS8k24q5J8G0hoAFDhAhEGrU9f
g33yOO8apaBtpmeu9V6l5nnUSAK+l1lRPYaATj/mEwJC96PXbVxemqHYDvAANRd99utJViPYN/yh
hoBMWD1pqar4EWYP5zePwqt6gb2S3JLArRo28F/SOSuwrjWbuZ0e6A6hPYFiSCPf/PQEDYIEGGMA
CKEYez2dzsaComg51q3RQwLT7PDDrCjtW2VpQEmxajT+aSyqNFuvR8Goy0wLnNOC2iXR4FltHkOU
mv2qMt+qzM6dwgVNmRBcMQzGdWJDoUiLIRqPQQd+3YcWWfptpuUHx47r/2HtwHi4hN9Fqnvdzc0r
KtBjp47BDL3c70MlQwzC2bsub0/wUsNlELJpstw1QrAUqjaLCRl7truC4eWg+Uoix4uNp9Xp/q7b
Ggq6Pnx2cg8K1KtdN7hWbjp1Mwe149L1JfOIex/2xpBdJPjHX28ezQSqgRjwomcJV+R6U3g6fmIs
l0oByUNrbLKLoxgG94x/41v11NkUwKqQiCdcgA9ZM8RFnTViyAY1aNvIO+r4SB6Qt6revnwAlzlD
3JM8d9bgmw616LFOZhWIY1kf6LMjjluE88XIlD19x5soRC+XpH0pr5DC62uqtm7ACsHvywlcytT/
jGPSHeshyT7e/0K3o0ADIbSCKubC59q//kLRYGZx3SKR2Y6ivVD3n5/droZ+eH+Ym21nYFFHKIXP
vIC/10n10OduPigZ7/sFz1IkHmahRoN7jDXtbYSbK4qj5PAcphHO/4GSup5RbxRjKy1PBn0qws+2
zPpjl8/aZVLz7ixEtQemv50aRxd9UZrv4J4QjbkeD3I/+hO5NgQ0mJUHY9JTf+jr+DxqYuc0bc2M
9wjPkkVYm3N1PdLUwAPMLHUIUuypT7S0aBMmY3Wutar+ZsbV3jP19/P9qiqzRCWSpUV7nnb8empO
r86RQwU2CLs4OsTQwZ+cAqW6vgqrdy5Yrx9ZP1lPiNp50Kp170IndLjMQOaCVMdUcDJK852hTnun
8CYrYJWxykDSUuNbW86qWhQnTl/1hjIGuVNN/mwa83Gsuup9XBfDoUVy7ZOTdXv03FvuFOUpblAD
/BC2IDRMrpd/rK2mgQ2mBz0Fc+9jmPZT8Tk3xi7/VFVwoH5E7mzmZ5DVpv5MMWFC4qVrXPE0xAhA
n0TYWSE+aS1Jtdea2os3jJZ5AG9lznSzC0xmB72Owp8dNVDXp/SYK//aSmTl2VlVRxUufZEW7SEe
ROI9dEnmNqce0+DyXY8zi/dtCqs6PZIDV8LnuZcr/9RoV8d+0nDajkj8xJGP5cRkyGNDySg8VFQu
27e+01kd8Brg85aTcEOhovBdSNIZI3DRAFUBD+i8hxK8hEejTMVOULndBgwGEhzCFq91ni3XHyTM
HWFks7OIXXv230bnNtHHph3M8qhHllFeWtMK84Cu5bRH1LkpujFN3kkgOchAqEmtUvzGKr0onfDT
SFvX9A0vEw9Y5wJl6/v2WfSIYB6sphanKrPDj/cj6W3AZqLgbHlaw+li6teTRgm4GF2zNoIKzZAD
tFn5WNjVtMN8vA01jIJcFHYo4OwZ7XoUvZ7HXA8TM4gjfUp9r7Kz9jNlyNpjNIjqaNcUw7iTQm58
T0yQAP3i7kGxYl3nsxQESaeBQXkKTv1hthH9ogOolOah1kelO+So2USg9og/j/dX9Xa+RG/sz+m3
/jbzWH3QGjDLbA2mGYDXso1jW6XVRNsRY4FTXMZF6Jtt1LTH+4Pe3hxAghbGIZXbxf5n9Sk9tweY
AQ8cXJPnPorIZBhI/Y9p4e5JU95u2KWrznuGl7YJSn91SRnWmLQNLQYkNrFBNvTwpcnrL8OMiL8p
4y9Cwdq5kubOLrrdq9S+F/kHEkCecWt79UXDY0gNcC+TDdQjxeToKPtEvBVgSEEEvMAiirmoBK0J
/RhPqrDW0JgYHFccxtqILp0ZWX6NVunOF7sl8POKIo3BF+p3UruGuQtTB/1Wt25QqFHR/NdNvA8O
GZArICs0oJ0L4OcwPBdRkTjHsI0MDZFzegSIsliFdRnTqK+fbSPUMSfvqbI8lEZIpkoUF1WOtkqN
B1hntWW2Rz1Y9tL1Vb5UdoiXVJCAMa9bWmPqxXnRlF4AzkuMQaYOFtwK2KHZMR9sLXkq3VprD7jM
YmbjKjhPnURfRl/u7/jbDUHERBkVCaKFr7n+VAMKRw6UrjBI1ar/GmU1In4wUj7fH+UWIr8gEwFB
0thly3NZX0cvzR3CBaIdBujKcqiAjuHBbVk51kSFpBz6gIEEiriZtcA/hhKDxw9ubyDfM4Hwko9K
38pHvc2UvcrQxvRdyr34MVmA8+BKXP+uqsD4Y0bfISimCJgAb2av9oemGN4M1lk4GIu2AUjkBUOy
Ou7dVCVRjVfxE5qw2UEbRX9RGpRe7q/zTdDkDMBbWuAPlGaoMFxPJxryCq+SmsIC/dkXr4nFQw2B
+b3mFN2TUstuz5XhJooxIOIkIKtoz/CeWE2LPFeZS4VypDn03nPcYepzQbaqrvwp6ZC7rpwy+89s
5wkhIDbXTpy5+Xr0uYGsc+Pz/RZG3/V0kRTOQqUC9ID7O+l3SasUkRYvK3fSmo1l5SYir120YFCq
Xd29VVlktDxz6nldPCvnXDdD4euprJ4RnIuNs2XE4979cAtnRqMUpS763r9bbOs6LIKheHhPCPuP
QzrKQ1umTXYqZey9utroaL7r9tF/OaZ7wPTA3B2BRdauj21z+i2mSR4e72+tjbVemF9Y4+KzreEz
d73WmahjpyDTDAxbwEGwZPwYxlb9cH+UZb9cBUUmjSjrgjQmBuMvdz3KqEh4mKLUAhGK7KGrUf9o
k9ALNLbfzubZ2LoU1RfWCqhc7pDV0Q/LWRS0z7VgGFV5TOzUQU3FQpNaGYuDWTrGMdTU6aW1oz2C
/NYkQQnCBoXdwdCrLCO1ByPy2haNOXSVnoH9Ti8LC+1naQ/yrfc9hCgei6QzIFAWyZjr9Sy6SYDw
1bSgBcP6QFPfedDzMt8hgG7sDdrddIkoPy9E9lVRSUEzpeEZw/lI6/qStPo/lgiNnQ248b3YdcSZ
pf5Cg271vRIROVWi8NiLbKmfIqHXTyBbAaQZnS38KdOdTzmWQacyEuNOWN0cmhR40QBYnApWex/f
mUIJjUhfUFf5h7pA093OCu3L3Nvym4o9Eu5GXghy2N6TPtyIPBhALaIxwKGogK/OQ9haXTKEsxaU
oSmfo0TEZ9l1yQ8UqDF3nZu32gZyO/OMB/5AFRyq4tpQCGSWpi3C9UjzO9proTQ9fkZNivWiBMB3
/6xv7ZqlCs6OoSOJXMT13my6SKX0ip1IhGvJMS2y+FzFZD/3R/ktCbMKKdTrDOqrQMu45VdXlJhC
GyizqQd2WD2NqKjktfJoxMo7VY2+FIp1UqXzb2OYH/rY+1trXR+HjFNvGdBbS905xPYeaHBr3oCz
qCPSqeRVtf5B2og9WpnqdGy68mB3YfZUQOV9uD/vjSDDtbgURniJU+ZbpQJKncb9XDfoSqZF8anP
oiyI0sQ6ze28hznZ2qQLFQ/UPAt9Y8Omqk3fpA5DqbD4/6FCJQMjnu0vYRymj1nodW99GtLJA1tD
Mkn8JOSsjmMeKqo5u5kZiKIvXijQZ0cPCcJDpajhWbUb5+1BdCluUdZCaBT6+Spea2mrRXjb6UEL
yBn7V0M/Jqr5ZgEaZgVqA+gQDUPevqsP1tr9nMB5oFDjKAJpUy09znph+4g67alcb+xA1OnBqav8
t5z365NX60YIzQxznViUzcfBiaKH2h2qnaipLZfL6uTR1ABmRczkfXbT2ZDNYOaRagTR3HkX+hEh
5MkyfJmKSZY+GL6uRf7GiH2lgr+RyT48DTpGHPcPwsbu5ACQT3DjEr3WsnZzS820qhDXzEeeQlRK
RRgosDjA3gwe1qRmuqfHvrW8SOKaxBxEy2+6YeNktFqFxihQvXA6WqmrH8q6m8/357Ukt+vVBauy
FLl5u93Ir0unrVNDj8zAsoZfdq18bibrmZ7EK9f9JzeZXneGu3mvgmRbUBw8ZEAg85i73jROUejG
FNUWWAT0Ki8oTsnkkffTPBw7ihnxMZ9TxOadMavJobquuzhJnmMvNLd1+dOK08J+VNy+fa0jaZmf
QMEl7jEcZaIctFox3IujDM5LB+dpyWKTEbuJ0s71oFPUXP9L5ilCRSTLffIspiTzMF00vM+WPU/1
oY5zMieB9Wv3GM66ml2mWFjQAxTpFg/w/mXnQ11P5HejmUwMcIRUFOJ8OFfHeBTm93rIc/c06mrn
Ho1WMcEywmiCDYv6uHvUW54GfqogE+ubTqwjsjU64Ve+fPdTK/IxOmZNkcYnI0yRZySxRU5rqKlb
nZn/kPtTmBWfXCfUf03UoIeD1M2pOI441PB0UEPlu11DT32x1DrSn6u4EIEeOXV56Buz/RpPYVgf
jFjtXR/RXiN/aHin/KgVlYqE3RVm7E/ESfhPmpL9ylUps8uQjPpPGcIZw+tHpPKdnYmkPDd6UahH
jNd6Z+eMbex4G7Q9GcqiZnxTzKJRi6FNgYixS2v7aKS9cYBy+2ZCJTtwIaKwsBRCbzLAqqSk7w3s
+EjRLV+d4EIr5rQnDrM1F65n0i0e6rxGVnFYgplwZvBDQSv6+GjI0TmNodxzNNgaBQQgLylSykU5
5fo0DVwnnquEzMVS5edZzYbvhcyi0/1De9svYskWHgfmgnyWmyAxUlNscRaioFmaiCpPS0fsueJp
QrUa9RL9iNMZaBhhx+Svc4925THF4fAXtpnCOMZ9qWdPFfLH76XQabKrlGfSvd+4cU1AjSRgLi1c
FXzO9VLEUwWaKgRHaqNL+620Wu3jlCqOg9CIZeBlmgrVXzSK/pnaITvTjpsCugx7b/ytD4L6G7j2
RVLshj3cRTBsFPxWA3MU84cM8eX3SmGYO5WEjayMtiRidshEULNYo6pn11SolpD7EXF+TmkYXSTH
/pD3st9Z1o35oJ1CsQmuxgKIWyUtkADAljShHsTjABfNKt1DoThi5xLaGsXlPHJaINtwZK6/nbSs
rCTW6kHSa0AIC2hvQ0Wkur+NN646YKb/f5RbXN+A6m876EFRDfK5zgr7E+Qy3S+GZH7SGlF/zmW1
997cnJoJFYpUySN5WD1P+iibi1gUTK1ye18R3vjQlI61s4AbGwIMKCixJVmg3rGKNpESd6ZejUaQ
hpZ+HCLvu6pOxjGpsnhnEZdjtMoXUJqkFuDYPNLZfdefCoe21G7BrEEUB4epNLk9nbrJzcRZijJ7
sRvlUxnP7VPahua3+99vYykZmtmx49kj611iuLxjcxqAQcvb+ZQTyE9YJezVIm+pa0tdgMmh0UHy
RTnyeoaNMqVj5eVmkEfth9DS/pOFq0Bb68+uYv3jJckxVb45jfKekPhpphOKiI3+6gIU8cmvjvRe
Kz/qh4+JmF671p4P2mztfIStleCaBAiBSMHCsrv+iQZdEEefWAk6WfgST7N7jlK81O6v91btkFI+
f5W1aGUxi+thSBfpPHm9GYQw6cEJmFWDdrGczZdkwBT6jKRn1L8r7KHMn/U5o2yq6WjYnE3ajBp5
UObsvdm2Js7LCWICkR7I+JKl/wFTBOuORDIEzqDoMX3GwaM4qam7pwO0OcqiPEkBEW/ANdJkpAjV
MT8zaKyxO1e6NM+JbNr/YTtTwwcHib4lT94lXP0xl2QephjBCJPKbC5PjWqXFxtj952tchsZIFcs
jFNQOsxn/codZEP7qKrNwOzV6CyRYQZbonXnuurevmzLUKBKqILSpVgzjCYk8nNDVNzAamTBp2+T
4bsT73JTtmYEMAeYFoXthTR5vW5S5n2iGMQ6wzJTBDpSijFRZnmkrmG181zZGou3Ct0B4DIaZZ/r
sSB9Aj232W+oeEfvxsYQB3NwlWBqK2/ntN3eTmSLZHEuTUiTCvnqsPU9iv2jYllBNeC9bkVm9VKa
XXkBm+T+kwCg9hvZqTt78HfR4TqcMyokP4SQKBfQRL6eYFJ0peYI1SKB5FH2MlOd/zdNvLK2j1Vc
lwX8lViNeZrp9auOPsN8CvNWfB9ACMvDJHTZ+iquOa8hwhApAO9hQAwAYwdYg3JhGPN+6uuzVVf9
h9CLq7/TFtWIQ2+a+XzIYO3MvlF40WtbVcmrFVvaF+qnbevrIg0/1z2+nr6uyFS57ES2ZTHX08ZD
ge8KFWTpYq+mjSpFYgnPDqB8hz4tXOOhJe4fspCIYnYab7HU/ihkajzkIVY++FVgizEmSfEO07zq
eP/n3MYbfgUZwnK5gRhep3MKvpd2jywyzjRtdMSb1IHpNbk7r6utDUbOCNuAnrnmrSuYeo9bSNbq
dmAmyvhjHHRxwBWjeAhFkgQzVF9fytrbYVxuTI3GGj1h2AAgP9ZNCqnpvWH1CUpJIvqhYQHy2srS
/n5//TaubII1RF+gjkuSukYhWkKa7ixkGJRRZLU/VEfRob17SM+nqLhhCTCPEu26KEpc/cKVbUZB
m2N266OHmwtxaAo9S3wvor38GQv16oNbNXr26KRhPkCSt60U7fq5jIK0L3PHR3mxMHa25Eak4Qqg
IAIvlCtnDUAYx6Hkn8hBrXCojqjO4UfSQU+qkNB4+5XAci02W0sn7qYbMM/lnHEKHbLt3D43oSeO
SlEpl6zuu52hNj4/EHUmBeaeOLW2vmhkLrFBmJgVgC+EZ1r6upWzl7JtjUIxaSnNMR/SguvT3KnS
06OxdANltgDBGPi9SH0OdwL0xigUrbgteRDRpvpdp/zjvtYLkdddvECn6FGdOzsZL0C29lhqW6PQ
MKFEgVY0F8/qxplqz0zSBMBS6fZ42qJQ+lBX4579w20WvyAtuan5LFyja6/Hycyo63JwqbAX1FDV
7IsZTw+OMcMji5NjEtonWtT/3T+mS1BdBV1AUbRogBAiPLBGw9eOjZS8l1mBQ2TneCrxa8ZZ/u62
pYbOQ8xnuz/gxlqSHwDrod4IQ2JNYZSyAJqUSiVAKD051KaRHhNhFzsn93YU1GoX4ABUduASa1Er
uCSAufvZCQzUSc5e1BdQWamZvXUuMCMsqhtkIfQt1l+stYTTkVx7QUTd9DWsRv2cwJd4+yjIk5A4
LWQ7mGmre1G2ctSnsPUCZylN9kAf/7Yz+qJvngu8Vb4MWAtwvms8YJIiZyYAnwQgAaLXsXfGcz5n
2Zf/YRQs4Rc85TKjVVQYWmtC6ikNg0709cPsYikU81B9c1eHhguRjZoxDzJS+evYQ0YQ1Shoh8EM
1dkfZyDLQ1TuWYzcHh3gBdCYwY9AQIOycj2KPXWd1/SOB8cyMZNAHVrjQx1FxvMEsEY7m5PnfXrz
6gFoWB74VJl4B69ewUhYYKNGPTYAsuY+hmomj3Zj7O3q21sPbApdMUgEAETVNXAKe6heJnkRBvFc
KaSMU3qWU50Fg57uOUxuHFOyLJ5AMJoXwuC68eAZTeWaWRiEWLv9otOYvK+rxt2Bum6OQn8Yhho7
m8fd9YfyQq+aB6cJ0SdsOlwv4uZBRano8/2Ps7ls1MqW6jXd7XWTL3VjHEFrRsHFLjypehSfrWTO
n4elCvv2ocAOALxbjhJh4XpCse4VldF1IZ+kEQdNl+6hDB1slbt8D6WwtXaEBR6Ov4uA69KS1Ymh
q1X6aiV+9e/deUjOs57saZtsrR3tLgrmnCT+XO2DrNG6eFDIFePQqR+iyuPuiW1Myoayf7y/dlsT
IjaATSDVQtJ2tRmkpSvwY6cwyNDlA7ueWGcnl/3bYzZGPVzXC9Mc84VVBFIj7BjdxKAdGc/Z16wc
vwBs1ndS7K0AhJzUcvuwbLxWrreBVMwiyZskDJraUC606LL3WhUnfiLV4pOjzuXD25eOwgs3GPub
VuGytH8kWzF6g7UAlxd0dlp9kk5sPBMm9hx6tj4Q1B5ApdDLF0zp9Sg2MF6Z4oAaUM4YTzNuPYFp
zt7H+3PZ2nEOHRr65AhFgtW6HgX/blqSYggDQ2rJMcLd+jky0b9sMJ093x9qc0LIkiz94t+96uuh
zLZCBNdjKDDh+t9V1U5PCZCmvXXbnNEfw6yCQotFVVp0M0Gh6vRnNbFelMqLL7WCjfT9CW3tOw7Q
0g4kL2GPX08o0kJkiIQeBr3ovkjDSS+RMg5+W8nuhA5r7t8fbmtiqIVyiGgNokqx2hDThH2KVZjc
5pnpfBZ91nyroPfkxxA3rJ2p3ebgi4Uq4q68JhAUXJOwOgTQYJjJ6Gl2rPY0UdH8Kaw+/KdIx9L0
7WawrMPUKc17p1IQUbw/0Y2NgloVhEriOnCUNaJPDjP0IylRrkRt8FQSwT50o2P8fPMolNK5OEDW
QrleI14tpStyDUR0EMczxmhUJU5JV+k7C7kxl6ViBtV20QemAHm9R4amDSnPMBcN8aglIg3PUaMm
O0DPrVF4LIMaxMqH+uZqJzpjVLsCy54gnFOJ7+monuzW6d5+gLHPAaFIoEA/YS3+aE11k1UUCAKU
EMcnN8YOI0TZdEcKZWsutIqAWUKt4N/ViiVzGiWd1jhBMZvSrwY3PHXWLqr79jChwMZjglPLgqnr
h5GH3KOt4Y0NWn/GkLGsvGeatO4pjzv1zTctfz8ca9BBpKuAhK63AA4vea6oNb6ozmgcVYFkBylA
tbNsWxOCKUt4RdGCq3CVE4tat3LPYBRsdl0/Rg3l4EmsQyvcqnf29BJBr9/KTGXJ7Dg4v1UIryek
jMqg6zF7eurdb32mBDJufkVO/1xMnKRiEjt1us2pLYpktCkp1qx3t9JhRDKPTC0uVf0wuoP85Da6
9S43Oud4PyjsDbVszj+u9lpD7CvLloOkqNPnUR9wXi/c8iLyONmZ1e3twebGfgXKBIC7G2S/1jRz
UWSOjcq/9Wo57S90p79H/0faeTTLbSxR+hchAt5s0eYa9KUTKZLaIEQ+Cd4VPH79fMVZDBuNaERr
9BR6CypUjTJZWSdPntO6rQ+Z6H/3P+v2TMmxIHvILmhu+lV8KPBQ94QE8BLFa3wYReLUt8seeWVj
8igWyVQCNg4Z7GoL9v3kKZ45Oa8VTfDLAb1g6zCMU6UfgTLdnVO1NRgxmVSBtBK/rVXigqCwm7aR
7bxG0ZT7CuQmP8+Xn1hVGw+HPYrJbHjWif0OwHG9J9BT9sQY6+7rDC59UHNnOAsK2DuHamOJYAnL
mQOF4qm+ihKiwbqoiRf3Fda+d5gRWDsqovrn4X1AVYrLSAo+8LJd7QNu/DHJdQABTXSK31Vd8ZxX
+p7zwa+e8FWAIGOlDkrpBih3nfWPWJfjEJKTVILaiddyHNJPAgr75xGTPNtv9BklHA9n7HdKxsk6
Zks+xYcaAX3ahI3G1jl0Bf+KluPs/c0cl1o/CCdcWt8eO915ZQfWHzWvX5a/I+Ju+DNHgU7pfDUx
lCr0xzSKk29xJbT2ALMcuan7syi31r3PWyViSCJJIS+XdzQJefE6DW11SoxpeBlne/mYFeEXGuwm
sPkke9+2Sf7j/vAbO5+WJNBkCY/CSV7FKLN0w960WiybPdr3RFOn5xhB7iDK7Z+PjySrb1DeaN7j
4Xu98wc3NOZYvt5UE5tMd1CVE9C1AzxKW/f9oTa2P4kY1UWkBuCirPOk0E07U01K5VWJiugUYh72
xBw8rL0KJgFDHh0DOX/Q7K4/KBT6otRlorwatZjPbl/Tp9ZE381O3VNI3Poe7iogV5vyNpns9UiD
URR5MdvKK5CrexzQ0LCgDdF8vzNvW5uBhZESpTQegvJej0NZJq67Ko4Cx6mq41K05Z+OG1XPy+KM
O1jyBuWCLUdhkhcvCTP4//VYRqMsALMCsRhkCom9n4RRfZlrHTfVnH5t24lV3y7LT0rZPSFz+SWe
5j2AZPs38J1UozgAvCWvfwMZRyM0CC6vRm63/1ph13zvZ3U5usi1nrEj8nwtbMOnrBDOcXR18dHt
O+2QEsGf72/YX4XPVRSgYil7VkAc5LV6/UuczkpVpOybYEH4Iz+YaAJ4X2jfTOPzPKmp+beaT+GP
2pyV5aVrI7RBajIcrCe1tFTCI0khwlV4CutIZ85Drnxuk1lBC9hVhHceYrWen+BpKl9oi/G691jX
Nskfo90r/dHuTFrEs0atmkPeFU5r+c7sND0EYKG+1nAO9He02BNL1TARJ8tLvPzbaNbTl1QYIj10
LkYKvtZNYXM0wgRzaJu3rHFWJvVXdcp2lhe1F5PymW5XwAC/URqxXDBUjYvPSVGXw4d6XKKP5dBF
1qtWhHZ8mIvS+xyn+aQdQj3KvMDAd6v+M59ntTzAZ1KwrDJiry78lpdn9sWim6l8GsgZqiMPlxi/
lDCru0NYxR6UVG0a+3PldqXyZoxOnj+5dWtnr7NjdZM/WYWm+Zai8yow3R7HXMQWjNkfKaA4zzRT
dJHrAwSK/6WqVnhn6oedR1qlTSG/btKmtDxUbkHJNFfLdv7gzHnWfNRFVZZ/KpOYDAQdOmf+mZlp
lJ9yTRfa+4nGJ8dPYdLX2nFOnbA8wfOIK9+NEmd6aq0Cb8qjXUeWGaC/VeRvbuIl9THSF4uH7GLn
2p4W/0aIwScddJ/EBIR/nQFFZYHpRKiFr9LXOMB4JoKvEPU72c9tXzNpt0zqoCeC4UFtut7nNLYq
edzWCiRBXQv03Oy+pLE2HpJQUryhTAwvTti1QSSy0Z/KSZySefHeL7Xaf8YWMvtw/9xtfTXy2TAK
5fWHdOr1z6kno8E+0AtfHcTZDhoo+SnVm3EnrG6NwrsdgjJa9VIE+noUU2tsbfG4Y+00dv+IijCm
attUO/WZjeAtGUkgA7A9QMz161EMvUTjWM+ioAhDWgy8Sv9DFrvfYi1S9zqYNr4IEgclE0rQDuyx
VeAsO1EsS6gor6FKsD7o4fAZxwaxZ2z4KxtehUVY2Ah48LKGMbIWq0qdLptdg3GSYXlDoeag2FHq
p2V8IU6+tJP3nKrukbfPZRqTd7MRvbQu1pJtH73P7fwoYLV02vyE3u65LIq/urw5Yz92ygraISKl
OszqdLTaufITw9y54DbetbA3Zf8THAdmaHVnoyKbTehdRwHszW89wd8HVFaORiveCoP/r+zH+wM5
urJuD6gHlLymcxb0eNnRIqLAsOLONwttfiHnGnagga1LkwHklW3JJ/S6Dug1iT2FUxkFqotvTVik
T3Ge00YGddCy39nhMGIw4/4QbYnHof1h7J2dy3Jr8zGnXJUAFJC1VzOb15FRJPEcBXSbaP9LtKzX
/EbA7Ho4NkCJlTUN0FEoeKtTC1yO6drCAsao1RzTTGjYNUR7qp6bH8Mx4omDQtVN5WQelFFbqjAK
8tGMQKgqLGt8Hefb4/2vud2OYDn8hbysbAJcM68q9N7tQTWTQG0GOz+BxJRYoi4ZmoCR3jvph3z0
4k9GiczJzjzexiV0TZABQAIfjAyk5zouwS/NaZGvskC3jBeShewJsU+HLHZPCO4WA5H91JJRBFv3
FtlByL9TXXheQUIeMBxqVROFbzZO8sHRphmTzoGGo51TvjUmu4SDDkWXxHm1SZZQba2licqgZhk/
zrkmkkNvdghYNXlvvZdvzo/3F/J2w7CCv2S8kCQEBlyFXid1DdjGJcIYptZ/D+1Gfcm0Mt9Tdr5d
NYADXvZUxjllKEVdrxpZntYNiV0ijTZ6mDAPNg9ob3qq1PpxSISeR7qNpVkOR22dhZdpZmhzzVDY
5YTVy6wl4fQ0dlmxcwQ2PgkGBhq9QJqqLIRdf1JaigwOg86lFc2Kb1h1cqq0vIeCpu+xGG4XiaoU
lCYo/ICMKNpeD0WzhaItKH4HA91yP8BfvCcXgsaeMIL8xVfXIwASJC8iB4xWataro1WjlAt1dR4D
TVkwCXQQEDPemlgfM7+0ouo7LXxx+rY0RTE89aMIsQSqS7FnfXDzsZLOSe4ECCRtXdYGdKmFEdxC
o0KQY2qtHYqi0xB/o0f/YTqf5FozBCfcltXzVf3XweygjrhYAzWrx2M/pfMfbb80Qbzoytf7p+zm
XENQlqZ6FIyQKYS0cb2Aprc0ep8bQ2AWdvRV5N4Q+dCSMKOGIKtXPn6tyz/3h9yYRpgUWLhIUWKZ
MVwPieNB1ZWNPgRCT+t32NuWfqbW06PSE/iQ2ARjdDIpo7MIq1FcbM1sYQ7BQFGxflbzpfiUoBu2
p0C8MYEOFF/iE2V02YN4PU6DX4umLsYYmEZLNUQZOvMpFnkf+WnndjNCaHt9iHJJrg8DD3mgMh4X
2AWoa2+hsS5qRfRyxMbr/8m1tnweBm16yq0I0S5Di7+XvOgOiT4Pyen+0t1EFiYV8p3mUFDlDl/T
7xqnwieYOzuwsMx4NnWR/CnwNXqyRLPXobg9FJGfmEwcWz+g1MXp7DkexqAPbdzpa7UyitOS5+pF
S5Y9yG5jS6J8DxOL1AS23JoSEyURR7tpxyCrbONvvezMoCfhPz4+e/SG4EAqSV9wIK63CmCLDaCh
YDZd6CmOfLFe8rI2R6e+VAoyQt8eHw79QWAfGsg8tAOuh8v1qY4nMwTijGRXsdM15zocv41Lt6ex
uHUGEP4GvJadq9ZasYzeY0TU0mwK1GVafkAOq/8eolkbn1H1zZOzXqeltrMTN4eE0ygFx6HKrJXb
qbQPY2nlUxAB2D/nhipsv/RS66+unoscf6+I9Pw/zOcvz3Spd+Ssi5+5lqip7aRTYJdD8cPW5vkM
KoMq2Bi1ezfA7YUHKAn/lMe0FB20VukWozgNKdUUdHqfHlKFGO0rooyfe967H6fSGd7lXSkObmpU
T1Vd7xWtt2IMhS/SZ0kPusELNGsphg7gNYjGZsBpKyyeuqLKXsT8w+wpY/qtS9kXrqG+7MzyLwRw
Fd44GoAVFKm4+9afXo8F2mAz23Zqmql7xUI+bg6VgRbFoRyi8N9IjYbENyNRfojadvioKaZfAziU
h4eXm7clv4HMBsalt7oZ50Y6eGKbwyWc1udmWDDeVJKfgxX2z/dHun1p/uotJrWBHkXNe232nMQ6
bTFOwvnhNnyvVkp0touxPnu4ah6dyZtPzqhhlicm7V0ZDj2tPYp+IvfbI5FvxEGk2qUlPFkBr/rV
tqu8VDXAZydeFvVwmowuPfdZKHacCTZCO1kpuilEJVkhWV2ZOLUXNUnAFDR1V59KrSrfd04/nsjx
kp0sYGM3SQVWF36HBIxQorkOgkqKJ5lSRhAvhD1Nn/S8rRwfOlz6NhWZMh7aMBalb8Qz7Y0GOFx2
UAw6qM55RM13Z0fdHiqisey4B+SBp7/+LTUmApobR+xsVfwovf7P3rVf2nH6KmgQ8IGd/dDsv9zf
W7crej2m/PPfSvPz0mS1aJQhUFtnOdXQFp8NpdnDgG5XlLc2yAcVX+jfN81XbhsleA3Ly9opnD/r
pjX+MrO0SfzQDad/7n/R5lgQSqVBvM7+We1RLRLkOSjIBLiQjQfVHKcTmLZyGGPv8Ygvm2qoeRkU
i7i1VzmkkTh5Gel8Vh52yvOcpPmzrRbleXLdvb2xsU7UXCVggWQpQMxqn5Lnz1MRj7xwkjg7t+CO
r3leRTuMJzk317GVD0KlhcoLceamdd2d59bI1WkMOofGhrykczR+X6tq5k9VXCFut6uytf1d3GUc
QuzH1q4gttJ0utoxhd3ITZWgMnGphibd4Whv7gkIGmCQYHUcsutdzkbARQDBmUD0KFkNSjQhAVDD
azbKhztQ0OaT4rxUXQGfwSeuh4pC1Y1NsIKg60WPqCSksYYa8un+Jr9Nb0AjEHSnxY5p42VxPUrB
c60uK20MGnOAVWN1Pnbk2aHFDdsvel5M/2E48GcXwoskUsif81uU0MrR6G26voNkTN03an/jh3bS
nX8HVVOegZse5ioyiSiveTqIgc4/V6mpU9mIj2XDFIQNhX+/RiEm8xO3bx+fRv77dNhQUCb4r3MJ
YxaQu2plDgwkVp2L29LPeMzdZmwZbVwSdK60rHq5P5kbW14+kyBJov5PZ7vcrL9NJqVrwJZsUAOA
cSjIYfMtQePhfH+QjR1P0uCidAYwwo2yggiasJ1BM4UamLWGFbAd2x91nmMvZuPWe44Qt8ko3Vay
iVmifzz/VrFpSRZqk5EYIB7b+XmyU0bI3GQ54RdjS8fXZEQJeewPaaIk32dh7dnibH3s7z9gdRry
stfCMu6HoG1o3HdSJfWNQZk+KFo1/YfF+32o1eJVQwE7KuuGgCyUWrgXG76RYR16f/U2MgHJEia7
RkGd+uB6RmeXhE7MQ5C57nSo2TH+GGFWWrRzfihj7e+0Tz2/7eydXbO1NX8fdzWRFP6XUIzjEGhW
Orx0RpO94dS8x/TfuGUkVQTaA/sTNfHVHBoKt74ZA/CYWHQfyXnjY2hrIe1NVfSPog6h34vGPT4+
pdyfv3Yo4NkaXI0R/ZoHFyDLK7r825z3ZWCmQ/chpc5+5pJvD4ndRh8o5j3MIZXMGHqUcQpGwYOc
5Pq8qy5mwSLncxXQ45coGr65Qy2eE+qjOwnkLzGM1f2N7r0kJaKqxUKu9s1oF2lpJuAvqVlMT3rS
TRAjRI72buG5xyJatMNQGthY5Gb7lFSldzbd2HtKI+AGY2q7kxZ57gnal0ra3TnncBF7nbu3ylJy
Oujcho1LjkHt6no66jml98aMR2Slu9p3taJ4q02gBzdrjl5nRDjDJtYRkan6nFc84LGR01+x40C1
h//sYXRT/ZC7Tr3XuLwVROhPBCsAqYMmvcoRtLawNNGrQ5DWVvSkuGn8Bder6Cmtdt0CNg+ArKlx
AYCNryX850J1C/Sfx8BZADbPyVQUFSyIKBe+a3XGm2or4XhIp3hPpXXrfHPR8YKj0i/blK7nnsby
1HTmjDfraLfNyRLYEvnWZC3mTq1rcyDgFwkbQ2laQ1m20qqL7hZj4LqoRqQ4+fkC/GwnGG9kQaAA
UqSMFzipwmorebTddYNhMkrZpLmfx31/KNquSnyiJ7ZUeLxgxHY/jmxtE+kXwrIxizdCXJaAguNK
KDCGSB/5vVUvr6mZzBeN/GgnHG9+n8tWlI0UkKJWgTLKUkuhtYeYpTgDhRMTglGh24WvwmR6K5eo
O93/uM1lg/kre2elh6O86X9LTerBVrS8SiWmsSTh0zAveeYPfVbticxufRlEVmrXtJxiKLVaOTrL
0MgeO566EFp038o0UvLemKdvaFOa9blS2noHVdgckvSE/J8n203nV75g96UkvKC8WIufxNiXn5NG
dQOE0Y1PLWWinSOwOZ7stIBMCm78S174t7kUg8iqeOIhUAjzqDbpfK5xmnhR7NI+mO74x/2V2x6N
Nld4CJK+tLpkKOgiVpDAVxWzkuIUlNrxe7MTIU8ce362Y1H/dX/Ara1CAUU+pqBKAYNdb5VoKTU7
cT1WEHMAza/HEqxiTs2d79oehusTxI92/rXZZ9mX6eIlVPZE22WfMq2d3qPBOf2XtYK/QxCBmgTJ
/vpj5tgelnqkZKIpXfSXEtvpyXad5Hs+jtW3Mcv2isqbXyUJrLx4YWuvKcBaKMxxIJIE7Thn6VmB
6TUd2lFt/7y/SFvBSkYP+Z5HhXhdj8n0yhvjPJ4C7lD3ZJdZfUa6tnvF+sraiYubG/D/DbV+98a5
bi1WCSyLfGByoApU+5HWX9TQfGm6Xc3jrRuU+eP1xIOezbGKH4uH7UrdsPtQoLOfx7LuT16Lb+mA
mMZppg8q8lug853wuPWNvKWoYzMmh9q43iZ62dNbknLIXKy8TmPbRcd2FPplieFb+OhN7hmLbr2s
OGFS9wpCAFon1wPWVhUqw8L6Qe3RMXkpOf1+NWj51y5s8j9GOoNOeTYrH2ULo/BrpXT/ub+Dtiba
lUJR1L24g9ZtVt2Er+lCf2IQTt3k+UPhqcjuFrP3Pey7+TJH6bsSV+Z4Z6a3Ni7EAQKMdCFFKOn6
w5XSUno6UaagHyN9PoRZZn8kS0rfVTlX5c7W3TqNNARDFPOw0+FOuh4sCwtvClWKGXnTic/tYPTh
QVWcca+HdnMc6chM7CDFXN8IVCzB5m0Brp1rsF5LLC37eBA7sWzr7UiHJ6VfsmtoEaubIBWx0dQD
ozjRPHxwl7k69w1uOLjTpMtR64zqZVxKkszCDnfQ9I1Vo4cRtRcMPKmUrk0A6kx1FvL5KRBwJDgf
nnXAlyfyF6UtHt8gtFYziTBouWDXHBZFRLnhUAAKmIboq2MUc+HnSuGc0lLvnu6fga3PAo9CewEm
ED0Bq2BjzR3mPFoyB2m4RMjPRWNWnZVcXeJXXRvEHj60ceQgStI3jhmd9BhaJWHR6M5wpujjDk2h
uYeQLOoHCYOm+71q9v+TJlTLk+3mjrmDkm7sT044ZFZuJNwi1/UHVR1qV4s462gMZ88NinxvUVnl
O0n75ijgRNy22NKhA3J92qgvCWXp2CTQLoqXrNOjw1wmeyLnG2smG3dhA9FkoyM/fj1K6RRLWYp+
Ciph2V9nvWzfWugJX5W2ZMD7+2PjWuDdCCxKPZJove5ZyMw2Eortse17BzPUpDOtgxdaiIGPSSr0
o9tY2uOHnPGkeBggMKXQ1R5xvSnBK3OYA0r4bYgxZG4vF93Im+LQwyj5PvAASvyyqOPiADTW/YfH
Mlw1GS4xIeOxIBf5t+RWowenUcSM1kBeF5/GCiXRY9zglXqw225qduLKxokATv/FIAYYRvpiNRrV
CHemMSDIhDcg/Ri3Sn9wqnmpTlqmz81LXaX1eyepteh8f2k3Nqt8DRGxgfQRd14d/UIaHNrurNII
ZBTHTnXS905rW48y1lF05axzBf1CA9aXbIpxKHV7S4XKKOqgUM3ubMVSm1Ad3J2hNmrJsnqEjqZc
OZCi1VwOZitw2uy0ILHA+vwlBiyFYhJhtgpN6YKewzydijEtzANYEHrxZVgqspewi/100No9/YWt
GSawytQe7xh6NK/XNp1nOwacUgOBaKDfp+pw0hXK2o+uIypdss0ZohfelmsSuhDWVORprwYjqnvv
eqVznzUHKf/7o9wGAmi9ZGkS5+MZsV5HL26gpAPWBrMH6WDytOJnU83TX7WtdDjem8n/7o93O3eo
NCDPDk4M2Edh8HruqgZLT8rRZjDP1fwvKr3zfJw9I97L7W9TCq49IBaQaFrtb9geSavjvKGXZZBU
ifE22H10sUslfsnTqPmY5qF1SmNLfzKEVT98/uBU6lJki1UjnVmF8aF3tKY0SxEUaZieHGuhGI9c
i/f50YmU1E0Uz0k2saNZU3cyw5ppk8XOsreb9AybdHxbDGfvNSa38jU6S9cnxkWy9wVG0roxRbOF
8NSxbwJLsbtjkTu5L2brDzhaJghIeXLQYvPbpvzIMvy8/4EbPAfGloL+pBTUxtXVc90SqdnXs9oE
rjJCAY9lD0nhOuJIK2rvl1XXn428co5A8t7RyrXqs4FK1+OrCWWV/JDSBpfymkxqjIBBS620XMpL
MvkiUfvsYC9tuucGd3sQZfYkUzae1wDhq4OROBDL2kLpKLHpzlf60Lr5aEez6+Epas79MY30Zvlw
f4pvMw4e2eRPwO/ACDeWt3VmTorZ1PSMUTf5AA2rcv4Wc5rVx6mgCrwTx29HI/2lUZknEskajVvX
R58CUVkQFX4VMaono1v0Dz2hGsmVchey3xhLQiPI1OLFLuWxr8eymsgzoySrAndM42fbTmlNLYv8
WVl0beemv41okNro3EFJjUcnIsXXQyWEs5EZroJKbdqjVU/d56XP20/3l+p2e0jpRkmmIjk0SGOu
R1H1pgwjGj2DzNHEsaxs5RJZ7hC4S6J8KkSr7dAqNsbj5Uxg4ebBB3HtQJfFSzj3elIHhuhMLAES
I599ZYiwAIcvkKWHyKL98/zwRzIY7weYRDJRXJ14OsybwsjsmsvBQRq3W/rXDqbFKaz79pLVdriz
/2+X7pe+DN8oLXXpY7ie1DyLe+BiCmy4s31LjU45R3Mzne5/1O1NRFVMypFBqLaRplvtD7tEPKQz
IKioaasdYmQIPtUIsjyV0fzd0eI88mundE8Un/+8P/DtGSBz4EXLSw8sl4b3668rI1MPUWgBBynK
YXnn8TD6kjbaPLyHRms8fAoI0Nx6tAtJeuf6wE3OmFT0pQPbNVEWGHMSHxrg8p1n7e2C/V+ZLc4C
h8BYSyjnTQZhy42XoBynaDrSreOmB6TPJ+/hnUhHLWQHyPZwcHhYXs9dEo4Zhkm9HqTTVFwKNx4O
rRM3HzJ8So8Dd+XOe+x2rSA+QLWnvoyGCQDh9XiKFaU2lkVGUNiK7uG3apT1YQpF4z2blWl/fHRn
4MrAMYMdAxiBbsr1aJaAn51yrgNHtPphQTfgHFlT/K7LVWVnIjducVIhUmVYoBzqG21tMXZ67s1x
F5RDmD9TCaW/Kou7n51OUzt6hslwrDpHOUpe2vusr5OSLhRjNk73P3lj50A+Rq9Y9liCwqwOg+Kl
scKf9JAgsurYdXmmvNmIZYmdkHK7kOhhQTQlIZN6NOtXZqKHadlY2RAgSWRSiNKpJUKQV17ibtR2
7oTbb4JKBVgAlkRnDe+x62WEXaEVPZrSgbFE3lFX6/GUkZ7492fu9iWLxpxsF6WcIXvWVpsFo6ZU
H/CqDZqpUv4aY3ea33fAgU9ZO0ZfYL+lCnLM1rxn7CF//XXqSfsaeAhdh7wUaJu7/jrDbjRHVPUU
LGOjPbV1Pz7ROJyd2irL3iuoLj58BFF/I3DR4g7lk7vverzOyURLikcEi+cCzYa0O5dtax4TWmx2
UtubhUPdB8I9vQWcCh62q3tuKCdrpMHHYEoRHB+00Tm3Q5I9uuXlKLw/aDEj7eISv/6g2CpsAX3J
CHgn/au5jevrQ/3w7cYgkj4oCaWErjV0C57SoOuZ2PTAVnHzpS4cUUSH1ImL5EmbK/ufoq+86V2U
dVn5nNVG7u4kKhtzyYsSRjDQgHzCriJnU6UiG/JMDTzKhudOVdyDocfaDs54sxmlmLq0AgTxMHhz
rVYs4mjQgeipwUCF6C0xJ9rkNKVt30zRJKfZHqPx0e3Ip0BsJXsFeKdGujrcSTjUeG2YWoDPQ/wd
tx/3Y6Fm7rui0rNH66JyKIIIvUJUTG506TqLh0AdulrQCzwcw7mDBEoPz87dvTGFuIBRx6JNDsux
tRBOYhYhOYJjBVlrT5/jRNUOU1UpR2wDC5oBjPx8P27dRGIKMbz7SRNsknIe49fbP+zi2Rvn1gqQ
77a9U2bUGqibW9MAoC3OkL7cH+52H3J9w+oAFOKpCLhxPZynNggQp5oVeGQMWC0KHYdyGpma7/9h
HOIhZV8ImYhfXI+jJhP6mzRjBb2WDu+LRJBF1lW7c43dLhZAG7QDapW8NQgf16OEDU2wdZ3bAQfv
RahFd1SsOmg0VzmmafPt/idtrBQ3jE1yzL0sO2SuB1NDt0ncarCkx3VyNDwlx/xSLxH4b/aakDaG
wq8FWJb4y9WyJrZFYed6gz07Qa7AKvpZGE6JU0atok2d9MBSO4nWxjRSCITvA3JCWXDN4OuH2Mks
hOQDGzz7leKXI3zN6/InO1JhqndC2StVbHwgk0hWR8Tg7/WTpvbIoGy7dgO76sdzp6T9OczxPRsH
sSfpvDmU7FZAq4vusTXjs7Nzq1bnkaGSDjcQZNyM4YTwDV6dVZWrO3F+azQYeJKaAnzNZXO9SVCN
KIe5t71AD5HZ6ZXmjwTP1edW13cO8sZA4BRonbFwYKNrM5hEE5GdDkMYFHQrBFPiDtapE6340+wi
Zc94b3MwSI/8BdcSAuT1V9F2lhcxzoYIVdi16Seh2/+ltDmEDqjcPx4+ZhDpJErBJcajcJXgjHGk
xqTjYZDq1nScqrp6Fg5sWUXYx/sj3aSMPGGAzAzZZSd92VbRA15/UzuNFga2qNJvyMBor/Rq5k9l
M83HNu2Wpzry4uf7g8qpusoX5aBS0BCJfmCSdZFuKXMbT14GLRRDP2cO9dskdfeU5m9PNPFDuo6o
kh8FRXa1YAnRacAKMsAx8a9qXL7CrEZltRKOPyfNz/ufdLs7GMyV+DxINj0Fqz2fRm6j9AlRONKa
8KQ1VvkCIFw/G0sa71DNbmdPDiUJItAfwZXld/9WHbMGr+vnUbHowE4W9RTyL6d0j8mE+/43bQ0E
8R4xSCZPlhyuB6ojMxZhnzs0l5vzcx5b1jMBZs/u5HYHUkcFKJPIHK+WdZwXFKemyS0ciUTkPoaZ
yPXXPyZdfbE670PheV/vf9WtOBY3MoNRS6VORV6/ShALpbGTpBmdINGGd30qjmk9o3VPD9xw8dT+
nJgt0kXA09XivXPKMTo0jrHX8yL3w/UR4EeQp/6yXiH4r0443WKELDpYAxthPHw+8iY/6KCTz4WI
0cysUGs+ZnE9+6Ez9J/uz8DGXoUuLvMFaQ/GC+p6XdNMMa0urBy5V4UPB0Z5puMeyTeR7RmjbQ3F
okpBCUnvuTmDlYjxzF2cIIUY/+rqmQ2ERgmwHENtJ5Jt7FZO1K8GR0hvNzEzrUsHexlmtBKZ+F9B
68+/wmke1ohk8xBNuHFgTDF5q7njcdTZFbZfQTbF2YfKGeN3Iu2VnWTk9lsYA/NDEgNOHuKa1yuU
h/WSW9mcXtD/NWi84ovUgxlXY/TwpP0y/SVOshHhHa+OeKGVzTAKM71AqVFRi1DyIyqBun9/w218
jlR/k3IK0rP2JreaamS6Zze99Nk8HbzKep9UYq97+Har8Sk0uPIl8PZwZbmes0SZSfUjK710Uzud
sC+JTpNZaX6nqcnDeQf0I/4HnR+C6k3PhRFXM5p6VXaJc0fLXifbCYcDlYvFeC6bsNhrSr+9yIhT
eOOSdsj+uLVeaF8go8vVn11Q1qhsf2mN+qAIy3gXtTnMwIJc6+HIL0eUIk8kNERK9XouMU6Is6wZ
swvTLDC8pwc85ZW2kwZsrdjvo6yQ2zDTacfRuuwCzcJDYdhOjnRndn7dJPnOB+0NtYr5ldKw4bAz
uahW3V3cRejvjaZvP8zO3D8Kr1MVcdiJiOJK/tjaTrR0al56BkNNEYppUTo6fgvvd+fgbu4J7i6Z
0bPh12RRBSQ3rTo1uwypqvg4bD5NnYM4if3Wi65+GODgk3gbURyR9et1OMJxz0rb2sguI4n8wSuG
+RSGffLqpuPeQm1+ly3ZGmQ3t8y7aqqmgriYXRJjeZfn6ZG2+Nc+1qyDGMK9tufbSxhkXSIcOl2u
kudwvc37YS6cEozyUi1W/NVp28XwdYxVND/V2tHwh1KqeXjT0E/HJXd2hRe3diVCOvJbuVKgUF+P
X6t0JhhFnl3okTfY93YnDhlkvO4wACXtHIGNICxrdaQ+mOXRgC3//Le0scPiJBcpZ7pDy/UdWX31
BIIfPj0c6lFQpmQMkCPJ56uDZseuPfWYr12ScfLwCzeT56kb9qDMjYljFJ4PdHc4wM6r+9GYVR0A
RyMAVyiLJaGzIHcduijtObtdb1tjSVqKJEoAn6qrTRJXZpFH+Zxfhmb29JNW1NEPJwzbxZ8Hr5oO
fV1xOZeOTb9bE4fZvyV9TxosZkeFCoAk6VulWMu/vSi9d1XqeopPAqGaDz8KoIwjtkYoIOpQDLte
3aVXtV7Jw+ySgaP9jexvcxpHpf9xf3U3TidkKkBO4FUImmsEN52UJkF1MrvMiv0lM5JnF9LoccGC
Mcr0vUXe2rAyX2C7ytxhTUJo4rhYKlHml1h3q3PTV1KmYoZR8nh2IgFVCcFwv+LQfT11NhtVy9wm
vzRKmB9jhJ392EnMnYC9tY1IgOS0QayAVXw9ShOPddL1dX5JauPdZCoKxkNi8Yc5evzZBnIAkULW
56G2rfvWKssTyjiY+UVZsvFYeM58not4Ot/fClurI23TpWyMzBJW35OXddwBsuaX0muLYzHnA+Kw
hvn3fxiF64XgKEsw64PODWrE6JTkF9iY1Xl0M3Eye8hF/1+jrNXaQJjVWo+U/EJHeXIYh5ZUuJv3
9Dy2ZkxWjqV7DXfoGkByIj4xrhmlQ6L2UA2ZTiRAAfz+t2zsM97QMBj4m/rYutI4WqVi9lU2v85F
JHChw4NheFMzo/g8T5GxpzS9OZoMOrIGpkJ7ud7VTpwkpo1K7Gs70l/tu6VpH0ItM45tYqrfH/8y
W7JNQE15T671UGIrD1NKLfOr3rjdE9TkLPd15vO7lsfDzjUmf/f181wWa3n0QPGWKMsq6NfqOJdD
bS2vcQqfHN5Cl3WXwR3V+pTZYWKeMiVv1IOL/exeUnK7TaTji+1Jmgvll3XYW/KlMqHK668mxu1f
rRENxtSireL+ZN6OQjcVMq7sFQ/m8RoRzsQkmE/sPvTIXs56OFcvqjbUj/LIYDbLXAC3Fyklss6F
Fa0US2T2+EqisfGhwgH+pVdq7Yxe+949fbti8kEuBfR+PQPXHWIR9o7z5EhDwbxwDkZtFz90pIbe
92bkHrVZ0X7ag/EwE5Dvw1WQciZVJECsVbaj09Y9TxnfR7E0WXy79/qjPrN8hyGBpu8MwxDvnO/N
76TNFLyWD/0/nJ3HjuNGu4aviABz2JKSOkiTx+2xN8Q4McdiMdTVn4f9b0aU0EQfwIAN2ONSFSt8
4Q0UUa9PnN/Gy2Ss1uRWNulhMnspzE9sJHr8O08Ujpcwd93v794sxBbo76LeY9k3neNKxo7ZTxhj
ZLM7XbRpkJ94iN9tiEavAModiMq1lg+c53pmAc0/r6p0Rkk1QOJuZj5asd49vD2X12vi+mij7oZ7
AQ/kyuHYgiQCP6v1REPAvRS2mL4VqVXWiIY3vfhegdPLntae4RRWWTOMYQyNUk6Rym1U55xORxad
yLyKI2Es6x8TtLM/BhkA37Oedt4UWkHdl0fbKoc+hDwQOKgeZpWMYA8Ue8/W7eXLTNgIaz8d+vb2
CVYIXzW2x0xEZ2Ehh4WC/R+2ztiqikI1uyrxd66MNVMC6b4qOKGfuvk+sayD1KnTs3JmVz9KRNS6
x0BPOv/BjYVhXMYJ5e7zaNgyeEG5r06e+IWV8aCpjBYCyrx1DfDZ0brIWvADrkInXlSCQKM2fTel
J7XIX6y4/pDJ3hw+DkU85VEv9Fn/M3OrKn5y7a6ZEDHAZOBlGppgfHffahUcJD+iOmrQx99c+s7S
q04XenEu2oo8eliyUx0k5UdBre749i68DaR5NGFDUVUHrk1gc72WOK4gIZP35XkI7BlqmSqPfe/r
ABXYPXGj3q0rADUA9gcQQ+o5sAM3Z8tvg0KPTVWex7jvq4Ny4tI/DJhofDXN3NF34qlXQ4frMwar
FNF6UNhYJCNjfz29mK4mbRCGq7DjGOpQyc6SP3yQgN5BFlTT6xBt7cCD1WMjORaKXDhJNDm6337G
QR4oRW7I7KfVu4jnAgcQ7qnIE8O6pHOHWg3GHUH9EmS5OR/axDP/xRY3rqBuOzXk/sTS0qM7UBD+
rTRJxk6apSB/zCmp/UenHoN/qTd1eWjye4KzkosuHkoUpMedb3xzXlBwoLG24h95aOHXXi8CZNY6
X5o6P4/zYIeLp+WHIij34Ii3qD3gZOxXyjIra5gm7/Uwoh1UYdnw6nqcWo5LbyDc7NTOKe/jKhyT
1Ayx3cGZqXYQ/KGF+SAWle1gbm6nCoUYe+pXvA0lhs1vSEVTE96C/0f1wXwyplh8M9JUfHv70Nzc
d5TVkLRaYZDkN9CWr2cqA/QjJiPokSWN28PiL22UV7H54OjpXnvmzoSgf/KyA4dcC9ab7KZpLIH1
htuf29L8OTiFjWQMbjVvz2f9n1ydEuZD1om8MIzvtcB2PZ+iSls/Uao/cxQK+9gqjughtjPHOmid
mJwntDgd9zhR6viHPiKerUJY2t4rsn6b7a9ARYXhIcEx082th4CX6DwXue+qa5qPTjbmD3NeTQ8Y
RDoggyUiNfXsl/8Wk6vvoJlubkGy1FUHED4DyCm6HdcLsFBDtXss4s5xKn8fC1t+iqV4cTrfetbz
tNy5ldbztpnoajnOi0kWhiTbZpOipxrbWpYNZ63p3cdYt6C3t3mDpn/WVLGIlqkeyZd7X+3dh7fz
hCu6NvPR7gOovJWkQqvPwUwJpZWqRxH0afIKptuZRnoau7Etn/u46bqd2+f2szLm2g4hIl7BdtvD
UuExN+TxfBZqJGop60lD1KXHbSs7CL3zxYcxHpbmU9umxUvTCLWc3t7dt6eVOIGMnbgNES6KZ9cf
d1UGMabZXRWPDOf3ogz0J1tXcLvw2dt5uG9PK1LuXLVoPxOl0ku+Hoqb0WyTGOGh0sym77bMl08L
+KSdZObOiq7FDpCn8IrhxW0mRKNM6/WSW9RdCkeLEBXTh1DzoMoc62Zc+jMmVl78pSdJHEOdSmu1
c8vebiMCL+DK7GDYhijoXE9TSsMWZQMtFsKqthZCCldETeJW2QdYSoiC9jCT9oget59xTTJIbRCx
RRNjG2QGKBUC6hXqnBRjc0jkFISBDvYQUsnLezcMtw9FcKhVWBFBB7yeXqJmidqLAU81c9xHxCfE
0eqM5MFoZ3sn+729CnDtpHXHBuVEkm1fDwWYzq6LpTPOXunE6IJJU8CYWcyvhIbZV8sY64+TZqQ7
R/LOUnIOkXKF5w9wY9sGdWRJvDuATA0m4T8iMhIv4Zx1/Ze0Qa/x7cW83axAoljO1TiWq2575Xir
6FrZOeZZVRTS8akwUtL8FM3jU7eanUdJWkj5yTWq6Y9kaoy9DuKduZKZrET8/+EfN0fSi80ChrCe
nO3VbMxeaPfjYTQ/1VhT7pxLsm0+1/XN/lpnWG0vyYyJMa4/pzEOC3JVc3XO66ZxPw6da7cN+RBa
b89JP6r8kBiGEE9clLoXmSK1td/KOsuT752E4Xq2ASd8HwXSh200uUpHL22y61wcBj9W2dELVlXc
LMjH8sWNXTquYxmKmtQ0Zf+8kFD20RrmRmpObC+UtlackN+onguedf9UzJ34BshCiwoXUeJqTP70
7XQMiwxdCezFvdJAPB7BidAeOxk1pVMOoSj6qomqyfUOwl3+6Qqn+UAT0ys+G3ZmWNhdjWijDN78
GDil/SQGJ84PcaufPC1Q4ohVXw6JXQ0iAOGH8G7o9jF1Wr21jLzjx/f+575s0S+rgi6Z0tAC4OtH
Qgu8ZwcDURhB6K9UljktkZSL9l8/jEToCdznn6s/ehzNmRF8rP3hlE2AnhCh70JfGuW3frDI7Hw1
KivyeErDRHXpg4WgpYzIZH03RELtZx0bVjiYSP/G7uQcfYLFOVRtrS+g3fwZULOlAFA57SHzEg6I
j1ZSGMfuHE34kchoaNyTtZSoVNq1fvB5QLUIjh1I9jrHK/dvyR/4aS8dZqGiXwo7lIFZ1JGVp2l+
LHop5LOPVNYUIdXYtuFYqMB7LM0Bzrpbxc7wkCWq6g9WgdrJEb+QxHikvhT/sPU57Q98HMnZraWc
+ampUlWYCgQnImHr2vAkjaReTvpSKbFzb92cKhCcUI4ofqJvCM928wQp6cztotkQH4Sf0nQCcfDN
zEVuh5Oni+9vXyE3ryovKRwuILg2YjncItenKkhbw5xsaZ816pVHJ5e/l3W1h9q4Obowb+APUj2m
AYP60Sb6TNwl1/kmPjdxhkKkRVEmiZStBFNSpf9FX/wmjnx77PnWrVbUn7W61dOd0PDmZV1/BYav
/AAQaDcyAY3fWBptS/882z697USn2xf04oPT5jimBzhdvr20t9+R0BZ9SgMfJmpqNyYqkxwQq5XI
wxkCLVIvmbO/0zoO2gMl9u7L24Pdfkcw1Gv+T6d51bPZXMV6N3R6Su3mPJp1EXmw1w5z3ezBtW9G
AU2/asmu3jDAp7fcSarITpJwYZxFk+O6aXeJSOEKxHWw861u1g6NBXJAqMIeI5IhXG9LqynHOK4a
56xhA+ZGpV0kL+No9f8OzpztYOvvjAVcmidsRXohbLH++1965ovTjOmY+RZmQaJTEZJrwn1a8tI0
DriJ7kq9vH6Kq4cMBBZFDuQDiWMJFDanQZvWilElKSYm7SgpJo5BHOpFJadPQZxiu7rkVfAVcEmW
PZqdSbXbUX41PjuVMw6HHrcM90OTEK09K0wps52Vv4ma+HV0+rA0WPNVFuZ6Nfw+KXqefGgalIGP
eESlH/penwEOag2lntlrP1Q9ZLCdNPnmcK4ZPxt4RSKBrdmqsc10zRK8w9zzMqfeQ9UH5fQjmbvS
e5BtPDZHsnj13m46jA0yNkqBAK5uN3NXZLHIZdJwz45FfCpsDzszofxp5x64idJA1NBDZWchfQEv
arOi0kbdbIzz5VzVRnzMoPaH+TT+E7RF8N2zFrQSmtj+ktTTXpfw9rSu2rAUjdnb/ILXotIvG9vK
iwIacKudx8F2z2KY8mdwse+uOlKjgZULWBndIrB5m7hMOpnfG3EOEQCnGfaxM7x4sos/qmDXBOh2
b2IdiW03nIOV3LMFmgaVFEPtdQEpYFF+ldLzH9J68E+dP4mDN+jxv26xJ3txuzFffTT4cHTRVkmy
6/MghyFrF6JV8NGp9ZE8qcSWbTK88uCLRVseUq2vgvfuGOqqtMNBeaxpPTvnesyaNkVtO1Nwdgyj
/X1Qs/doZX0VAbxBvtVNyvKxK8rir7YejJ3g486eYWgaQKuiPTKFm81adRMl2NEOznERm0f8qa1j
UMzW/2cUemnU+VhReN3XE4TvlQldOMG5omQdTlpshwLZm51lvL3YMfLjtaLLtNbD/U2uOevjUGiD
FpxnM24i9Kz8Q99O/cVtqI6/8/nlizEAiQl1Uf5xs0u8dg5G5YIYFlVu/EVVsf1Q11X639uj3Nwk
jIIYLFczeFTAz2uc9cuB9tKmGVSw7n+q3+qnh2fIJ0uJevpZLqkvIs0j/j3ZyJZ4YaMZ1c+3h7+3
N7hnOQZrJMXVcj380jZSb2QS8FDGWSQqbFF0JeedB+gmWGSSXClQRxgDlvP6K36ZZLm0akIGxT+X
yG/YBzf1BKi5QqUylKUe5GGGH9dfVjt0ii4lRErwAcW0h6+58yvAo9iEbtTbEfrYHEFicLiQpFln
IUffOZpyrj9JXS16mNpTcLGETIOwzE2lDmiRp+bvdpVigvzuBV/Vf2mTUgzC1XPTYTG0httBiuAc
LFl9tOMY4bKgHnZGuXPDcbURZVHugvG2rVBrsTe1Zu9zGP2xDvFR/6OJjSw0rOYPY/He/9DTfQNd
z5W5Nhi3geqSxWa+oFcKBW/UP8IWSR6B5w4frR4bN8+O93igdy6BtchPrLq2neFOXm+ntkhSCm55
fB6x3EPpwHcu+ZQFode7aqd097pS15EdcGACY4gnuF0CbL0eK5l1REvwCb2I2VfiUPBmrmo6OLGG
SVFbX2aviMuTi3Tuf2OD2sEnN0j9LNQEaqxlao5jlFo4CBxGY2rH35u6EN2Lrgoi7RQN3iqsW3/x
DnoSJM6nluWdPxlNVScPyvbmn4R1TvVQjbXMDyPaIvpFVoPfHIolpjk342YuD9LF3uKxGjuksq1J
YD9hjpzlcOz64eM0aIkdGZ7KjbAIZJJ/tmXtgYhxejd7aGlkzJEB0WM4jKAl/UNZxZZ9nMRc/116
uAU8qKS3Rg6pPTZRoBnOjxF/6zqcgsHuDjpEFzB3WpN3j4vlqibsAjeRqNWvl7NRqHl5nmoP4V+v
JTLb2eN3IodV65NgD4B9APTg+ssQcgLSbNnj8KqXIwIbU01rUC8+SJnJY+Fb6rMRF36yE9XeuTHB
EdD0gBuz1qw2m6+YUMCc0kE7632Q9S86DiZshcnUqp1Y9s7LQIQJr3XVF6Ahu87/l0sTft+UGv2Y
XFI/7r5W3RhnB2calvIRAW+/SEOTnuEQOrXfeV9GH0bgTinyzkxJPuEaoR9Oe2nLt8J10hu9LoFi
KGX+0iy6fbSa0d2pAt4bBVrmqlG+HuktqWkuXPxWOVDnabGTY5bOWWTb4t1NDQQ2yKCpihAB0QXY
xA1B0JE2CJiLYuzrKTS9Uj0ipjMnkdbVe/ZxtzuTh5T5oGQKTwzM2/WXw4HRnrqmSi4imeVlxJbp
MM7sybKy0ifKQM0P3LT2HGVv1xFCGMKTtK2JVm64/72ag7IZ/eRikNVFwdAnhEfdu9GwK8karUTq
S6twzxZzW1Dh78fUTS5ZnxhPduWL3wJ6C2FqThQ/334q7ywjcRHNXFjklAy26oyUfxOQPlZysQsV
Ne7wNwIo+LE0w5NLLengazsH7vZZYW40TQBfrvokWyG+zC+NNI6L9BJMvp6ESZmVEV06+yXoCGbf
ntvtA82DQtd2tWKibrDd9UnRaKrD/vbiDB4tDDX/QDbqn9jVxxAW1J4T0iuc8/oVo/6ElRowZrJj
WgvXO3L20D5q+1g7T35n5JFck9ez64yJzpWdafofcTFyc6ZTnBZRAlwIXWhAXc3DiO6THoq0NOwH
o3Cc4TjQ8/gDDWIaA8NkNkg1NYOvRa69NO0/by/SnQ+yKjXxe+n6kIVurloXVXXPEp2LeDwK8nS4
/8kBLz1nZrkTBd9etdRt4ApwmyNERYnkenmWgEdqDAr3PAAZgOlIX+crT/U8RanmW5/wbJDnuerc
z52dir/fnuS9sSmkriqakDVv6G9jr0u4VBCQ/US/TN5oRq4oLXoVhsAaC1W2zyuy9AMorObdNy+6
lqtOMIrSr4Wr61n7dlW484SOAblvdsoHVw+p+gU7O/3OR0SPhK1Okwc8zRZSpOhsjh0E7HOWee6H
atFpWkDwnn5ANIl/f3st79yBa3xvrFVTiM+v8KZfn8y5NFlN16PitNTHpK7Fc2v5e2/J3VGoacHF
gUoIV+Z63bp8rrt6Tv1zK+nVtMAP+E72Xnhz54agJEsLHge6VSBw82IJC9SXGHxosdn0p9apL3O7
6jiSO4RWh1bn+1eOE8CVxAVPnrYJNtK8zR2VjP4Zy2D/UTa5dWw1Zw/bcG8voEECb4qOPzIum1Ha
0ayQ3uxoGjje/NtCl8gn4Q0nVCf+e3s+t+gqsFUITYFffmVTbP0+g2pK3EYz/bONi0Yboi1Ul4fA
l8NT7XgyOVh9Mf1oRvLMkMA/b4CfDSKLdBf1rePbv+XefuFn4CO45r+gca/3y9T49VBK5Z9TTTPI
9pIlst3Gf3x7lHtrS8RBN4bqZ4A6w/Uook89mDYuEx7zMdTcaXgo41qGnpr28q97WxNQODnsKmZA
z/96qDy25ra1aEyAhux/q3x9OJujLX9HN9MM/cYMvrw9tTuBwOrbStpgE1dx5q7Hk+YyOWXZBviV
DGpayRfdY6MMMBRpM3yjOVtFqWzfre+/qkGQO68iB3RItti4TBiNMc+r9oqfo54US+3D1FTN0Xe7
5P9xb63tb1oVvARIG19PcIKTGacxp0+NtEsTY/Aiodo9r7t7+5AeDFBZnErW0uf1KF2WpJPTsw+N
WUzPWl2kR1j+e3Hovc2xauat5w7G1LYVkiCrm7TVzO04stunOhs/Z2lTf5g9vX5Mkrr99+3NcW/f
kxevmhoBdbqtplxrdgG5Lwc9J6x7XBLD+b7o6C66qW2d3h7q9TtswiiqR2AZX3uATPF6BVMfhaZY
6cHZcmYs6fg55WcZDJYRKjXZQ1R5nqw+9n1jpKGvWcgwml2ntDBptPwz4oHWyzC6tfG8FEX5PXDy
8iWxneVHi8LLjzpuls/wVZI/cnvI9agR2u+UQs1TFeeADkQwtQ9T3Dnzoz20ZXVscZ1G1r8olXfk
LBg/7NIf9IPw8wFPn6yitmYUlb2D/LuFbLDIK8qHngdKj9yv10vgJXA2ZUwiZZapH3RhWc66DPPe
AuqLFodDlYmW5Zz89M3Stf5MMWD3D1bj2NAnM8AOZx3J2Zo3DKDG16mc3C7S4dI9wshosVfqa9We
YiHy+KnWB5F+tkut/O/tz3gn4kJtAqLVWhRftQCup2CmXg0omZtyNisFwsBMDEQkp/mxb5amCNts
8p/kvIxHw2zi95cPLKq93JpAjKkDbslQOppYqqW0fPYbiCdBjg4A8fb7gweCBnoqYJWIagG+XU+x
KBx4QjPE77mYFYUxCsAAJEw5VIe8zlriWFm+v7/Lw44oFrJOwENvOjmeV/WqnhOIhYKKjyvqbDVJ
1MK5xdrs7S94e8cAmOZuAX0AiFrfcml0rNkrHfPmS04HB+z9Io5AJuWT38zWoSnKeWfX396c4E/B
SeuMimvhFqeUJLEdiGVdznIejym1zgM2bntxwp1Z0QBAdI5WLWWf7UdrjEUvliYtL06RLRh02g9L
SdVsruKT5s/eTsR3bzRQbavoKGcZOaLrLTIRvDaB2QCYMAp56PQ+P5m1gei70f3pVk5/evuTvbJX
r+9OFKBheMCgXYsHWxXLYib36rKpuljWYOYPVCqAO2nw6cRjbPtVfilF07TPsw2NIJwVbIDDtDiB
HaV6bv/Egtn3j5PeiPLoqh64j9cv/ccJWgRg4CKf/mp0q+kpZlaZR3mymqu/Fl7v/uBPUvy0W0q4
iANI77tj8FwcqrkJst9SkCrqM5HF0h+gqBT60SyQ8Do2WiK/yt41urCbFrMPq7mAnWN1s/onYaOP
oRoH/7MLiBTLcLMbv0vbhn7skE/lD24Dbfews3x8jc3qkTqRChA+rz6um5dn1lJT2ZhtX2grpJFh
qfFQNZU6vj3K7VsK9Bec7NrypUywlS8zwJu00unqS6I5zndTm/2XeIqbH4OdvZskTtmeTih/UfYj
UFiP3C+pmhnMXEqdrC96YjohcgP50Rn0PQWWuxPinabpSaPgRqov82RQgpqsLwvS+CfY5NmxBuZ3
quRulH9vKPimKycAJRtC/esJaZqbofjU15c0i9WDho8IorBd8dDCidj5THeuIzLDtYm0QsXBuFwP
ldZBpaWaVV8QZpWn3vXj02rquLPl7k7ol1E2nUnKz03eVHN90dA4/0tO4FrE6BkPs7nkO/frvaEo
8614V4o9Nw4pIquFjuI3m0EMX7GLxLZvSNJonsc9U6Z7S8fbhBEaTR3KLptIu5iLCdxf0lySxCzO
gAOyqAy04Pn95+jXUTYRRo8OSieAoVxay82+T5kdh36h1AXPyGEn7bs7IY4QzEtSvxuKQmKleqfh
Rn+xsOQOyTX1yNUy/+HtCd0bhQEAv9EGQ9JoM6FuHHN3NK3mUpZufNSwPzr2Q73nf3lnG8BlYRqE
RbQdtl1LSgZp1tVGfaloNYU0xKfHyu+/drFWvru1gXgMoFVwi3T4SYk2J8igPjRIn3uhnseMBqmR
PCWF9N+/D66G2ey2OPUH3xF6fRnd8h8j98xHkoApRBpsz4Py3tKBh6DqBb/TQrv2ekJIKTb9IrX6
ksvMP0FOaocotxLnMxDD3N8JHe4MBvWRJI9LlW2+dVED9pXlZe+2F9Mvx4csQ0Clabvyj7bz9hTI
1ihk8+5R0UPOan332H3rxvzlmfBEEuRBl3aXVYQDMePZ+DQMi3vulsKIzCpzLqXf23uxyp1BV+lw
mosUgymZXw/aNJ2X+OPQXXAe1sbT4CaxPKQiGL+9fapuAQnYtFGpWeHTryWx63FKsiKzX9yae2H+
PIsOLU/9Z9E2kCjz57yxsjBZlm/Ygr+8Pe6d07xWx1Y0EioJ0Hyux/WFtsx5LJoLVavq926R2Wds
ferjzijrpXD97QhZwM+gerli5LZQh8xVU5lyoi/Zkg3mV7NWbhK1Nm8KtcW67R98Pc7ll6m1UvuD
dIAHhgPm2UMU8KzNF2yS8/SjqWifPA+VOQcf6jEZ+y+JKbPmg4oRIQvVrFKB+L8cX4ADdn8HQZ4n
z42tkursUqT1HnDtVD0GpU5LxJTwyY9BBwATuB7kp7MOEtuI9EmQgU1Sj/9MJ7tyQ91fkn+9ccaK
yWjHpvs2ea36YjpVOZ5UaWtfS0pV2NmKPPsv6Np0PLhxbv4w2mFKD703uXLnlr89cSwlGCT8kVYs
5bZ/o6H+S0+6bC5LCWHck+4QSQduQ1HYzc7hvt0c10NtTlxaqn7I7Ky5pJZXHAfIZscOYu+7jxij
UNRe0Vw8+NtKSjfP6DEGHS9knGgPRm5ZUYv5zP9jFKravFywmbHMdK83urRlmuEj13FJLMp7HK10
btGUWNx8Z9HW/9F2q3PtrY8KuS+J9/VAM1stdnq2elx0RtT7szh084TjvK318gn/Y2XsnK57O4Ib
eOXsUlqmSXA9ovDLbBzIry92Ovj/OF7evVjN0OihQytiZxlfO6030wNtiokPUecN39ML0sLShr5D
KaBzcAd0CtF+mf02XU5kav0PacSy/e4vaExRkXKN+iAGe5kfnNjPfu+yqtVDGMh6ffDrLg8gCLgK
dWTVp3+U0C+CyO94eyPIGaZFWzdwxqgYVDl9d+2x9MJhHBz/lCp4BaEc6iX4ysVdLA82arBmlMhk
gEpMTWwJbT9z7IchcXsZNlyi8oAHtNKipDW8JcRJ0GwONf5miR/6FEPkk+7NqjiYdZoX7376oU7C
N0RiCcwbbYjr78MirIZIiu+TZe2RIqV2LIK8CHno9uQP7mw+8AZrB5G8GgjAJh1o4OC4Q2t3l37B
QqQUI6LTwhrpTCn9QZXJ+8H1aC2gXI/m1uoovBUT8xIzpXc4dxcnr4u/FJJiMmyTtqdlrmXaHhb5
zn3E1FbhaSSY1g7i9UJmaAa5bcZouq5EBGUsj7w0NqK3H6vbOIM5eYBjwZauqI1NwSygptMXhNKX
mWbNVzZp81LIbjpwSxXhZCXqQ58G5b9vD3rnDK8pvQdE5LUOs3mHrUkVRpYxqFPOZjjqpeQM+P/Y
1aQO/4+R2IbEM2wShFquF7EOujlupN9dkmEBjoeCRYeWa4X/0tHOeFp2Nv+9b0aAwfdCbp1i+SaA
ojSW5zoqPhelT/HRwmPpkxGoPf/Je9+MBtRqBL7yz7adhiC389ip2v4SdLpy/nagpk1hKTLMSPPW
b4ILTuK2f9SIwPbgG7eRGwBD4id2P2QgEv7r9SwMhaHt5PWX0RzrPwve5zkJNXiGWqgljVGEaS0G
JI3yvFChlXhaH2aFlbo7z869DQTRgYiA9tQqR3D9M3rTaNJRlP3FMRr71PZ28yWe7O6To7L+6e0d
dO+T0mAh9aOUspoVXQ81ZGjZ4zLTX7oiGOOHxElN9zTHaA8c3x7o3m2GD+SKTFgJxds+Zi8NtMsd
h68KefM5KbUBREo3ds+BuagXF7jlDuznzoAooNGeXU//2tC/npmrKQU5RnSX3BuBF1nZX0FaF6Gf
FBkY5T24251PxiVN0ZomO/Pblq6dOJmAXPAuNJrVfUmLTh4zIfwv0p73gsY7n2x9D2j2rXKbQEuu
J9bmeHyZE9cLmEWAzYVehnM92u//Xsgi8vyAuiDI2vbfqjIzJvqKvD684t8oqyg6QFljfnSm2f0N
QbY9Yvv6nG2CkV8H3HafFZgItJrc7jI0Rkkskn5pyvKbAswNovoDqLH/usDZ6UDfW0pSGTIZGhwE
4ZvXXGY1S+h5TFJpRh8tiwqqCFEl4/0lEC6TFWIHFolKyPbmNKw4qwfyn0sfQEuN20EL486oo2np
9krKd65PhgKdCD8LPsXWu0rLFq2P56q/yNail+7r03IJ4iJ7qtqleF5yczhWerwHAbk3KpkntQrg
M1DDNpvSix0vzudUXOrFSx5lIYxTYk/DSZq2vNij6B7dqdqLWO4PSrMIfAtanttyz1QVSWCXcX+p
aaY89Z0aQ1PG9qpp1x+ymne3bHabVLee2qwriuYAarg1qZJsHgljsXLAbY24jKrr+lOsFe0TvVXx
BaVxMMNuI2qkJ8r60OtWAabad4sLhCSs3jIHvvnb1+qdewfwhAHLA37iChC9vgzyBO4ITzY/pnYB
anTzYQDeHCU40u7Ayu4sNmp+yFzAUoPrvH0b41GV/YTU3WUSU/kzs/TkT5we22dY+vnnwNJ6gpAm
eXh7encOKC06mrnIMnN2tmI4djcSadjNcNFsVXxUde09wyevd0Z5zbOv7x7KCIjNrhUb9Hq3czOD
CZ9Pm1V0u7Y/VrNRor3fu8g0YGyK1WsOa71Uh7LIhmd6ocuhGsrlYJa1PA2VRCcM+dXqfV8WYjn2
DGsvm7IpH3iLgxfKndx88ORZ96msWHFbP+UqSM/OpN7JPlyHAvJOtr4aGfO3TaaRtRnQ2D6bzwhC
aqEZGEnIf+2e3vUtX0dZ2fKEAKwzgm7XW7XEJdvy5m4+61apR6mj9ydCn2Un4t8iGRhmlcSDtcJF
RB90W1qEolAMfZapsyWoAl/KoE37h6lfPO5COhLg6w0hmsfWrq3q6OKG+jPThDv+sPxRShD/hf6P
W+aq/lJbqUqrcMgG948CPq91tOzau6iuaQHAaIVlHUWie+90rll/PzOAPUbLHUeUbQmF1q1vtIuz
nOvZpfIPFyPhN0hQWZVV7mz8V2efXzb+OhhnGugezxI7f6uBG1AJtfUht86ta8AXo0LWIxy8oEDC
PgBS4KIYJ8r8MadoZoalQX34hOOY3kWGmTfygEmR84/gMRp+m6rWzT4lejEWB7urUwRTtUQ9BMsy
emFhaPJlMKeuIO0q3d4Mq6H1WcBs6IuX0VBad7AdORgnK0WohLGXvNmZrHcdYKxzhTi+pucUqCDm
be5tF/pr3paFfbYCNFAgv+TDQWl6EpVm7HwZraz6u3H6dzquvI7KLqRcYJGkkTZd7/pJIiiitaZ1
Jl0x3NAGSvigoMhVoS3eC/19HYxyOqx0CBdUFNcl+KWs7lhCBEWu7DPKWhZXWKoOsI77nS7LJrJm
lNWKguuSTUrasJ0S5Haz8zLPPi8oSD7ZY5p8s0rb/+BkhnrEinfaIWvdGw/048p84zzA9LieVVYG
M5IYKAxkWeyGdOCaZ8PN8idLJuAA6n5P124Tib7Oz6c7gdEGBZ7/ydv8sorxEIgGOSXnzC9K/0AQ
bTq19HaeGlh9YZMq4yN9c3USCLzv3Pnb2OJ/Q+Ni8soOAqe4+YCiMX0Yofj5dVrWh6Dw0ochnv8V
CFo9TVlaXXrDyQ4t+ctDEQc1jpMBtggL6/72Xb0JK15/B8xt7gUyNZzgN7t2qOEs9xTc4BaX7oks
fY5i6CEHrW32WrebnPt/QyGIhjbSqmm1zUBHEeiN6hLn3BPehFXZ6IesaupDNTX6o9nLs5QMvAwV
Tnxpk+yUNO58a3qFUGvAsACX31pdVtBTSmcw8YRslBt1mTk+cIRYWCcfUM1p0yOkbzSKCrnsJFhb
KPM68auht8lH2wtX61L33HfddByMBX2OQnc+2WbrnRRw9Cjmsz+PUy0j0cnkwU7eCYB6/QlYvq3S
VJCEb1irNtTYovVz95zllXvqDENGqeh2JTHXtuv1K0OnCGY3gQzKArTGrg9wTPTbIAWqnzvDnb3T
2Mdk5EOHJeFxzFK9CT10MNvQFJnxyRbdOB/GgTZT1AdeNUTKxXRsJ/G7/ezwnGggILRN6mdu6Z+l
iULmUFr6WaTtWfEOzc+W8D4QbOKh7Tkfc8QldgKTTSjLWpO1s8/XdQYQsX1+ACQvaFjaLELllEdN
T40QU8F55wa5PU1ckURzKwySgv62iKuKsqMPFlvnRToTXhhyfBJggw51GSenBvQwcvCq/YmoE9Xr
dNwTcrszyfV9XXFGFjHYNvnsFkWdJ6vsc2M0DgJBQXbx6P7vHJ27o9A15t4h3/S3uL3acKq+1Cb7
TJCqP7Pqxfc8+T/Ozqs5bixN03+lo+7RC28mpucCQGbSZJKUKH+DkFQseHNgz8Gv3wea3t1iksFc
TVWUkSgSiWM/85rSu2Ac9As4fbZs6WbRzuKeo557XobrcPZFea7zbvU2qOZbkZdGil6YAG6GP2I3
NHem1g3OCX3DMT2pwg1kaGdN+uSvXpE8DF036ZxchV3CofMGBAGyCMGq9qlRuHtdabD9dCes+8T7
YBaGsNnvqcrDXPfRhhOOIwB3amWtew/CqIYlzBVlGnx3JvcHjqHNACIkQ58wfvvof2VwOYwBPCGF
vIXRZ8eSk4F4k2lh30rhN3cCBXA4x1759e2nvAzGuLzobNBwQBmDPfj8SKDkaHfQ8+3bJk3kY12u
42Pqj9DKZ2HtaNDO+16r5wuv9squxxVhg3ySgXCynz3UNlNvMFcsbDtj7K5Mt9bwFLSsK0IKGzu3
IN/1gV9E2SjKS1IJr4wqHUTuUjpH1O7OL3azanNsazDew7xrjlHYcuJyqi9Jqr7+FK4yJI4pgp+f
MfrIEgWz7d3KWVU7Ojj2DQ5ll0q5v7hdZxuDostmIEhivmFTnk9ebvSYBmQwpQqk+PBN0YBILgb+
RbIf9sItyq9rqVsPctHzx4Cp/c41l8VzP8zfEZlWD7+9lLaUkho2RWzqr+d5pagwRxs0/CNBkd7Q
PTgNJW47PjTPbErkXaBZxf7tR74Mj6j7bLxL2AlQf85jljRNOwcSNXphjZacximwd/liD1eNLfUL
B/rLKWU2aQQzm1QOUSY6G+vJSQVhoHZbgQxwQzV5nRnXnluYF6L6l+/EdLrgRqAAsetflLX8RNJE
GrRbrZfya01OXIae6M2PyRJcUt58uRG3pcMdsXV4KLicbUR6WXoTrD7PSorGi/RqtpuwLv1WxACG
siHU7T4fotkOlIXkfGH+pj0Tl7EDRowckP8CqD+//4N2XYfUaNIjrs9+2FF5jqUUX353lfAQ1EzR
0qOrRMHw+dRleT2ONlKMR2/o3LC2vfEDtMk1aqbMvdDseG3yACn8AvFxeJ/TNwyDOWtR9z+2bW1e
9Zgh7MVYOzdtlhoXtturj8JUl8AJqwMywOdvZUH0IxsaIaRPzbs+t7srSq4fV68SFwqOL1c+si6A
lTdfDQA851dEF4xFlg5BehwHXTuN+lx/NzK7id+epJcXEXcdMC00gX6J2ZxN0pTkskR3sz56tb+5
vU7Nl34cxI8ucIY7OaTjg0BJ78J0vXw1osFN6WuTbkKJ66wtXSt8tEo3B9bng/mBWcP/wkbzfrz9
bq88Bmoi24vgnpc87xRJqAfc3GOHLdtA/b+y87uJK/nw+08BVcd9wD4ixD/LWTOimyIRoEiSahqj
DshiVNXGJV7Di2UHFoJ2KD+fmgM1gLM7p0tcAIJ4lx/n2UcIdJrGcPTk12E1p93b7/PKkzZMLDYJ
HLsAVrev/y39r0eEE/3aHI4AfwT9E/2bLXowxal2Yem9+iBqlFCvOAVBbD5/EPKxG21IG45mOSdR
5RIOpEZVogbyu/joX84PYLC3kdsEA87POyBwfVeCxbsd53F8tFan+zZ31m9iOn49heTDJvNgUb9g
UJPJz4r6BQJsab48NiuisGvujhfi8herGtwIoCzMMxC3ItI5m5+BGI2jFYGYURptPHdZGgfrRfGj
l5NDWYAqGn/R1gKq+nxyGlRYAiUgdKEYZRm7fHXLQ1AH1hKbHRYhv7vk6OBQV4e1z7O4mZ4/zLUx
UhisJLjNlzVzrxvflBRRm1oloQkp98K99KKettlrbhcfJS6uwPOQotPWrlXgGG4dW7ihWw1l2DrZ
TpP1l0w1lzQVX3saLnvkgxxDNFrPjgc5a+hsp2tyC4jF/CY7iYNn2WnXI3lqGjqp85uda1bhRqun
rE01h27GedqmT5MeaKA3jxZgplhU/bibnEYNSDGPXXMgRP5NJb7tiZtpFxgtuA4U0s/qG3mVOuOC
gzcmm7PzNFfB8D2v8/pCqerlut/2FJRlrg4oV79qh387lyqItgZdKHFEzMn8EHSJ+AyJSVy9vRRf
fwrRJifFRto4e5cGqhNyV6ALAoj2O/yuKTeK5ZJc2otbl2o3k7NVgzatzfP6Ip5gGCC443QMmtW7
L/Vc7GbMC26sAnen0l3UruqM38RWMk0ktvTFCcgQk4D08HyXTa5VpF2LdI9u5TKqJruP9X6qQ4g2
l5iMWwD7LEM6e9TZ0T45dLt62sFHs/bXx6FPrDjQHIDfhpXHeSXLh0Bl1XWplcvu7fl7mZyxybZ2
Dlku6SYV1edv6XZtUbWZPx1XW41HMWgzcuYQiwbYvCAiw8of6p2ch+y6zADd2W7VxpNfppHhL37U
9+At3/5EL09SgmA6WXSaDKgM5xKZjEK39nJajjzAuQa3qd17ud/sJPLVF3KYV4YdjB/w462Xu3XF
n787AqrCGu1MHuehqA5QMt2wGuclNGS/nTpBsfOF/IukRsVvv+Mr6xmpFdAA5IT4w59TC2iXLJWG
3M8RW8zmJgUmti87ez76kMFvLcxrPhR+cam19KLWZwJ7QA6Zi4NS5gsgEAlaWvdtOR9rvVVXbaBl
9U3dll5U6+isr4ieRxWC3uEEYsg4zI53UeX1laklat5MG1D42noFz8fbafN56MZ0QXgumfbSU3ks
5pT0bUrl9dsj/LI1wv7HvJCUzdvoz+csojmgaCKVteA5lQ5N2KS954TplFfvjHKTt7EKmXxveMs1
nAwz0+JqtNHzX2dB0Szpi9S5MOevvTx0MwJsojewl2eLrZvocqM5ggFfjfOf58xBNC7aIdDr/nDh
3bd84Ow4IUWhiUipjL/d8z29eZi4Uy6PibCCJU4kwsSWW8ZKSX1Aa7CQXyZ7mXW8FBa9CWeqgqGD
l9eFRpzx2itbSCESpuA9gi728/nWYfS29cz+MucBGF0ZBNOuc7Pg5Ji1c8xT41tnmchc5a3MvxSl
uM50/4Ob2lkZlv6wD8zajroUoYNDLpA2vHDQvLL7Ib0wESiLsR3O8+1Jwf53Sl1yQU6mc+NQ/Mbz
UUsRWyhHe3lnTkPqRjYiRXlIwyFVFy7oV/YjYQ4+hsS/UBDPEYc5BnzBrI3yyEXUy9j1EXOsXZFc
GwW9JT8op0ik+l+911ffFn9EMfXtZfIy0iIgtunMcuhzDp0nYsgr90KvOITyqaMtW8k7EwPOqCZg
vRKduPC2r402eE7iVoOznbb687VQd1g9eEWhjn2dDde6SDrSFwExI7RVeufrdRciCz8cO8K/S8ng
OWBnu8rhecJYxPyQUu45WDDJiyzps0YdqfbW+wFhBNpEPvYthdY9aAnyl9boYKAhhC18lBj69jHQ
B3xAimAazBj/1jUNjdHRv789BdsGONuo/43bIbT5RcB/Pii+tgwm7h4g7piJ/YR8RjgWtv0/OA82
fWEmm50IsOAskrG62ejaLOcxjl7ssxSokmaaQDOa1MBMYLV301IqNN0c8X6eyv5H5eXT57df9ZeF
+Yt3RcbPwT0HEtN51Ft7CKJ3XDLARSZ5WBc/3Zl6pqFKgQrvWPn0myiHHijDd7cpB2nkOyDy/FTr
wqzK7X0uNS826tq+LspB7nzKw7+/IWCig4YwUYZEufFsiQ45AvlY/KgjXp/rbbOo9VEGqPKEmdX3
6cF0y/HpwqBsaeH5oHD8bCpKAGoopj5fAL0Ym3GelTouWtBFztSX4Zwt8p7P+J61islj1zY7r02C
2PY2X+tOnz+IzpE3M9VS8OXe/yAUhRWIbTvoOR383lkoOiylppI8W4+0XOhp67oyzHB0V9dmacry
IHpv2FsVbZ7F18qPb4/HK3ERot6g+cmPXiG4UeidehOO9BEL7DENkcHwIs8ixh/A3YZdFWSnqiqD
CxWCV48HSnqwwdGnhkFwtj+QVassDL/U0fcm/ah8Y22jaRC6figbU0cw2eGmCM0s17F8q2T2UYOy
2VyXCOY5aPyX/RCSaPmfWlziv7w9Iq8c0sRJyHPw4QDBnTPVkchLPKQv1BHoKnIgRQEZPjQyj3bN
2qcnaclxuHAvvnYo0SAhQAO4Y9GGf74msXDVG83BP2gdsM7QZOW+X6e1vlCufYln4EwG3b+dxluX
7TzOH3PerUkENkWQK429oVIib21ph+I68IT5rhEdfriVpACAyS/uPz2sItArk2lcMj95LQkKwMW6
XEtwcNHKef7K0rGRQtb69dg1KjN3AyQ1M+wWhFujAYGlvQ7s7UdqYjscBnZdjHsaDWYSFnRpiWiw
MPmx5F6vLg3RazOBUbpBGLf9+7yoNAaLpSXZuB6TxbI/tUhW6CDCnHU3NzYRg2Oo+hhMAdIn6Dz9
KO3usKK2dZ0HKfWtCY7i5xXJgNAcpfz09rI0ty3x/OCCI4VCDT4uCLETxDwfsV6XVWA0tX7E9q3y
o2JwVBfWq9Zga5QtBnrQSjTvi8Q2r21hM4eYZZrz9Zws3lOuBfmjI5vmz1rK/mRj2PSuH9XyAdfl
QO42WjKI/mGELN8b9q2noWcK0mdKpgsxycvxff4S29f/ViJB2d91+zbTj6ZCUGaoAitC+DC4fnus
XkbBPMUjyKKH/EovVw3phh1N9KMFXKQ4llyQy85vOqu619fOKqK3H/dyMXPHQ/7f0LkUwZGYev5W
sPKCIvVYzNrqgZ+0xt7qQpXm+Mysfrkfx/40j8PyoHmqJQSilLhhz7XlsUK2psU1TKIbfuEzvchI
yADIQ6iuwd3jbDlbLtKu1iIxrfUIqGVpw7lpqt0CogcvM2oNt5rXzl7UW02px45yK+eY6c70ZNhZ
dyHiennWb5+Ehjr1hQ03d1477aXL4Y0aw7EDpfZX5RdetmttbT5qjlmRkfkyKpHJukYyy995GWXP
YtSoe2iq+ihV3sWZRBD97eF5sQ75TFjkwKtF1tCn2Xg2YwVynsk86seK7VuHVlZUToiMjCXjtx/0
IgjfHvRL7gy2IVXqs6Xh61q55ij3Htulqog06p+plJ+1XnsSThuDY967erN/+5kvM3F6cTyWWhoA
SALws4iiK7t5RYPJOHrukh/crjPWsAb8/wmHQTjzak4Edpxy6u+JfbUa7F5hFeFaWy4W460BuP7C
B3pluMFrbmAVgklQJVsU8rdtr6ysoeGk9GNvj4G41zLCqBuDq/ROFE0a7GuyvYICnD1eV+jcf9Zw
avJDb9FxkcNJXiD8D2qJ2HACTYkosX0hVH7t80HWQscbjgaB6FlQmLaTyZAJ4zhYo7hNAn16Vzgq
uJSdb3vu2RHOvGxedGD5KeuTGz0fBmMaJtkSnB7Vsrh/umMDwj5rtLmLmzJ16kjjCM9vdOwNjFiQ
lSfRijnGt2wMVBDKiYvSCovG7PDtGGArXSI0/KLjPPt8lF+p4MCvJDli4Zx9Pm+tNXNUc3kqaqNy
dt1iKO3BRNkrsXF2XDAhN8xZqoeG30NXMCjwZNsnHvHpbQtiutzpnqbErgLdDw+/LPX+SmTYPn6e
RKpkXHd1tXzKrcJe9qazaNpjlfizePJVuw6nIMk9ZwwLMxftT2EVtIxClGkcZ4hT7IjqFSbdYjVx
2gzY3LtqLeUPF+hIeiewu5iOzVjW2qVTdNspz0dkazDS4ObgIlh5SbxwpSlkmp/8UpkAI1H9+dMu
XeurXIsF1OlsCiO0cd8Bx21rhfVFFQqSe2+lRR2bo5HVj7BjhHV4e0NtE3H2sThRwYRuzS+W09nx
BakyKfq8wk7My5b7wRnHb3QbkjQ2XG0J7jNP6hYONjgSXr394BfHGRUu9FlI7zctyheIO11RW0ob
MztNGVTmK7F0qX+oEH3DVcwWFfjMYDzBokoF9vHIqV6Yjxf7lFoqXWb+oTcBj/PsUquWFjEm181O
ogoWEeI1On8wPSLCt9/y5fCy+gmRudM38fZz/PyUsCWd1WpOboqHSGhNwdK/00vUW396hWZ9Ul3p
v3cKGCYXDsoXgQsXNi0BCD6cDmAjt/f/2zm5afuYbY7KSidz/7rXAu3Q4jV8sJ1WuxAjvRzKLTag
4A93FMjbuXBRMC+1r01Te1LCVVcmJqiHDInw+O2RfPkUmBxgAngMVS86ws9fSMsqsxXT0J70vnKg
FEkvbq2+u9BVeJGyQWzc3gGlDLbFi2LTOK9JUJpje5rsoD2g2TgdFr+xP3jzHOxMQyMif/u1tlv7
+f6j5Ux5xwCTDk75HB6VZwtM40SIU1+Xm1DG1Or5wbdAiu6Vk7vJPXFp3r5PYR7KHTJG3vLNXnIo
f7+9XkDgwIolf4KNDqL4+fDOa2AJBP26E5Xd9koXpkr2q+V3Rjh5xkXywyvDvDVPNmUNGIaUDZ4/
zTGbpXJUJk4aS2rX9HV/1fgquJpTyyxCA/zsJajry/0A0o2nBcSwsP3P8TFF2doKAK84pbJwsc0p
gPsH5IBfHE+Tf709p68sVcKTDdkG4AcM6NlSnXyp50rXxcnILTFGtpXi+6mbE5X6tx/02jDSIQZs
v3XbiYqfD2Nh4JEIrEpglprrkYUT2ZF6lbgzp1FgrLvI3+7vgSKgxMOF/mu7nyt56MPs+7laxKld
SORBTOs3KGWuN65P+Pn2u706YYDqbKwjOD3PW/sepvXT6rAxliRw6wiPL6uLeydIg+ts9JYvbz+N
yvn5RgR6SVTpb2jFjUx9tgHgElZLQ8R4QhMZ4+MgEpbR3qO6Wx9xtW9ji/beZ9/Vjpq+fC/g0e/q
NWj2SlDbVwSdkb+W852cADyEGJTOP+xVuE+LaiIl6dNlaWVcZxDRwsYSyxDhxkGyYOZlaHatwcVQ
ZQdRVyiQjk2Qf84MdRSj5d0Fk2uEg61pYdtsVr1lUJ2oa8tbOdj+fZ9n/Y7gd8ZhYj7O3UjrV0sq
dVLlJHZ65vpIXHmI/q0q+5wrQ7T0zoZpl6YZHj3TFPOj5r05aV/robhzk0ZedToqbUueTFWYC6/O
Qi8d+hPweCONC8uv3zeW09+ie1LeljLRD43TK04KPQkR6LxvEr/a8ankyceXet9Npeqm7Jr+pUw/
F5TyH1EClD8MUSdl3KmgPA6bmE/UZcvg3nkw8/P3XgIC56ZzVwYrQDg7+OhgWFPEQB2Znq0/92Fp
ZsoUVVuZ3VWgvPZHL5csC3u9w0Krxeey3KvapWYdZrVZMSNrQ2THeNuNOMH0NtbgJk81r8ETSXg/
fXsp8itfzpvAwljPS5+dxmSt1AdXh+1+hdOLnXwGKZYPbjQViEs4kT4Z43LleGX31ywdUMh+JjN7
j5CZbA+jsYma6XmZ5fsVzgKxGwwrPa7ZWv0u0TAPiC01LPkeuTGx7iDLylsN4tN3c+o7/Dpbwr15
7d10nxmLKaPRG1FkXkYlzVgvdL+NnB4EchigEI2hi74MOirNcyWuxmrImlsZ9MZ45Yy5KWMyhLr5
sMCBHA+0kGfkC5OK0jiCFS4BAsYX+hEkl2Mcqqaouznsis6EPOJr6fB5rIpe+2Al5fLXaPeW87Hh
OBrqyKbjVkZGqw/BPgtKbz7AJiCyns0Kbqmy/EFQhOOO3WNeMDc7YylbtMiWyf9q2jUyDCCWpjLs
O0AMUUBxrNzNjgjed43QyyjvVVLjwJbkbWgH6VIduqXspo82XOz1a54NKn8vqqn9NuNkpK6EyFUR
N90wuKHXOl39Lhk8OuVhXnjQbtysp85mq4IEwEHOJe3DopwKM8It3MzICIeq+mZ1WUOnte9nawrn
hRYDqubF9IiGkm/fTGVafVpklYJUhrY2PHSg96wKtIVhjjxmE8+i9a9gxSI8l9ykA45mJ2foPHfb
QYk/3owORqmn1W4plQ6jhyFSnrvLskfhWFV3SZFk00fNb/W/CNP7LM4csjY2EBZ1O98QqsTvQp/7
d9JS/fg4BGM3bgKblb6c8P8RVojxkT2HNdnMeuO1hd5Fa+tQDHeFv4lp4ZgeDJQ9dXMur32SejP2
EbtxO4qNq0VJeqxd7bZEAMx/1y7SyhTcjLSibaN7c/unDXwl+JgVY5fFYnU7N9JGXemU16cJWT7p
LZCYcaE+qNLxlz8To26rO63goZiEmKnYLwsO9aad+FzwgC0LWsRFVhSfUjDf9d4u7HkOhTFibZSg
qvA5U6noQ8fLs+keB2LVhLoql+kWjbimPGjE2lpMhuAoaNOT7b1zldWOEQKPthfq3miLnWLexjBY
+764sUuvnuLKrLt2u7XK5q/Eqdp0V7n2vB6UGKv6mCBCFoRJYZnieuodczmp3ETEYXJqnbI9AlYQ
eJqiT+CFZgHMxbXTzQfHZVFEeVKnGD/b2L0d6Lp09TVVeGzQpnWi9+JCpf6ELCAVB2g8MLu1Sren
B5yXLAq87O8gCoZgqI9oHlja+1Y38/4dH2TQviwzBPaTZyQy2zUscPfK6yprjZGyGs2YqfatcO3L
9bOTor3XMr2ZnXFaUBKPvMFWNMURWV/YA0liOhFuxoMT17WBWjaLfpl23lIo/9ApOVaxposuf0hc
Q2s4RItJhT5A/eUgbEh0YU8SOobNOKziQRk2nC9DovwXNmLgrBv4Ye2V2nQHrxujcOpb5k5WV2tf
UxBegq7+lEpCWTaVYLGWXd9/mooiqONWb4QTQhIYvgn0gr6kvpfoO29EEAlxRAwSbzuaNBSlU5Mz
P5cA/lCY67L6kCkYJiE50ADrvG1gXmnV7KprFOSymc3dtvg0tG2uhyNozK+66O0hEg4k0Ct9kNKO
F45J/X2bdCqJS9mqLMyrzS7Zb1DEDGWdV+tOKrd33pX+qIrroZxG2YTTrFmSZqvSEK+zs2LKInec
g/JHYU/2cOq0AEMwDq1EhAjs+eOeHrR1bHtYH2tYqIZquy+bCd1Vmazafuhqe/1hFH7Z7V2ZeF/n
1mmHGAMzar+mLiYZitFOGtSpsJI9IBWRmSFC3w0sHIW9bTiY0n6/NmtT7x0+4eMKwX/42q0GegaR
1sLPiTg6qnavQ036nOtr3XICrWvzkI4YfVC0g58U07oc0gMQshLgxpKrblcwCtsOKlMVarLrgwjf
JHr9ah7l1x6sjNy3Hjon0dwaKy6ZzRKYj3AwpvrdjLBX14M1rfMyatp80uIUzrd/hHZvfVkXx0Yj
X3jqrkbtE6BmZVnzJ+xN5HAzrnM5fRldldnhmk7acA0qymvC3JC6F/a+kw070LxldUAZqcjjtRPQ
V+hJTut1Ug1r/kU1utfvB/qteYQQ1bSeFnuelr3uD70fL3YaqDvH6oKPnl00/VXSGebwKNseaKDZ
OUl/1Xubr3PXJii5AGn153f4rhTVvtT8VbvlMhFf0J7GiT5oyxzrUIokPykjFVk8MNj0tx3kFK/K
FP2IO7PwGu8r6R8hgjV61rJz506bTrjtmc0h9THDi9YBl4WddNqq5Eiy2vQElKHGvYLd6V3B7tSr
qJWpbe4RZSMUpPkxr7uVSGVrOdPrivy6c7JwkJa9HuzOTKt70xoRr5ybdB6ug6FXxk2wZh5OTY0B
Al2x9GkyKFEOe8r1jRvrBrXeQzWuhC+iMNNP0mdZ3LD6QdbpGZW1HVZulbrF0m/u99KA4BpOZZuV
7xPLyk9j7Rld5CZzwbGRWKrCDc2YWgZnEQnk7q0fx61nZbFZtwlv63vNw5Ij87rP7dWsD7ZBELZP
p6CdbjpBdLur0kxoj1ibWX5sD0OmlSF6FDOBHu4sQbJGi5lV6nsaDEWQh2OlYcukzWUroqISSGnA
bG/FXus72qy9j4Fq5I0iXWJpJJr2yV6T9EdajKb5qGWi/2wkBs4Bse4oOVy5MFIw+s7yVt3kS258
6TUb5FcyUa0Lg8FN5J4gvFP3QW3jEdM3Tf9+NNsguE5x3mtCAryh2wHTd5s9+qgZ4nGWUwVcXN30
yaHud2MUiVtcIzgwQkVkRMqDrFj5aAgu/RJXjVP/NAB4ObEsRmlftdOqfdQJwLyQpevIeFoNv4mk
W1jaSZN6ne8t0Y43rVVUyb7SNUthO5E5DQoCWjNi8tJzDJjSs8mlUih8u4zjOLhBIaXjtE/qqbl2
WfdjuBq9RPXGKusHzVSuTwBG+HtaLENYcUW2p0K3XFKHf7fSjWYczmSkhizwblIK93aoaZX5iPOA
VVzZXdl4oaY4fW67VblBaHeINLJNCIQPzNSUxJR1ZuO2rRNb3Y7rgDuU9C00MxJHSNaZt+YsGeQP
OYkGKeob1/S69pqAY2yjAvdlfDaScXkqV9NbDsZqZ+k+odG+hq4c3X5fijq3dgsSwNk79kIxH8SU
0RQqMTnyScbqtT02RiqrQ70J2YT4YyI2FSFJOr+zcqMsfiSITU2xMWhFJqO6E+KhTUvxTWWFjUyg
myed4CCwRv+2BR2bhhRRNdx+ySWLZA9VcEsO22HVM+5xNed3pR5MtKUXWqU3yiTpOlALCZL7gIDK
2gdSD9K4bLJ1kCH4saQ/ydxqib0AlxQ7XUEnvxpbrAzdMECX0IodM1+z09wOQsRFPXpr5BbgJiN+
ux7uNtc060AIB62ZmNHPbyAb4AXrmiON3MJb7Ue7FAsVymIRcmcWhChfoPALW9Eb0NzgqaC7Np6s
HBmfNF6mKgdVpdcpzHaQlprsQ1AV3UQzsg4GP0SuYy5/ggxcxbtfOfr/+in/I31qH/67Kjb813/y
659tp3rMrMazX/7XfffUPI7909N4+t795/at//ePPv/G/zrlP/t2aP8az//Us2/i5//7+fH38fuz
X+warkf1bnrq1funYarGXw/gk25/8v/3i/94+vVTPqju6V9//GynZtx+Wpq3zR///tL1n//6A+b5
38oV28//9xfvvtd838337vvLP//0fRj5Vsf6J4hgdNH++Mfy9Ot3TPOfQLBN6kEwP2gR/fGPpu3H
7F9/2M4/MezYBEco+ANc3LBkgBy2L5n6P226SODroPlSHaNe/H9e99nE/L+J+kcz1Q8tUnbDv/6w
zsSGtoYCeEEwBtT2N2zULzfTv5WfoWAQHs1l8wCExLz1tZbMo8SC1c11ggZprJEngUxO4/LRD5a7
Ig8Tdei/IlodV457nS/tcdK/u5UgmJ+eOiDlYZBV4eDelJx0KHivd9Jqvg0j35i/C8zkalEefB3C
gmiVNCK7oZZxqjuQrXIvA56ItbTnFN9xnAa2tmr5bkl7hHls3Qi7unZwa6tygJsZWjpRkubVF0om
a9wU5p8ouNdkwwDv/PQeliAKGu3Pce31fa2ojK6Wl+7S7pFIbYimzJ4jkBBwABbzs9+qnzZA2CsS
5OxOqzKACu1cfR6Kpj5ZgzFdFf14KB+KB9CeVyP8R6A6KVwFv9Svg/V2LtP3WrX6B+7QLmx6o8Kw
W2q7NU2/CJ1W7NhJP6x/Bi1J5nJDZuGZ18omnbD2RSYifKN8Zf+cyqbbcxfYoT4sknoRRSmHFlyS
UAi6XhqNKMcrnHAh24YSEhOMRK75syDemyMX9GmDSjttXeiT+IMPrXHVGBVZsjdaf3Va39+n6+TH
iWbZX2hHf68t2o21V9o7e9CNiMyoOARW/WcxkH8OaWLuQDW0oULi/WDq0ojsZO6jhqhoj5rtTwoo
foy/R7ATeTHcDEpUsXSFCHvbWWI6/xnJgp6fasTpdrRxmjgwesoV8yA+jFVf3E/+gO6StGVcanN2
zGeCPmMksaDuFnta9WOu9DosoU7s0UbPaL0V035N5uoLPRWDnW/Ud+3Asp068a2aIWY1qiliQwCr
shbp7eqk/bHVEqNJeV8bagIM41aREYG5K6xGEmZM2d6snEcmL4+aIU1vRjwdI0+48gqYyTvlDA14
wCrZCbvVo9lR7WNSeulBllS7LL3c2zXXG4r0Brj3xo79ZRluVspyD/qY+PshU8gp2Ev61Vocbzc2
iHFju2GMERVSGoj1lH9HSsfbqXlb5BNKWJ5oiOOqyg+tRi92U6ram2JovOuhTirGgMqWJsgmB1Gn
0bQo+5gUtR8mkgJKZupdmHcT00cZJmw1Sjxa6s1IY4jGCftezH8lQT6fatcCcD2unrkrcR3aGYO+
hNj25MZ+Py/LjJ/dyo1vyuxeYyJ3eUmlw9e0lGvXz6JybYvYDDRvD8ef/WrYgPM8t4mGpM72VE6s
qypBrQVl8jI0+lJ8qTJDhAHlvGjSx+GAKXh/awyy37kFEFRkNCYz5mxcorbtyz3joIcNhcUdzUfc
NZyKp+fVdJ2ZJuU6LZf0xpN0N6atdU1u2BBOdkakQABFKrXssJyLNPbS+WODfWaUz9Ynr3Ke1HbD
Ii/03fY5yECpfC5HE5ed1vCi3Mv/8ux0iOGmUFd1eCNtUvdN32ngUtJ8F/S1fZd5bGa7ITZNyRsj
sUJfoWdqhJSI/INqNR9Jhf9N2XntyI1k6/qJCNCbW7o05bKMSiXdECoZegZdBM3T7y/3PsBpVQ8k
zADdVz3JIhmMWOt3Swx3IJ7WaQyqLXbkygdprG1iqsxIkG4jdc2a8twJYKzRW9pwzPM92dqlDuXA
J9zVg0JKtOWh25bfFs0Jwrr2xDnnjsNaA8X1qRWOZtaoUyv3L8gwmIoL+hbrai9iDvqalzrmMTZN
kYz9RBo/AwJTmoXiL7zG79zw/50eVzGneR0bDST/QerCZAkqEmvsLsQk3LSBjB0+Bp1pmoHWfspc
5ksII/sLi/lBesVFHQAYrglXeuUxP160XvpaZ6iBcbEFCpYBHGpGvVj9mBeejLGE7fSsW3Sej7i9
kPm4f+E3f+c7rpd3yX+ECkRmD+3xke+Qpj2PRFLLi9q4WW3K/XuhZwL43vD+oh75nZ/iUmQFQb7D
TJlw37hMfqeNyh0LfjmtxeNYfZXGr+1v6o9/vT5+H5szPC3SR6ygH9i9DbkA69uzLmNdfdXK6s2u
trdm0yNGR/PRBPE6/03G8B9uiQBNE+P7VQCN/PX3W+J08nd77MxLlj2vn5vu+R/11v8rcP5Z0PyH
nyf9BOrraih0eTu//3xmMNpz8Ibgoq48R/BdL/4iY/7X24fS/scFvA/s09YGwhwYMXCZrLtquq/s
x6r99ud7+F2K8L9vHU0hXxViLhO7+/Wt/aMkW+AQNeA5/yKRmxTqxr52Wvajbv/qi+9/vtR/eFzk
7ly95941j/uj253H1eiiNILLYJ2XDi/QX1j6f//+NTD1WvZelWms4t9vxSSCAL5q0C7MmOr2mMLm
z3//v98GaiCEKUzXIc4RHfXvvz9t+zKaZi0eW9TCReqbuJz+st38Tjde38bvl/jwNvqrAUzbuQQC
rUqcBPOt+4iu/L++EdJbEaUSIg6z+ZGvrfhEd5mr6tEP5lRp03NQbl/GxX//82U+Li32LYRCaERR
gThYv6/P8x9LK7eo264sxqXo0fg/KJkyVHHLokn7S5jGxxfDha5iCbI0PLKIkPD8fqHN0SZj8xmH
QYpcZDbftPK5/luu2Qdxu+dzEZyWuLvBI/lSPio6lT3mGWsvv3SVwt4ow02/VMFjyVhUXZ1bD2OL
U0VV9vrnh/hxUV8FIHRl7J18MrjaPjxE0NN+rV27ugyRzH522t8OVeu6rf9/qcn1vqhfoUe5uauV
9H8PwH+8pdKvCD2HcrmQarwykkWJu9GqDQoWr49MPZNJu3V2yPARPVmIZIkUkWxfTWnLcNbEm6kv
ViiUIyJzqJzHtmvVadPdn2vulJdSkKbuBbN36JCxJoZy+sjXqFMmMjRp/YYlD/2SQnx3sckgeiKH
L3CyB1/BKSh72lO3zZyjQMz3l8Pu30vmetdkcZEHi87L+3DY1dmm+T0ZphciJgNGEIh7o778+c39
7RIf3lzjlAj2mqC8OLSpmRYWVMxklvz5Iv9heXAffLA+un3y3j9sGI0IRgu7fnXpbh3aMxX9+ec/
7kcsDhS+yLhIUWD1fRSe9wOBFwxY4DFVd4X1S5O/5tWLtvlv0+D+fRvUKz7pLqTforX6GFo4tSTH
I7iTl0Xsof/iET785xv52wU+nA22b2qNcb0A8VzjFvZz/OffJx7r39sdRw4lFP/DD/mvwU0V4QJ6
rg3eg1eb5M53HXPsvLo8MhR3PYq1n+KGBuXNrCaoOA6wwzJVBkwfmDXfyOIxoDev78AIcjWoZK1U
Fu4qKNO+LL47k+VegiyQ56Kpsix1F/OLDs0RyZURDoCKpX1iHGp2y0CSEZxkMe/1kvzQSbYbU6uW
Ic4nx7/Jh8ojbAi9nHly9GZJOh7KvRJz+0L2XX8A/4e2LKz81zqs7WHHV7ycPTjwZHQUeEXlr+m4
SD1aF6uOc238tK+IMFD8TzmmY7oSNyJZaznXu92kMN9ETKpixgjbf+nXwDmo3oRB4YCNVnMN7nFf
tXGdjyU8hltA2rGThzVBGp+Behn2Qv7KgaE3xd3UDKBElhIP/qoNT6SkkkzRTf5Xt5bTFnl9VjBA
dx8+2cM63CE5cM/E9YyJJGwP1HRp0tIs7PeSDfDsO52M3UXVB6fxvR8TMHG0Tp4e5/2iJyv4T4Rf
LE8sdLsn36e10nJrSUd/+w5tVYVTp76gqbJjG1YtCRrTjRpEa4exJEjMzIsn3ezfCADApzGtblr1
XRUtfrXe5BMBQvOgaicm00WlYmh4Upnd32FM7ZDxqSFa/Wswai5cBCe4qkVj7/dDqbp0doYqlO3I
nzluCGPzvj/I0ptptu0+BLWSR6HqIjF6a4Fzm3MZDpoAH5t1724ggPI0wCzFgd/4jwSnc4FqNavj
3s2vxqyP0aBVdTpZ5RAyfm8Ic6YznYwWtsMgJuPWwH9+O7qLE9aNs5+pFwNmgCFjcVWDomDVfYCG
QKtSbep9+2clnTv6ZLz3rV6FjV6LJybd2CwZaf/06L7tpPBH+ZM41LfOb7LT6o/LeUORe7tnE5Nb
VbA/CSsYbmTbLb9y6b+rlvEcej26KROj28gq+jXlQWvXqZH7Y704NcZStzgaXVAnPuPCHzCDGLxT
z3oAK3JPqPqstBDIbStvoNvN4S06h/9b0OavzLVX6UYIfCTmtUiJUGp/kVuCY8xBC95Kb0mKbHVv
aAT9E1RIc66h1KO83fpTJwpecLWboTvbTjqhWTh1LN+nVcIVR4U9WY+jUi7aIH+PDA0dPnxYFoGo
9EmzOxSTnq8hPoevnjZHRshPvo220SWdNZegGv10lPrGCOxcM+l1q/YAbHkdY9gQEC2sInR8Yg68
GtZkL4dv/jb7Sefoj8LdO7yM+XwqcinutVUNpxoOPPHzzTnWuPtP9NPYt3eDfr03rJPhdjn/MZIk
g6zSGKVRGbqbXKrQ3rcm7iyP4SjIom6CazLpZsgqNfJRDwXhGovoAWN60UaV2145ta08w9e5scy2
c6aBmX5r3U/AP/f0G3mUIeK5danabmuLyQm13Yk05w2GfjVFVfdCUkgctG6CMPOKVCxloqz6BzXY
82y5s8aOKeyvZr6OsTepT4u7ibDrMuNkF6JJi8mvHmCIsmNJnltoTNt0dmpPS9ylKk4jIPQRbq0/
NGg87uTW71GzWCJeGt/X8VGTX6HNjXoce/l9a40yXjKGggNngbjZox33MLYxoi/rbtNWUsiv0/ls
S1ZH2WhBsjS5CHU8nhHJ5CpuUJ8W4VqufeK0m/O0ilpDjyPvtlx3T+PMTmbMmv5Nc53pZmfAYNKz
zR7GYh4iSmgvqoqN75T0i5NwhzZpmrZPzTaHtwcuREpQi4sBxZ5AaDXHzu3cO6WcPS2G4cde9cFt
UGna2SoJZdPLgKAnQwRnKbI36QRft0b/shDTFbllD0nTlGXqKIY/dGv33VS6jHbThlCdfTZLAsHf
162djrD94tEYFvUT9qouIkvaZqS7Ur2ofqhu2BaH0zxl9b3XG/1DzjBU1DhVediC8skgvTLp94Zo
6017hnBUxy7PvVRIpzyBfOnRdMWhUf8Hh2KXWAeRCaTS2qr7HbdouGg8VzlowZdy68ZEVHl72oKt
P9rumn8x1tlLXFFTb5myuiyu5iclxoWIKQdGSIqfvN8W1UZrf3XeDmSEMEGwGsJO672XpWeKaSOy
6TiZ12MwY7+LUC3BFWjt/GYgYaLjw+DPds/5EG7z+p3QAzPxNV2cdGnVz4Go/CZ0mq0E28z08z6s
+v3cXASgWgU07S3fp9bTX+od9GqsBvsAgv00EH+eWuamUtINd6zAy89OMPEMP0xwHqtWwOca+p0t
4RtzSrLIdz3ohKr42QcVS9zd/dDB4nvUio5kUFJzIw7S8rJ61rsop/yHqRYttqZsevC9SrwTbe1U
YcE06Vgz1/7eqyyT7duB67SQBeACMiLiyKqb1dd5dJI6Qorqu1zt1krGybDQCrlT/Vj47sazW6r8
UCtUUSEnOYpmJImH1qzyy4bsSoVMAN9TQY1xLygVEq+zmghyeAiHYPQOzSSqVG+L76CSjHlcB/Nc
afbnZRTGnRD5u85NxCjkgOY3oPmOic5jK8OgQ9M3Z5Z4tm2w+qFsOMO7Ho7fISbwsfMksk/CHe6N
ckZyoOdFgvB888Npb4MQmRUKdpLF7bNWeHk8rZ52ERnmNNb89Lg2cgzzbOjvp45z3ffrKS5sPU8n
qU+RZWUt9n1VvuGWr05MtGb1jgU/7ZhfdXKgb3T3mjsBf5KUmcAGTYMVokhcSMaRYwLZ/AuCevxW
OMbP5frP4owxC2c+F9McyGjUfOJU8qucmMYBY7gksclsjus4ND8BuZAFTz4fq6V/t6viG3Ix7Zui
FU8lYpdEq3XzZXMzP7pGnrH3aft4X9UapFWmUBBADh8VhmdoGn+JyqDQkfX2jEfzNw1PvimSCVo+
9seOcmNS20U2+rdciGpBajW+G9b+03Y67dRLY5xDW1u3SCci7IYspzJxWyibxVXvVoMEC80Cm8dc
aDTls+TI1NRy7xKVFppjNyUdjWB1nSfgH3DtPiz5dm9Bis06I8jt1zF/8/MgKQ1fYSH38nBR9vpg
byCsqCp/ae3+c9S0GZx6YmgJcvjIhNu7UUrr0jZAn6BL1yRuYJFX9Q0zM13UV0geVWQH84AzeOkP
fo+clHQMJF+j1x4RGNZ3gu3nHoKwC9cr4mo7jZ6OA2rUbuRFQJLolFeOMR7kmC8HhakspinI47bK
tlQGZn5iILQRkULztTPq5sjMe2QDpTucrdqSB61vg/MwYxjZDHQp8K5maJWbnzarg0Znz+pwbQqV
lo373arQXJOTW3ImSvdGZItzMJyBrIKgQ45rUcTXiHFO9TUpV4fZC909CG4Lzbsfg2aPRLdrr3mz
kQUCL/VaGg3EaQdBO3DcwgRUXVWcJcGH8C+by5+2rue8NYaIzBT/afMhJUxLW8Fu1jwS9vy9U1N2
u0hkHwjivrkGJVjZGit6wKverBxzcSz9RuINWQQCLLuPZ8moYURtzjFv3fl9W7vsfjUZV1ls/RIh
vDSeRpvCltEzDgdvcapW8ciqs2MUxP5D5av60kzUsu4qPq3F6LD2GR2zVNp46kbrc+/PdpIVjEca
s+7HRsGUuEHJUg3YhPC1GGM4ToWMRWtvDw3B1JGH8iLU+1Il0CykYbQDSD5e1W5IvUGfixDCagSi
EtlNYdb07IYlifKy1BgvjC24uI1a7lROICwb3XZUQ6MdGRUxpvagGCo9Qh8iCpWsXzyD7PrZfDct
Q4N6WlB94Qtg+xlbPD0oeaenabKc721XV0nb20W8oZh+save4tQcFJKtvPlU916ZmIgUr4sRQcVE
0O+ZxkhFGi3TeQasPEwTn+Fg2PMZf82PzszdZOhgrwVC5sN0jd7W0X6kq7k4Sbc6jJ7D0R3ZdhnE
224eGaTdIDsWdgKj0t/xnTdxS6cAdzmU6Tps7zUQEUkV/XbMRf4Tqmm5m6pseUHtBbBROsX9hto9
pFFpQ2+kfrRspaVF2+3hWps5AjrUIXB0RY6U1iSEpSyHhyxT0HRtOaL0m6bgCLUu+MSsuT8MewEZ
3WfVsdkM9V521n7n6khzzVqXx6HptgtqoO2VAUXmGSHOFtvaVYKVb5iHMs05jZs93PSbCt4ad6g+
aZqhSra8dYkLTasPJs3WAc0AMf6B9eQUm8hhk9cldM16fLbW9cXmH1U/K9CVA0VaccaO0r5W+kAx
N3XZm4K+S9kpuwMzd5a4mzIrsroSyGzRNtSRcgjnArdUr+/PNF5MEhs3J5xFsaE+pJg7bhkE614a
y7du6txEWvn0sHdiDi0DTWmJsxPxXf49H4JnSGnUfX47hdlSu0eSTZw75Q3Vk8uqObnZkB/siZOK
krS6tx0b1/Pu2KlhkeLNAJuQIQxFWkhzOwTu2Cc7E5gTRXx71C4Q1LTQzLhyGve8lHKKS5cSVN88
626cjV9uhWp54WM9ME4TlWRJ2NLIxhjTlj+WRr6cCrJY0ZEt442rk6uhJiJZ2cHMWw8VQ0TPW9wz
gm987MzGOhtd5ySbK7vIFK4RN1PTHceeN8ewk9lmJakdJlbuMG0eJphdBF/6ovypoa0PRe842H2p
M67Aw9zyBWCX+eyitjgOW2eEeh1MNyaKJNrM4JXGClmComZScxEk5qRsXstgxJnqRLRnlp2YO/U5
Wm/nVDHHIbJNiQPHt/jmS55LZ5dGLPA8IfAwdBL7XRQV+4tWIsz2iX0L83Ff7qpAgWli0D0zit79
xNBdPA+55RzKYEcGPIjlmEm3j0g4Cg5rgMwdcS8aQKk5n9a5ZS4HYscIGfwPlBJ11BPjc4s2+n1j
7PhJ1ZuKrD1bH1Aorge9Xn5KTwb3W4/auYKrYCcU6ylvO4T+I1s6ErbuRlhecGzNcUnyjeJo2jyO
OpwEz3Nh+2clPftt2SwvXkvT+WIG0j9tddY+8eByHvlafx9W7bos2q+2Qrba9tY9X4h7i68GgZqm
z4k5Ow4uA4TIEnEbM8DoRIte2JHszDaWYmLso0/LNqBloAMt50TNdRblCvuQJlFhmwvt8jprsN0e
w5/XTKrQVfPPTIwAQr1040lnPdh+7ieTDORNtsj8SDzJHMvcrc4iX+rUL6vrnLFQE8Y1fqwzj3wY
ETH8J6QNzoNV1+0L0lw36uf+tQ7GLLE79J99tqORK8oqHcyOOzAa8HxHLAlBzPapr4w3xIJWvLTZ
kgweDpq9rwEHumxLZKDLt3octUSvmEaE0385wBWYKSg4yLwnzPUA3oWeUXQk3u20w6dFr+doy7Tu
YBk1Q8dmOgbFBMPIaK6laGHXYdUsbexlOwtv0Z37cprZoYXJlVVHaW/m2gkP8i9rcqZwG2Udj403
JZOx64TqtW5cK7t+EhVFkjdM3aFgpuhJW7bpMImlO7ZS5Ed3UH6q7IDZhoGa77iFLhnI8LiziXa5
XUn+/1ZVxhd0DXPkr3OVOHa3xfnS6inydUqCwrMP1dDQm2f5dgSmoj0vC8QGSHVvA4bovIi8Eg94
un8R8IAzgsnvkatQZ80L6hsmKHZH/s4gaomPDzsw0kQtYrw3e9lh6AimSzlO9c1iy3es0x672jUR
GyfcA43Khg7Iz+9LXCxUO9pmnzD/i7TDi36s+0nc5AyRC5cZ3VeR8bibaajOntl6bwHZf9/m3doS
jk1JBA3jVabB8o59xfdYFT2xOrM3aPg8MvxmqwNsxn4c2r365BuYgZhrr+JpnM1jPm3tibw74wHK
g+XvV+NBrwbjEfkkup590ikes/KqxBeJxuSINM9kkKrZn0KbTIkIDLM/VLuURzdnvAlT9L4Mtjkf
OoCvy7CVa3J17HBKs2RXtEIPlVOqg8hW45AbnE07zVvqlaORoPwIaGcxkVDTvKlxFEcTtVDY0pxE
LYFHj7ltiJOFmuYOPdAUZ9YynPbVdBG2qCb1mWp9MAsUGllf1ujjsSJWOA1iueFbzPPSPeY2bJBo
ZY9HC+igm1sjZSjhnnZ+P/5YsqF41ryxi7GXYDvowKozFMsO/d6yRNpopXsBhrEcCq2POcPKaJo4
NWRrhcskES5bjXlb40yLOs+gy+/zjFIt77qbFismem/jrS4GPcorcjpAaWRIMLYIwU6ysCgkILUZ
dKGLNOXW1M317BVWe8jodZLeE/2t6c9TGDR2d0D/WodkZoi7HVNUPHtuHeEMMC4F4qzjgi47JOLo
557X7Yn9VaaCkZ/p3sqNQSI1oO1MdI6Xz82BF5lhRb42g84UxP3uaG9Wo3xmcWhUnJa7npFjiTPy
WPOFWAosOFqOZMsv9HRpp3fQcYxRza6FOcEj4db2JBDuZuWkPuBXJLXaOEi7rkis8dALmU0P8ju+
6tjviPlkKA7K4CzUoMBPOeH1T8s2hpNhL+Gm4d2rKZlCw+63iGD0LaJPnAHx6M9REfuf291cb3tL
e3E98L8JKw0pnIvOsYASKte9lvJiAnnah+92AzgAKewli072RFft4+UK4mNG8jmdTW/7uRRzC76k
Q4RaYquiEh/csW5lExO2qH0mSsO9NUfAxxKpfUz9rIfWqtsphm75VNUXvbupyYV5Z6xpHWr2FOAN
rXm2Ru/eg1Rehfy8XNvStrvCqOtUU351mALpndbWky9OcQ1TLnV5s5a6fZisfEbb3amoHoeRO2e2
6ErMSGj5ZPsEljmgRvdYHeSn3izC02LVWnlY2e74VtYo5sbGGJ/l0PktHS+qdUZEyjvhmFps1iQw
aJowX+FZcBl51H9hJ4Yc/gANPjLxMiHi8pwHIqznprms2vR5VFeYf9mHqC6E4g0v460XgIx0/jL+
qPtAPWRGNTyYZMvdeK25HPy9fK32bL5Bd4g7pumw3wE3C2B4rIqxB0qbdCYVji1z8cm2O/OXnen+
zEoJ8nDNNCRkPrja7Aj9vluDb4wDdLFrLAbIEyGggz5icVw3/8ZY9p3YEG84VGal0oXOPQJX1cNJ
2+rU8rv6FuOpE64iyKlzHWvD1lPgOSn3Bg+tG+T9AwMy8i9YPLR76VBdzeuOJzIbd6zITnaxaAjT
rmrsL1bQIl8bPRAxYII8zgslIt9enRtGuy33SLymFK32/plhPfvDrJN4Rgvo+6gp+88DFpXYN8b+
xYausw35HT+OCyPBaWM5ZfMNCHs/9oahXVwKrRArqjpmxa7FDjPkvvpBq/+iCfzi1NlyD8Omfw3w
aLxWrpAaZ5YKzi4mm9CkPH4aQNsO2qK/2EaZh4NFV9DjUDWCybpn5b1ak/CX2Fhk+6LLvmfCV98c
JrnvLTXp3h6aARY1FlvT+8ne97iiJIulrQTANRHFD/SRP9gR5UOGcyDq1vkJlrA4MmJWAt9SNygT
gl2Jq4XCmq1wcyo3DuZRY03VIxuuXT3K0nnXl7K50Tt6iWrI1MOolzScA2E9xQRGmBV2FhLU/o6e
zE0Kpy0O0jJUT8aioRHStTmxjzA4nlgll2oBH1CTo2iSae4NG3OKVo0WQdKb+mbsnMm1nTvvnpvp
UAutWh/K0dWS3irMM0N8QS4aDRGvBiA9gXqOUVuw5xtboP/aseZERWA2T2bdVM/lUAyfSL7BK1C3
+4GKQuGaCOYvM2y/SW/bfNWMdT9q1axICx6sNlzWdbq6ZwtOplK+z0ZjnwCQl0tDAgg+osUKzuxG
TVR7Y/E5KOv+bO1yvlk4G6Oh2kVcFb52Jzbo3gnDs+nuZexDZiX0X6MVb1pVkUNFOrboTeumV/10
YAgio0ssvaHkr71D240Vbg+TVKGgWbZP0vArGo8B9JVInP6EyB2dtT8bB8TwPr5Ii1GyYvR/atjg
Upd0T85n2izz+q+uFKRCl4L7tSDFiM/6mlmzcWSC7g+c2vsZ+u8N59WrX4kfZOOBQ8vCtwB/6IAV
/vXdfPFl8CzEqs84okq8ohoa6oWkyDXSJ91+HTTD/lENJvnbc276txkBi5QOAFOidFsO/Dq/nRph
PW7N3kJeDd4ZAxdIySEbmJvlm/1BJ5j9jr9rD4e1QjRutkMdaZ5fHKwacfe0ZwutEGsG5UaVW1iC
6nU7MPmlOLhZrr4UZHzdbsQM39cTHExnoDgtW7eJLUjAe2Hke5/UrsoxLkMzxnUgWki5QPssXI3E
cneyIweEKjJzMaYlHHGqjA6isND32M5m5nAS63WToSI860WeH4sMiERKf6CR8epILAa8SlezKiE8
Hu29UMd+2Ohf7LZ+og9DojvYKl0DF4O+QRVtZ2aQkM3rpe18nY3Yqh3unS1ANnsfE4sD+UZy1LFV
VobU2qTqz+0mUrlfR1jWLHxumRurxdrTFWd75P3I2sdK+6KGfuMkLwDWrKGiyw7GXwQk7n1YYdYD
wjZ1SPlrvWZ1eRPyRr4xX0b/AYqtz/zeNj6rsfMTSYZ6VItmTot6XugcSGhdmRhJCEEDw7QtZqwR
mpV6k+fceKu3RrY7m9R/wODrVP6gxTbjZa8Q6F6LtClox7jMQSwsSJhI76GV9Hn75hsF3XW7r1Qd
bPClH9aIbKNZbu8LFkh03DorReXPnHv2a3a1PQCw1p956sb3YGjB0MYBSUJtlbRpVQ1jCcLEzv69
cb36YkEjMVC9caM6MJqnTQbOWz2366uGI2qI1UpsXZA3ZjypibzJXk34WsGIvdp9cyZBHBtpYGHg
5jjMicO62TsMf02JVwvNGWwjDZEC2fGo0qtr3okOY/NN2zB2pZXAGRvP5J3FZP99XTI+8nCvxIz1
0VUtpWpt4edd63tpkcFaUzj0pgE8aOAQM/1lPmrZzuBGTLnHljFeZ4wAduR2nvm2NYxXCSts1aEI
vOVBkuAbW7hTb4h00r9qjU3F5EyZSJ1uNSPWnBWvlilPHv3Li0f7RPZH61+HdCIp8A3xORhZyYTC
bfHm2ij2Mz3DZA9dLTF4nQn0N2EWMQrs8LHRrFleOtuMpSFedT7w16yHTZN+SjKF/nnsiLzWyWo/
V5vdPzNO3H7JWwySWYUAyWV4HV3y/J6tE3Ci27VR3es9iJ9UN0U/dWllzC1egLI4Y/HjfVQmRZMH
NU10ghydOfb6rXkhPrH6AfXnvxeZXVECrOpX35fYs3u5HNrVqJ+rLQuOhj6U72tN0Ko+0s/smbPQ
RLZzsmd9/eJBhT7BIsKZKg3bQxgIwyQsXukP0gSeX3SFd8Day+2R0xAuVp+kGTK0q6SRX2gL1IhV
R3otVSKWdcfphzSQlp74QB4yMXA83oAF7rEqPFg5aW+pYzX3VtWph1XrHWw51o/W63QqRcDpxerm
G2tvqxPplngLKQ1Q12jOd10SY7H2ng4a6LxvtYYZvVj2EZuQ/pOYEhEum5ZHlim81MNJvZPCX6gl
UqXjhqo1C7rVFSxu1sB8RJ5VzwUL56luluoHgJyUqdPv5QXWEFMBn8tBSaI89aHJcVeOeMmJ9t1C
sq2K+wbWDox910/YN63PhmiCI097Il9XmW3oS/NS6hYMZO8+KKqeR4fGbUBi06hDRgpKupsoQSiC
deK6reEk6mZMjPFoas4NY5s4+peND6Vo+y12LX1K9mZutbD3jAGTDYTEbdmZ7NgD0yYsmZEC4YGT
r5tm3bjCdL8Uaq0wRjQTpce1eKNQSUH5YeS8XE9ggIPzbMx2rOCSCpcpn9S12xD1I9tJTzjLUOUF
I/Kyn2Sx1EAplvkA8WB+aWm7nHjcKd6RqXcRJAbagKvOboxcf9leeyy9R5OI0YbOsMwObWGByY+G
dl+XEqWVRyyONk8OFBWuIEE2epbiSZ4Pzjg3v5RhZ28Z40Efq6p0X4M6A6zCyogLoodWaLynhWRB
TNUV2+Vf1GNXIffvIkw8C4bu8MXasBIf5YiDbuc6U8eGS+mZdx60r1zLxJHEJQzbg211n+Y8+6oj
MxC9Sv587X8r466CaQMryDXlC/Xd7+JZRU79XrK5XYpoHw/Bcvxvf57ZJAbWQhSz0HD2B9V/URqQ
9Y7KHgy2Hwn2+18F/l7lqyRow2r43AAK1n8JINdOx3xqkoi2Nnc1k1VnTaV/vgXzqh/+59u5Sm8x
LhjopfkX7+f3R8Tk74248JEELSM3wJU094oizssNk6VwCbnthEfJ3pPc9pbQhNa/z3SdIKOOflmr
puanVP5Oy6oK/axy6STgwN2pmTcTgJpOfgaNBE6VKOkoC6AAPEEd85c19n9/5u+3cZUwX+faXZNI
Lee6Ev6h9NW1PMeDrM33uTuN+KM8IMzaoMJB1bAv77oBFtLYdh/RvkHZVMX1b0bvFVIGAITt1NV2
0E5fwAzQ04GRX0+05TXDi8KcaaxS0rwCuk3L3gakkZK31B09C2QGHdhOUrQQZmqUJpHBdGCRM1NR
QUfKeG8NKJ5g+h/Szmu5cSTruk+ECHhzS4JejvLSDUIlAw8kkPBP/y3U9B/dYlUUo+K/m57pEUgi
kTh5zt5r7zLOrX4BK3DJsPex09vCx0UqMH9pCoKHemYujfQRcxoTSkjPvaiLh2BwLKomHJtlGOnE
+GpIfijN2JLwFm6CYkKmJopglbVRc8DLXq5jJ0+vGpbs3di29ZXTs26KqboHXdVcx5oqD4WBvsnd
aSJATTRAmwyQ0WyFGBR/6MU773dv0eqVfHR6BblXODR+jVrCT9TU3eluvadspZKGFNDvFTP7ZPW4
x6hzGZnb3XTpuHm1czSvf44ZDNAV7mxnPY6aYH1wRhtNKuhFl2BOwxf0NWZWtsTBAdtGN7K1LOjt
VJaUd0BMhvXQdMlVhrjiKESYWuuBLOXdWHPyK/CFrYzBzveeN4Z4CWotvsdgaa3MVhmW1GTvul3Z
u2nWFY04gfd5oNnNYigcXKJkzCxS/p1LaArseJwteC3PuJs2zbKdoozJrSxF6/eO1q2MUiAOzGXw
6dpZtOrra60yV26MJyqMDmOsMwGJcyybal/ejPT8PnW7oEM8MOMSi9SmLRtMaDxhNTk71DHjRajr
1TorsmIBOYW2juKZS16hNEVcyuaDZ7cfMf3Oo5c4YiediWJbU5IrQP/ZbiIbzs8bL99wjKY+GFOJ
hTFQFdgQMjsmshxXqqyYQLvViByF8CJzPbo0Qxcki7eHhk6irzUBvsDKHuxs0bojnX17eu8U/ruC
9Zcuop5MmYVDtsq6nUpq1EjEgm591D4zNOR95kzppknH8mAVzStTjPghLDs6L6SbMfbQ4co26uAn
gFYvK8eiH690qg/5AXdMVIIkshJDXbh4Zo5CeRnlU7OMYR5tUHDiIqyj6ME1xI1SEzrHgaTLg/wy
nlrUeFHmI54rH4tIGq+Y8dO7sJLVZqKlsxNa3u9brY2uvF645KDBFCMWLJ4YUWQWaIHSsQ/x2ADG
YgT9VCIDfCgMKpJJbmutJxahTArCEPEKMLVxhiMYKJN4leClHof3QBrih1K7wTLR5qkezUP3SkHH
gXLTMhi/EU5SMa5dYgfIdnRv+73qRCMTpJbDuCzaCU6S5W5qCBDaQpd+ogP79e2k05/cDjlnbvKm
XlA44DeovZjxMqFqTAu9wFgzaNEvo24M96GtfAgQxBucrJ8hmh6oRmhJ+AjBF9oVsR6UsENKVrdL
fcTfPTrV19hxGLQjh5ZzOMtAM9XZZkJ4fgfzaa+z53OrYxs9msZhXOdo3NvDm009BdI+1Pekz8dY
jgvzUom8+qDYY7GaDJNM1LLvVkL23gXh1MQ3e5Vc9Bb2y5HwAdrxuEFzU9DBbaYkPBM3MKv//7Pj
E+GsQ7hRMb7ploE/7UT1PtV9UId2o93oUeQMK+RM07UaFPFdaArnR+Pa8qEmlYjZNNO6M++b7/YH
XpW8KGfzAHF7mukB7jh92wTpzBPzrirG+/2KMJwmPVO6fHcnzJcwVHKxqQF0yIr6T2vLf15ooAgC
bQSxdIWjffioJz+Qq/bc2//cRU7emlOelWZgcBGTMLXKZyZsxEsrOeMfOHeVkyqM7kSWpHnvEdi0
nPqrQF/q6Onav3LI8YN5Lg4/k1+MaEdDV08KmQQO0Gh2UcyLI27X4dBXV8nYhZs/10un38VzNR2P
n2HiXqTUOL3zMtUkGcDVdMMIM4RIM6abFJHHWmXmvlcAL55ZabPN8t9V7hKzYzjYy2ab7uzWPbVh
an0I7hg04rGMnhAxT/2zJ+lu3ejyOYgL1IPnPFPfvyAcXOBhSMi0+WKuhZPx+9JOmwkQ51jojFGj
FeqlRvXV2Od5PuO+OS3NT69zYu7pMVNysi31S3Pq3Ot4cscV3K7g9W9u16/f5sTF2rpZie6WbyOA
P0T0id4VRNBg3v58mZMv48FPRSIzZ9jBB0OOOP+o/3lYodVUmagjeRdbMOWGaqnV7pnlfXJfOME4
/HkNQxJWbSgn+vdL4OQI4KdnwR1TXPqOtN5GhwblmV3n+8Y2n9PYTnVSstl7LMs5TVIuzEgJ1Kos
ITv5s7zB8cdzBs0TKxGXMDBiY2W0UXFyl092Azy/psEAqLoNqDBiCLdBtK+HbcJ/6kE9/d2N4WJA
zWebMX642eT+/VczqjYzXdGWt/oro9v64a//OpsApkmqWRis1smWo/RG402Bmt/m6o5yX/274yW/
FJ5M8PnceIySREB8//CWNZjwGSzltuu9RXzEAnDm1/n1bpOPDG/AxLsEw/Sn6+s/y7aK+6wzA826
XY/poxoZ6DmKMy7v02ULVoAjLF+E06vBfnLymEOvCmJV78VRtfoV3K+qU1FiP+bokf98L356Of/d
KVm6czAZLkGT28FJ/zS9sRCFLtMpNY5EPhtUk9q+tjCEWQ3avbLNr2dhFh3Yg5T4oqaB92r/iGPk
747sfAqABnPyFSd2xyKv4/s9IxbVymU1dLfhNlA2hfK3S2L+8zyarLXZD37aS9GUKkJyYnW3ujq9
WcJ6Bnnz59/xdCszAArYFhUHRqk5IfzElp+0KqpkFGu3Y+57+AnD9Z///nzDv92mn4uZ14yrIcyl
kPr+Aw39gLSTZ/IugyGmNOmBuYOP1WIJYQXaZLkKFaYUf77m6Xcyicxmo3GhXM8dldMtB7i61Rbw
0I8cPCpnRQn///f3T7Z/E561ZFJXHrPsCKYe882f//7pbzaXurRnfpYAcxvtZFHFXiCDhC7UjUXQ
eBOFG8ts9xkRROhOikXNRl3QEfjzNU884b9UHqcLAUVqEvV6kYOaqvG1m8lF7dmLaow+0l4icBMM
R9BH7ZVSHnLRHs9cfv5O/66T/3d5zNsuGweczJPXxGjEDTK7kKFTVe95XTwDll0ayDq6OI79rgts
GgsYo0Zh7+02uVeYY5z5CL+rvdjXKfXZgmGknBQPcVobWsPM5KgrxtWgNJddliBJ0Kcvt5yeKV+W
the9zZlg5UCwXh0nwG4dxBfJW6LY2zqZpZAaTEJ3qen1Adnp6s+f8LcfEBgxmyx1r3qKHGu7EB8i
qvRjlrPtTQMDfqKCGxMBT4Epxi5Hv7ab98RJzxQjv10czIM0m3tD0Jt7cnekkDBTkyw/Qk9ey5FG
dMExhb5ubj2wKxndqysvlOHM5nqyx/9vUfz3sicP2sgoIaoFiyIwBxom26r7MfSvY3i0Is+Ph+cg
wJEprxGG4GuMzjzlP4OMTpfkf69+UhrD9yixTOX5UUkZ3WG3PGQOHN8ox5lj5z86GxNoQ8LOoo/Q
4TMOf2eW+Amf947A9CXnvXU1ORckmDMOsXamykxy0AT6++q9j2qFubh6Y9F6WmttQX4Q16in/Mad
VQO06jaQ2pbsFO567NqvMsd4YxUhfnW8ffQZtQKriWKvkgJH8+yLIfhrZU7TMwaKAwHoOBl6gUdQ
+nkZrUfCsg2DBROy8/b6sG0DQRvUyB6yILy3C/UmSMUS5/Ow6MD/Smv0NVHs3UpbmWN119ve2isR
MgyFOy363E5XAiorb11skthSl4GV05nSQEKW+qa29c+uMt/wDmGl7Bvgn+B56R3FyCDRWiDtDcP7
KpbtMpH6kybDg+NCtxR0bL1H26SHqLXdRkw87j06v2XYa8h7uouxNO8Hpb8okmpVou5bdniGhQxv
//yYad+LmH+WHeMDCjIqV96M399Z7AM03miVHYk7umFiCe/LGwSqGWU/hDpQ5gr7I14Ze9oYyXQA
Ev0Qxf1SYwrObOetaJUjjolzO+T8pvy+HFFWMtz4Wb6BuDjZnoyS+WdsluKYVh8WJ0Luk4lkQtEe
qmTtMb1Xxremuzdgzo9nM7u/v5LmnwSlDbMciOJAlfhP338SFfFWZ48pdR2mpMOE9GhtKHq9ihtw
vBF01q8a9c2PyWvKDUhPcd1k0w9m+dF+0lR1pWSGvW+hmV/XFQEQvPKbvUljHUZo2n78+fYZ3wdQ
/3xWk/oZegpV+mmGnovqH0GgVR5rbxd3H3H5RHDFpecljLdvoKH7SXsZqq9IJRdldWU46o8aNKA1
FRf1cB2A8cDM4RvuW5EiKCu+hoGFqdQ8u9hyM0ZZoApC44IEFDq+6Y2X/BXO438fnwHoHEOM+fGX
6iVOQsEEZxTHyWwOwZjepDGM9p754ZkN7je7OrXlnALEVAvYw2nxCgxRq3UUakfA4vo8iYg+EIpk
20ZxPoZiyK9jzxwugUGMBxTQiNnjwfyr8vDnlyW+aQZDgQafq9Dv68p24pycBimOcfU49tZtkU+I
PkgpcLZe9m6q2ZmX/K+vUL4y7086ORZTI/fkIVLUsFQtEjuOYeHZ72Y/EapoQssLnSbaWuWgP+Rp
XSDx1NDVkznn/3lt/uYx4vKcFUjcZNB0ihFS1BahWlWII0oSnMGM0hZhWdzGTY55b1R3Zlj4rWef
qSe/18P//MgmlA9nfiKMU3SYVAlOUKb5R44gf0paFs7w9xUCP+y/1/j5UP7nbBk7gVCmrhFHU994
TO6bEca69YhqFoPW4JMtVWjxbmzP5Td+P9P+890glunEHtHJOq0bhaHh4g1cflHNu+9cDXFT90Da
w5mfUPv1OhxhbA4WTABpQJ82AgG3t6VeOPVRata1DIoHpeyQ5mbbkDYQbhIfKtE9/IYdGSLrsp+o
oOfcGhyfXi5u+/Rc2tO84X5/G3z/PPNK+8/vjeWTHAzXranIri3J7sTKQd1Loki97tP7Py/bX1+I
88Uc5nN0DnBDnZR/A5SbKZYWxqc43qklcuq22U1uvkXefeYc8ptLaQBj6ETOfUkCYr9/r5h0jnBE
OIVKNLmzrdI7pprw1mGif4XB6Jx5Hn9zV7kaUbQggYyZhPv9agB1Wy0hbparUWwJuVadYpXrZzad
X596ju808mhZqwz2f9ENeJjRmmiQR2HVK5m3b0DvD5bhsgukq6SRFzgizuyrvz7y8yWJKJ0feprX
p/vcWDvZoHHJdOp1yAyaclArpX/687r47VVg7XFoUufuwcm6MDw4xNhP5dEQxbHozDvDiM78dqf5
rFQeFi143aBFCdwKM9r3W4SE2cR1NMmjm3/Verms+hHt6sfgcgQUOHMH3yyO5GlC2InOrI7ffb3/
XvrkGSMQuQpdd75vUmwrrUHc1mFW+fNv+JslOHePePuBhNFpk3z/foXAtoOg2rpxuq4C6GPYlzif
88NENMeZyuLXZ4vKDfgaXD46jL/cLiXpPDnaSXxsLWdi4aEkjojc8UdmtL6o0unMpnmyRyG4IqHR
NdDiwK38ddtIQxrcbdmNx24G+SsEa2ymVgWcmxG94alhy6FCGmfmhL9cFDErczTPorOlzzy4779n
kOkZFpvWObqBbNeB5nHgicb00Fm9sx74ffdpr6TnVulJXQEEVGVmMzdXQc0waT59EipaJ9mgKkcd
afFOrbU5yRq0QFtqWKVlqF0rTtw/caCEw0OpvHdDmebLukvTZ3KwMf/p0ZQsvbbPjrEAvJBnUr+Z
wphKZSijfcmc/M/r7mRx6wi06MpRJs8Bfnz6k99pSGKvDq2cvw+yxo42nX735wucrLaTC1Dlf78R
JhZXt7OpdUKbkJcc9VtMr8ysIT/9Hc3S/d+lUDPRKKXdyD34filetchRKq08lhOa+XfiePLh3Az4
t1/n32ucIl87mYL7QNx6xCJimk/Y+hGFkAtyZjugo/LLWprvzL9XOq1RHXWwyQYzyqNKxBTyXs+9
yhLCnYaKuYDEwrLrWW5XKfbrgzT1N+IKFIJUULNYVZ34AoYTTSn+D+DYCEatNBStuZwFqJmSxVvT
aEI8gZjdMUeasF/Cwv2KtcLelr3zErHp+bGYPlNFcQh2Dm0/GavK8tvIoZFOxkcDvkL3tgWR9zfA
ktNVhNNlXc85gGwhswY80ghO0pxFaPXNosaNhMPtIUOhMIKJ8zF4ig262He3qSNsilq5DKv4FdXJ
R4+UfZUMVQMASIJUkjBX4qm3P9F3cVgjKckfGAhs8hRQGqmjOiSYJDpOw7gvpnzby0ZduhjgFRTv
ONRtqbvLfgJ4X5J2c9+qSLMvMb3HMJFqtC84IrD4xybxZjpkCT0lvcPTqsJ3LBz/7NfEdZpQT1J9
CLa2lYgbvczejTw0VyjOnRcH/+PGAFq0KSpCvEKFDGcK8ArcO9ldndr0vnRzfSVjdh01TaFtkJix
UuzGupVGJw+qwC9YtFQAkFfELoUQvyDS2dxqWlC+OE0oN1ZPzKGjY9LzSlTabmQ4+0JrPX/KMmVV
43v0HQMDdFB3r9IM7WVhATwOTOAdem31D2Nl6/hux6EFyASSaDRr3ppkG4Yk0wX4NlwjXcVdS8pQ
FWrgcsm+XKCosjZhBSjH84rmoWxs00/zIgDOBvzpIusj/UIP869KIzeMZom769quXCDutdf1BImi
LXBMY5XQARTy9PexO7yCRQZFg+92pbqBvRqL2NgKE+sZOuf6Mk5dd5/3dbO1vJHZLbNPbqWtHaKw
+sG6cNaZPhovIcFsq1SHmNO1obOrEFMuwmbMVkk9fuj9oYf03RXjfeUEUIkimmYiirqrIBDBxkqC
hPyDydoSD/6BYlnBsOlyP9yi8m1oAJkfZVC7BFq9Dem5ycolOXwnbRREvUD1GV906T6uFiDT8Sy0
uUNAjKaTbRKHW4K2zW1QtvChQCcg6M4MLD+9mS6NtP2qe+W1Gi2OfLUTbEgB16+kmdP1k4J0vnh0
nuGSjPaCJBVsqDHD63Sop43MarLeDKnNWXmY/+NIuSn60j0wgWjWjZUMi0JHLt+28XDogaUgDgS6
1kRVeCkd81PxVNTVbmMttQpLUJfh9SUo7nUgimtJo7lYFoiN1xlD4EXQaMNOi/OB1yVhR2TYdDsZ
aMFtEE7xTooSKv5QldfeiHPTm6AtYpID8FeAWld03NwmgYnoi4dwlWcxiZ5kGl3FTQRWHxPHxo2s
dxsSI44wFF5p5f6AxTej1U1z6aY6lok84HxRivqAu5mXnhpe9oAUduRt0m/FeEgLJLpx1W7wo9It
HsPcdhYG/7g2zJYMISBo6y4hBx091UR7UsEelgTYdpReX4vZ2mmJQvhVSwBmjJ0PiuJsjhtwo+TZ
zEXLaUwhIQ0vbP5xGUsYO1FbxqC7avEeKhg/AUmB6zMdheZEW43LxnIQfdvFIpQzmd91SbBrwmxp
NG6xaJJ0QG1ugy10XcIEurD0o0a1sXo08mAHMdlSNTCfPqzau5AG2bqZjZ6tmMp95CJf7grgAnY5
VZi8Jzr7aRUs+DeCG23C66RG4iVpY2OZjiGYAhmbfOSa858BnAkiQgOUDJlyFIEpSTxyMIDre6sy
RqA2Qaxa50pa0WYtzB95MKjLCrvOkjTU1xrL4dKM04++kJ8CPwmzheSjs5QnQ7Tw/AbjvQjyYC0d
fgCzErj73erdIk0HTVkgllrbggA1ksSfWgY3OWmKd5wq00XgQC0pGuW+JoduoVR2hrAuQkOXqxNa
TJ0YiCbnuclrXINuYWxsWAWLvqJw6EwzZOYCP6foCFRd4JqXD/yLPIlZPGAljWvOBewYD7EjsapY
Vfbo5PmDjRTxqW2V/NDjEtuPUxkeQijlFSZMMEXtLOJ0Zls/Lijl3Qxdz88LXHO421A1eiHiRU/B
PcNx3yeOy94XofNpuoizJjyjF9LxIFn1UllQBKv0wIkzUlSOeGHdMZG2RbLRe9NcdUkOlYHnZI0x
375NWq3foDiSl8C0mishzGRf5+y9c0F7QaWcktQX9ZgorS82IeF3xFyw3RH50tmkHqNFS9ai88ZN
Tnr3OmJQxNLuW5pHGJPwKeEgNI1xybt22utd2/uTlPqdSCK7Q4fbtuCewSBuYlTHi171kkczkLzV
dSKR3hUBOmMBMwoPkVnzY6p9eEyGGfOqdxjEPIZcXum+eQmJW3AWIU14ExrxrExB5pBksdCx74Ga
NFOCmp1nR1ovVts+jhbskdrI4ltYiSnSeWpAq6NksMmwXUByqQ9Zq4Q3VozF3cNOumykwZF8SNGR
98FADikwU5wvsWYa24DI1skfQ6veF8Jk9oJeB79RGF7r3DVmDSDNnbQgCIYSd91kOF2KmREDtD1b
cM4KFhlTpaXjtHA2oiJbZOSL7EkOG9Z6bZCCiBXsqktNRo2hCeE0MD/zimmXxAO3V5umWRH16T4H
WkeSRZyX28xiGuLkEA9cDP4+o139WQLnwneMuAyLx2TdT6OLy7Y1E+waodbd5lBwWPNqcamZKOR7
JfsSExtklKBflKpdw+9U4uupRE+cW126ZTIyXQu0DfzPhgwvTLtHiYzj8DDObVPYRqHPGy+4k01m
bkJLmptGBSeV4YfG/NKKx6KiYdXmlbvko2prQnrRFBUY9pal0tTAfjvvGucz63isvHe3dsqFWyua
D/PLu4HL6q5MtUcNPBDMGmYUT0CAI3yV4lEvlObNxuyGFSglbsEKphzrtTqx2etpi2He7NWjVlXB
fdCGoC3aatikhRb4oVeMKztkqOYVE7ty4JJ0Yil5u5maMbwnKTS9rQekhL0hXJ5KZkhRHjg7EXbB
iuOkuDdnRyC8bXfVKOxA4H+YCg5GskZr625iV038pOqwmHr0t5PWvbMLCdsooIaMercvCUuqPg1M
K1Ads56JPi7vTLM/VZMRWFVQ0koYb+y4LDCSRUjBlI5uETWJtkxVUFvjSHVBYo/1vdp0iGsTjy+M
dLnMD0msNfeVN77ZUpWUQO3HOMDbGgejvuxqXfVTVfsYrPnODfTXbKHj1updAmAgKsCPGKPtMDDp
YSCFTcBlbxdVpF1FDGQWSsGO6jbxtBa1xYQAW+baHLXhLhhGsVQinsgoyx56BN4+Xe0vl6BGLNtD
vAd7et3mGqFzmzhfvws1ulfR0oLR5ZyO8WLc9BVpOT0IhIU69O0GyXG8HZIxZZxja+uqDoeVaUwZ
avggW6Erw7UkQ2AoLoXwYbQ0zhBJ1uzjOKturSpPttVgU4arsr+Ei9y88cOPG3J6cVL1MNsJXvx5
Yq4kP8GQHcgZSjDYpsE9zmaM1rjjNgXHWfh8LtBT6hAN6XxUH/REa5+a0gUZiiLD90ThXiLaDtfW
RP1kCLu5gcnEgUCFz/5KNp6ZrtN67I8CbgK5bmNXvZCoczEM1ivCJYFF0o0KnD1W1cSGHwimPXMx
B7AXc+e8KImXxhtgEIdTWN2qsptuYamdly/iJtC0lc6jOvLYQ+G5tHvez51NXm+OrXxnNZgVc8eL
btLCtFeeK8ptOsX2wtKUl0w2KQC32FtPVW68pZXGAcbNCTGPanNiIoEONV9ytGuItoYzv8waI93R
KhhXXZ5EN5oguAfhe+3cRbEHK7E277oej0YYMfhiq3dv7BhzSUBM8KKqK3w+gKid5gXpIfpIRh3u
XlD47YxOidcVGIMd4APGi1TUfsbV/bjrP0BfWMsxkmjVZQo1yoRlSU8rhx5MyaPaqYefUhi7RDhP
HoKpterWfOe+xs3JZrYoouAlC5piaaamDntUT/y0n7dB3IsLQewrBybXAtw0RpeVHPnDUJ+K+xwQ
UuJ7AdmvWFMUPqmWUcKAx2C3tJLxEuAIWUhaYk2XriZu0ip7aQHObnsb59+iNfD0KZlX49iH9UKW
ae1HON9XqAnzNRk0vBkAt2K/Y0Fi2oweqQLoG8G5/LCjcHh31KC7GRnVb/kDA2yWJroC89eNy3Cy
NDjCThewH2jlc5Pji9QL19g5yeBsdQ6fc1x9PVcc3U6PW+c6DWqe8WJm93VEBcCPqnK/liO4Fzfw
rmlbAeiy5EvoOJ9KRr9R5wCyHwgxe0KYqmzqUSnfvDEAK8AQy0cMJZZRA2tByaMGw12gMPU0sCmy
HywtpVK2GLFofTHrW6iwzf0qCOsLu0f2rxrEYbkIVdjIFaqD3iDyEDKesjH7nsgqG27YjSoHdwEh
Rl9pARQbK0ymRZ4C0yOEjC6XQRojXBiSYqPi0wuhVogSErVWhOaioHDzYxMvRhLFox9hY8Hso5h+
6bXTjW6N+m6Kic+ECTdehkZqc8TwBJ2zut6Ylggvamlh8c4tF7pc3F6nudVu0OS1r5Td+qvWKZvA
CzccL6izmh1q8G6dw45/jthfDljiUz8ZUsijLCr9hsoW6kMZgVgjgfUOqNhn14OYj5qOVGyZTRd6
dNdma4LwkiXnH26InmovVLAdGwuFj1CsZkm+NIPiRjgr4ipjXw91YqIbwbkPc2bqx1GU+uroes9m
aWOHtvDz/5gC5w3fUP8Q6kW5aywFwryaj2W8Y64BG8eqNBDobtTYX1FqDbu0Hth7hiRbZSpjZiEC
RBMarspVPsrySjb6h20Yyh6i27AgU1VHGYZnjacrxh/f8fRPpALANLBfC9tptkZW0iVxTI36r8bU
XBqMGYuECR1u2EdPHZ8c7DYUVyNcOSko8ZRM2TgtKXdpPkBmKyhZEWOB4UlL3Crg73n6TL5d3Uhs
+dOR/kWHtA+9CPNm+9ro8JTFDtO+pAJEH+ckesZmEG7dihjZSHedO74UYeEOizN2kQ7J/hUMFo40
E2uwShW1oJELoKLp2lWf5uZTG4t4NTaZ8cqW31xg0qKaqgiR+pqajPAxdtJDZyK8yRoJrkYNnrBH
IZGIFHLodKAnjQnnq8hqfUuGeuhj8fxBrni3graCg9g12D3RiK4TzwnwfIkfAyyqB/pL0FOIFIOo
WUMIIyQegNFo3hZO9DAlPQmMEJPR1rglTmg0lDQeeZrs9rMnqW0piBzeRm1NZGzG3VOjVt+VoyVv
ra4gZtkqnUMIfurKMbNpnaduuppA6tK0FXwNbT72Ky9eaZTXqTNQqjZFTWfPpHcRBjyc1jtvlE9C
RiAuoYRYmiNG7UYZsFT1lufbs14ojGOHt+aMKrfd9jrGZXjhFLzmCpgVfD47IpRBr1ah6r0xPSZM
uC0GToeWfJs6WpDIbKmtZL/WzTK/oizsnoYCWpNRB9GCU2MJNs+qN6TrpjMSg1PBJOz0hXSxcF0U
HTXGaOUrzjOQ8NURG7VosoR0V8DdoaN/gZdAYiemaSkqC3ia6X4JoVbAfLN0z45rXSIgKnyz6VFF
haFR31Z5O3CAJwo9EuQlLgzsJmsXKyqJYoFcC3x7CyPJf6B1jXhs649ogHKCrV4z9nbB6idW+H22
ki8iVdCgg05MPU2owGca4MQqpaVdk3RXreAy040zO8Nvm5lbmbgXDgHYewP16t5z2RRoa7Xk9KQu
TARgCozAgUgpkfKYjVI9doZG/pg0iksvdZ1njIC0pziWLvhxQYlPmOvBlFhb05Hj7Ao1VoDG85Vp
AxFU9aTxlbDVYTGVMn9pGjs4QMCrtxFxgNtAk9ENXEDpFwQDbgZuy7JNev1gdNya0A71BXQna1X2
wJzyIJk2ZUJElY7lflUPGu5JA66452nl5mdARR3KNenqb0rUOnRdxWDvmt6M1hhRAB5Rqq01CRVA
CqXfMoqD5eRG3I6sJw4jNu1dT3yzK+L7isR0hHKyXWVmw4lMjZIds/HqyoOxvdfpzx4mGJu8WGrN
/OoyR7zYbvMciCw6aBCoNqmExDPEyUcoh56PT9fXnOZov6BpcYPGMoBbYg8+k0/6VJWAgOyk6jU0
c55vC4f9GHrqKi+NZsvDaaxJ0DCxuelir9RDcacHifM8TO4PpxhYLyr7DT7Jhox38EODUrg706pK
9pKquJeKK30yjEBoFCQFaakSv3S601wQ2QlNNla6VdRi/VAmkikTkeG4yxXxMMUNHH/aEhDJ7Yas
Nm6GxrEvEx4xmRABHE1A+LXR/2nStl7Gyer2FhsGnLxBBzBcq/0DLzxzbuvqOxQX6nUk6EzoTtBt
x86Z0YG8KIEVM/I0oY7kguLfouH+kSBv0Rc05aiqoxDkR9Fm+Rd9V1Rhbs2OPLaDTSqr6NZFbsak
oBpEHXVp7RtWaj8OJkLzBIgGcYgBIRhEuq4VdkeWAGv8uh6UzA+doaSN0dRLNxgHitOmsy5bm6bc
pAPUI1T0GQcmIoGh+sRY2G+JkYHxMfQNagkVy9OaOQXwmV4Ua0Mzoku9LntYkc6EQAuSd41d5Mke
zWdmaSqFm3i10khiiK9oAUBQaXZmhe5TIeRVD4L2w8g9LaSpi+OTgaZo9q4HGqnAA4GTqamf9VyH
y1Ln0u/wHevF8wyU6+WdXpq8JJrC+nLZ/i+cvH9BwCn2RMUsCknLiU7mS5yjQR5C0mPoIDRL4mE4
WJJEsgLBy05MHfySOLCaiHunZ944yV2nlTWTAhjJ8ASddZAU0bYXmk7hjjSE/I98L23mrTx8VoQW
srVLuF2tdxCeJl6sSdQBYG+pr0czfmi9iBOK0b9EYgZMm/x+S94F5p1L0wBwLznVPo6GqdvkeW42
ayM3goWaBLci6vvLiJzPZEVbupIPMcLqdp00dfOAraJdqjL24PlI4PpVZKh7CJruboA/+hTUqvR5
gBlI2jLYhSO9Y92LHhkoqMvCDcnaIB9tE+CO33K8CXbYLDTfSkJSjkvCZyZSxZdKKLNN0vY08ryu
nFmrll+54keuFj/SMteWADAxn1sOjbZDx1myXmVBe5O5sBBbF8QyMSEJZ6ZIX1VAh+jypj9ajQ2y
E3k2JxozU1FbJ3iq1LGkqB68akt6wspLXmmjlcFFUbSOcQkyec5j7Zo43tRMhK8mnKzon8x4g8KO
KGSgL2SG1vS7cg0wva3YH1MKebbA6IPTvXwPsnBuTj7WT3lysKu1djd/AQTQflmubftgAvACLQ/j
yRzy3cT7ZJFM1l1VAVAoA1JGNKPSNrYGkLVhpgQAyetpMQr8+yYbxijaZu+gbJ/CTlmMSfqAh2Lu
u9XaOslc65ZUpB+jrh3GNL2fePQ3KtpGQjRozWeQy0kkuzT7USP5RhI2ocaf0IFxvTgHp7vJ8SZa
/8fReS03ikRh+ImoIjZwK0BZtuVs31AeB3KGbuDp99PebW3tzNoSdJ/zR+IVwTzNSjDCV2X8vjKX
XcwKuidwFy39a201PefCGz4NItFCfyFIAKezsXLTe7kdUbYur65urUfPzD49a3hNWp0I8tIn/cWQ
gGGuRrj43PR8wXUW+GSNPlPljurLJjHtfmp1dbIbcsNAiNWmyTRMZhq4dJ2BTkx1kwACjz1Vziyp
BAHBllgkSVqSqHUCENSmrKmrKQ0AfmCjEqKD83jh0wpsRcKRbE1J6v6UbYmHQrI8VNR9LHVKeCiA
DcUW3G+2Oz0PM7RKl6XuqcyXD052c+fCfAQce/q9U3l5GKOVCWokyYIXHyP0RkeNgQwQDGhj4/aD
MDRvOBDX0Kas5PBbYdbZWIXXRM3A2EbWAF1HKvmd3TmNaHxa6wi6473jAAogWghUiucvrDb5xmqX
FVJGZzohjnhrajY7YtbO+o+hDcOpHUl/yGl42SRgOYRo0JELEKUYUVu6FJdmfMyzFPW3JKLk0TWr
mil5bbtgqdWnxTkVluRcB0TzfFFKDv9qim4Bs51s4p5z+8tMPOMCf9NcHM4SfhDnX8NufMoTsRB0
6tgQKKAZ6WCk2EwMGNoqLljVyw89Sbo9XiH/CAT9b0wnxV+bAxHmdXdzyQ/xEpajHJ86Xwe2jUkf
bzqyFLOSvmXHTdJn2SbTfV31X5W3mpHd+UgRc25tRjqKaAlVlcTGuv0CGTO92RVB/GRBVhdt6qv2
VJlFddFhlFyU5uNMyqzMt4XkC9Kw5kd1old31lya9y2YPnlyNWOjPo0vCj9QaOXaTD56e2soMF8b
G4hvMTGzT46TH1fXL45Cv03ePd8FxCrLtJl02y4p0rD3x3HbS7ffQ9zQ1tTV9GWKmdiIxjc5+mp9
4wOzh3HuvFML+kr5m8dbPaTRmsXmnhYpZ+/PJqNcPM7eFspyeZQWiq/RVdaBtIg5UsNQnZu5J3xy
8FZ8WLhjyRjnM7ESnzIuwaNoi/mirb53chP+BI3Cn81A9N9cGPACuklB+9BTP0LNecAKzKFJgOs1
Nfq0D/VY9D7Re0Vy6Qn2hqNxzQ20utyWQ/zAaWLTwhQbR2GUxV6Odra/RdCy51BsaOQ+uwJNF1Ex
E6CMNp4SzwUgiywjZJ0OggOU+z08JK0T5MBpEB/o9mcQ3e2YgI/rWLU+TaYi+I2kCGajG04zHpeT
7mTmV0G/0oZocKCZnhgtkkCbvWfL8mownO2SfLoWlHvuctHRpWCXxmXMb7Jt25JhKsr1hIDaPgrh
tAdbw+vQeDEVWX3Wf6ZZ1kYJRTCBzRhKT3xlcqNw9FOsUFC3ossnS0LJkJcynMjR78mPHYfIqVeO
j9RA2G04FIsBCPYbf6GNyC/Wde/7iYiktNOdKhUk8/q2drLf03rRRK60p0fO5wXCiBSRHC/q3jLi
7NyafXsiD4UQQ0t2VyBFD15rmZjwiCe1uyS/H3r1ZDN17rXZAhcbNZvCuhs/betfjt8Pl8XGXFG7
ozgMi7k8tXICcGKmCFzmmJoYLivNq/s+FV6k+eonI5fjPVE1TfLLLb1BFJwErUp+KrmIbeFlMauz
KqC1df6AvKXv1cq+sk0kX6Nj1Tsq0+jxGQto3YSi6CJ35R3qYULk9U7nCos7VFyJf6QkyT9yC5uH
pMhbFL8VMTRtQeg+N/E6FMsOULUPGfC7h75o1aU2qmLvet50mwy1gO4Z5uRJW/aG1taIGgTD8dIQ
4axAUUXuvJTt5O8gefpjK4ZbV1mns/pKbBhiJKwy9glMaeJAy9R8185JQ9L0Lera8hvKb/w/qhK/
exYSGOpvB83FQXha+aYsu7jKZVGB3idThAXPvqcL1Y4KCblrOkl9zP3COZJwlu3yqnjJbbdkCzX0
0+CYMx/ASNRKXZCZAmcD4YSqTShEdfBXy8F04uStSJafeuw+MNWkgcGlH1TNkG0hUfWtqzM+2Vrv
UCFLYc7suPp9EiNa9t1i2DbOam4oVzHDjLPnUpdDuimWBYpczC+yKYed5qclwcIQAUrEFfHPhvZK
O9IBLebd0hjZFi7gjr5Gb7tK51OaYxo6C5erZ/CIk7GWnn2+1R1LmnHnE513Rb1aBPZMSJLrk/Md
T6X3w4xmEKTpNjBGBQlBmtcfloEwGWtxPokAavcoTBGU+DGpxtNsbWoW421KxyavgvXp5VB8CF47
8lNvi1mnv6+2ys5+HU9HNho8DdDhGRetptCgAQ1kqO4Dw655XNrculJAVlyMluTKNcUitKZpFxlZ
Swth0xv35o0w8GtWQxt93MYRdPfhbq6uIhEe8QzqTYGWbnnI0hDQi6wiY3D2a+xDwAvN/otxFd9e
BP48W0YQ+zkZ16724wjdJcix/fBnElxSNU2XgsN6n2v8OokF/NMO9itSgvRmS1r3KyWzgVirq6fW
8U3wo4V+Dilm6GZ80ugVDIsx/UDEQ/qw7TybMnNDI0nVs9e4Lr8FkblOAbJE2NJ4aEd33Q5E83ij
fG1i6MRc0Thk9FNGUIzvh0BfceD1sor81BgP5lSOD5Mej7uhyOpnQrmskMIWMzAShyI/gurqIO6U
+HRMfdhLb7HeE1JGXrTWSwiXbGjpgyxBI2WWDvMsaqmBdSryUpDCpWMKIiiXNPRWTNfeqtdHKSUW
I5Aoov6nTYrK8WKJbviicKs+A0rZsPxu/EwmEu9upwhqTOpAsSZAb0KEXTzR69/F4LHlYJ76t45x
914a3rqf09zdWinraA/52Gh20GBGNolbYUb/HRv1lmrJM61WlEHcJDpzCRhINo+HDE2oVy/h/0Ak
YBN1AxwiK9EU2o5p3Tu56v/pYydfDZ1tJ2fDJY16mSKWkwLYlot1oPLsjgUxIZh+coOpUMSxEl8S
+u5kRImP/mCO64RALmE+G5P1qzt+jsKfIuDZtPLAMLr46mN82gxOY1BqjjNyFJAYNBfQE2My6CA/
JVQYymJvWC18vibzeytWMqDTjoyKqs+njSRj/B0llLnNpPviDcJ8tOzW3LNtIdARRccJ33K1eE58
jvNu3S6qyikniZ8ycjJPsIXVy+igrKgXrzwb4ogwqicHVMvfKKJwg7Zxacxs2HhsDz0ZJIX+aBWf
iGUBc65EhTEBBD1vqw70nJE+VMD7q9e82hooiqAQL139LY38Ll4XCM8HuqLH/qqbJ0AaOpMZVZIf
4s+5KwF+S3Kgb7S+d5mWF7SMW0f0e1s8U6VCAZYRFs5Ta5wcByTyPkmPXrYnujiD7dGJdfW9vdMx
2J0pbYhpz/CrmpXHplzn3aZbyNL4ePdruRfVj+9eWbU2mc62MJyBIY2V9Uc/jQCf9RRlPbcKGUZ8
W1+1e230F4s9qr5Ps93ggu05h6Whh6b8rdS+BIIatMAcIKma8wKmlB2M+WEEYpogFks5Bjmqr4K7
rR//CMliSPgdtJCQ6n46z9XPhA3SjO/W5NuoepqWaG7xEayk/TZpnhP7XevORpsfHLhqYV/dzt9y
7Z2b+CawaaKWT55M4pCey5M+befhZwGzcAqUjOxSunpdwKWGJFIShQHLEJFuNbh2qfZGfrSXk5dC
sdolRfF7vbzW7XPNq9OzXF+8EZifSEo5lmFrUfDtBd7ohY38uX1rIv1jsaTQEnPzSudD5Hj3Tf+m
c2AmbXEszJ0yTtTPHKqScE4WZ06GSf/OU+oL0aEaJAUvJNyppzjBvTQRSTv/cAJtKrIFJ5A4uz32
iouHwPcCn79evzbiIEAfKGPcZLHadNYxRWzEE8NFEvJTF+m2Mx40Klrtj6R5KI3DmP7cwszxFwXK
4QO8aCYNRhe/ujFgH+Aqyr36RNcMDtXl37bxvMyvuKA2kByDfYm9XQuVhcJdQ48z7nIkNJUTjcZP
CZdaca0Sr52tGmVZlya+y2xqmpBrFRePi1xQlmQPerdtWHEJfEf+VTVaD3cr7ZdUOvUBbPfLLMzi
jlTHyF1ZqIqLooLYo++N6WvsZ9RQ9oNHo3VlUQhc0grLoUOGtzjHZndKyVU0yn3p1htFzxe5a3QH
UCBDwBD6XKilqgjd+WLRa2Rz5PkvsuPk9eHWSmDUeGPLF/KxQ9jhoGMczItdBqOsMJYhZN0vSYaT
8WmmYqq6CMpcZpZ6Z3jPSaomhgWO17MuBalJfkFm2XjvzC+6/9jFuxwN5tr+gU7utP5VXx9N/yXp
d2v5p+g8gL5qOuPmPN/rMkeQtru1aZgOWenLR9a9ZBQHSn0fJ/NBKD0oUG90DaZZn1R4IHumBfiD
w4LwxkYB5xOW39dPg/E6WMyX2p7h9tCYtwoH6iqyX3vyIeorUumhwamfbGW9qcS/mXS/Kj+vfFtT
hhwEGGeJA6cuwZBI0heA6up1doi18H/ofuP6fXDFD/q/IEnJfHfJxwNuX83dRBpWznG7wMYfbkJI
+MkqvfiLwUjCgcgzwJ4UamUdZYP2KlGgERy78eJr4TzMabEvrE8TXftSE3wL9Jq0n41MkGg9Ex14
uwrn29ZvW2GpoQFoNz7VJ3nJSFoZqFOeqTvVWQ7pTaiXi01VoYU7Yo7fHB9BRhofY+J83XgzZj+u
RoWHFWn5ieqojefgspMPBgl8socNhy5iZuXc70Kax089lU0LTXupEybWa93Qsc0nMrPxIApoBFlC
WyhPvrBnkQwgHXfE4tq4dxPvczRvStT5rljGsNLif4NswyKFYqgvYjlo1dukvh19v1Q7g6mpILrS
/2qcB7zAARGQLK0NR/SxZzWsnV1NJZGiFqowMABfuVczkgSdoFRaMLvfK2eu6r774tl1zuwXG6f9
SKYP1GSRg3IAFQOqy7s1R8a+V9rFm/eYy0eP9+FhogSqeteaD5CqsLVZa90vbXhKbg1g2baqdmb+
Oshvt253CypbBAdI3J5sUnU6JIa1NlGjm3Nkk6hRfdnJgzuQFtocYGcw9D8N7dvinSoKBf43LNMn
w/7HX4yQUf5rnYdbKZ+v7R3xWM5/UB/N8IPEdk9KNitztdHNn2qhgdDfLd0577g8OcVHQphdlIpW
vluRo3tIY9d74Txwu20ZqAPiDeK/DpTkjwhdamx/RyJlktdcXvXlvUIfYownjSErcf1xf9MWI9HI
OJEE2b852qWIjqXxWNIVtOPbH0kPbagWt0R66qzyQWGQ4otPt8wvgVBXqRAPTuCC1Z3hgzrm2NFe
M0XHpPPtzr8D0pOcJGtnJnx4TW4tRREPQ7Dkvxqsg0eV0Ii8WqV2iIh0cbQdgCLFGG+oyiIRr3e0
3ezWWdzHFD/DakdGgU0doVMppo/FsLZDcqi8dzgCdulyWzlvafwr7kYCVfRqP3x5h268Fy3/4sSy
vJHVboSPW2VyUOlBENzfEiGcruebjEcuLxanalFxZtwOCPun4p6i5JqwqQe3wh5Gr1nz6FEW0RZ8
yR8cYj7VdgTg1UUZChqBOVs8AwPO+pE4T8N0zv1fgv1LeUzmMx15GzFebm8afDQv0cFn4jbvsvYx
NqHjHTei64u/7bcpo4UpD3hEDf98QDCIE66ePuhv2cvZV15cWpQHJB+sIpq8N825M837xTj0A7us
vrdndyu5NizvaGhwEMPWzu8EvIhar+hTkabfLf3jor5cgyfmo8w+tZQecw9NPRU1rXaZuhDuPyIp
M9Dlh3JPa/NAgmQDLdimZ5XR5fgF3KPV855s0ap71i2El1+6exL2Y6xeKM1pksPqbPv0VBF0te5I
Bgjs6s4HjG3UfZk/2Ihts/GzzEYegpPjvUhnN3OLZQlelRfHfE7yh0me9YQSdARS43sujqRCTKvH
vBJleFR5QolJffRN+jPJ6NkK6fA+vq/GvT9FbHKhM35zH8F0k08ouOV+Z0GjS332KN11SqL99TLq
CURl0bfHa1oQ4mmS75vbG0Pfig6XDNqomMtZv1VgXSrqn5LmMLmPua7O0vxMpnhXmj7wND1Z/R0b
TSDcnr2n3khYi1nf4SukErCNGNMZmMGr2QA0oVPvy1qS3tGosXG5gL36EdMz+tMXWp057fLjTDx7
OXxnCKermujw+lAZv6l0N535lnMAmHqOBTQPwKErBvgZLjFRv9OShlq24OJd7vOhIggE4NbgmuPX
N4ZXct+GVh0m/+HWQU9xzHalGWxh4pjdyCXptRVPpiDIWA2PU0JM/WpzyiRhH3/MDrp99RK3lzJ2
Aq2jdwqsanX+5FCFa/qk2q84JaQEVWfOedCAWvZamOn3g+88rH5xHttkq2xurKTaxBpaaT50Rbet
byJNFJx4k/lCJ300NSUJ6sm3bcFS5b+drOEfUO0jpuFGpNp8Okp8bRDbnLmEy4Mx1/yVNcqWmFpZ
F/Qo75+kfKdYTIz3RLEjveDEjrd9/WNBr5ORCuH513iRmOydEcekJeds4t0hdaetNH66rifamBq8
W1TPVPWHFtRTx5pDjjWSXu1dy+dDU08HhCY3bD/562MakfcGCjeNAp1l5iJLnxeTvNymj0D+ziMO
5J27Oijq/1qPzsj+dRTWq1l0X6suNiUdyrb101V/qeOeHLoZEtI3qvJd9RkbOpo3mD+Y5lVSWvfQ
aly86Wvmv6SmEU09st7134wqJH6ulz+/o/gKw43xMREFO/ETp3t7PdzKoRe2xFJ8JvSG9mG+6nvp
yvMknlW3FbC4zMGUyG4MCGE2Hr3/oTdx6r4c69pRMg3Fls6nrtmWxv3kEvx7cFyDMoUQI0aEdiIY
mRFFne0myh8Vyj5Tv479abJPPaS4SH8qywlmUONRO5iwoy1Ibm68uO5FasYOvedGZ5ciZIJQZL55
DCvoAoLstpGB3Eyvs0VNw0QVaHmdvR9Krv6tNDrYlU1U7F1jPaNV3WTNDPDzyxlvx3e9djLcQ5Xv
poJySn42SHNnffSdv4kOYYD/st9W6ZtyY9JFOY1wIh01niJIAoo2znDOlvNbJy0C0WcYkgytG94V
slry8k+fL3r37CBRrc9GzsOJVTDR70SL6Gvf3+o6vFM7sPs4Z1n9WUKECbUaPYBV9iwmGCYaDdru
IRYvhXICudyNXQzZz1j2ZqD7WogGccHWWfp4AIb44pKi3NRPlXzVuievf1TLTvZXmhAD4F9g86NT
8h+0D/3wYbLB2P5pyPRDA5pRLExAWA2r8pUO2Ps5u2u1E6ZAWr8fS/dUifecZoJ1GQNX0DOaqvuU
AGIa3FYDLh4HngW6WrFSp8x1ev4nKXRop33SXnKqGrOGNZfbu65/fIod6OTeZcaOIj/LpIGc5Olk
CbucOsGk3U/Zq6S+AXMbhPV3pr78kd8QzYFmvdfmv66Xu9RaQks/0FGAoovnePWm66RRbksyq2iQ
axCjPfY1TkG5XSmvER0WDJuapkL9sxH3LXpByNJ0xth1BG6IN7j5Xim5CFZOauTUxTH2Afc17w7P
YLAW9blsFjhyjI7gPdSPZEtkyuE4kN7F5+EiaPCKW+1T/2CR9zIZGo64LqpizP2dHRSJ/uf1CJLM
OSID+8NP8A8BxtY0lsuq3iGrOLrjsh9pRNFvqiYarZDHjySwF6aONnr9NmLzvkeKTu43K5i/s4aR
fu9bd4UMu9redwsvu7uog9ck79PcvNu2tvdXGXlCPzcNhZ/tGgCHbcRSPgBoRpacj4D8Hw4DovDl
UVn5lc6+UKllm7X0YZtuQ7aTIM1OP4yedq6K5JRa2raG8d9AZ/z2mthO1fyYLDrkPRyVMoPVGQ4D
b03mI52vrA90L8wSdKtwG/ebrNACAnuebBf9VyoOtdV9zoUnIrMhNMAv/aPBhYvMO9Ana9NpVrQS
XR4Q+IzD72+pruPwJGzJiIxA2fRv21z5DiP0oLJia8y4BdzluK7JHi3cQ+lDDVn+ru4NyEnKWozh
UlcwejXE/NTv5zh+MDNJ7Aqha9M63E1rdao1GRYQebFO+w/oMv28J48DepOs8QN6wstMlk+dOG9m
O24kl+ZYmJj9UOWYyclKynBa8heDZKzZXF+GdYh8/hsdbeS0JIE/55HNwdHRILguK/IcmmESH03F
utMc4zw01d4aeE8RVKpUBL3nRrCVH53m7YtGXXpjDhoslgOFbBCZdAUvt4xJ3diLfn4EjnxTcjra
RRzS6EWhIY20RKSw9tz2WtUw2w3g8hTReAttBLZ9r08/U+zsfFPbZ9wnqe5EDiwz7WtgRVS3t+tV
c7iCBW/vuKyntGR6L7DBjcJ4sHQZif+bg0jts4cQbVmQpv2+G0aaksbdpM805VChBqlHq+rBNZtQ
4AC0itv7w8/OxYym+denek0Z7nEw1pCwpjvRMLFJUz1JQKTRbbeJBiang/zMzhyWoPBAU7/64j9m
hBYFjqShmxnut2/4vr0qah2uKAS2nYnkzGKEpDKY8mibCloCTxHUoPdQY34oVBn6fXnQ9RqDZ77r
5voDIrmkajtN+G20bd/DxdwUh2ZNpD4tMaGrZsIA4y1MMcXwGO/TPCHSvqGnK+Y2EOylpshOhaeo
wEl2sZwp1/Y1hERdVM7tqUk4y731xUb3KkcG4o54ftrV4L/krVjXBw3U9f6EpuhQLES+4uaL/ZSF
hAb1Zj2gFppY62h+FdYT/W0hBUn3lBOVxNCvu6pP3joeXroQCL+ZrrXlktRnV+1WM/Ina3wtJFve
gCveEJgD+Tg5Mrr2yRmLj3wRKAEpQnfq/VwldEIwWU0tYx2eUOSPNZKzKpxhlWKjPPfQYe3Ikcz0
w+ORc390U3u/oJkcUl4Kow48lA/IV/FtIwNfOeXjjHot3oS2Y8BgwXH69FjH4yaP27BuoLMxNtCF
hiCyDfqGi4h0M6TXgPNtlPbe3gRgJbExyuUcFaO7MQtrRxVEaDr1HWPmEaMvmxZD8agFCdFZnol7
vRfYhTBbuvggsxo8zKbWEoIAfUHeBE6JJ2vsjj5Fcc1tZ0sp362MYW8z9fZT9UdPBL1o1vpuKPg2
uVwkm+EKLNu6aJ69JQCvg6UnqLvmxBTYh+qpANkzMfoRG38xfQ+VbQe60pwGFsKhKQNDU1tOhsNN
fb4MfWiizPNV+dpO+XGacz1ALXu/pjEtYnb12DiIFBFOsBliXsvt+n3AkMa+BtFioYjNDf3SScBy
jx+0RDPFXQI/y0h2a3NOdzizIpVD/a58iwCjuJPCOJ4D0se2VuxuJuEhIKANsBS4yKibVQjDXSD5
orXATLCk8n0uyJoylasN4i6+nFtn+BpHLQld5aqqQGgOuEZehQJzctvrXLv4hlIvRKUVJPNtX+/o
d6/PuofR2OBkaYYagZJJk7T4sbCXBEthB6kN56976Ka5SnW66EqBX38YfhsG8ZafV1sVX2h7mkUf
xaseWcB7rWFdDKD/Dt/GJpEEhya9eart9dnKrT3a7h3lKk9Eel6hhS8tH46cxW7SotlvwERztU9p
RE5GscMrFWIli2DmrvrIqAoR6WEOJIfj6lbaR6tQiHpQf4a+snBgxRAp1LEfUv4a2Mxw6aQ9+hbr
m6oPIxM7LYw0IDozUapUpQ89bmfT3fnzv5u9Rrb8ajggBhS69FXLKhwFhgf+rUGJVDYyCtvJivLd
/l7I6UJu/8WzxwGLfdhGezy643uJutEq83sFQDfOKaxwjb0rOWV9t8PKD8UzBmIu7m27ORgTjrhG
7kyRP2L/Bg+FnoW5P+jCPBi2/9eJjKbZAgNOWj81xIveOHZL98FkeClmfzxM8OVVbD80xhjioOen
HCpqMlEYWhxIjvu+aADx4+DeMXt8KOSDFFtKQB6EWMXtL6xNiCX/rWjj8zphTlMjSso0efbr+TKW
E+ZBpP9OS+TstNwcSLLZATFDa2Q4BWlMzXIoBi4HG28isusboaJFtN5TwKsaCkyXDzOnjNmT6Hgc
lwQ9zNtmkJUTI/SoH6n0gAqIW8IYHNTcPQxrlI4zLVaI1WKWVGop9ze55uIOFyqSd+QXndxpmfZQ
bD/ebG2dLD/PoIyVbUZtIt70RG6nuLfvlGqADz1yLBqfncYLXUjlWNDtIwnFdDsvTG6rY7Wwy2NL
1VknRD/cdWXMBm6crTb7ayzv1/fWS0/IZ0sPm20PzIX1UfUEXnhWMJvp0UnK/U0Aw8wbLh4itBsI
BKYkAGIMswczmdeN5SRUZQLANxo3tgeQC0CZ3C5DzTTxxqMv6xf0RpQ8d0XKKEcRXC4Iy6i6JELV
sJ1NGqdbqg7h7beyhHgd8JPXc98c7NQOTAIVutlh6LaBV0hMWC0w8VHu3LJGVzkhOM9ru4omQmAe
tQV7fo6J7q5pBYGihCSzJulXnxe0Laue5lXvRhNJ82p4Tettadgcd1WW4uiUpfedD94/vdf9O93p
4CAMUsheVwsay3TOw5C7/UuD8OONuJxyp7BvhcqZEEYLBEIWwab72KVvZtM1BQ3tVnnfCJRfSIcI
nN3FaVKf7Yk0QHwMGtuO8z5JuzvRDvO9FsO0w1mY4RmvBWVIfUGbXhrfEzqNuzNZ05k3KDXR4AHk
mYRV6N5r2/bmu7Ek3oNpL1URTHNv7mww7UDz6Pk0ahCHQsb5UZrOsfUJxLB7/NSrqYz/Oxn3uFyq
S0cUyG5YbXxuOC/3MLFj1BUuoqUBnd4scBWPOCFRD+FjwqA2XCrzl/x4lLU5PTCW55pfFF0i1JIo
4pN2hOvLk/g4ZCz1VTHNOFF9E+oJH/UjYrT0kPc4DMBIsg40tsufp2Lqr9XgIOWHtZ7vMx/8mMh9
UlxMzDrXnCQOjwSTRD2oNnO/ReUQVLJMwJ4eJamFpLbXcOyYyqFBQ3+tlieo/22S0PLoLi4pDwOd
RCOVJKBSUlXfnrGu2ynn29NLEjzwJn1Ns6YSxFED4I4kbwD3ZJjTsQOtOC9UzGN5vLrr2PwV68iO
mzU1W6htCh/xtUvWCJZhc3kuEEtEatKfqln9tHqfH2vHuFROSTZH6jIP5nVB+P3tvh09fMYO+SoP
fta6O8cYMUb2yniHfvafUSXPrwS9EPdOhwQvxSJP/dDLbUKD0Un3xfQyDiZUsF+tuMJcXD3osq48
K/ZDTRBB1Ohm96Ojkdx16yz3NdQpyYgi413JY+idPrEY0ZWl/biiLg9GgQ93ytgrMBX8/9jXRFJw
rBV5h2+50/n/teq70IlD8WeCiq3Fesq8ztw5CgUJs0tbaEfUKjrg9ABg7SQVh5QBKAweWL5inb3p
Pdfa2fpZlZ3RxZghPT3TscWLyjxWj/NBmhWyDzFNL3KW+DJ8DwxQ95sXuvQYT6XGGV1gbNE3ZW7j
n8vxvSNeHGwkIc64a240T6t895+f9WV0s38RByA7XIkF8adiYCwrW2cGyEiYqLPUCwyqPgFsOX5q
gque+F9wPJkw4I1eTXcmeTocoPONixYJHjuAhd0gs1/ypzMkzQpYqC58rAod/FfaVfzT2lJfWDb8
NIY1eETA0tVZVgtX7kDYw5IitPWAQ/N8Wu41ysyokiuOU6YoMutvAVIZQhmXycL1233bFN9WvD5X
xYyL5SIz8eCl5MBhyySRw58XpH5Ia/ZJ33CUm+1TzhxFNVHKUVrdHNBO7NTXYrY8LiTqBNhI7fhA
UectVsJwXrR5AtWkPnPrxHzSRezjDBnE8jC6FS1djfTQ6QIxhLNJT67PCjsx/74Xi9FgtjTlQb0Q
IJDKLT96f8iGteP1B39lIpyasKLqi1LUMvmx/OST+WS9GHPdvJcAQ/bykpQtgHe8ScnViIk0WFbY
MGynHHBVHP+ZbW28LQZOi8BvSYbYOk2cHdzYu4+5BJ+UsvuTrSEsrDQqwwh58zlQbgdGuRrR7GTB
APLZlSQ2rYLayX6QB8c2oPYTmrJDW2Huwzo6tebZclW8Bi5WnzbA8druLfxEAXm4YKySGOvQsjr5
topsCtMcvDWfTRSPoFeU7CXplu82OWj0ZtMOxe1s5QZP4aoZzkkR64D2iXXhXPbvVf++xTgSqrjG
+WujITYZ0lYvhqWVBDBrYtapENeYnEW3vmsrnLetNIsHw/lcZh6Z0cwiSZQSilg2F0KbY/B8DSBN
zUx7pHLDGTdD0PV2vBuIfwL9ybutSitskHra6V/KqBi90V2NmYFjpSoZ7fBNMKTj7iNgXCe2Ko0F
flwUP7z5erFFFss7NFV4ieC6N72ZcRnR54oYmrriKdHZYyqm5ERzv1bcDmGpT7RYF1RUMMUxqha+
DWI4xkPQZgsxRTddYOyTs4LYrguGtE8QL4hrglskCdIWzcTUj/EGcCtvqKGK4z6Ua3tp1firk84r
HwVTGTKEOH/olVUeht6GKMKrZIOkp3fWiFwax6Kp/iqucgK/LPMftYU/wFh+1KqK9Yppvwj8GObP
T+RRuv/Q76IvqDqzJe3A1JDXkkTMjV69/UfamexGrmTZ9lcecvwI0GjGblAT7yV3Na42FBNCoVCw
b4yksfv6t1hvUjercBOFzEEicfNCnbM5ts/ea1fada7kGswPMkc2P7NkcRghbqXFKJj5epBjMTSz
G/YF/U2wYLZR4Fkf9Wp6zBz0KZ9jzd7v8/JQxLyASWWRUVZd+KgLBwNjJ85FPnUPBAMarJWpRq/x
LGI1TfEjWAqoPEHzyaHVYEmK84a7nqHEhxyitmHR8TAOsiS/g07QspCFHpG0Xf7QLN6fyKTrWOtO
X3h7fzcz3qdJ+w+hZ013URKR5hUhhyTf1kO/h2SnYoAMXsdlsVY+hRma/jR567I8tOyTrDPxGU0R
jYdeDDp6DstHApTupTQQGzZjOCasP53JfSvxwO6J+yMb0Lpr3TkJvsdgpOq5d322wwQktpkNpOBS
e14WXtM4ZFWtKDicYw99n177Zw8iSzyFH7rHrgmdwju4bvoQI2prI7ax8yPqOUWgsUR1wmaAfs5v
ii+fgIE9aWXQBpvhUY7WpWpz/RZFbobjQaMHmEG+SBzXLEC64XfpdDYrY/U69pQtV375Rr9AcqeS
2Ly6HD84wk/otJJ8OsXI17mhQ6hyX4qAyJQiMMnbm4foZtH6vc8m777MGPyUZwEySmHq5KoeP7TE
lfpFAudlIR9YPthN8abjNRk2+2yzqtEStHcwE62QpHKrzcJeIOBFESBMbMqh/1NUJZiOrEKLwh3k
uWygNQgqbpMsNsO2kRbwBZsrNDqKlMpWmlEVFn4KiTZjT3Z6YBzdam1VRx5gP114JUcIGuF57uO1
TCHEu6AykG1tgm44czjawukCmtZJ52RkjWE/HcJa7KaslIIVqxJA87PuD5XW5b7IBzANC4brYvG/
UoS4Q1WnH01TkSGZOfc0hbVsMugsWzP7Gu1gYdURwLnYV3NSfjWlXX5CSFtN3Dmi5F61LMx0vtqm
mlaYe081PLKdmQ2kNH7zJJxMcLLnabbAWMtekDQ4dfIGw5LQ0fOa1smgT9YYuvPBtLmi4jOYxA0t
iCN3fyRwGrZzBE8nxiX+xvnDu2mbBsBEL/ANTvVU7YU3JEfKxW1QjtTEPop4NF8F93e+twLrfZy9
X2XOthd2XHUAqg0xyh/c70EWpt5WzvgwDt3w5ooQ67PX4ZFKk5UmAGiVI2L3wgr3xSYlSRmV5RNE
cvqDLljlM3YnZBvsNyC0lXMzUVu14Yzj74eSQ/NBg2K6ke5C9LcI5vKhm5HdtB92/EsuhybJSpwu
lewuybvr0pLmY3xzmMVyra5lUrGKKGebFSnj0iavDMl/4hdsnvg8aGEsd2nX+0gn+nX2xuBqUT5y
GJKhPEeecfbMMhqJE3B84ILI3/gqCSmMDdvvfEWy4ThhRhx869FAk/oNFmu69EoNZ+l07U08BdEO
xQd1Muz9k6cWtbNKu+cIYpsLt1e9LRTXGUSs8eThR7obQk/fpEEa3BQtpaqByoitjn2NWiYU+42p
emhHHivlgK6GQilXrZiEUQuDBBXPwte5PjQgPA0/QNjQZe8b976uHP2R2113q9swv3ZTFt05csje
bZ9uWme0zHbM0/kwzDnrJmhWtz5rDOZBoxICJ+18q1z7a8GcZgF+29g17PQyC62bgaD5ScWO2buI
YtvMl80JZQSfgmPzKA/40aJEOrdjlXqfxtZiO7vpuHOAHOxsK3vN/7+jC2cgqQWyevRdmP2UWkhr
oYgOYhDfi+l/eDNxezuz558Bis1ZTuS2WcDXt/Dt8+fFxkpnF9N0wcHt9VuiKKybu/JlcVOILx7S
pLJwj1le9qtRLXwSZq1NF/bqj9+73I9Mz1sauOcnMlvOdmI/tSFYJjbs8JFWy9s0nFdokNVspzxd
LepDwYN/GZN9h+EfuA8DWR8RFeriRhyCKRQ722ajarq5gYyAdOViZyndfs+dD+gjavxzC4n8z+gQ
be4mw3GoT63lkDJ2/87BMD3OoY1RLdFM/cB6LmYSj4WtvuGUdZs26VlMMdqGzAq5B2VtqKLD5MeK
7YO2nhs/d3e5NxGPiWRFOdfoeMGnZ5rkjfki/EGg8GcKEh9/9SjH97ZU2bEmQUOyjxAx+o+u3xef
XFiFOWLXgSI9mEF4f1LvSdX5KfLc8aoLWJGHMmYp2IQxrwlnbm+1tDKQALZFyJIZG5ha8UONGkRE
TVgCWXFO3ynomTl2EH6kvdnQob6g3qzA1LNnVWgoCa4mpmyO2Ogkt5VVfcDWy3fU4b4UnfUuQupU
MFEPFxBV7Sue5+6eBbQkbhijWIk8Ooek9wgJ6vgLyYYKdZtMStBE7ZeeIYg4FC5vDIfFj7pebASr
EV1lad0Ll1cD0EJ+F7p1iQyY8pSUanHOrhPX/e/Jt7x0X2dBdzF+LFDXnfTcYti6hQEyHsvBG/Ew
ZeBseoKjfkHtbJvN6Ev27AyMt+SWIsZ5ioBPlRsMxLvLHPcGqspQHNqSZ+veVVNwH3fZiBAt5Fkr
Yo5zGc2nBQf8s2JDitG+Kw5UHNHTQszgIvKFJWbm1TsntAQVByGg0yJN9sXSWLvF90cfPcnG5N7O
jdz4gQeMKbdd7LVz8N6nKO+5I+N8V8nlTS6ShRGoKIk8GsX4PGfsR03U5KdeiM88IRI2NzObhk7P
C4vOrGl/LBTWY593aqwC5ZTQBtoYSE2+kI+BaAdEdkfdJ/QDXyMb5NI0YImZDLs3GF7Lvky69piN
8fodwle/L/pfjkBf6zpiAA4esx0LgnLbGxXuyyUvftOf217yJqPxvoqK0dt2kr1f63viYVFNQIC7
dQ9NnwX7guPabdkkPZs+FlCdVzEaJMK9pyQnvGrbNbvQ6wHdW+hzI+a8OYV7Oi3F8gpotz4t9Sge
hbS8bRhk/SN57OrQOAvMok5QcMjhc9t4KvpVDIwb6JIMC4u0j+RdMWt0POLTLAWyVeGPi4AXHoug
FuDNUdLJiePPom2Onh6Xia0bP8esax6yqnS/wAbAa3OR7ku4jgs/Mpu9ZdLWMen8ZOsxL+zI6g87
bxLl3dLMGBVkzuUEwpB66gGgTA6p/lDNIiWwHke73vfiV5mxfeOlYck3u7VKwuq9daGCFXorr4Yj
El19nDq7PKRTJR65C9ZtEypmmaCAwjqjgmAoQ2hB5qfRUbCxiJodkW+LvbDT5H3yZ/u2tE37Uhqu
EBwWJXZKj9psy2InWijbwq2ZNDBPARwHQE0Ay7IAy6v2p0hS/Xucy+kZ7d2cSJLkZx2XzX01TF+2
58X3TBAl1xUO5rDVmlTUUp1Crxkfl6byzqR/YeSxctx5vQtYRsYVcUEScUPAY71p2W/Ug6bTOWYX
F6ZoXGlPu3NRd6RxNMxfLHzLiP/Y/0hAD9NuXJHmAeRwiDtuNoFEvxOtzUyZx+sFzINsntEuekI1
y488Nuq1SxjSOC4DYBt6D8BjEB4KV5UnG6Fqk6XzO3Mn+jdnYEgcno1OQS3KzldO8zpNOW8mZhWW
P3BfCM1PRwUn8U+CbWxT1GN0skvCom6J526A6oHoz4FGpJDylZePiN1hemATJo9mhMcKDKl+WJ9b
G5+Q5abidbuvaEgga1yDpzLtz9nGiZu60X3kEV2P5irbtcClcKokf1Jm1Y0nph/zgJm4bSN5Ssbi
lVGp3wa29VxIhrVNOSr9brwCi48YxcXk7beiXAMuApH6O98hExvMVnnvSFKfPa2XDz5w+h+6KVCl
lcQU1whWW0n6XS4BC2Ha4d4a3iA7h+aLG3tW1k0cKY7NbFv3ra1g5fl+eQuiD9NIssTO+l7jheVO
gf2LYyvqkbRwpky9dPYW18c28ZjatBLeMag5/I5SDG9xVkX3QWfaS51Ww54TES6+sUyfWWSQFm9x
A6dwipPNQgpqs7Tpr7BM6/NQt8UZGwY/OuAkjvsxtuja9OJS5A2qStDDjZIxxEJGAlU8S6wYJ7NU
4srmBz93V+E+Gwgm4NBZP4dYZEwfS+92yKta/nRHu7rnmgOvkCTf8DIwqqWyfvAjiRUirWmoS9Ne
7jqJVIq+AVOvJ0jjNpazCVTFVA4+OgpKuZ/IXB8HTW1UrFv2qn6NmO5Ums3Q2hBmOgmK0XHOi42j
RiZ4jfFrYv3qayIW2JE2E+iso7P0T4VhxHRE+TwZ9ViYuNnbdTwe4Xran/5qIAfxFa53D3OjclsM
ua595w3WL1GM7SHt1KThujbtPsvEcAtqZAR+n32SqY62ZWnj3HUCYruxtg9hqOdzsijJWx1SEXy5
4aCNY3Pcgobrm+QTpk15iLFTADjLp0td1Rwq+hADk8X8v0tUwzBv45wIPac8pkvn7+O5aPsDNjSW
0Us4baVncWp08GsF7cTqcurPIZHY+RLMFRivSIXJ+ujPHxM0/l+xu7yiTRH36piczk1dO3TjFT3k
ctalmPkLM3Unp+/bb9H1yTX1guAxSnAOt3QoPVCEtgKpopbnZJFnqOLZXNfY1PHokjYiRZOsRvIe
b8dvtsTufVRNyYMISABW6MeASwBwOU3xbSdsVBGrifCxx2YlHpOqLBf1pulzOyVQSo4kYQnye7EN
YyS0t2MD/dSLF7WfmcyPlkP6pxNItXhlvZ2S8efIIf2khma8JsCRdllLDsIyOt2OPJW3+RR656Gi
CMqfqveY7tVDHJLrzed6JBmUBPtezPKlrekx70eGK2H1xcGZx9V6ycdaqvojiwNMwIHF9TxwS0nR
/eYkyxJ1ccjQZAt5Uqgkz87Qh9zb9hpCwHfP/QGlaOwGMhuMPa5CLC4i+KYTeQ9aBcIivXPR0HG2
hTZR5Dhqrq6VebgkShBzicpfJKH4Yd8t6fyDVEe3DTtSzmkVDpvIW7HlYmbyawMcFbJh5BmLnEmy
H7PbUE7QjivzPPpVfpJA4bf+aLEHhhl1cvwhuIyKRMBG1ZpNnK47LqEsdibW263tzecydWDGDlP2
EjXlbx7H4Mwrb10K1dmTmaPp2S1NzTMqI7wZ+PjDvcT5MQNfu6hpzhnzcfqEzO4DInn6WukMIP+C
kyPyp+SQ2Ej5yotsHB6LrI84EZjzg/A79svPngPnvuxFelxoSDg3k6a1cPSZ+poWsmwCAY8XYYo1
ALXRfo0hUWz8GYOvDTkbzXSJd3LyRLDJ2DDsYr2kCMqW7FFSdSm2tuRP1i++80ysUzzJMsP2Ifk6
WfoT1SDkYF0Ou2KMmA8ADOFlraPTQqAAxy/+ualBwLMith3ZwELXjnh8F6l1Kk2b/Cwsj50BYtnJ
sab2Niz8eofbAhd1BdbxtihFz0vW6ic+GgZcagnyC72d+FOGzj3wR6L40A2/KaDFBq7j8FzIlmM3
dxAI8WbhFJ5ayLdh0TIERMDB44iYKhL2MJ+LQcPST+v4KDiGHeZ5QL2c4hUCAmOCZXKmgXPH3V7J
rj5mQeY+j9Irnuc0hqbgN9kKqZAbtyNmGY/seQzziu/43SFpnY+BaryHGZ7swUhB3jhSvMWkOozq
JnK+R+TqnT0YD/KeF4vneEq6NxHk+DGJ8yCadz0KUsdv1VkYIOzetLetsrIXFTAxO7300EqM2bcV
5jJLZsV3ZGX5te5j4J28zT+DlLhqPnBQBBc+bZHICWmpzoGnOwO3DjD5VYMnj/gfGJNbOJJgfSY2
f9l0hR0tbi3P7T8j7borXmxqHwcBDMQK8m4riuY3QoP8Hozg4c7ube85GSfoAG7DYuWYN0gOkINR
3ibSHJWFScpPr8jl3oxT/6MyHDEgkDBxj8GXkLw/TBLJAwMF/pbAbRHou8lcE+2n59ogmgqMapMc
1kCLHBOeQSL/CFjnc3zHqdDP2nrUSVA+FIGnrw5SFoIqgrAUinyPt+DBnGYPa3ye0r4AOp8QCHf5
IZAcBVm8GZorRn+X2M5yH7oMFmQFkXzYpWBo2k+y6vY6a9KdcRD7sukbb3l1CqzePxAlno9ACNvT
oCkTsPFmfRbOOC7YrlV3qnli7NTS8XRVU36ZSSRjhBV072aA6SNNzVZRIGVKvB13nJ3B1o/kb2BS
8SysxTeDECObW6wv5ba97SzGi4U2uT3ISAozO/oYn6IA5y2YteRREDIHys8e58bILDgafywJr3v6
GOmlh77hz58ttRAHIvI8L2AC8jIgyMqeoH8rkhl4lio99gBrsoRh4STYMb1MPcZxe7SXO0o76AOl
APUI9hUOsM3LeBSOde8EajhwEHNOY9snv5po6U6uMOV2qadfg0vPXl+X6Z8K5h5ux6k7iGxsDiN9
swcXvQuCVSwPYsGqWyrG3ZImgIOijANPKo60pBadOhYzQmOWOscJJPdmlmSzh9iFuJBF/X6RnY+7
lLaMuh+8H20zotatD9uZRN/NIK3oNpiQwDfp1P7MLRX8VHPLHrH2mvoG6G+78xyXzwNwQBx/lAbf
IZ65as8WIjr5GYmbiH6UfUWBMnAI3zrlSZzt09hYPFzjai9nTMnaCf70ygIBtcK/0Hrg9SQ5EBMB
QKdfNLIhsA3+J0IDe87OeortWp3Xut8nR5fJHgR7viF2gkvBuOImyjGkjZ4TXNnp8PILvA/mDOdC
EYB19sAKMrJAldpKaMo7YsLfrOVW85Tn+9vU9qEtdTW1HXlu4D/mYXZTuHi3C6hpXnhe+T3EorPi
h19ZYBhr3qTVQO4mCRdxtvKmeXcNnBmPuNnecDk9SAai2wwCwLb18KMUWRbf+eyiLiOXPi+pfsT1
QBagypddOdRgAxP3F+sh+Ujk/AurH+ocfcbHYfT6nY6ldww5DN5SPyHOgTN3B96/zbFYePhlbRWS
9ixHLMsqPaR5F36wh5s2nCrtjS4x/YYejRXVnHXbtEVA4QLcwitDPSlxUjbgQjZsYLJf6K9AkIgA
3DEw5lvO5mTOqLfeTnWN49Ia0PWDSq1znf8CFoBcBKAgYHPQD4m0JGskfU6OiTdS3phV9TbzrC9e
8qkCKMaDacwWdcgiP77gccUFuKCU8jTGVitqdXDs8h35K95rZMXtPDgW46eVntHxkv1s+YxPZWP/
WZLwtSXw8uoVFrdUVLnh1TeTfUeyuD0w8zBhEXQjRi+p4QVbDMUCNx9tY8GuXbDUJOXknmIHY0kM
RqEF7MFGl1Ug8IR3EUOO5owynB2bq2Opl4Yt7sJSOSErWNnxExiS00JNHnktzbqOUlAmsrlACiO9
6FhVccxLctWMBiQEOsvedwU84MS3x21tV/YNci9IiiJtzrbPc2gbrkU7cpz9B8vGD9SjD4H+Ir6T
1/6xk4W+lg2t6oLt3QXe9rJNBWJB6KX1KWSHccJkC9VAMM4cSgdMwJRWb13FkpwHbnIjQSj62Ptn
RugGqOVmCnp/N9JNs5eVTt9VNdMAgnSIWxM1/zawXPmOuck9dOtUMQxDc+wdJGh0MXVeCJGfMgBc
h3LCQZumA7CNEdvwpMr6LU/96slySdtygJ5xayGB50XzEs6Tc+ApAfyN1cupz23/WiRWfcDD4b9h
54TiUQTso7AlsPCsBaFVNjRTYaDJ18Yc7ByMx2ZiW7oL1t2Qt4RygeOaY1yuhMbf0YUoz0HPuwEb
6dpbaFuvKi8hVRRJ+2qVE0gsNoX3kKL5E/dNeQXdDpFDQZDslqbbRe7YQAK3EeHztrhERbO81Axg
F3qnH0dIFbusMt88VDgwh7FhHgQJH9FoAk2EKdfF47PxGBRpykBrBrqGQkFjRl8MNw1owEtUouG0
GoWSPyaH8EjP90PdrGw5k4A4xvQVFUNj73w3/wPqs76kTWCYfvL22HU4dkFxiOsUj58kSX52IC1u
qHGa33qE8h3L2OEwx3yxtOpDBoHEu2OdVh+7aOB8QjQaigL1ODGlR//pwiISDX8tRLjYApIJN3nO
RrFsvHorO09DF+bN09La/kVrdnnRQcricGCMte0lueNgpzmiYHR7aoK8PAZDqHbRjEa0+m9I91KU
MRdl8YC/b9yOPNIYlLH5DHUwQeVE0OyqFA94HfmXyWlIyOaXRV87G84J1H77w22M+yt1VmaWTxjI
A7SyzSCd3olo9LeeyedDtUTeIbDD9j0bO0QFnzMyZcw2Ek0yXbCYiy9ufFKmWeHTOZNTu8GR4A5a
I+9QJ+7I5rCALqqwvGAYLRmoaoYOulu+2tUqXGuIORWuviO93P6Z7V6+dybZfUWJSX5bNdjJLI/S
g9DpQPXiSrfMByzQuN2AWUs0raExbyl+rnebWQ3jLelSf0C22oQRBURZY5JXtsER03iRP400iVxD
OPRY6+ceStUYHWpXe388hc2G/8reRpAJJxc3xI02iJbbHMUG63tR4H9Ni1ZfdF5pdBNd3vCQWl4d
2Vi3Dov7Y6ENTxZmFGEYmPDBcETMfIJ2kf0Jm+YdU8DVwG+H3o/IVISvzfha+4h7AiXnQU9+cI4x
mG9Nj3kOZyvIF4kpMI/zmiJkfw2LU+v3FC61feOUhrYEtNqjdPL0xVnTX7Yvkgt6Wf5dShbQNn6x
e7vGV8q+dtqH/VScOV3Uj8tUqoNFt9kBFgsNBF7+llpS19vulNXUuECFC5FpA9R1OlB2bgwy+VQG
e4m3Ud0k5R1RVRgkJmIr0vQOcY4MHSIA7rPSUPq3dFiJGgEk03YsMZFg62QLgGtvkumydfy23vP8
SPc9fRB8i9Q9jJxUdzOeHy4F2WKrr6PlK6oLxYe/mjmqVN/GXZzharUAs9v8M5DI6uoui9zPQJh2
oerDYyD5pLwW+IAdgfEC6fOGvGx/dhrUsZfVT9G0tAdLCfmfVjly2ZSJb8QUUmmUTx/BGDR3RJqS
L95n0x02kIkVtxAERV3SU4ZiAHBOpnxEE57fh5pHAdvX+jQW/qvWU7tpfb7IIKIvuQhH02/DgQ7Q
NMYBNb/PHLw3rpzSq8VK5rhIB2JB0XOhcIudM8OfAQ48/SpkTgwnEAWycC1UQYVqzjHW+U3qMVSF
fbI3oIgrYrKjs3bA9NB9wzAZt73/OOSJfq0V5B0gvEl8Dqdc3eLba3bePLPxtOV8p7My4G3dB/ei
Qiajra84xibkghn8ECMN63bWgDRrzGF70YjOj+wzUuiv1S8iKvEeSHT86CVanKYBVlzG4hAHkVPe
BnFM1LZ06uMgIclFpo0fJu19gaKvbkU9kOOVYwBXP1o2M+e0e8qkeK1gHedJwfFcTHX05Hm4IWO/
gYlagW7M2WA+Vxin9g6HnMfJJ0qQCsQGOcIb6rMmuG+HjpdmqNahjIhHNtk5oiGf2myTVcpzmhO4
2K09fZDpKQ0wUXFWc1a2c3Uy3InQbHlMjX1II2lK6ARMRvfkzkF04FkC8CWmaQnbokXqBiYmp9SU
92fQ/IrXcbnSevgOnMF8lZ6JDwXlXoDkAK/gEhiOaJfVsz3MMd0vqme3BVo2y7Dl+NKeUavBDEYY
S869T7yaulBqJBw4Amrml3Ta/tz5xALcUM1vVF45aIuRusWCQwzcEx8B6Igs8zkGS6d3QbXRIg4z
Mzy6OCTuoXWl5K/wb9BkN+6o7DKYLRqUtALbsEVwWkRkyYKioUehiiYQTwB7+rCwKUEU6rbBfH/w
5BDe6HJpjpbAOGMWqz1x4zFCd+jsfeanu9gpg3OB93XHLMfTqDc/GgyEpw6zzJMOlo5ri2ZEgAnZ
ASl6vIHoye3qdwzpsx28RsJ+8gt33GX1rC6L7/5wBhd0fMFLta/YT+CtDJ4M2blL3vOqq3uuD+1i
xC4sk5xYrGTwGSjGmEPKr1vdwHYrNTcJgimTliUh1LJyuqPbKtmNuSRoA1ybgwzh627uZh71XX0W
IaEAaYiGgs00kB6q6gQ+y8bkbTI2oq7+ZEpltsF3CvolLwyPQGX3N+C0uHBBAVnYlDiwlr+Ualmn
DuVwaMK2uee6kjfUsS0nji3mwUnA6ELtrX4z+BCG9fvmg+ojQsKDZfyN4DiKL9EhVdJi/UDE40ju
S8GzEnvRlLdEj3IyMhZW8yfJzcUjUKidtxBQGVRLoiqNuve2bbur3dHgGOsgP8bzRDV5otwdXtxP
lv5sBKFqXmpeOXuvjyGsNx2gBcLYW2w8/qnIYAZIE/Kwn52fZvL1pWNrT56I7U8nMCkXmLc3A9VE
u1GMn7Sj2UeC9cEhKJX5ppbIuxVhxuIotL/8QZaHFrDqUziGn4kfYGRrkQvYnf3Gyiv2LG44laYF
BdgWOLegGbGBKENh1uAh9Nn10VVAowSRb5RUNzr4M+E/RU/XTsUWEfmQ7q16cmru+EaWJ2PJ+NFx
+/JJcUjEH95PaPao07dcVF+6Z0XRlDWnhSDhRRQN9n50bHyjnbA3vm9Vu4m8LqUkFSxCprfttJC/
xAVY703Mm6+PWDbRxZeQhEun42QlDnkf1Bekm7mnGAvgYej6/W1Gv8WOj4Jzd2LP+6Co/jiUJe7A
ORW/+hmN2/WN9amp80JZkD1hQ/WkmSvv2a2Bm7Kj6SfD3gfOMg+FlfQLvabTrjWoROOATSHL6t/8
ctzS9USiYy0XqTMWUUGTdLdTodSma3V7TXjsnJIGICYeP5YTrFSdirQ67htKVNhhOCTfcje7d6l9
3omSrKxKOS75E0UpGyeaoxuHJhNGK3/GQMw7zV6gzBgqPvBG4WTq/Ha5DcMBnHES5O99hE0ycNg3
dDmvBtce+Rsie2372rIQ2toWKn7bYckZP2iWREfOCx+OiA2zn8DINNUnNjTWNs9JOg5Czntc0wHJ
ETIT9ki90FIRkgzpdNr1Qy+PTt4RRG9nmhBYM56JmTxkeR684gDKtrrS/hFbCxQnAB5ktUxC5eO8
7m/YoqW1YQjAXE9KxgZQ41vdxe09zeYBlw27AsX5wsxNvA8G/08cmiFmTTpN6ynfgl1FRIrYjLur
x1mh+Ua4k8HfAprLvNncepjTY6ZA1/QtUOeY593WCxgq2ZGKdzxH7/pCXSRylKS9p4MDjnchdAf2
rS7gRWsV+tKwyz9GgzvL8SzA5lALMavF7m3XxAgpuDZ+e+Nk/sQeqEIF09cqmu8APfaIAYfK6zmY
15+u/NOJUu0GyUY/cbjPIUOAD1xppTaP4m0aQOsuE0A/9osGl7mpW9aUQaHGnfZsuF5kbc8oR4j2
I/PbpuPFS9DNz08tHU+ATKGapQFBFRM6gIBzr72wyVrePOoQnvl36SvoE2tfmtTaK5PMZPdwIeFD
tH9bBv8lOpz+nXsy5aSQUyMwaf40cgUeqIHovicD3viKlSAB+vy9o5824wUfr3bhjgTLDSfTgYBB
1t3kBpkHhnywd1jiQQyRPniQzL11RJ7SCTodpCaI3LAvBVQ/DJbzxlKbYKRyECY937tVETMmLw5S
TQyK+6ac2zuw4e6+XUoNHkI2P/02JdTG06+cJFwgly8StZ2m6nOlfyBSY0TDHq9aA7jGc3Fzxq51
DMSQHvHTsEgg6M7CRw4fnVLmxQHSBVMVdemqJTazWrK7WpoI1LLkWmzTGc9A2r4FrMYPfvQQkmRg
2ltbSewFo6u28NS4HEYvCISQh8mG4f1cd6eVUT9jpoYfumJFtgyFfRmTyn3Eeb5Kv7H7ZDcNEbUp
DMnXY2zFDdmiybtsedmEE7zC8e27Qpy9kbwkdPKPxax+SQcarZ2SJecwafZ9n34oXpCbYkCsQFpX
Ry5+BDk1KjA0uNZS+N9HaHZYJmyAbCuV1bKYRjI7ZPkqCB0x1YV3Li0kGGSm9o3jsDgOBMOJQgdR
dKuF4L7JaJ2LRDadHF5l+GGt6d5H3bZPk8aJTNdY7jfXeiLDG2Gs4smERuY4bbAJigL0QxPwsZVO
ym3lQr53q/IdQ/mb33s8fIaSOuOUKmEvxDEAqhf7EyfgDoasl++WcoYnRhHxJtTEYueE57o1ASnr
+UG3mbbcpwWXFM68tH2nHcY5Bk0xPueJ6/F+4bLrHLaqLNAWFstwZILUUWfHwc7OW1xgXZGG/SpK
llqJCGlX1cell8FXnfVUbAasB+II+9Tf16T/jz3sMggUaVPl859//J/m6/MpZeD9j3+I/4sBjtrk
FFoxaDQghd77//bLu9KRoeNKlj+uY4u/fnnDDcupe66vZKBf4oUQh5h//v23+O/N6HwLN2Rql47n
Kvuf2tfR2XyT6aG+iuUyB28E5LycgDK5x//l9+FPZAehUoGDTI1h66+/SmMXDmuo2gLn9ZnPO6rC
2Tzl8/nf+y7OX7+L0u6Srxmu6xgGz9yZ9bOXoO1iprMuDPXy8Pff7n/6+PngwRU7QSiVkn/9drnN
qV+mvr7y4uFlPkf/ok/+X3399f//L5cXuIBSaDvUV/2TBQ2dPv/ej+/+9cs3yJSEsfnx1bz3i2Md
7f7+64v1968hbNbVze//+Efg2C4f93/5+6wX33/5+YkU+8TMIg1i9zF4C8U1HsCYYSQkt7qFZAYb
o8O8+75YT3//nf/VH+6f7sseqyVvEqWvlgsIdteYf/Gb/auvH/z1F2uackw82+WDwXBJujz5Nz/4
f7orZ4gmlr3wyVQLAfAnwjD/1t/Htf/68/shA1Hd8/VjlsxCEdg9/v03WC+d//7J+/R0Qc8QyJt/
/QYdG+fGeJa+BsGzxnsI86v7+vtvsX6Gf/MtxD/9DijtdFDVcXsd1LTHerExhpEqeLdwPVacZf7+
u/2LX0j80/Pr/5F2ZstxG8kafiJEYF9ue2GTFEU2Ca2+QViWhX3f8fTng+bMuLsaAYRkX0yEh2Fk
V1VWVq7/b9OfRCc+V5ERGXri+/qh0jeUakuEer1nuZY42jjfdvooMmbD6bybNkQs6+3/juXnhb24
kKBm+QrdguUrrZN5t6Mosb5LW9+f/37xfQ/o8oz+pvK1x7FlbN1d//zWDs1/v/i8IhE8xRNHDqoR
M4swc/fNv1yBYLJgK0zMMLHL1wqvEuu0cQDzf36jtLZuWA4Onm3owucLHnuqnHX1OqQwAeCZR9G+
I3bxxtf1rVo8iQtBggW0aymlka+qXh2qdbDcA+S0LmDxLGz4yWne1wk2hLcvtajRKnUEjPgMcsyQ
sFm+pNb7fydE0CfbY/rMhDz81QzB5J0MxpgtaoDZ47qYRVPi6LZN37qqmYZwudt06qBf1LBWJ/oW
aTs/ayM4mud1KYtn79hIUAACkRXhSIyulmyIi3hugfDz3mlwXx7ML+sylo5dU1XN0h0ibsMRZECY
1jSe1lWvEhB/9l3BwOO/EyC8fCal1moyEeDU+7b8IyyrDQFLu6TLii6rmqqwBHEFIAezg1Pxmv5Z
wyI4nMgZF/nT+iqWlFdXbMNWFQZtbHGbvKTxAKNtilezfZKSL0P13Cgbrui8EeJN11VDZ/RasxVT
E2yV7SS236UxzRcDzBFO+STJ9rMBonXs+4/McEyQbA3ZxuYtHf+lUMG8kKPuSlJ69E5af+1U59v6
ri0ezcWShKMZKa71aZcUr6TXTf/BC8nTHZr25Tek6LgNugyTkG4JhiXz7QjP1C9fyVuFL3bwlx5/
mdSNl2Rxo0xKRA7E45ppCzdelcmzF3Spv5rxI8P65sbhL+rXxefV64dqsuuOMSmZw6cAH6mvPFYg
Na3v06KCmaY5azG5AV1wsaa0yCNVH4pXn0IjdTnSI8AtzoXrmJTevaH91pb9T57oM9JxaiZjjLwE
tySd3JFWi/UV/XTZbu6Mw6lbpj7bSOHOWE0K8nXr5a+VRXfJKXAeDPsOGDdK14x1pt8AS1qXuHhO
FwKF+xIGeWqmFQJBxYTXIwBlKb9fF7F4aRyqpI7B+6KJga9hVFB0Z4iAElMZwIItv5eGtbMe1sUs
asOFGEHjuPbGZKWIAYMB/rcTeP+lehq16NBRM/MRvC5vvuviURmyIuuGwTlZqqB9JXgMzHYGxWud
nWPve+odY+upBCa/29i/pZt6IUgT3HwKeAzm2Aiyf4T5k6Y/r69jSQMMmbSEYlDclp15Xy9cSpm2
MgWqQT6vQQxH6zI8QRsrEEToMjgYumbrlqFxS00xi2MZpiHXulOcbUYhO+hos6Y5VVG4YQ+EE/mP
GF1xFHJRtuWYwol0dDTaehzOALdMirVYzlfdeUT79rr1YX3TBJ3+KcpAynxHdUsRRVmmR+O4kZTn
EebtnQpedxZItM44D0HibziygmL/R5amqLSFYqsNTXh0+P+h1aAKcfaoE4I3mB79FPrTu256scON
p0fQtf+XZSt4Bjp82eLTM9IX3ul+XJ7t5qPMbK6xlTBaOiMDd+C/AuYfcKFtUxCpEqPs5XkArtTu
3inRV12Gd+Jv+OXWj2hLkmBKKaXksgd+9hmfuT9AhOND/ds+TMOGKizKMTBsaLijco2uV1R6TNgz
SFqefY2enaaX78OEUT0/O0+6+s6Zgg15i6rH1LqCm2PruIjX8hgHAES0Y10B4BPyXzANgsn2TfH/
Wt++G62jvjbHA6qig36NG3otpmxgoDIYaDtPCszhEODIE/QQiQvC2SlIpHcRUzvrEulQ55sXJlWX
kWnZukpERYrUMbRrmTDojlPB+s5UC5U7pTIV8DvppcpNKwXTFPJCep6ZZG8Bx/fmiXmIAfLPdup1
78CTjA5SOzmPgca4IFW36dDpDKjCclcD155Edyq4cvtK7vgrrSrmkFmMpiafY79vjkBHMtzv2x3D
jJJ2kLVIdbvC8pm2AYvR9qr+2DHo/WiXTO5bHpNp9PIop9EEmGdqguyJdJV0VMOwfW6i1PqayDRs
RzlTEg0g6gGKTpNETSd1bYMVmLj58KT08VuVWw+fwawHvdi2yn3yJlF9619NSX1gWCxhhg1SvmLq
UtgdZKAZ+pT2N5XSXgjYyAwdmsBswu8dBj86hDCVUXDLmZyvaQSICmqUqprAapPS52iBbwMvTjru
u6n/CLw2DO2lxkQTIGx3dTe1rGgeD2iYDS9NXT+pkf8hzibzjrl9e5834BAWgNTuZcX/m0HmYY5C
kyNzqBnFcA207rl5rgHk4E6CFXFH4wHmo2Vevg7oDhw1WEuKgmBpMFOqzLLzdx4SlZcpdU9toKGg
tvXgoY8AM6+YjTxosQZ4mwf8GJVDcDd7cNPluYU+UIF+HQz4PeQONA+pDA1QR2DUKtqJqVtgEelk
ztV9TBsQ9ZDW+2JYRvDYphR+qtZp75iQlV4ITiFyB7/hM/MGkDRLUF+eQEyojiD+dO+cOii4Wibt
kLRB30cj1WaZZ4BJ8CQKz3Wp/TUOhvx1no18KKOI8aMeLMRBYfp9/VboN/bFJlzG7Muyxs0wxfd5
osvD65QuOzNK/gRmHaCPzmtB3c8wnwzDYJhCei1M7Z0VPTM/CeLhqfGat7E80QAKh1ByTENAmJnW
siTvfVrRvwsQUEkrOqjrqBBYZ0xo9XTmx6YMZ9PXNv3eKzLdY4xlY16yx4KSdUsDnqS89+Nnvzcw
cGR8vQ9+2TFYQEMKNKD1KWS4qNCNN6iIN7ZgcQdMw8Q8mEQqsuDZZWMSVlM0ZOe6+E70vU8p6HoT
3VPPEgwB69t946rMu30hS3ifrIZmOcXqs7PfPoFVAezDPqSFe13I/BHBzl0JEWxrINFyxOAzCzI+
W4lbW1//3ffnJ+TikZXpL8fM8f00KGGX+tPZevO2FjCf2IUAM0hrT4Wj+BxglKbdZnXh5o0TTmF+
KC6+b+ix7ltAKZ4H8Kw70CIOZvUBAsz1bdo6a8FfTLLBrFrmSM+Qse8LqK0yWT7U0rd/JUXM0hcZ
VMWpxFpiINHKtw7UKn3Da9vYLjE1rzVGb9IFnJ3LH0w6xvkTQHOwh66vY0uIcAttK86pxHLmtAOH
zDSFLwwemvK/3C3BBZjSrIaBus3OIPbQ3K0zAdhv+Rkb564I5146aWsEkZydI0bvj7EuZQAK0rxO
l4kGw0HdwVagDrvUklMGhiXjIDc8vnkGQG1W018Wp38pgf3FGawtwzBLvjEMjklBWlbJzCmC3mdg
Tye6SUBZphaEdWfgCxl6/4p/0YWAwtH4r/Ubmd/FzWAsH7sqk0MR3dexnQq1pg3mbHrHdqbvPCV/
ryvOz0S4sCoVj9+SVTIAt7nGroSOWYUD6WyN5YPdvFOh5PGfwhyAnPAeqKW7uvpiVB/7CMS5d+bQ
bgS4S8ZKpi2J+rsBNbOYdc7tPhu6Wk3PnnVuwf2Y51PWV7glQTi2Nh4CsqlTek40ppb2DOP9u+8L
Couf5zH7w/dlaMsmyB6V/LQuYelyX+yRKuQYBpum2EaT07OvPgYOjldAc6IMnyFNheuSlvTtUpIQ
vtS0LNHEz2kE0nTMVXgCDDDCoOdaF7O8IFIOFu+5pdjCCxXJdmkwA5ye25rOzVffuIdnhMmE35Ci
05ziKJZD5UpYjNxCayf5FhwooOmqOUgOb7n8vR3f1sUs6hdJJnVO1RuWqV4/hyNTGoBMOsRikEAB
qrGxV4ufxwAQ7dEFo+vz3y9eW4hI6nqyCvbKd6Psmbd5Q8DSmV+6sMJhyHqvVI7X4C44p94+jvjS
1YYCL4ow2R+d0g/ho3BFGIeGChHEiHNPd2ZOXxV8dL+huYpFUCxjmbWbPAxksHZhObgLPjy56Wuh
fa3Ujaz50klcihAMydDIo0RVn40KD6AQ+8rvHASaahBiO/JNeieFlgKkKT87FzTf9x7g7UzSK/kv
NlfMcTwtD4TyNtVEm0z2tUI1pd7GlhRl59AOjsXwoJnZxsVTl+73pQjhStStz+vZhtmZ3Btz3ZU5
Pth0QgJi2wDl2xMYamP2sc+4L800A3yYQ3pvjH0NVAP9kfYY2TRnBn9YMYTXk0F6qKxJfhcJjY9g
RBT7sRzCI/kI82j1LdgVtjceLKb46SUkVvIU6xfrijebJng+A2j4IdKzcw7aT1+/tPWvlZL/XwBZ
vbmyYMliR4rVxcnATFZ6jow/mzGGh+dBVpONg1nUYPt/QkRvtytlYCwnhExKrOxMCYgNnwHmX7eH
wMWYpizbMhdRsCdZ1eJP5EFGRrTbvcggHa9/f/7vBYcF/f3n+8I1jDyGRYsan4jo2M9Og33nMYb7
qHxdF7O8V/+IEWyWDDtjPg8EnNv0mxc9Gc6P9e8r8yVYWYctvOoZNE/lSB8E9Yn8XZh6DN9NAApE
b2mpQCXCgJanPsYe7bTqNNAjTR5Mz4/rP2LRMP+zl6J/aWnQ3nmFh29UvpgQCYzex97Y6k1a3EkH
/HlaznRK//OPuHjBPF+aqtHMsrPBoKdOIkIztqryi+u4EDEbpAsRehLTadtV2VkmuTUMLbAAj9i4
Dc3bkiJothUBtAZBdHZ2QMysQPTrQufkD3frZ7K1XYJ+q/5oeGpQsF3TAceljzbu56JxvtgrQbGd
qWpqsNeyczZ8jiH27ZggzD/Ewcb92RAj1mMzm7Gy3mIZMamgAWb6yYeEUP02aL8RQUBJ8V/1Ertj
qGcAvqaznkrzOI3wqZykv9aPZOPgDeE9Cz2YxWuwlc8VtK1djLsKnHwa2b/W9vGfN+AiwNSutThF
DBAkBJhK/h5qO+jLPijh6/pSlo/lnyB21r6LmwJkXwOxQZmdO3DUoua9JAE+nIxHHXibdUnLevyP
JOHah43pF2PAarzpayRLnxu41v6liHmxF4vxLQcYghYR+QgSPrwBb4DJ3a8vY/ns/wnBhbNnAiOs
R4VLX6fH4Tvsm4AVrUtYOhI6OnRZm5EzbLFTAvw1IGZVFDhWTgxF79Tw2cmOfmJs7NayHNPWQKp3
KB0J5qtwet8xM5uVUDVpGUtqmD7Nx6ci3OgkWzp5Vf5HkGDBSgCOW6MwsWDyU2XV+wxCxPUt25Ig
2DBAlUAtzpHgGI/DSOj4GzfxYgVixO1Vcq9mKt9vrL9k9bNWvqu2GgfmTRCf/0sRghuuhkpaUIzi
euR3TJPu1NJ5qrH3rfSVKBNA+u+/sWUKYYVB650BscL1XZmoXXQWtblz14GwwyBLtjGqseSX4b7K
imPjnt10xjldI4HRlObnTKl2uXHqgj+DLj60zrftdufFzaOmq4KVQurIFCxl34NYFhkElKr1LqoP
M2Hsn/5J+1NVf0eVLwTNinhhYbQwYupMRZBd7Waipem4fiqLCzEV2jsMTYFQSjCSVGfKyYGqCqxf
QC80OACKc5Z9AxVnL/X3UvBpXdzivTGpDStk3BxaPq6XQ806VnKwOihP7wr/o5VsKNmiDlx8X1Cy
OGXEz8tmf5LKlQQ54X5w7uLyBV6f9YXMP/Tm9lwIEmyZ3sJAEhosJIfZPPffZBDg8mAjc78lRLBj
aggDh2YhpBqrj11XPyfgHSvKVsA0G6ubtVgAbDLfRBb2xj9Wc1kptZTc/RjdxZRZ8+/ylN6VYEkF
TrqvjewIduSGBV18DC6ECicVmFFVqd2cWXbOAaPoI+hVWnYwtPrwGydFC6Cm4Por/O+1ylUMDnvd
rOGN8mzUFAVPYbtxSRfX4pAwcchhk9AQlGHQm7wpZCU9ZxQGPOepKkEqSV9s+8P6UhZvz4UcQR8c
M8JTysf0XEj7z3GxsVHLXzcVC3YvrqYt3M15Eqm1feBHilJ5GvTxg2SPG67yokI7/4gQDr0PrUkp
g4b4/4sauEbzFJkbR7ElQTgKsDCYcSuQEPuvqXHu2ifb20jDLYtgFTRdaRTfBYUCHC4EjL5Lz53z
TQbPpzuFzeffOeh/RMxHdWH14RzJPUnp0zNwlDE8Kd1GsmfpxmtcB9l0aAKgnHT9fQlEdtP28VvH
Rn6A+mfH6M7BUT6Nxo+8/xiUzwbT2+tLWrojlyKFXSOFLDWRSoQc+uWTwuR9SpPIYCuP1RB9XBe1
dEB4s7QKcR81Q8z2+pCGdpY14ZyFtJaUf2o1FJS/OOL2M1bSDLK9Knjyt4OhtlbD8QK37NmmqVQu
zAffzn4ncaFRFaMdTpHJWwjKbPptGydemZzjnTqdNrvtli48yNSWQ18nswSi3W/STiVICtKz4Xww
gA7ZuOxLn58zLopKN5qFQ3atZF1qd12bcU9q8CeGXbxVN9j6vmBMpKEAxdHHGhrJnZ1BiL0Rrojf
Z2jVxE9lBMIyNUZYhUuCF6nUQNs07wPAtS37Ww5f/LqiindClCDcCS0aelsphuZ93N/LxbMJGuJT
bJzWhSgL6yDYwrXjEFQLb/X6HAbJGaEKDpv3IIG8qIV/N3o+yF/ZKYn/TH3XDiL46+fMNdC30idD
+0q7F1CzsIpu/JB5wy79DJY7D7tSXlAoI6li+3oS1gAcWXb73iud11R2/gQXCK6w0AOcPI5Osmo+
DLp+DwrrySrlb1oQAwc8me1GBkI0fj9/BqVsjYjDYihZ2HW7dkpaePgZCgBbjgVmfK0Hh2bsPw4F
7OZ6TNnfNsBf0SbbP6zvwc9k0PUeOLqpOw5NrrpDH79wGD4M1IattdX7SdeJtuHXewTS8n01QfBt
hd4JCrhPBfP774uxfvQi449K6/7W/eq7MsCNyWQx0AKeK9uweXpqKj97MG7cVdRnYTLo35JCUaGt
BxAlbIDiDKWHwJh2wTDcgQP3qDnTM8/Z3qq9Q9KG1CmGDEgKqBO9odnpI+CoU57v4CT9G6SzJ6NT
okMbAnJi+xA3FMYppNGyiyk91aV/B2HMA9N6z4bcuqkKOYdkJd/ANow3tuxWfXFG8KxooZ3H6MRO
eqf1Jg0+vOp9/Sn1HzV/o8NhtqEXB8IMNgVa6rPUPZgI44W6vh1hUE3GmDrZaxG9ABqoF/6BKaR9
G34tIfZdP31B825kCf5bBZ1oCMFM9joOXzP/h6OBmAP2vALcbZLC+vIOfpZ1iYKF+SnRxnhhgwnv
VG3e3AtHgkpbF5eQmrzCntWAiJc/A1AF1cG6FCGInKXoMqAFDO6Rp0K5r6W0CmjrRihlr7r2SPae
0lj9ZXTuE/W+7L+vixLbRW5kCSvyGyOhrI8sqhfHBN69dnqFvxomob8h6Nq3EiivYAv33x3HHWLQ
TeuNxQr6+J8fwACBRolUYUpVeHZ8L08dGHzAtHi0gHbK7tcXuHBi+Bb/fF7QR0cr6kob49mneApL
cA1Pkv9Y/KKbfLMIQRPtOYVi90gp00c/OEz6Q6v/+csLwdKjfBgy7bbmngzAW0IYkL1+S/I/Oh8o
Owe4osO6ELGINS+EbMJsHOZB25vcZeQbo15rXKn4T2v3N7BioXW2k0dmelrpUW+foTYInE/rQhdM
xqVMsbIAnYJGk6mdvVp+e4RIKi6cow/aYpK7nvNrwYa4PrG4EHmOOmkB5glGWyh4LMx0uVfGL7+x
ItCKeZhIzcqGoA7ZZAFPanCpVOdTnR6ADJU6Z98a8DVM39ZF/XzlBYNLq4pGmQHdcABVuTYWcIRZ
vdywIjCnrHfJa3yn3Zk/jOaQ7D+U+gdD845d+zEwHgaIiMIB/F39GCYvTv4ehJ3QAwvwJRlfouGh
3JoQurnZlipbMmo0t1TfBnZDUjaSRH/TG6PIXyr1I+RxP9YXvyVh/vuFOW7+J0HLXzPn/C+/Luxs
B8otZOz8/kqBkCM+SIAurf/+G+Mk7ND894vfX3kmSK8EE28WSL35DkKWxHi39eAri1JI4armbF7B
3rqW0imQc0Z1or2BTgg1iJHdq153NDuo49r+L0mFesevX9Uh+UMBXXswShd00rMfJSfTBhyvS4Fa
AyrttL7227MzITaWqZDw0BFYCoY5zr1BkeUicFvns2l+jDb8kK3PC4vWp7iJezCU3co8muld+6uv
Fn1hOACKrBGxkoEX/E6IVQvYMAzwT6f7djhFw4ZmLPx8vs+kOJUdHHUxVA0zIBdJWXhvgNASi9m/
8fNV0ySOAbOBJiv1WiVgcVIKS66tt6p+X73Lgw0ru/TrdYISk4kmBuvFUDXWtchXxsF7a/3H8a4a
fv1saS7F5jE2p2P5Zr/w4tooRW4UkZT4rqnl0JTnu1+++LT/2apNH5uG8dKE72uBDm+LZElvoQSy
af6hlDbyRUv7cyFAl68XAFm8MmaVDXEDCI3+Kcs33NTZMl29CWgnWcF5ONOib+cmgeoDIaU1ue86
LTO5sD7uRuM3FBR2DnPua8PC2/MSL86gkItoom1Heqv97857laBn3TzcGi3GYzXmPWd3W5XFKVZD
ahppBGzaxQKNPjUHwsd75xdbADE/11KEe6BIY9VUmha6YXZsRtAnN1axcNBXqxA8ebCrIAbs+H5T
PTThA8Cp67u09X3hFPjluLahHrrjJyu4s8sNG71wCDwXDtU/neqSbAtGNDRsr5kGjQm67EB7QfKO
CEsKN/IYN+4fKqo5IEybdJOqCLrWpLqsEiDyESK3DTNiH73sCV6SCgCWX+z3mU+bG6FzMyyqmjcZ
tDRsCwsSltpN7WfiRLgDdGejxHQTkgoi5h29uBZlHkRY9bJ2Ywif7oYMrGzbH8v3YC/KZydu3bo2
wg+m3pGC9FJaKNf1YUk88QEt3wyv6eTbrsWDnh7AUKlWYFVDblhNVb43Jd94LlSreYkKoz3R/hBB
jyEbDzVe90aZfUEd6Wj+R7yw+iyQJ1mXlMq9K4cvsfRlfXGztglWbe6XZgIcFBVAWYTLZJSDMUJY
VbmD8qma3LLZjwq0Vt2DY7dHyX9Yl7ZgQ+eqDcO4DonLG8AhG+4QyAfsym0TZs6BMS+Nv7ViKyW9
oPwAARm88bMbRCbr+sCSJoO6NTcqFyJarwsPQ/p335c7pz2C1bq+oKXDMZjJIE6gIHXbxxmWjIb0
Q+XC6/lWmf5jb2gb79rSnlGwAw0dGD4KOsIJVVk4TDaFSBd2n+7NcwKVHphGAn5WkjeeuCVlsOYB
ZhLuJGPFLKwPurAcaXnjQsqU7yztC8Rw9z3TPFDh+IfEUl4GL9t488TU708DAsKcit/30yAKpwUX
bAsxE0JToPh3RW/eBSBnJz8mNbjzkd+13ec+as89TIGdc1SK8D519Luysd7Wz3Jpoy9+iNj425R9
FYAY27hN2O7M7nUEXS0vP68LWTIml0JEH7elK7eIqsZtm8MkvcTjo2EBLA8Hu+xGASRiG/d7SUEJ
mrlvDrGKItZPwjg24mJkUTJ8FFXzSmfwxlOzJUGwT1bGbK8OWbFblWA1T4YBlbW3cc1+7r1optB+
UrqMeMzF2esrTQZc7nVjrN1aOsMUkUNvESpnp/xKjeBe9+5reEMV6Lt+47AupM735eLh8aw6zZha
qt1kgOyre8j0T17/KE8PcQ9edZvsSkgT1kX+nHS8WSkd4TgGlAUZ0hBkQvvl1GHQuFlSH2TlIe2/
Bt658E6lDxf3QxfC5yL9DXnYxloXj/FC7vz3i7X64TgqhR8iN9BfgBP/7GVbqeXFC0a1zZaBY4DM
S7jpARP4vVR4tasRv5jv0wCup7uN7Zu352b75s2zqSLZtLxeL8OzIUwLsSgulUMAvp195Lya9Vlt
nyih7ZX6R26BNPEidR+D4jn9ZTRWPBXg9OwZ6oSqrhij+ankTKXGXRiHgwyf6i+O0f20lZffF+6a
HY099JZ8H/ojmB30diMIXHoALr8vXDM4GOIkhvzYbUcy114ES0Wp++WutBSG1mdCoSAZA1eagLle
P7gl9buULFw1PehLWLlYWT5NGJFul+YP6xLmvRE1g4Mh7iErboPldK0Zygita5oWaIZ575if7BoX
5zVUvq9LuV0HcylEcFTC8b4tMS8EVDcAoJFeu8qdpMG7qvaHdQG3l2gW4FBs/88jPf/94p5Olq/D
nNYhYIBl4KTK1Q6/9zdkzEktGGdw127G6XrGbNTAr90+O5XxMVFP/RZO2O1psAyCFJxO4uqbfi7H
H7xOlxCRg0PXHGSf1/AYxxu+0+JpXEgR7ksKi1bV6lLlpvqXSHtx0uP6Rt2+5qyCOimu5s+dEg6j
HTTc58LggSi/UKXDeznBwQGX3FNa34/ls61suUtLxz97ZgA3sXm2aEMph4Cvptq1O8IgJ2l3AKrg
rW886RtCHCGVonTaUI+JVbtB8TIZJ6c71Mrb+s7dWhrCRRQAbB5iYDJP12rsRVEJ4D/3PSSP3xyN
ag8OjR4d+uAQFhtWbXk5/8gSbIs82EFSVSkeSnOyVApJd5G9cSvnn3ttXK6XIxiXKJKHCeJNXk8Q
eiKAGFqLQpKh7tQGjthqKyRd8BKu5JnCCQ1g6/iwcDdu4L/NI2Sh9CgX/q5WDo19b6GJUvKuHB4H
ZeNCLV3bi2MTWwMirxz4B3dSU566+EX1D7pzYl5xXTm2pKjXytEZbQUJElLw9oboqx89BdUbb9G6
lA21EPuji0YNW8dHSiDB3HIADQpko3URS/bncrvmv18Y68Es4accUQsbvtF+V6sbS9j6/rzEi+9X
7dBMXl2yhOHz4EGYuNGpuPj9ufGAJnxyA+Jx57meyzT6NW5fQiqaP0/199/YIPDnSIRRmJDFgoUU
wTPflxrZo+hzcBcVn37j8wDVgDvH0DlOp7A/gxy1Xa/Urj7stHKvbhixxe25+Pz894vt1yl72tPA
52VVOpKJbNO79d+/eBGguqLSzWt5E5DDw6WNcOlVrhXlj9n0qSL3RLbh2MKfvS5p0YDNGXqGXgjF
xTixteVSgq4Wt6KHS8T07xSTKZtKHVKw2eBvS6b7dYELId2cMGRZDLsDCyC+ZHETke429crtEuNh
1Pt9NHYH3zlp1mNsve9TdrSTgHzakLu4pZQ3yL3OoYjY4GVBdOS3Htm8Pq7gB7XhmHzOUsZJNtzN
JesylwZJwhrUskTN9vsoZJ4zJWkZE+nr3jGM1Yd40DfELKkgWC70tsyNBTc1M8kGoCyztMYFPsfZ
G1N/SsLJ+Q3luBSiXut5oUvMrSR645YkBYFYGZm9r8uvOfRu1Ybrcds7Qx75UpZ4ZS0Q06rIQhYY
At6HnsZMI7wb5Wwnya5sMYh13/DvibzrJu8QphsP3PJ+OjRazRm9mxqh2lFb7ahNuwZ0PFPdvoez
9+u65i+JANEDKhUDzFKK+de7qdFhGGt12rqk9XYMgG/NFC5p+OX3579fWKUAED291vm+pQX7xJxg
mn222mO2BU+5pOH0os1jC8Bu3CRzk5I2STXNWxcg6PsJytd0Iipt+7v17VpcDqg7M5q47BDAXS9H
HmvbiKSM5ZjqzjfvnHGvqruaHN26nAWPFDtEXcbirVNuoBu7ftB8P5AHN9eLvQlh+qQ89OWDFT6r
1aHc8kkXlIA+QeJDEtUqbrzgMEq01UZF2oyu6X8H0zH71cYmi2IkaHvGDIpEGkm8RXCvdUZgDRju
Q9ffTelDM0ESvrFlP9NugtuLGJIe84zZPJhzfTap3FqJ1E3smVTtNP8jqN+wcb9J8atuPQOSZOTB
nq67XRFZIF3mh6yS9zocVPWzCT4ilFTrR7igKrSI63O2HI+F0YHrn5Prcm6WTTi6bXqCVC7uabF4
jP5YF7J4chdCRH2M9U7p5WjEQKW7j/n0G8H31SKEPQ070i6Gn40uRG69v6c6oiWn9SVs7ZOgHXD5
NQaMlCwh+mtunX2SjH0Ij/a6lK2Nmv9+YYeiQRqn0uQ0gvp+IF9bv65/f2sVgh3Vm0HxG/DM3ah9
hLjL695PzpNjHf+dlPlXXKwCmm+NYZp4dEPjnRlIewMo09R51LdqL8u7xW2d510gexNWk6udN8pB
PrqglCrAWfx64xgWAeSf/35fWAc9DUoIjtjoKtPdoN1HyUaosPAaXH1fDOgTO6XpoBpdfzp6CohV
YKXerR/FogiD/hEQ82niEQczNdtPE5BzB9eECLE4wkJlKhunvXgKFyKEXSo1eOhrwJDdtHo2+/1U
vq0vYev7wi4FlRYbQc8SnHZvdQfu3fr3l7aIPlYN5gVF40kWvi8P1Aq7Rp1cw3yL5L/GAjjgaKMR
af6GaPSN+XmZpzGpSgp7NMI8mw1hIbs0te4k1fVBq4+ie8t6DLtfxPnAiFuKMdPyAbrOcsR0vlIX
QP/2jUxY8q6WpT2cDBtWaikOIUC0ZrRwkwdZ7N2v5GnIfWIU19fz08gtz2JF3hmNtofa+cWKppOk
1t+gJn+coq2GuiWfg3WBis6EE3hW83FeGJfGMEBrpbvBdeq5S9uOHlWIRfQ7BzLWXyaiYyuhMMAz
BO4f31aQlYb9OJFxVd1Wlw8tvYpVdFhXvvngRcW4lCAoRj01nQfitOr2/cF/ju6GH376G/pNTR8Y
fjQPPRdern7MUujqdcWV0wOQp1l8H/kbAeLSFbUJSCnBUaQiJL4+E8vz9GEygsnNVWmXxtS+rY1F
LEpAlyl3wy1zw7sgRVIRTCCZuY0d7oIm2n1fP4clI0D1ySBxgBvEKq5XMCqJ1sDLPTK8Gh2V9L0X
SUdpC5phaRGXQua/X6huCGe5rjTF6AJZ7Wk7VT2uL2Lr+8IxNMk4RaXDIjT/BHf6YBzWv7+krJe/
X1DWZFQ9I8p4rxzCIwbcoHN9bYz0WGgb5nJ5ITR8UY0kjBGb7jTV88o+7kY3jiAaVGtu9q8vheQc
fYOKQlnrJpOCjzVYvdb3pKHiOyWX32vgiSWDcaQ1ZSM8XgrPmdCZJ9Jm7rOb9EmaBlpiaGXvDl6d
HWRnUHZ53sNJnNnyMVPTcK91ar23pKq5K/XCeW3rofwASoh0P5AP34+dPHQbJnzhKK9+k3CUI9Qc
kdTwm8os3Dfp9056K9VnW96IqZZeiis5wuMaDlIKtHbVu+AQ7Ib4VY4++jOUVnEu7ddOOvbNR93c
ama6nR6ZAUBnNhD6QXENxTfCUMi9VrHfubGm7yyHkmIFYP8BgtxiOFk+IPoR5NPZB30C3KnY2NqF
t16lDEgGEiZQfoRgSiQn6R3JtlpXcf6MlJhJ5ffQkGf5O8/YKNIsHiKTHZRm8StwL67tST3EHgMP
WedO6o/ErsFqB31jnEkAfrmfDgRMpsrpIeWxIuS/FhQl9dQaStu5PTj/6S7YQitZsL402PI82XQM
3qZFLK2U7HwYeret2j0u82lSqn2lbZWzl8QYaAPeA+mXG9dB1sY0L/VycMP0kIawxb8pW2xRWyKE
e1VVYcz0ECIGByjdvaQAF7ehX1sihCsFScVYDxMiNOluDN8xCKdsqfCC/SUNglWcE75wEAjnHaRT
PjpIceGqlQ+29OuP+eXnfxqNi3cwUK2skDU+33+y9ecm/vWw6urzQrZBN5t08LChvOXHSHqXQSva
bzg8SzfvYoN+GqCLFci53zHwyRn4n6pmN+XAXu2yrYGZjVMQr/c0NRmMFNXgthZUDRFG6+/193xL
wPz3i1WESlB31nwf9OEP6VuS/fiNz89N86Ts6O8Rf3/QFLpd59xqMHSSllFOeOL/nQRhAape+nKd
ISEs9uqDtgUGtLg/1hxnEOLMScfr/UlHVc+moO7dYir3cpjut2pVS08FnbD/FWAJ96y0k87WoZlx
bes5SfYD3S/+lB5mHGN7oyH8524LkcZPCnLGhKAnpi/7ejGQ20/O1Iytm1SuYhz97kGLPjrFqVOf
Gks7NurJD0tmpI89w7eR9Wn9pBaittkBwvjCAHqL3VH4WpZXali6ajLunK7c9Um7n80kkOOFT9Zg
6+wWtpaMJhbMpu8HviTBSppj1PAHp3CVNN/V3r0evJeqYVeVAZQnW4PS8zkJe3slbF79xUUqbc2D
JNIuXJ24Ps8eu/ZOql/95HscfLQAyDAHbcOELu3n5fIEzUlwcdog9ArXy5IvdYMBCtS7ph4fmbbf
ldIIsEjvrh/hwm0gfzR384P2QCApKFAIvoIzyErhZupu/J5vfH3Bol59XbhrWiepWWvx9e4lGT6N
1oMSn5zs4/oSlnpArqRo1wdV906mVxpSxvG+j8ENDT/XfgiW3I+KHmrH2UnDyasfaz35dUt1JViw
VEY12Kk5ILhglp1U3288qVffn52GCw2U6rpMJ4bpXJoOmnQH/eb6zi04HTrAOxpNgHhOcAVff98L
0q6hqp67hv01LJ9U+7H6P9K+rMdtXOv2FwnQPLxKlu0aUpXykEryInQ6iUSJGqhZ+vV3sQ6+E5vS
NeGcRj80UGhtk9zc3ONa2Y/bItb0C1OA8JxVPhkjMh5SgPsQI6HVkT4r88aSoWHKPi+or+qkGFKa
8uqoTn7ff+07WRFiVcAHxhYcJswccg2/OIJuALuvohjlcTJfvOZzVNuSM1gzaS4nHAD0kQWWNmEF
xdQYvYVQ5kjK8mkk6bZNGz+zKj9u3FCvBkkQvnYjea8BYHIAsrboH0duGoSNCeY0eveglBEoQinY
XI+OJLZY0SwLrYAgbkZvA4fmud42SpQqrpqCHclvgAk0/2K067ZerZhKTH3jIQCYLshARDcEGbZZ
aWfKjjTNMr9WzMdyyMK067aDp23qqsUA1t1gEujQuJQpXPfMtTwvcnN2ZPmvSFE2SfwXqckrCcK2
5ZoTFeD5Ysdqinw332aASrq9byvqdiVB0Od8cMsuZVhDVjd+QrZd74PAAQMDjv1+W9KaCiC7yieC
8Fzr4vBR4yrOOEQxO1rj0QWeUeR3UrQkXscUnmgQ7PxXhgjuMCo9G1ITD2bdPLRNEljK+QMdyf5s
Rq95/xnklJYue6VXTAJQaBA1g8MMXH1ivw4YG+1sdnT4Be4mcndSWhXJ98WmU9LqMGg1vk/dT6ax
acZftw9mxQRc/n5PsDhJT2rNjs3qmLS8QKW7myx7xmb9b1L0awsQJ305xMSAFIBSJg+mvonaILIl
yRLZXglPP4DcGe1crKXv26/MKJ+jKt3fXohMBP/7xQuA6i37z3ZVSdigPNwGt78vOw7hzhPFbszS
wEbNDepGocIeY8WfZbdRtgrh3kfgQVCZCilOvMtpoN+JR8nrU1dKJXjmXdnpahFzVwihJyYMwbk3
4iX7cnuvVq3Xn6snEijWTTXbfY5VgICtV591DNGr2zT9nMpaerRV63UhSXDFS/STGEaOS+ihOkTi
dDfMYEp0QdqtGwRMY25UhXOm7yI1e3CVDvz0zTsl6p4p5fPQg32zT5xvtxd/W1HQJSooYqkBJ6PA
Fpd5mBRB2zxn3zD+eFvIWpb14iA1MUs/s5yoNMONijpN28D5oX5Uxd0ma8jgJxWdfbh7hwyHHZJk
rn2XgKW98yzmx5hF3t3+Netai7KnCcQvzEYIWqUltscGhngPVKRZuZXiQq7Fz1jtHwFCjOdVlQaG
E7s6pkZ9cLI2JKaycwGLwRotNPV0r5jeth+txwGrBFvnFjnMXc3Ut9vrXD/aPz9D0LZZzWZUk/GO
ld2z0yd+Xhk+OpoRQDuS812/Qf+VJPbLF4kx2FYNSbP5ZU6eSvVzkezL+Ek6obV+gf4IEl4Zz4nq
ruuxs72+Ab4CiO9xKW7v2lod4vL0RDKtLMqGIioQobNyQgvE2S5fWP5C1E9m9VyruyH+MSVTeFuo
bF3CcxDrblshwYPX33s2mpfcRXD+V0/nn63jP+HixXFaZus1F6EYWqjV3Ztlxw9T2WzrwdneXs3/
57r/kcU180LWHE9olWAWnunkpdV/5ubZcb4MUe2rLfDuqn97/exN36m1A5SMRBUlSm8Ll9tp4p72
BjSk0XZNu1W9cxGFWSdZ4ep5WeiXBAAcsnJik4ZCjWouwBt1NMEtQN4QIQSb23vIL+fCCb2QIKzD
jSw9zWM8FVb94HV7swys6pQpW5aEsfY0ybifVm3ihTjBZBl97XW2M+ANtP2p8pF1u70c2fcFW1TR
LK6IjQ1j2e69lVl0yWaJ+QA0X2TqpGGzEm2DpFYNhOFfEfGd8jkO/qbTA/0R/z17Q7BB1CE9gEWx
FEtPMIsW+4nEbkuUy9Cvbw+jmtnY3YSbSrdg3LPU17F/+J+OQ+xhyGg/JmmHDSvryT/06Sg57vUl
mMggAjrEXswJV3qejpOH996o91Hf+527i2dZb9G6Tv0Rwv9+YWWssfQMkFLi1an3U/oZvNN/s0l/
vi9YzF7Lm64o8f3J2lrkIf+LIU0o0p/vC1aywbQh3mhskta8Zcqjk3zTAXubz//jWQiWxPFQK3Az
vk1xmFq7woZPJRGx+v5bDgwhmobQICxobIQ6GiBAkLJ3x1AZfmfFzkoxD+R8L+G23z6UVft+IUqI
zXpUZslgIQEQp/vJfG/7rx2G9RtHEgKuK/CfFQm6VThaMjg5PJom/mqDLtJ+yjLJGyLbNEG99K5I
s8KGGzq0z8wN0drvm8lj1LiB7f2VRfmzGkHTJlYAcusja+L5lKFsA2aPvzkX27QB9o1/FgM5+VAp
I8IbGHiWbWLj2S0+leyT3UkwVNbuPAYeLBQVOM2LWJoanbysunSE8U1CgNipsnNf9f4uBQiq7Hiz
R9MID2EHIO78R1fuqNP5pD+0zpvV/Ov0dFP2kkWt6fSlTEGnGUhmRuL21dG2tkXhR9lWd8K8fr99
c9b07VKKoNKo8iSZ1mFluvLOpl2ao6d7S7TNLEOJkC1HUOy8BbFHQxtE7cCpztvhkbF6S7XE9LNi
kni13C8R3aTLRQma7TidlZctFmWBqSQLouwRRIX6uBnUz65+vr2BsnXxDb54b7QxRjNFj3UBYXsi
aGDez+OnbPyLJPfligRPrOjUxpgoNByjWU61MSYkUSUhzvpCANLMh7YB4yQ4YxpTRy9z8SJ0NjC+
q+qgucOOwLMEttRfdI9ZYGH4P1li3rHsonjUuLdUP8R7FR3NYHiUVB/WbcIfEYJDpgBDRs87pDDc
fKe1L675F37A5RIEk9DFhM5TylMkAPlR2T9NfSeX2Eee61KCYADmsR27NIEE52jM/p00oouvCxe/
Q5cUOh/gT+blzm7C4m+e5MtfL9z3Lo+z2I65Oql7pftiZ5/r6ge5kwlpsQrhpluJ3aW6rVbHuPyc
Z19UclD68PYFlymScMHJ5DhoWcXVG6dtbASyqvhq+u9yo4SrbalR1nsRjrnLsg1LySbOviRocSyq
J3CwmmO+Rdux7zo/zPGx1z8l3i/D2OaWLESWLVO4/mUD+AsnxpXs0FHRAsa/Pt7ex9v2BU1h14Yy
rqrOiHkAo2tvo7kn+XZMXrX0y20pt5eBfvVrKRHcs7nMIcVApGfsjUniAsq+L1x7zSYDrSvESDrD
YMQDlXVK8muxeLoMdBajjxG86mKTBCaJbJdWNcK8vEezq+G7Y/0jqnSJY7a6jAsxwjJKoumTbeDV
aurPNXmP7uXW/c/FvBAgGC8y6SkDAgj82ApvVfvLLr/+xUFfCOArvHh3Z7cd2n7ECvJxo81Adf+b
5xDQZyqYuzSMRwv2CxwXtuMA8AX9P0Fag8lxpykhHSQ++OqluJAi2C9dcZHrbvhDiLGEUQsH61sJ
l586skqiTJBgxUBAT/okwnbF8eg38cksTj1QO6fhb+4f3AcT9Bn4V5yxnYY2c+YUZn9W0EdsQn/R
PnX75FevyH9FYAL2+uTLTKUkmmHzVQ+pHX+O3msZGMrq9bgQIViR3OkjIC/illv/zgBj+HV7AbKv
C5cvchR3HCeE+G18QKtcJjG0ss8LV69WapPpBY5AcXaFAYx0yf6vqtLF5gg3L2oNvQZhG/q47J27
Lb+9GbLKkOyEhbsXV33ObF6WtmgwpS+o5pay12h9k4C46QCYGSRXghKpU4sWIjDC8cp0NgSZtGCw
ugZcANcz0ZYOW36tpQwOaE4zhjxRnvqgWvHt4YnYL0OibTXi+QbpN1p5cNofswUy9ecKc32p94ze
R8lpyX6H8K4bQ8to01f4HRFY3bY2GFhkCrG2ly6ARDkC/gfR6vVSizRqC6sfcjT6aHuPFhuz+XX7
xqwt4lKCcGPKaM5Hr+vz42z8jssXkz0YAKe4U4aLpBtQPUBExbG+xLFHi0b60E9Nec4qheyTMraf
kO1xHqrJ9iRvi8YP/+qV/5BleciLoXt30Qo5ZoA4o+VcnvNGD9IUQz0jOEmbTZfvu+a5o4ZfKlnQ
TFVQttkBtBaEVnuNFM9mVoFCXg8akqE7XZVswSIZgJ9lw+tAd5HBASZEy0G7eVKqnp3jxvENuw2V
9FSisVdLf7UyTvGFFRFkCVaE9rXLnHxkZ9d9T7zMp0YZJKnuk5lIVrVQHkES//uFpzCpdsYYartn
O47CCWS5UNVwkA4NrW6eiwlAxMPoQBRnHmDSc6srGTun5k+lYkGuvZI4BoOisilKGb/N4sphTRjH
hpra+K9FMzZzopQAp6g6A577i9WSpz5LJEoqEyHcOUAW26aC4s85assfmeLuuyiS5GlWRAD0xQI6
vmVgRvYjNLo4GXPqmaXkRXVuMzWo3t2ikaxhRcmuBPC/XwhAwUHXlLSsznoa+dnwCKuxHQcvtGRv
7rK4CbCUy6UI/lWMogMmdzIcyPxqaQmQT1sfeCM+rZvNXD6ARmKbtu3GoMmu81I/qyVDgitb6brg
qAFPO0coFCesmFU6fZkM5dmYi4cEi+1USeSzot+84d0FeCD6R4GNfb2XTl5p1lQn1Xkco12fckbb
YfZ7MOP4eWNFftlkEokra+LD7h+EeOj0cIQ9dRU3TtIIEgtFxwv9Y5R532sCQPxgALWWDx+LY35O
j0JMalnluWu/TwkLe0+GSLWigB4grwCLAkZQNL4Lm9ZmfVtiuLk8Wwh31Td/o5Evt58t/n4LTwkk
eBgzB9HaEq6MWoDgH0u1PBOw05ls8G3yb2E1Ty0dA22wA80NRxkt1Pqq/sgUTEM2tgbF4BeeyhHD
n+ahVU9EKwJr3N1e26ocjjwBjQPVn0gNn/dVB2SFDkqN1qdhnOswTtEaN1ROH+QAs7z/ofAwXcu7
lTH3ueChTJqOUiAHZud5YCi30HBARxJT7wYoBGgYfE5OdY5hSBRCry+S0mWF4kVeyrmspk0pG1Jc
U+rLzwuHo8fJ3AGkPz1XtC5ea8usHh1bmt5bPqofTdegluHN/AuEqHrKdQXd/sm5HZKtkhQhGFDC
WkpBvnSUMC5qYw7XBM4/kOuEt7s2xhLkP2N7xvzXJjX2U/bdSR4t60n1tgX9cVvdljsHY2Ch2ZZD
XwCWQrA3jZ13sx3DA5ymOOjQc303Q4gLqiiA/CNt4aKbXGxV752y64ZZqdDnYm6t4UtJn1MTWEPz
d2f4dvdarkTxq3Xx8o0Dqdq6cqpzbvte7jPZPMfKXmnoSwS1HnquAd0lGLbYoMBTQzfsOc2jwXcV
m/pNXdz9fENrAKkC0+zCQRBx2aFWKYio2+4M7hy12to15tkDVwZ/t7IUjClwrxeTvfBqhAipQWuh
RoY5OUfRoL/UY5GHlksqyfzcUoqDVBKaueHsADBA7IazEITNdcSiU1y31gacCnVjbu4982sRgmFx
1UQZNID1nKzkkI/HZv+/fV4wLJGSTawFjuOp+tBamt0944T4EeMiHq/g8oqxcNnNwsr7sWXuKepZ
OL3EjRnevYIrAcKlsA0gk9Zx7Z5mF+rqgkLw3pqtsALBgtTguzQRbbinsWw26Nbx//XAcI2MtOSk
l9aXuxOINcAgo4GMWshekGxQp6Jy83MxPU1FkvnGhHy3fr/OXosRFGoah3IC3lF+1ncsGTemKgME
WV4KdMlhbAcJVgScyJRcWylj0tW5HrzsjOFf3933qqwBYWWjIIBnInHD4eiJJ25FUWZ0Sna26CuG
tlLtO+mOt5Vq6aTgvQCkNpAr+ZCG+JwXjVbmmdtnOIsW469BaQZtElaejCZ7Za+u5AjXL9UiOoGN
JjtHludX/5BUhjgqEyAchps5TdVMEFCNiJNHM9DIvTVZQEmayHlw5ioD7rBwGlnMjEnr7eEEJDGE
yht3lmGJLc4bEiyVz4rzB2NBQ5S7Xjm6dBhPZrdp403shEMtcUoX23QtQrx7iLTSwk4hQkNh7tWT
gQ8s1En4vHDn0jZyYnfA5yPtsfsdpZgEqB7Lu2couBRYWHiiwDheEOtRK8ttEFuMJ/KoqCCQxXT9
nbcCAngYisomLNViKm9U56YhxtyfprfefuijczS9dzJ6xuU4Ll4KmCjMlfKRz8V8VAHxke0OOgAI
8GIM1lPeswCUtZ/nrg1t4BsrSrQ1J/N3CSJ7VZE9uMva7Yd8C/ky4I5wXKlr+1WwOU5dlutA66B+
ZWkbw9jTaQpQwgsG87FKPvXTM2ljMPPuImByjmRvt4dOZqeXOsO3AbttfTAjiLUqyhIEgGmvH50y
DlpAOjcJ3TiYtyvGe30AvmANASeYerHdYosow0yCmrBJP1rvar9XrXuzGMLn+d278FrnQTMHWuHz
xjCGaKtPWhkT4LrKQF+ApKci3StiRFtMaVyXWVjBgABvKP0SY9wRCU0PswkhWoUre1sMjl9J5yGW
tgl7dyGZxzoXi4vmITPobOrHRn2s509D/OSSt9u3bmmbIAJxMpanc+g+QR8xbMm6MtH1I2n83gmy
eXP7+yuKpqu40njtAEKIOPZ6CQAtieIKLjuKGmHL9vSpYWA+kHj9K/sEnGbkNrEEDponLMKMFCMh
RmEelXp4IEr/TIzxE2Pz9vZaFokTjrCPOWsXsQW4kUS3P6sTtdXU2kST2LfOfLCM3y3GYSLvtdG3
lKEhSZUNEq+cDnqeNMwp45piykhYGGvnovAKwzqWJAlq/W1kknzqyvEgl6XDFCDORAVD0LC5duqR
RYl9bJK3oZ/98nuNls7KOt3euZV1wN5ypGMTKIqaKazDMmbHKaliHXtvqyuBIVmF7PPCKjLdY0ja
4vON+mYh+5LNkma6NQGgGEeBGmgiQGcVntiaeaRWo8g62nXp/3SyXPL2rSgwz/ipYEznxRTxnDMv
6uuio/YxG881iYDXoG08525fCsQBGlQYvMeY6BfJA7x8Rp2qHO2jik56rwxo/PPuU3bgHUChVHAf
A6vz+q5PekG0cWDO0dS2XbIxZYDIK6eAHAh2X/U4NYBYLyl0dTASpPKOOWZxUFYM0/DeBQDpG7NC
MCIQgtO4XoDdeYyOQAA9GtGmKQJG736srr6/cAQjPFQU6YSjqj21v2gpsU/LywzOLDSf8HsMPllD
2P/CGxqntbXoOOTEZ9784o3Ni9N/d2TENkt1vRbE/37xLpm1m/RAZ4+OaRyWj8oYyuhq11bCwd11
gL0aS8TVUXeSPmYUTSdeEWjpN9s8x72vNark4VhqFFJRkIEQA+AWC8ieFsPTWmpW8Wk2gyJ6SkxJ
pLf+fVTcdLCyAFdS2ChajTprujY+ITGY9ftUBgq29n14VUjiIA+Ciy0orDtgk0qDxCdlKA5WOz5m
AJaU2CaJDFFpC2DkxA0I7U4T5mkHdes5Mr1dSkBnOuJ517Fwq+EWX6uTl6eeUniae2w36L1uZdrK
rf9VvQNZgsvPc2W70FZDJ0WCpIh7nLJw0MfAyNXA6F5awwkiQwvi+8M9yIM3Ag51+LsL8M02JhXr
deIBctnd2q23ldjx5e27/r6wHtubaVNUEdYzgy5nE3Wf1Pvfu2sR4ns90dzQMojQ7a3S+pX+cNvQ
8v9fPBIOS82ByAx78Z5G89jEs5MpR30eQTkAv7Pcu/F+iF68KL7bw0We6EKWkAUZSUbrcYIstzkg
K+wVsm6BFfXFDImOMj6CR/DwCc5B5PSOVylWdHS/pIDnV5O7sRHhc35Ea2jlXIH3VGMTfCdOGx2b
x9L0wtkYwtvHsXJDrgTwFV7ckBpNFU0dNdFRS7Nd3DmP4Iyx8k2tb2y93UeGu70tb0WDr+QJF95W
RkrtDAuilvozybo9SfL9ROmv22LWDsZEz4HGibmBPydclG5kRU1yLCulb0DfsCWp29XPg4cEcQ00
eQEQneYmQa9AFYE54VuB4fvi7rIfzh3NRUBeAlkpvCpBsQaiNcx2i+hY92iU2jL9bq8WjOIg2kQd
A7A7i9QXMbupsxvPOhr1ptcCSje393/tmBEp8YQzsO4Xec6+RN9BXNnmkcbFS2bSZ93odjHz7i36
85DsQox4wZO6HDqEh8DZ2aj/qrKhRK4lgq26+ryQ5LQAMg4eE888FoBkZCQLZicNYgsPlQxAcHW/
gPcAa+WiQCoW+1qgRaVlmlqYSZx/qJn3qcFgUJumu9vHsqa3KCsi6EYki64Mwbj3Vds5wLq2j1rf
Bk25HajzNwfvIcPFCzO8PezangC3glSAV4JizTNIeRiwRMNJZkRWl3EhRFiGqebUHHoIAR4zSjNv
Obm3/sb16kKAEFVWaeFmcQwB3ZRjmiL1/8JRuBIgeG9qU2J4g28TkMQ23ifHuz+e4fhjwKXm1Wlk
bQU7q5Y0NZPIMY5GOT8MRAnnShJ5r6jslQThpHWz7yJOoHSMlPepCWu6v1+VYFwNWCnA9GloIxJU
qaSVrrbEPsbR+KCATKAcma/327uvBNgWTAxRoI8RWEGCLukN4ZjekX2skmfzFVxz938eGVBQOgCR
C9UGofiW20009nphH4f0i/uqGO9/8Xm0ECKPw5uHxXciKbWyGDroEdLFxncy/bj9+RUD6Gho7fR4
u5C36PGMDS+nc6UoR/u7bfWBRu2gsqag9GRl9eXQLJrEdA3PNYfgR/+WsE+l5tB5tjrlqJI5VIew
KJ5U9kLGHdGywDE2KhLibil5PlZU+AM1HUlqDwQijiB01mtVYdnsHYf4ndlWaFbVnsZ3B4JoGIPv
9n9ChKc8NlRQr3EhhfVabundrbHACsbGoSOSY7Iv9HcyVCWZgbZ7dDJw4XX1pyxRw6bPPwHQVRIy
86sgPIfofUArD1psHIxpC1clG+psJl3kHWfMyzveD9s+RPTB+JJqsob4lYPh6gxkJc1CdU4slag2
aWs8LnDc+2lXI47SaoyxNfrutnov3xGk3jSwW6MzBZ2DYlZpVCxrLvu8PRXGz3xnVf/e/3nODQrz
CxptoFJfG7AOrDXjWLjNyRs/u0mglf/j9wUDGVVzadQNvh+7gXO+m5rVs0HkAv5D/vsR2wj2ffDm
cR4jLz5P6kNtbZu7n1hg4mPrEZ7zRlFx7708QseRQ+pTv3fsPPRqGSDS8nA/3Gd40aaGrKdYalf0
KUI6OmcndMB7SahGd2f0rr8v+J6tGtuRaVEGSJ3sU+6TgkkELC8Bdh6AB0inIfusi+UzN9Pi2S3a
6lR61T9tNwVez3v5ze+3tXRp42FwuQFBDRYlDrHrNEGXv1r0tDk1w7fMNIIJPboRCvo5kxWElify
YdptB+htHjq0+N8vYk2vrpPBqtr2lPQ75vlMhlgo+z7f0Ivvk6ZXiNHi+0a8GR2f/Ly9UbLPCxdi
tFyQKQ5Ne1JQo7W+g2XLv1sAGgpNRGMWUukLLi17aCoWuWp7ygHsXT9oYI6/XwAeVwzefNwIsZZR
Fr1J5qmhpzT/2obF3byp8BBw21AqxYwBp9W93v/Zdic7r6r01LmbBmwIEmu9ch+uPi/sP4kVyC/x
+Q21vrOHovt29+5cfV943mjeGJEy4Ps6gFr+qdxke/v7a7/f8uAI2Jy0Csnn6+2ZJk2fZyVLTzQJ
zWmnReGoS/KDy2wOeso09Cby7lfEecKL0Hm5G89qmqKl7OSSMmjrJGhT4BC7Dpp0Cn+QDb6u3An0
daINGlYKjC1i3Gr2Ja1nN0lP6qD6RfJQ96fbm7YU4AEMBpVdhBIoHopdnUMTYXpUsTCAmr1Fvtne
HcRcf56LvzAZE8lSJGLw+Tkdt9Y4+aXWgkrFlhy9bBXCzcCNb0oE/sWJ+WW6ATnQ7U3imn/tmF2v
QrgZM/AGEWjg89ScfMv8ooRT9xW9uHebD2Q5UQFHLANvGbXK681Cbx4gJggdT3VZ+Q4lfi15ila2
idfgMGKJjN2yD6ikYAHs9LE72YHZvVH9bk+cM8ygRAnmWXj8YkzcKGCD73N1OGnkucy9IImL+8+Z
O/voqFA5YaHot6LaUE9T400nQh7jXeLdnbXjzv6fzwsOZZKOcRL3+Lxuv3f5yQ5vq9HSQMEPAwAG
ZihAegeP+Pp862piimWX6gng8spjqWq5j1SUiy6htpbicIpnjSIrOIkR8dkWjOGC9cekiItyZswn
pj18ptr+9lLEG/Hxdbh3IPBGVg3ezfVSbG0a5rRi88nNJ/cVwPLVQVNos7OZCpJlmkUsuC1wuRws
xQUOCq9/o61G2LvOdWbMUZDhkHwt3TBmkkh1uZ7rzwtvR4LO9jSt8XljAtVT+1U3MRC8TWTFGdkq
hG3L1KTWYgtiejOoXH/2JBom+z7/+4W5RcARew3B9wsPZerpqaGSqEJUYXiWaK3F3UOXMKbbxKqo
FiH67cehP2jspHkbV8Ulf7v7pC9FiJmK2EiUrEb68aDpfs2CROLlrGyRjg4HjMN4/BqKsxKpZ3Qs
M/L+0Kk7t3j2ZCXRte+jzwBFBV7IR9fl9RF0Sq2VLUn6AzKQQHJL/fu3Bx0UKO+ZGNPkAGvX39cB
deQaAPE/8KE/glnd/N/b+8/dsMvHDkeMsguCdTz8JhqkBB1tSd8QC+0NB6t6UCJMafqR+4C3LlNO
twWt7BSm/DhOHLxZzid0vRI07lLc6Kg9ENuP4o0mcT1kn+d/v7gLmeOC9azC5wf6rgzfzXtBCz72
6eLn86ty+f2J9MUw4Puq+k2rD+nh9u6sWCS0HyBnigw1ny4WvGXFthp3yoruAGCV76xqts6g+Ern
bMERIPE7Vi71lSjh2cuN3ECyP+8OhG21/ielYdnFEhmy5QhqW1p9adsjlqMlmyjdKDT0mK8QyeUW
/fOPM/mzaaLtAIsGqTHI3h3GevBJqfhA1fFnqwlS8ltjDy2RLWvtssDR4weFqYPF5N1kVyBTjOv0
UMVO9F1zRxA2JlVmPiQ0mp7GlE2PVBuoDB5h0euMhXI4CzTN/QchTthOpUrRH1E56aGuM/MVrON2
hNekcABsMYB3xfF+D23SbSNqs+cKW5/4hdJOjT+69rBV6g48d1E6FyAaafJtbTmx5J1YHjd0Fs3J
Dh9JxEgJ//vl5egNQlqGffHYvhnDtv9kW+mmLmUsOssDhxxkZTFSwq2IGL7U7exaWZOmB7t9Tsfk
oVCqzQBoSwKchPyA3lyJGq/KwwAsRkVRF8Us8fW6mh4TnKNB0gPLEx+97I9O9q6PnxU7jKoHfUgk
4pY2DIesI/6DPUYOSVxeOmW5Nc4JjjndRr4qoxheXnxYF5CBIvuF8g8yI9eriTW1z8eepgcQj2wK
96kp3mZZULCmCR6eWRXlcEQHYlDTNJVZJ6iWHSqnDSrg8kX9CcYtyDJlc9tifrRyCi8XYiQVBQ4I
wpyD4CN6lOU0TfLswNqK7RzMDxPfbjX7sSoGI5x04Pa2rgmgSzZ2e+ZiRJtqWrwF+c439Neqv3o6
g6ZMqZRPBdJEfkq9DJ27Oft1+3cudx39wBc/U7/edQ2jYhHDmNKhmZKXzix+KSBJ0Xvn4baYpe5w
3i14CsAtA2eeK4hJ03b0Jh0vk/7maOHdHGWwQA44fvjYNBqaPDGYmUlr2WOt14d2q0Qnrzrc/+tR
SUd/GWZJlgX7RNdyZjasPtA+sOjGGoL7v48qOrxYOGqItYWLnA+9o7I+aw4meUr3Xf4Xm3/5eeFJ
jdLGKo0Gn5+sk5W/M0keauVsOQIPrxWheWUxJTvlRGmJojaH2ti4aRg7ktS45Pti4Y41SkGSCN8f
so0Z+YPEh125AZc/3xEuatGSqhwA73Mwm+aBduCv9Npgmp397TNemh4NEQoMD5pE0SzxURO9eIRS
Vk9tqVr1obD2M7H8uT4Qqw689MdtOR+ZRcHwYIDFNgEAY2OqVKxxF0Zks1hriwN+jRG4rWsEWmFn
gVdSfZsoxAsqQHSFFJbrKfGKemPTsYdtAo7xT0w+1EcnGb8Z0ZT/nieSvoJ/ZDiVLCE7rY/dV5Y6
47ZJ4cWo8Zjr/lgbjsyhWDkRVNA4CgLPraCr4NomDUpuqrFb0EPfDQ8muOH3jJJ5U0fG19t7tSYI
c7Ko1qPpylg82GZe5o5HGnpoqqL/jBkM9ckBM8DbrFWymZKV48epo/fVRJfwEozDcEdK8kopDtm4
77KHuHruydtUSTIHK1eFN+LwBxRpVEfERUEFCYynuVMcKvKsudtMNui9tmGX3xcsCQOVpu2W+H7K
3nTvE0tf3ExyHWVLEJxJg3UjJpYhQtV206tdb24f+dJHxgQRQlXuM1kovQhehpd3etLaxnggpq+b
31BthiMTJz/mn7flLJfBJ5VUTu9rGDyjfa3D7UxyxwLMz6FM9yTMaok1Wfk8+uw43zgaa1E4FA6i
0RlxG7OZD2P3O9nX9054gKeEuyx4SNE3D10SHqSxt/pMjb3+0ICvwngv7u6l/Y8AJA3QFoyc4MIf
6AExaVt0OAzNT935Se9+UDEVgcwvkhLwlZBGvd79eppRC1YmJOjiKMh24CCQCFheBAjgYRaa+FBH
MgQtHZwsRjswGw9WZvlxfXDVY5TfO3aNTTIBNYjOLrT9410VOlYoZupShxHr0IITFfavlWTglzYJ
hIgACEJKFtA2KEJe79Lc0QSzWrl9sJ4b9Ytb0TDzytDS3m9fhUW7D18Hkga4Ddgy7uEIciIzahNG
nEOdHLR/gbqtmNv6dz/9BHLTPi4l0d7K1YA0npJCFmfZ5zEUCRLnE6R1CfBlD2XxF8eCxaBXAsVb
PLJi0muOPbdUx6I9UM32P3nsXrxlbBe+j0objyJ5I9b1dvXgiamTpG0P6EMP9BAkVhLl5cbh2kPg
hVsolasDlQAdzdcCgAnlEIyStwc7GdDp+tqS16Z8cs/Klyqbw9uHv3IaV7IEHStyJfG6CLKUEglU
Eijs3r5dvl3ABEEw5/E0hEjxYI6KaU/N3B4s9aVrjL2b9f7oaACdkbE4ra0FBROgGqGrnY+gCvtW
0xwhTI1s6j+tvYud3f1bhfAIhsvD3BuKM9efj5EkUeI041kpv3NCu7nbT0cj18X3haMotQQ9d1Ha
HYr5SUkD6ki6H9fUCu4tpqwQCSyT2VVlgCqsz/pDav4qp29N8rOqf1D1ez7+tjQZQdQCKJMfO6Yh
wFYMhwTISdxCX/jTVq8MM7II3cEbPb8wQzXdN28TsD9b9d2mgUcfCvpY/WAsqKZgiDZpfsRoNeI3
TNjePrfF4Lj4UwS9KEvP63TF6A6TU4Eh/aVXvk/ke6q8ZJTzc1jtYU5edXK6LXblCcIFBrIIun7h
VoowsgDQN+o8S2CGvjbf0QGDPpXbAtbOExCSqKlBaXiR83qHx0o1FBPQhAfHaUNG9rVXP/RzHejm
PvfItnS/3Za3uiCLjxEAp4OPDF3LU11GaKN5zSGyrNdaiTZjNZ37u9FS+GkhvEA2AjksbgWvxQxj
WjC9QvgF4Ael2imyZmz+/4vWFWO38MzgYSLZIbgG5gw0CSWO6oNaPzeJvRmmz537bFevLWu39+8Y
Gic9m9dveUfo9VKKyoy6WNcR2CfMCGez1P1kGhg4QR0ZMC0/bGFVAJHkM+RItcDhFERZkVXaZBy6
wwB8r69FNjahlryX0WBsdBbLINxX9pA3IuoorqLXBE7D9cJsNOY4OUDXDgpDiysBhvujq++TGQB/
d0dM2Duow8dgD55DwZFOUicx+5kn6eOQtm3Qu/+PtOvacR1Xtl8kQIFKr5IcOux2273TzIvQO0ki
qUBR+evvUp97z9i0YMFzZ4CZhwZUZioWq1atZQe3F2nh1vA+IA7Ia+LloVJwSCPO8nR0m1NcxriY
orRea0ybd5S6NsA8Yh9gQ1+rt/uU06HUiv7UJPkWLIWBS4cXvaP7bvQPzC0/OZYQgZ7o928/PGUh
sI5HCLoPdOUkmXoyQopk6k5DbAVu+x1Sy2EyGvfP3/wGQeoQuPq5B+tyL9RDE3dWhdxe9tX4Mb3f
uzjI1qP1GG4UfX1XkPq5U9WrUJ8+dR17QlD0hETWyrV47dYuTSjXeltKL5ZwmODC7MOp9PbQJP8E
2agVuIg5u8fLXQA7eC3g1OC9eQWBbcVARovL7MRjWULrbOhAgB+T0J3aF9cvH4jxPREykmay8Won
eRYxG9+TjBY/PKhKbH3m9MEAmpVd7ZAE1BBGF5RlQaK28JKtz8kaQu76egGHKpZzRpkj869e4InJ
ezJOSXbKaL5LSB16xq6YxofOGx4chL1Apt5e64U6FSzCS85se3MiTtlJbSe4D4JSemJcN0JisKA0
n4OoqfyI6lW/cXnSB6bmWxH1HKDDEutnLciAO5x1m77J2pULdiFwwA+aicFcgCjROq5cFZMUqEej
zexE6ZeRo1inbwR7KuNHr/+UNlbADX3T1D98Z63Ieu1f0X0NZ/HBnOlc9ZOnk9lPwmXsZIOed6qG
byAebYK09+qANdaxsGS0MvcLq43UF5Jf0GJbCNdMs6py6EbTE6QFg1E+TRULU3/fpXZEhm+ttyXa
J+hlRZb5yEHAXRjffR9Uq3aE8mU2hmb+/fYPuvbKc6cBJJ3xvkL3mpolZTloOqa4Y9Bb3spkn6w9
EhdO/cX3lXtFgJ/S11nLTo04MlkEshUBW+WlXRuFsoEqZvsMTfvslGT2phLvxirx+8o4iBKUDfno
JPYo2Wn0wrp8GMyduwZoXBwEmPLmkA+XvtrWlFh4reX1yE7dL+ptfWPl2bM4grPPK/5XItj0ORiW
TngTdkDFgiJvjb7niuMbPKRz0R0VZmwpeDVlHXrb4YmjEXbKxsfer4LG3ubdM/7rkn2Rs4gVodse
yfR9iNfI/xaOMshS5k5SOH287xSnVtjmYNdexU6m/2yzbTbloYtQST+gm2Plvl80NV/B83MAuWzF
FDE7FAOIwEJVURJHLQvieM/ioOrurvhY4IX7x9AcjJ697VrTFgWpYIgYR6/6JB/uP/sOLnYkZ5Fc
c9WC0tDXnTAb/nH2W7btVzbc4jQ5FpYDRNF4AMx/P/v1dd+gX9au2UmzQmhWay/WO1TsijVVvqV9
jbcfkpzGRzFb2XNORkTFCS6PcYhcHzXbAN38tydqcST/mLiqWZVGbnaOQ09JscFql+bRy8Iu3vDV
EHZeUSV4AQf6fwfzcVOezRmNx7hPHR8QDSNo6JZ32xGCnfeqgc7H9NyK4grqSgqv6Dx6arKg74Ny
rXC1OAo8k/CgAKgPQIPLlWe612u6k7JTPIUWMlBDUOQPdnm6vSqLCw8YFtIsgGVfASXAu1yivmhj
VaDD7CRf3eEBdGi3bSz5ZHC5zYTngDDA1OVIEBu11mhXxQlyU0a27dawoUszdf79+e9n613U4K2a
DFmcJv+LDXbUDEm7BIh85q8pBn08gpWt5X+kCJGXAghIxZVUeR5nrpeUJ8pTGbg9+YunHrRFzFCv
gNFvy70DbBaz0l1RNUEjSCAtupHuvS1k2HxoPYTiMVwOcipqOiXjhHkORWHLjDe1u/XoSjS5sC18
RDQIaBDZ4lmmTCljQyuEnecnk1cvVRz/ZH7zkA/ZynNmYWfMHUsuXrJzxVR9mpu5BG6YSphJf77b
a9Xrta/Pfz/bF9lU1+hDrPNTar4y97QGel/7vLKtrQFQhRpps5M/ffM3Dv9y+9QsLcE50Ez59T20
r5KxkfRktwg1Pmv253v7NOdNdG5BGcCERiVTitkC2eRk03+7dwAzOR2qNHMX6IymuZz+jtQ+Qkq4
FpPVO7P40poGyO7/3DZyvQiXRpT7cXTqBvKiuFWAwQy59ZmUaymD63W4tKAE3/EQa5IMsMC7HkJ2
B98PnbK6+7xdGlGcvSNl4RQJ7l9o1qfVw1Q+6WtcvIvjQHlUn4m8USVVCmfGmEzgjsByuNp2moyg
R1+8b979EsI4zowol+KQ+BUyfjDS029Z+quOVxITy4NAjDoDB60r9pmJElvoA+ZJM1lY5wKd/SgF
NWt378Jjeh7Hf+2ocFvEjC04wxFCNN9pGxAWFWI3NFtv27uh/AbZVHMNb7tQ2Lw0qayPbXZThq5n
esoKGdAxBcT+ocufNeqHqA6VxpaDRZY1b7fPz3wILy+0S6vKgllDPzX9AKvdTAoWVePe5QG5v9gF
kATaCsHUBtWzK4mdsW7cpCk1TGcPNvz4xUh/3h7GkhuAxJ6PQH8Gj6nJa43UZZtmGkeYnAZG/Bqn
0b8wYCPnOtPFAhOjrM4U95AsoiI/adVj7GuRV7S72xau42MCH4nr0ABvBjJKioXBHc0JQsP81DYR
Jzz06HPVPE40C/3s/sHM+UlvTl+h3qliAfIcuG2n6pNTYpQbK31yJ2dlMAvrcWFBGYyfTCNvNFgo
X2prU7nb23O18Hlk8mdhEIIb5ioNrlFBx6rT01MhH8qwYncHrMRDFhc5NLSdo+6nXIwFmTJDT3l1
Ev07B5fdj9u/fsGJXXxeuRihbFmlssLnWRbGON7U6SPnXk0y1LBBggkqIgT2M8GccjEiSdrFnuzK
N51EZVFF0G+IbLpvzLtDuEs7yvVIBlblWgs7bv3WV7ggf92erOulRjICJSIfCWngStQKm+/kHDAr
lr01Px3nCZX525+/9n/IrM3YCxyGmatC2agtdXu9Q1cQoFXeX44+bumrltY7FDn+um3oetFhCG8f
sHpix0Iw/jIaSgTzxixv45PUXot2m0xbZy1oX5gqaCQhbgcECv5WHYtZWv5Qoez/lgyb6ke51km4
9nnlqiAFEaXp4/Oa+Ob9qJoVqM21/0OBBCAb1DlngRwVdl3UsjBrU/I3SFZZ1luaf/f5m5NF8f3O
A5wteNXMkDecDaKMwwaC2e3tJn+rtDywHS1w3c3ttV6YKTA2oUcEFwZy8rZywDtiZU5LvOLtAP7q
YIDM0//v+8rZrvyOaLyKizcybUi/L/qVpVj7/cqZBsK7R/odv98c9mzYeivTs3AUUM3GtWOhmRrq
pEqwKwyh4yYt+Rv13oVWBzYFoDhbU01YGMS5FTUxJ4uhqHOj4m+aH5Q/nW93L8HF1xW/wYj0ytwp
+BsYK6ZhI8ndVxBouUCVNHPhIQGjgm870WN9/Yy/QadU0GhcY1RZXIOz7ytLbBlxw7id8jcXemod
HgRhvpZMXjOhLPMwaShzoZ78ZpKtn0aZtzPWlM4WvPf5LKkoD9rxoXQBPHxjntv9GiEEfiICwhi2
rOINQqxpf3vV51m5jJZn2UsQrKAfDtoUapg5gFBCm9A882YPA7SVaZQMu9L+LW0WFNb3erqXxBWw
D5D4AyMGYwib1UuDmXFOoabO32rtPZP9OovF9SG5NDD//SxF0rYpt8xKYJvVR0c8iH57e8LWvj/v
kbPv2/aQlOOAox5PeyiGrsLcrvfY5e9XPG2ZUDG1PiYoyaPKijr/hd8r0o41gA+fYwTbQmxuKs62
iO3eGtFhcEISFgCsMr/bmeP7yPGico32AcSbl1PkpkmZJ3ninMz6pdo7a33t19fqxefVWH+qqpoU
TLNPZV29eET77bv0EZRREVIaO6+j0e0Fvz6ReIOBhwMs7Hjnw79fjoYL3g5GG48nHqU/qnTbFeHo
r9hY2FToRpl7OlDnw3NPucBzkDP70u70E6teh2FjrcGT1r6vhGoCsvMm1/D91DpVzatpraz4PAeX
XsTHQ3iml0D/F+K02f75oaDzk4w73akoj5ae1A9DVr+AUvc3Osb+iKF+bEmTPvrp251Lg84UcDEC
B4WtBhYWZWlSo9PGKTXbk97QoCSBXaeB7n5Nul//wg6wcMjOzHqH6vBqqx00T0dDdIZGaNlFuYgq
UgXH21auTj5GARplcw52QVaqvtHioXVFTsv2xIodSoipG1nVvc4LJub+9Jk9aIZWKHckOvXa1ADL
9Qmy1FOYtdGY+uPKXrjaa7MNpPLBLwNBAXTfXu4F2nkcylIEwMt4lzf7r7cnaeHr6DCEDugMSLpm
m/YkOLW0MR9PaNbutonY/L8+byk/Xuu6TvIJn++9Z2PX0nvDUHRinv16FepPi9hy6g6fb7RtsrHJ
/cuLz6OEBybuuf9F+fWcV8CSO+Z46p6Nct8lD7cnZ2GDXnxeiRC56cRd7OLzUBDwvE+Efsru5dAC
UhlPe9D6AK6HviBVKcLRMjTVlUI/ZTIO8sfRX0MjL4wBBoBzwmnGQVCBmk05mFU/pjr6DOMg0axg
yEXY9Wu5ioVtCplJXBaA/5GZkvTyENg+Egg4z/opd6JqiLy1JoilYZx/f7Z/5nCHTverdMD3pX7I
s9ei3E7ZSmT4wX5y4dSxFqgHz+uAUtZVLxgouD00llrTiSXt9KDpVbU1pcmjWHZJCl8rj6n0dsRr
v+Nu6X8Jc6IIJnpdsIAx0zhlWlaEhDCDbMD+maLT22OBLyV9oGnCQ2AWi5dUptkvvFr9IWBE77Wt
Ca7NqHV759Gb3G7bpWaxQ24PchVjyf9GEzM/ZEVfDUDyTs2LO/gyMDQ3CZnX2ydmmbJ5zO0q8l0R
NdYo7NDRey+P3GKU21jq44aOiXbEW9nattxIdxAx51Gl92kaWICibKFdnPwwh7Q/xoP9tya7IbAB
fAuo3rXTppIuQLZmEurGwPeTX080sExqPKOvUAuaemqqsNaI+y0tU74haZY+1Yw2YZ1yeazKcfqV
EKt7gt48QC/51IZeZqShp0l9W4MDNAQGUrzlHk3Cmpcy8HKj24JgXwYNWit+6r0LSpHSIafBqqY+
AD1RHI5j6RwghmH8ZJ430LDiozjC9+sJYA92ZwdaHPuvPR3oVrjJj4bE3hrA9noz4tLHyUVWDhse
j4nLzVhPnDRVl5GTRcBdAd3AbBM7P2/7nusDdWlD3fB9K+oaoI6TkUX+Syru9pz4/JxkQpID9K5q
T61nVVZZDq51cgbtUYYlcIb/4vcDAzU3HUPLTHVsGinrokmwdAkCB888tXRlBA4m+fK0YgRnBua/
n3mEDo0+iTHY5DTZv8E6FNQ0CQRDv8daKmjREHKXaNfFc/EKUdURyDHwWJAT8976YWfFUP3+7plr
2kdLmwoKvYBwzG70qpDudNzse7x/0aEmg7R+pAB80vrL7VW5ekrMNDCzXgma4RB2qegwwaC6UdeD
dZoGK5rcPCiHF0EejPYLZb9vm1rawIDwAdwJPCVwDsrdLEu9b/S2N06W+Dxor93u9uc/iinq+kNl
B5Ed8vt4sCiPOm4OmWHEnXFq+RD44x8m+h1qSGHKHn3vlykfqXju9STUpLupqqeh+YJWhUA49WYq
Tkbx0jcvhfhpTRAsXgl6llbyn18G/vfLnTnJ1rMSHyPP6KuYghEIvG4ldF6a3LmhEU2auG7BVHVp
gjsDzWlfm+iK3uvj0/R6e3I/3njq5CJcwAFzHPQFqlQyut7qJq407HlLD93SCwqThwNo1eiecxma
I4+E9sn1wEKXRF2/5ZW3NbLfMdgEkvLvstib9V5bC8euB43+V7Bpg0N11kZXUymuM3mOxGPsqNM6
DNiqvPv1Qb/8vuJyK6PLqKT4/ij+9Ja7IWazGfmD13R3vxguDamrJ2KLVD0MWbiawOvMsim4vYCL
Q8E8AQ4G+MYVFVA61/cT9MsdCSlfQfT01lTVQy+av+thDfewZGpuN4N3BNnRFTFoi8dXnLWlAzaa
/sVpkp2sUcCVPg9NM/lye1jXJ8ucKYz/a0tJG9Rl0vicw1arfbNwmqGMKtbK6Uu7DBlbwOagLTOz
SF4eLeb3PYmz2D4KF3KJTROsCastDQJU26ii4wCh8qZED0VKoauA++aYkiHQ4eWruN/g8NyeqsVh
AHk4awghqFXhX5o2jBMDu+3RBw2wHmgQS7ltYHEY8zUChR9oW6hZKYcSGdvNhGG0HJoDesSo/Nxq
w8pZucZxQLEG+a//2lEeYa7ZeYAH6vYx8+Iwn+HMubGxxFuLDkS+6bo2HPUykPl3y/t6e4QLUzj3
r2K7IXeAbiNloXyDpuh6cfSjSPByCnxje/v7CzN48X3F36RJMzhiwPe1NrT8iLAw+3bbwsLZvLAw
/4KzGMnNmJ8lDSz09dbw/soAqvxJ1wD1S9NkgbEStwVASUiyXBrpYrDGem2vH133wNPD3V1lyNda
aE9HwRW9rYhWLz+vJY5IW6vTj74FHaZuQ2MvoGv1rKuqgGJESazFfaU1eowxZFOBB8QPPpah67wa
YkuzvRQry7K08GdDUo9OXbudoZcDliUTB7dw3r1ePHp1urm9+tdmPojG5tZxWLu6BNBjkwidxRPg
zZusf0isQOQryPxFE6in4KYBtbKnlvZTu0iJIaYJiKcdXokd22ftip+53sOonKCJbRbSQepTDVkT
9N9XFrMnQByd0Ki3THuxzWMx3Ku6Nmdizu3Mv+PsrNTYxhNjznQyQIH0a1qTub8+JbPmlgVyNfCd
AeqsnJKspGAd1GoQUIhw4hF6mm4v9tr3latRDF6DDIl0Tyzf2DaImDhZ88QLK4FwEGXxmRZ1RiBe
ztDQpGbKHBqfBmNK3iWL42Puue8cve7f8g4SnswqTXBsACwa5K02bedO2sCn5lOcFg+dqYed0H7X
NuQfR+/z7eHPMfVlwHrhJVQK5rEGu18/4gBP3ZMV7zJ50rNPpp8CXbiW6lo0BSQcmpGBwAJf+eU0
TKZmJFbD9KPD/oz5t8nMo37odllyKiq+kpO6nnIMywFWEs0D6OVVb3G0w0kQ8RX6EX35UaG/x3MI
jujKeL89fct2EFkDU4EuQF9xsm4OpijdafQjT3aGm4Ul3aTkzaK/bpu5dhfzcP4xo7jZkYxmazZS
P7ZJGuZaJoPC1oLeSFaGs2RnhuI5My03EGDzYTk7y7ilqJOIzDi63j4xo2oK/JX9tmZBOQs2OmkN
5PKMY+MCg1vsZQzg5coo5l+p7unzUSgeCRLwU5FPsMFI4I5RvkYAsjgGuD0USJDtvHqhJyMyqkbM
jeNE3qHSiIjd71b27+IQQGQ4+zzkmdT6S570pd+lhXGseBd0ew+Zvds7as2AsqPMQmd23kjj2Nvf
2m0jVyiRrruoERig6eX/BvDx97OdRLhTC7MVWGdZPAnUj5sW95zl9t9d0e0dDz2pU7GLh+Zb3roR
1SA0S9yNDlKRymEbRtBZxAqoDdAhSiHa28gs4qxagVQvTgLSATNZBuZYrT+D7j6r7co3jl268ZII
7K//YpL/+b4aryRQwBxj5hjHzNjR7EGsedTF3w+MDEhrkXq/UlRFVYInXWzi9ztfvObzl9u/fsm3
EQ8XF/5BJKReW87k87EuEnMOIB+mwQ9HZ9f26abvu+i2paUoEi3NH2w96OFWU15mK20rkTq89Ugf
XD/fGIX9MBIv7A2tDcYBDbneGqX74ujObCq3kZ17MhsZbKJAFmj+w1Q8mZYI3Pr37bEtOoszO0p8
QWMnH7mY9ONYfAUngm3/nST/ImsBcqh/5k95cHWGbLDRYAPZp09tP35qDRTFKtRc4jX89HUb2Hyw
z2zNe/LsYOesdeOxG/WjPmTRrM7Hnl2xyRzoBozVZoLISQKywaL+Xg5fKx1vgLfb87m0blCERPyA
NAyyl8qN2+jFZIGlBfNpI1g6gCsfCrbdmmzS0o6EYAuCFRTx8T/FCimljaoURtmnnxg91M0nrfss
088gCNnocuVZc81xjDk9t6Y4YyqseBh6WEMX4aMNAYkMhCMDESFimI2hVw/C7vZlVkVeXYe6N/09
DDxqRLLXLSNq8+mvpPbCRogV93jdl3H5u1QnPlZJk1rzWrusDHz/txU/MBdZvjbQ+T5lfqAbdBOv
9f0urvA/c6/GialnZlkscDJNMkZVSr46vRZVmdwkdE2ccc2UcjgbAGIdznBwmnFb9K9VH5Vib621
Ti5ehmfrq5JY9sU4Cajo6McYqnfUGLaxw4MqL5+NOg7GBB2uCbizs/FkF3zb8OJVDs7jKMCoQPMt
Tep9jVYImrLISnhA6VCHIk/2t8/VUr4Imt94joKhGU34KqNnn1W+pP685fljWUJfUNsa5KGtn8ca
Xdd5/JwKxJ6FCAaUQG/bXrrHzk3PL4czn+KxNnOw/fVjLTfskWqb259fPMwgq/rIygM1o7h6B/Va
Dc8BuCz+x0eQnudtkFFU9Ju/reE9TdewIQv2Zrkn0JbiUQBswrzrzobDWOdLzadIisQbVm71P9Ww
G62tbXxO1kCGs2dQQl08pmbOPgvEYuCvujSVcqb7Tppj5pzxT+1NAQXHSeFlJy/W0anV5RGgmttB
G7e3p3ThVoNdDA8eAnVcVScSHTRpHeepfuySnUMjOw2tNXXvhU1xYUI5m0icdnZLMDStL0JDfAOy
7v5td2FBuTYzvatdlmOdXLDUgGUEPD3d/9OEclvyQut7c4SJmL1J+ZjdjZKF/uSs24NdjQPkqjgh
M0kSnlOONzU1o27aABMT3b/SYPYCAHRuVr6qRzednbbMt6ZjIcjfrOcR0IG/i1WE3tKG8gw811Gl
gDyNmjOmdUqbnLnTUfMffWcntCyY0PR3eywL7h5svP8YUVZDK+CFURSdjp5bBVoJuQwoQBvPLFtx
OGuDmf9+5gB40RfUZwSDIZtUhn6OHsYVEwvJlFmiBDVvIKTnuveliQEFmLIh/nRMjIdxeETI1X3t
7buzlGAvBlwTdYoZsHGVpawbJ3U7fTqOxq6ud3WxA7Tn9pIsxZOgRwbRtgsoI1hBlbmiuiVxHY3j
kZrmPtaTIGPtoQVap6PupiuBNzfMXS7bP40ln1xKwq7Ow8ZaW7IFb4OfAZwC8lJgI1ahKbrfaR4R
1nh0QspZSKYyvD3Qhb13YUDZe6lBOkCO3fFIgEHmm4r8kFwP8vpeHj5sb2AH0VqChk1AL5TpjGVS
dajEgXsdHHyBz1a8wVKUALZmvDkJmpDnltbLfYdCcgOSOW1EKNOB+pTuhZWHpfvELG2LVtdgNF6c
mAe1/aq7P++fQfS4AhUDAAbuVWXLt7HJkLTQraN0to33061S5OW31koJf+FgoWqG+iKkTVAyVVln
OiAXJ8EM60j5c97UUT1mICD5U5R+iKrpvxjRTJsF7TIHWR4l7jfBg2uNrUWOXn+Y4nenPXAD6DC6
BpFZ2ntAeQL3A1TJQp6gNknK+QA7VG6I/SjLwGoDNHOs7PGlQ3RmRwXFytHkbocGqmPvvbiZCNq7
Se2xu88NKJEcik3AR1kwoLNHdNjyNQj/NQHVbACkdjNqmABLpESiWZ+C0K3UybE0ub6TdlsHldFm
ASre+bOVIE8UT1LshFO+m7I3Ajwdq1ACSxD4abdWwZnPqhLc4RhDnx4MIciKECW4y+3YKlOtt49l
8ywg3lA8G83KE2/ZBO7cuWiP1m7FK7VNkwB1UNlHR1bvnCTPnl+CoNbe3N7oixsDWNr/M6N4pZ4l
6dToMJMR8J16fTT8i3wm5uofC/MROLty88xrMscp7SOHju9mMN9uD2AhpAfl3swNhsL29eMoM6Y0
KyqDHJ0msuMnkiFI2VL2BK3EVTjN4pqc2VL24CgHXBW4pI5FawbcDL0KONe1lNHiipwZUfZW29Yj
lR9GmvC3fj86G8cInR422M0QnKqBg0NR3O6yFA4Ha22V2rPpjg+3V2TRp52ZUAbg9qZeaCLDSU1L
7wm9tTJ0NFARS6iFBRUphu399lyk/B1AnHH76crtA7yWdFq9gL2GRBBYCyzShpDyi+T92H9MmAGN
tblwD+ECxcm5YzVoflWRoyb2Fd3vb49jaeFxteEmwNsHDNHKUWSWw/PcSOBCeaC952v0IUub9/zz
yjksytYZs3lZOrKxGbS0nz2yAhNcePMiWPxnBMr58JI8hoAXRpAUO+DlywIVgn2hbdCYXQbDmhjd
2oCUfQZdhzyBwhk5WpWHDPhLbxgA9u1uL8r8EdXTQ3/EcudyJTphlEAANFSkKSxKjhl76zTIf6I1
OLF/mNbXyntlcAO3zS2dHdTUgZjFC34Webh0luj3r32QdhEgT0xA8L86nRZlPYWQ4Oa2oflD1+P6
x5AyeTH4vbkwYWhEL96jpMOhTcFMxlL+NUc2I/KEtRbrLO5vUACAqdKY/1XOaenLvmIDI8dhePXS
TdauxGzL3yd4oyL5gSYv5XSWbJil9yZytNNdxQO/X5mypf0G6jt4AHPe4+r5RPFceLyqzKPVb9ti
i5IE4yvPuqXlPzehnFGe9j1HC5B5TEHjP0WD+Vim6ItY2WRLEwXGBwOcBhDMRZHtcpO1UwJ6ZNM0
j6wRdZAZ1hT6jVgDBS7tsJmoDbwxiNvwfru0omeVZQ0yA6OiYW2yyXnwuR9Zo4Y3YlpvLfdOyWp0
XIIgHrDsD1H0a+CO4zQtRWuvf0BKTSevo3e8fWI+Iq6zI/NhAIsD/D+iGdw26oAqo2rMVPqHIg9r
I+xBSUQexBgy8kasSPyll9vKCposhN7StEZEoazZlfH572dRlNeMY11ZjX+g5SR++KLhW0G9NcFs
xdtdWVF2Rk680oLymX+wUxK0kxsY7as/7Qv+YlAHgfTbypTOb9KrKUXoBggR0iJAZV+OqgfCS4i6
9w5ObAJERIBuAfYLjGw2OHhrVhuBx6V8AmxA7gxTeA+5zurPt3+Esk//M+az36CeucyRXta13sEG
KtqkE96uxA/RtYTeC/PIbRHdtqe4kf+1B9QUGCzR46fm0zpo00D0knsHIuSmoCLI4jiqk7UUqloi
+o8d9CLjWEA89SoR3CAVYXYx7AxJ8QKGYwia1uVT4wNk3Fnpa1u67+iX+buJ7ZDIfGVS5+14tbBn
xs3LhdUblK1LP/MO1uR9ojV98Gm+kk9RX4QfAwSECLsGVfbrRBsTRCtY7ToHW3/1izKa4sd+OJrT
gZVT0Ocbs+03semHhpPsGmON7kRx1f+x7uDVMQPSQfuk3Da+B9CPGGA97+DNpvyP69fbyY6jnIuV
xMfiUuLx+19bymwyB0zbZec7hxpP3ABpx12TkM9mMX1uGmCnkqF8qKp26w76bkIy7r7r4j8jhYAk
shTzWFUOnDSN48akmnNIhyf5xVp76C5tFf/s88rg9JijBS/F58G7HGxt/Ofe84bbGu4Fzx4sE1iO
LreiwNf7eOjdQ1n9Kpo+HPK9rf2+beN6DHNEAFANYOPo/1aTE/VoN6Prds6BBdR+gHzM7c9f77XL
zyvBmjOaZcJ8fN5Ktb8Ks3lJRPmsmfJJONXK421xJBDxwILM3a8qXRO1JhNqJ6NzmPwGkrxpwH7d
Hsu1u8VYwLKD1InroDAy//3sItPA5W4XpEXDIzQRUK8UqJnj2uyqJ8tbc7WLgzmzpcybKKeMdkCL
H8wi2Za5jOw1lt/rC/NyNMrmSmXdDKmD0VC00rpRAX0V6X9qQZTotL+9NQHppfGAgh2JfwQhM93L
5dxN3G1Sd6DOoUO/qoj93dR/vr06/2kwv/Tc4NoG/S2uh//okVzaSLTRGxoyJq/AwAsXiuVWsc/N
qo0a3NYyHOzWBu7amza52defe7dLIzqI5KGS1hB04Nh7HTRhP+iC569FAbKNxGPkG83o8FYWzbiD
B+u/tR64Pwro7Ow7wPX2leVAymPy41DoErrlGUurIEbtY8N0Q2yY24xvspBYwzglgKal8bNoRLcD
zU6352jkijwHEm+WTL1NIV26tTrWB5PO0kfGGbpF3KFF9drt/kID6h8X1p+kwfXXxqnZNjeZvzG4
/9ck9GZXc9pBwAaANq0l0xZs9uSpBUNpF8SiQ3TXleOBD05ysHPJwglkSKGAqvLWTumPASoCgVum
RphUVhsREWsv/lj0z+hZYJsaXVdPRsUgRNKD/m7K+jJyUM0AJpXgwd9VLLIn3FxmlqYbP6bWdnTN
6hS3aR6mHXO/xppTbmMU4/aks7VdKRP+VAmKssg0mA/CJd8re0hDNA6TYCyn5OjqcRdqidmEhsx4
4NVG/qQJ/UfSG2lUSO0NidHpN8j8b++hpRM+tzagYIN2Yrjdyx3kNujxJUDAvsadDVkV9mQ7VsBM
8sUb5a4wuvsSpbieZroSQHABQwedhFpva1xp2L1hJ69umm5zrUCPePLE3WFlVNdhG8zMBT0Hqlpo
EFLOXtKA9lyfnOSVgEoGqY30GYt/6Ftne3v2ls44WqnmeHjWklSHQ2OayNHG+YNYyhAjjb3W5bR0
mYD+beaQRD8kcgyXywNWxBj81jJ5pXETlPoUgDo8rFzQuNq720NRS1IfS4NOJ+ROUK1Et4MyZ34Z
D+NgNckr+uv3Ph12OLlPFbKmeMMFGtUjmffAR5B31uSfYq6vpKOWluzcvBJZtEnbZkM2wJWN3l+T
bX6102bXd2s5m6UVgx41KDk/RMpUr9zRNLfcMo4PpVf+JOAlCBojXgl2l2wgaQsrwADBOytnqm7M
XEfpVTuYoxaYSM3UfCV7shBkmh/ypf9r4uPvZxez0eYEcUyrHTqncoIEfH6glWJ79Cd+MUV7dGo3
auX44Axwb5q9Yn1pUyK/NscDqJ1fJQsYnTw7c6v4MLh8S/l71bANH9/ptDKPi3aQYEO2GHpEVw1w
WTNYrZ5P8UEUoOKXX0B5FLTuiRTfb2/9xfVywQVrzUR5SBhdHrJq5JV00E9yiPnGYp/YGm/2wvdx
dc+tGnBIM3Hk5fdxrjN08fvxoc1PaGXOT7d//tLJxfeB4wSwBN5VzXVk2uR7RZxpBzhzEzuis8JC
s5LHCbDjT63FukiXuRdAxFXugXgwoqIfvD1q+Guo1sWBgpAC71jM5RV9aD+h97wwGXaljNxP9lov
5gcMSwl3AKwDsgBZPaAA1CxVSereGiwrPoxNWm3MzJnC0vaRfSvAC0K5wb+PfVFEZiG8HRorwQ3S
xXRXZbqNOzZOfzUIMrYDS6rQlQLUHUbLd2D2+MurEy9iRvw/pJ3XktzIsmW/CGbQ4hUpSrKKKGq+
wNhsElprfP2s4Ln3dCYSk5jsMevmC43wjAgPDxfbt+MZJMnkZoXE9L2y+x05xlPUG7+6pNPfzY3a
7fs4ogPUmIbbHyxWZogcA01zFxOi9UrJo1i2/VcJ8mw/0g5BanlyXtxfV5XVA+IxwQLSncIErHNN
xEtVZ6tFUzTbd4s03lUbApYYTfGKCOzj/0pYAhuGoEyHVAqlV98f9nkCzFFXi12hWe+z2djZbf7U
NZJbq/k+mZU73ere94b9NA3OfWDmD6bR7QR5rj0O7yhFHZIsuleyLc7HlacG8hTcAjFJxObP811Q
jKqKA8VGTct3pr0vFJg7pg1HZ8WvEp0tsgNHC9H4kmEurY1hKmVFep26N1/+lKfpXpUrd3YYxTRt
GICVuIY2Gg26NBK4RLYLJ8FM9MHIozR4H5WcavVTss19mNx10d0kqTuzfbhdiZBnc8NJ+YHtON++
uMurBm5W6XWcXmKQK39f//yqChGcCyQHoS14i/Pvk+Arml4dpNdhNJQnyTflXWhozS4u4TuKZ3r6
stZRvbmo42ffsts7fbbSfdD6X4lig/3caf4hoz3/Awga/+eYWsquzPTeHSyppRDQW096XQUb2dE1
nVIE27/NaFqBwzr/0RW+pTqkbEprfwpMWnRU0Dv+FgR35UWE2/2/UpaMtMYkJUkZGdKrrKBYu/h7
NzzF8UYGa1UIbF2Qf4v8+fJ8W9uozDHPMRKN4ewJMbN9GzGymDkoysGu6i34ztpVITDHqJPzEU77
+dbNjDkkCiqkV8mM3ZKU7uD8TpOXtmLutLxxVdZlkYHUxMRdIpBzWZoWZk5TsDZJBGpd4CpZty9m
k7cAFud+q6yydjNBC/1XnPj7EzctZQRuaaQsbY4NN1DunKl1Ledzq3pRrbp1vrt+dVbFAV8FJC+Q
UMuimjYoTtyUwvHMoZXBgjLAyL3TDVgat/CsKxuJpWfOqsjWiXTd+cqMrg/rSsE368IBqpXoe+9r
d4MUHeomoqA3b5jTlYfrVNxS8eshyorQHnn5Zxcesu7G+Yvi2Tr7/kIHU6vJrMnk+3OBn+RmW+XU
JaPNfwTAqe6oQI2psi19wFYANPOOBTT636q1Dwp3vjN6nJMDZjpM3Gjg6RvMg5w5H9S4+i5nvWso
Kc6G9XkchueqLMF1Rht3fUVjWDgNC9hZCjuW2PcTBTWnUZWjAo9q9o89MzfT6lECgJWE4f0YZIBy
tnAAq3pzInCxD8oU94lmy/6rLfXvjMR5zHPW7eBZTdN+lpSNG/HHJVy4jJB7kgiHHIJxa8tYDHSL
nyfzwL73Br3hefdOm/Oj3Hw30w+FW0FzN0Cp1d+Xs36XqJx7UG5NeVrdY6iomFEI39lFEnWS2hDW
XBHGRL6rSy/dCN3o0WyZA/QlzTfeIXHvLtYr5nkRx8MJunSR6xJQbiJiM0A2ez01DrbyHIx/F3rk
+tiBzN755kaY9mcQxIVM0ZXPaDbArH/6sk6USOlteeqK2n8NzbdiTNzSVPYRxDKzDrKv9azxqz3d
SXDV8W8Pfee4PRNIyynaNUqxk/Jml2SBW4TEePO7xJL3DnNva0V/YeztXTHet3RrZbO2awStgH8v
Deou1p+s6imSJ96K0JVaWPIzV/bvbOMlJuYOhpco+mH490bC7N4fkvNlMh7m6iEch/11i/ung225
dtQLk0u9hQ1Y6HMTDgQbfeS/BuP3pj9k0ystwa4Vzq4y/zSn3O2Ue9Xs30vGSw40pEhC8ijTQYWA
sRxk15RjGOPs++u/6g+j9MWv4ieBG4B4gMDz/Fr7ejqZSqY4r2bwblTb/dh9cfD4E4WWJ0azT7ME
wvhYzk9F+V1TeZMmRhRV3yR53hkGEwHiv4Km2ulRuZtHr2/tvc68yGY6Tu1vP352Cn3vV1uZmT/z
Oi9/ND4sWguR7dItb/3K6uLYYEY4vyaPSygAqDgEv/Nh3qvKozR8zvWWgO9LW74rMuuQaIee/I0a
3mnyMdNj0pcaRDzfDTNnEuiTIqV3af0yWx/L/q7XX5vCa5zPg34/j9/7Nn0w87+zaiS1a9+X4YaL
vFLuVEXy0QEuIeiFjcXzaNtz3oaNr1OnZsxr+CI1j1nyNNWegcrH5ee2+qVHDxQ6bh7CK14aHZMO
5o2WFgvemvOzb+ppqPsAuJjpv+/Kd6V3XbdWHF0Y33DNYeIgNbNUeL1J+rArK+MVprJ3zgijp0me
br6RDuU/q9DEAkRC8qKRxWqYEl1WtfEK0+G+9Z9bpdoIuVdcChbyj4TF0zdCsto3TWe8AlMODAZm
aV+u79SaACif6ShCCjCUpWnQzXwcW8N4pX/Mda0m/RcLsOm04SCICS7SY1oOoUxDdvo1g6/0Pvv5
L379ydcX21PXjaN1LV8vq4+5+mI3WzX5lWeRzDYJN9EpgtIutsfpJq0P8sp8LXv9nT52r/Fof4rH
8mOs+vvJCu5Ho9liyl9TXlIfwJwYkwUJjnZ+N0C7Dkofo7x93PAoNkwcKvoxOOQMXNk4nQtRXHwx
rYwXn5efese5qNgkCRJVXerJ2mOdgw08zt0GAG1LhHouQmVQaN8zesEL86l/6FR6B2vGMbwWqr0F
K7hw21gN6UuRX4AFi5rwuag5KPI4CBElD8G+Gto7OY4t1zGLkD4L7e8ODOl19bsIQoVA+JCYEkNf
HnN2zgUqQ2VovlMmXhJ9Cc1HJfxRc4GirXzV2roAjEJ+zZNzOVaOqQlq1nVO4oHaqI9tmB1Lu3my
y+EnYdu90Vq/ry9r7cg0aNrJmpN8usBQVbM2BL5jJl4zmVD7hcnHJtBfS3UL3Lsqh9lmxGZ0JNDT
eL59qZoRbc9z4tGd4tYNDufPqt2wbxcXmCPSTmQs1C8OQKbHvpx4RIh/63rwZdbMR5AP1Nbbn2pQ
vEDNa2zcqnWZOgP00AkoXZZ6SN1jKkY94R2lnyj8YA4lvNPfKYTo/RNk9Rvi1rfxv+KWzCNSOvV0
dWgJ5JLwmhAbyn3FLMV/oRQwzOGwY5s4MqGkJ/4zSOUg6dI69VJGUuaj5RmT483DVtpz7UoBqaHX
kedIu7jDgz35ihaXpZc0sIPrwWx8iavwru8+Rj4m97qirwqzmNgMZJUWhiVwbjLyICU9UHhTXe8L
ndJUET04Q+ZO0hZWfk2U6P4CZ8Hscao459uX6qUWdVlTel2DNRo+Twz0bOafhArXl7Sme6JDXFAN
gl5d5o4yo+gSTZMKr0oD5Sglgtx3NpicrPxtqvEHvNZnudXbjY288CK4ZSBzeSdBStPGtDCEoRQ3
shUjtVWfFenZ2UgAbH1ebO6J7pVJ1OVRFZRe5Q7xHiDn9T1bu0Cnv36h2mZcNJJa8Ovt70VF3NaP
O3OjcLy1AnFsJyuIjTrtTLGCOTpIzWYj49bnFxZniPU6q+ldgBTmXnqhifb6Bol/fhb0cLx0pYGA
Z3IBMOXFBsmgO3rL1Euvlea7Insch2OZfY2Lt3y8N9S7atoSuHJbePCITsBf4707Yr0n29XBvp13
cZ17uVwB1m0D6dlKahr3C1XaBxP979cXuCpPNALyGFESX3oOYz0XftWNyHOO8QfKn7/yrfaIP0wQ
i03kHcI3MYFJXDabGpMSmRI8X15m0sXvQssv7Qbu1A6QEj3q7+tQOsTFsJNS51ObSYfaiF7TZIJu
ARDQUL1XDaqGZaTELma6+1jM8/jU2WESQP0QlB84QgUebTvVHpDDkPuSBqmyz+TnUjOifVmZ8qHM
o9o1+ScPfq4Prtl00VMQxv5urIfkfVOZfKuU4nxXSjWdVXJQxbDP1SGnXezMQN+n5E3NeT7kZFB6
lzZT5hnEgXOvy/78kkWW9gTyzt9zTPErZAW5ctQGjfw1EBSXcoQfu2qVfR/sTnmVK+W7Xfjfykhi
CkOctWAQo0Q+DJLF0GGLmZ4QJFp67mqx/VvRev+zJsmq64yBqRwI/D+aZZO8paUee7ISOuk+NplX
7M9h/RAr2uSGSqA80l/q/3ASVe3dLmAEqZRE6i7Vc+MxSy0xjVSpXYVJEy/ZOGn7oUiGlzrLLLZn
qDdUbOWKAk+k9CJSmRTdlhbA6sdUI77i3eyef2WNspF8XlFhmljBE1G/hx5kSe5otDaTKgw98wK9
cKP5u5K8i4bHng28flVWjCWJSmwAxXMcgWVEFA9zV/ttlHvpBKV88lzWNiiODfDGymbhAxCR8FQS
dGkLry1UNHhmyzrzsvDB/2BNW8nAS3tGazl4ecG2R1S6eIyLyZgbpZJSzwo+DYnvMujhcH2X1hYA
LQxd2KQFLvMbtPTJkRTmuRdVO6P7bG5VUze+v6xgl1k0ZX7P93Xn4BxIQf5//Xxj4ZkHTuIb8sTn
rSfA3+1W67V4LxamEOYhOuCY5UMCaPmeNFMa1GFSpt5sdrum7B407RUXHYv3IG+SY69t1amwxcWz
h9TIEqdIIbZ4sjEn6ofre7V28QSqjjQBtEPkOs7fKj3JRtMGUeC1waFIGreLCzdT9sXxupiVewcf
Pc1C+OAy/CyLI+nDVqP6k3El5mCvKfmrXhv3/qh+/zdiwOjQ9Aax0fJo8BMrydCjzAu1zqPW4A6D
el8aW5xCKx6FIKwgUEcJLiGWAe03mZgJ503S4KpOdzCH+KAr78L51YzhaukH199qhVtRBHFEuPqk
bSF7WzhJsZ6jc0pRe+F7KcsPdVHcfunFXHZB1QL/FENjzjUhs+Latoqi8rSSfJ1rbJVNVq6NoZG9
FyRQXJolAVBUOFqStGrpGeo+e3sbP9fjfmu48oo2GyDMoKqmmwj43mINld4paZz6pQch5Ie+PDB5
C0iqZLvzjZxPvCFkAwXhJFrNn8uIyMoVvYoZvOWNWbnr+N+7rslrxy0YiAVVAIPzlhX7qeGIcqZg
eFOY7qb9OG1t1aoA5gwymAzHmHzd+XHLEhYeeHTtUQ+q9in/374A3nPiRcwX7/rixqdK4VhDVrNB
lnrfteFRUx6uS1g77FMJi2e2tSqltoOeqASuucBS9zhNB6n/i1km1wWtbRWt9I5DUE+yZwlBDqN5
qidIDr3gRxXeO1vEQqufx32nJCPg1PIiPrGkPpAn06y8pvg8VTvV2ur42RKwOOp4SMou1BCgZ3eK
fOffNlxeXAXKrqSL6PRhGtAyD6F3VaablVR6TVT/1hqcezW/3eUhAGBUjaiGYD8WykSb8QxaaSg9
rQOaDeBt44RXVOns+wtVahS5C9uU7w9h85BIwydyOEfTj+7J8m28hCuHcSZq4b3RAkyOKETUVLsy
A88+XdfVlYf27PNC/EnsWXSzWtQ0T3gW43ls16c6tdX3vboCWsdlSFJI9C/PW4rqLGwDp/B0s6Da
DrJHcqYbZ84IpSL1CQyVDmabuGPx3GVWJxWmX3AienWYm+Z7o+vHrs0Ofrk14WB1PQJGjmZRTVwm
nZTRCgH12qUXJ8/zfZdshDarJ3Ly+cXtM+WKca6myeeb5MGSD41yGOpkwxZurWGxXYqZ9SO58NLL
s6OdHof761q18fnlCG+igaFKY6v0zHwHwaq0hd9Yu3+kTDS64CwSGMv0rOq3ZRIWqFSV99HL2Ki/
pMiP3rdJID/o2jBvPK5iyxcePP6HDGxMkORcWKyimfpRI9KEQDRX3s2tFe7UpHfcbOqsncJjtfeT
yP6eapG6BVdb7CSFOGjSqYSQp1EACC9Lx4Mf0LWkQFVtAI770m+xni028n8+L1C3cOLTYLJ4S9S6
duZJoU/bmgL/s5WNGp5inUWuMenSzjEG4zbN+I9AEVFDvGgD+RPaf2JvhlkqFF1rwIrqz1b5Ymyh
uha353++zwtD3kmgqMR+nny/Ziho3mYyjedKtq/C9374S7TeX1fv1V2jYASgjwTExdix2upUKR9M
dq00XJqa9povH/UEdOaGLVgThPNO+IipwSdarKbpTWeyI06/68GdJUbySR3UxlUVJt5oidLurq9r
4XL/2bxTcYvDoTBuxlknxBnfQvtTmh399Jj3nzTn63VBa6dEeQD3nvlgcDUt3mcFaq5EcyTo3buv
1vDdn491tOFlrG/dPyIWT3SlMu5k7hFh1Q+RcyjnB715UKK76wsRdvLEMvzPjv0jZfE6K3ljx1nB
jjHmbh6PwRONl4N1B6pM+w0twb8QhlLTDwlnPR7UuW6XpaS2msRlzap2epDN1PgQy40FbVemPMDc
AYNxVQ3mHrbRWAZvM1obP2B1T0nSYnrBz14gqyrbTvzQzlRPCbp3VZ38NTY+7QRwabq9v6WMqzpy
Ikz8mJObHFTUzCYpxfLVh/rvPL4vtpJ74vZcHB4RE3w8ULMy3/dcQmakc+EI29obb1H0YhYbj+z6
Cv75/mIFKQmFIpNj1QMH6Tbq33V+P/2LqSO0iv4jY6ET2RTPjdMjo/Hnke7i+Quar7pR0X+5rnxb
ixFv5Mlx9HQDxorJfQLDfQd5KrDJfh9JGxq2dSQLv6QKR+AmOlKw7xFVcuvez+1/Y1TBF0ASxh/0
S5yvJOsnreyZUopi7YN3kryr343dxjpWd+tExmK3LCYZSxJYfuZXfA/HY6vcd/3vf3EghpjYC1xH
vWioTZ08SJSCrVLTx9z/JuCk8uBvvHSr6zgRsrCiEPakSqv5rANQVu248XjQI3Pj2Vk99BMhCyMa
d1WUaQZCVOm9BYfs7Zx9lNaJP0hXUfG6yPIw87qPx8HQCJjpAPkxAPC8fhSXC9BwDhmHQoIdVstl
AW+WVcj2JUXzxqeZ3s+8vTH5wjODyWVgCewY+Gm2s7gWvjKNtUS9wzNi+WCPyY7M4fUlXJp2yihE
47JIuEGTL59fimocZ6gYwN1p5RQ80+H+iUwWE1HS4s2pow0nUNywc8NLMEjSkNZm/Fs6E8+FBf6Q
mAm4Ea9q93PyrZ4xJDs5+K5pG9dw7WC4ycgAmnKJ7QF4GTpR3eqe/465A36+YeDXP0+PIDlqYDfL
yHZs1aY3YhjT5OQJQGHUfLh+KKvfJ1kIapCRk/A1nO9Tnfe+IUVMhW2mXdrf0aNy/fuXt5t9AXwi
EOKMLl8mDUMrHe3YCQ2vsuCGvo9MJhPdfjXog2M8L4kYCsHL+MUomEFXwTnmKdmofCwjZ/gujeEW
wcsflOBCo/CO4aehWYlU9BLc6+RUvtp2UjxpdBjIRKpE1n6Mo4Vf8rkydOrP2V0dPTYj3Srwr5d/
p93GBVo5K8AuzKUkJDXgV15cUaWXysDQJdk7+rp8V0Q3ggSECTj9/rIGBrNF0Mkqo78mZToGTXMY
89BVa+kArvq6VqytBAZNnWk4sEKQuDnXOqOca6nIebv0Zjq8dNV4uPn7Kvg3nl/yvPQrLt4URc/j
IhoSzZPsb73XbY3RWfn54Dtp8aQfkvGT6uIgOkvOFB1woWczcWv4rN/ucQHe/+f7F1TQQZpbZm1r
5P5+T8Uzc3Mo09/dvkU8KHQuEiVDJLM4gpre0dBQBg2opelG5LK2ItjLmw8mA1J4kgvYFa7/+RnL
9PG3bRn3npQeM8ZDRG4U7G9dAyJgyRWJMpVmpoWbFYR+2pd6OMBb/MkP413TbjhAl08WAtghaNIA
s1GBOl+D1UGyN5IN97S0OPJI7api30jH1N64D1tyxN+feL4l0+SUZEROgBtfS3tNK4++cZ9t1m5X
D4XRhLT5g2i4qBu0ipqlY6H2jHbM93Ur/+w7y9XM8Of1g9kSIy7QyXpUOEQnI1Z6L2/1o0ZqMS2L
v2wt/XFdzNq2MWOWIjGjBOWLEq6SE/vPZdd5cexZWsQIkgxyr2nf1LcPWRPwSeBMoKfIlSwZWRg5
3ZqtpbWeYd7lxvveuTeD1rWTj0PwY4pvTl0IYcAnacWFUm7JHNEYbQKWXWq9ar4PLQ8KJq3ZeErW
Dog7T1Xaobh6QZRJBlJNuyrpvDDW3VJ+E9T5dnm4fjzrQmhUIIEqWvEWVhgwVJHIut56JJb0cU9f
mGFvWIA1EYLCA9ebEJUM1rmiySEAMElHn9PyYws+K5df9S1K6TUts8n8EwAZot1+ISOuqeBSGhiw
xsmjVeovTmEcy77el4b9cH3HLr1WPEiaU+D1Il9wkSuN6OEjNZOOnj13rpU9DNHBcNS9NnykEr7h
Nq1t3amsRfzo1047MP1o9PThk21/Zsy9W0Ufr69nfeuEkpH4ZZiT+A0ndgBMijrS4DV49Mkp0XGM
H8t5Z28lsLekiL8/kWIoQa7ELVJ0abxTAsjBGHppqS9ycxtsFgeJ40HPqH7T+0wYcy5oCDonrLVm
9ODidWfyUum08SqvHsqJhMWhGGPpJLFTj16t/RyLRz9met1WV8eKJ6uDnAaGz73hWpqL/cr9trbT
KUfI+CWcPmfq45yYB91JGacWu3RZt9lXWj92kvpYq891V20sckld82cfgY3QCEFfCbwhC9fADuww
7i118Bqz/Npb2mOcKx+Ssnqdbe2gUb2bKu3JEBlGk3lvs1l/u66W/5cfABJOhifevkgOlwYjawYV
jbHrt1z9rfT9vs6OlfQgd1/s+NCV963yrGs3Z4XYd2be/q/UhT3Mp3ZqMhOpk1G6FY5RtZ+ivwJj
w4isXYdTMQvProrTzognc/Aq+6uZfyvhPGbgh3W8vofiCT8Ph84Xs3zip8IIwQgMnmPFblhGbrgB
nFqzhcwrMXkJweZcpKJrGi+CeBpQkjoud/LY7IM5vZMc+xDJwTfJCr5cX5C4WhcLIrgT7wgl5KWt
0rBTU+jPg+fDb6pWD0pWuN34oAzqHvpBN70R3PSfSyAY10x4jSi9LLTBycDhakEweuXX2P+kmxsu
mHiVLpZz8vmFFqR0d9h9wefl8n3ehXs4UkII6ykpuS1AYAd6KGmjM+1S8cRMUQIuYSYvoy6tDiPS
twFV+OKTM6iuHh+iQNuV0efrJ3WpeiIdAhUZeSoBnV2ontT1eQe1Vu4VrjkFO4f/rwu4VD0+Ti0M
KBKeBaDZczs/h2o+xvOUe+HRUQ7mb2eiHnZIN8zgpa0XUkjtkObiv6VfwfzhcI56pEB/6boaxCc3
AvRQsTMJy4C+SPrUsIUExT6mAa7xxj6tHASRHYgtwadEfmpxEGGjNV3JvHC8yLdspwXevzgG3lld
9H3Bp7Q8hsyYh1Ab+LwFPVekuEn/TZL2irMHT7K/LmvtMDR65sXMNoYfLG//OKQQrIRJzsDEDxbR
RH5gOsZ1EZcGBm5jyijMF6MszWzyc62qe8NKwn4oPDlK9kr32MxfDaskiOgOUX6U4Ka/Lm9Ni0/k
LbMIsdmN5ZjSAF+B1oc91S2M6IOeOYorl9l9kNNAfF3g2h4y5Z5knLAC6jKl0JqxA2+wnHuxHH1R
xxg3Kd5NqbOxrjWtExkwMdcJsLm+MJx6nNtZF1lc/zl3H6ZwK5+4ugziCdEkDqZ9GVNI/ZTZ2SDl
HjAgRlRYv5QcCqrRHzb534UNPrfRZBMBuMJWCqiSXTvXCG1UMQFhDEVBnbpt+SBVD/k8ubI5HjTp
3jQfIH2fO4UfUbjq+Jrmh+sHtqYhp/KX3qYedR0keoVnJuWPWleeM7hrXcCfx6DO3+u5s4GZW9tZ
KsvMoKMqLyitzterwpxqN1MAD3O6y0GDtcp0X8X/Qj1OhSw2dYa2r4FRtKHVaS9Vrv92fc9WtA+d
AFhIDgWLt7R5zaR1FKKz2jPciErVlh1a/TwfV0VSCzib2MKTWIa+m3r286lkwlDgNv2XYsP1Xf2+
oIujlABc3Flcnlry4zGu+b5ffs7o5/50fXdWTlgw30F7A3kDrW2Ln+/7ihV0WQzauQuPplwfEpiw
twzb2hoEwy8BjHikl9OkAEU2Fcky4GvBj7aP3HbccGS2BIi/PzkEuW+MHu+p9FTzS6X/dpQP13dJ
6Pni3osX7b8LWOxS3PThYLQCcJn5bm/cjXR4GU9y+fW6mJXrDQIWlBKgSPKvS5BwMWR90c5G4WVy
zazWWq9cNQ9pota++L39VQrajbuxevo0bAAjg0MOR/p83+gOKtLWVgrPgIOblDWlniqwniSnvhE/
LDwbRj4B5aZkCUPBcrrfVMCqnY9q5UXdfvqYbxFzrimArqFaMs1MNP4uDsjxkzSzTW5JwESZx3HK
xreiC28E7P9ZxKmUhTnMw6n3mWtSeoUsPSaD/q7stvAhKwuBDIBSCF4s83CWQG7dBNjbB2rryd/H
5nHMb06IUDs4+fziAZkrDEwY8fkO7sn3s3x3XYFXf71g0gCCLrLVi3sI6S1pnYrPB9/17psmhe71
76/oK284rhhcLSDtlsYwLm2pCqe082RGhsnU7NNib23ht9YWwcxV2hkwiVTAF2VvK5KlvhqyzsuM
cpcc/KjZ8MJXrAn1W9EwRbwiSFjPb11RRFnYGX7rTSbdoo/R+DQxO07f375X4G4E7QzjDagenEtx
2qYKYom9mqDiDPJfAGJVhq1dF7K2VydCbOEwnRjeHkBLYfbsVWN8rXZdvvH4rZw3UwEJuZk9Je71
Qp9GJoLWnaw0nuTfxequ3gLxbn1/YTaUUrazwuD7ZfsoOR8HbTeXGyZ2xaYT1JtwMIqR9RfHoMJk
qYx20noNJ1wr015Xvzb525i/Bd2Xmw/DgbDEBn3KCOuLbKfc1Aod3GXtfVUcmlM3grvLowZsQO8K
WBlwARcpuK5xjFaNZN1jNE9z77cbrubK53HPeIJAVNMwqi9sqzKrRhnmo4YFD9y6jt0tfPiqAJ4G
E5pyoqxlt1UnS4z5MCYAJsGvxz78+9a9/8+oTCAsVJkvGE/SvmoVJe4Nb3qXNi9+ueGArPx4gVOi
gYhQlxhqoai6RrM2vGsqTWnqUcvnz4q1xUVzaZVgAifa/YOgv4R9x7nRRHqugBqs3dDY1Q5MsvfG
jWRI2CLiP0GeAj4RmMmyu3KKwlbOukHxbJpFU/MQW/IxN+2bLSxSeEDZKhnztOT0qvRqtH2pUgGx
DG5hPUjToZw8Wd/IeK5tGRRuGHFoRvBsF9avCExrYjqL6hVKfi8bRIK0kb2QY2XUuX37zHYyq3Ru
AoXHoNMSd25qbTsIU8lvJM+CkOBL6H++rsCXphBGP7gmRC4Afvo/GfgTS84saLtSqtL2or791NES
ntea6yjSp+tiVhT5TIx6voooNfQpsyrby9QC7kW3HzfOZEWASZWEHKCgwLoo/nVmy/wYhYuo1z/V
j2qy8fvFLp9HAtwQQH1/smjEMouL6GuxauaFanhZ+jNoj+VXuXge1aM8H6Px981bxXmDQlZlqscX
VWWI1ZsoqTSQWAc5eIxv7McRNxFDSC1WDC4mY79wc2ZDC+delkwvV92Y+slWtnTtIE6/v0gG2pEc
T7ISWZ7yofYT1w62Boav3D7cGpJXYMgEn/fiKHqncXKrCBQvp51oKFrocGO3KjP4Q+5vPgnAW/i0
jG0gT/6HCv3kbsSJlDVTWcle8xj37/0tEvqVnTr7/GKnerWKIylpZA9GUt+N6w1juPX5xZWDdqmW
s5HPR8Y+DnfRFlWF2OfFlYBQFtAALA+Ab5ZF1irujDkO4tnLurfOfK8n38f4duNEOxJZZTx/keRf
HPUklX0lFTWQ49h2G8acQoihjxvVvtV1EFPgbUKVTTh8bppCXU5mM40VKJwCNxm9sdHgGv94XZVW
hdDryvsHWISiyLmQUrM7Ka592Suz19n4BYMF7Bg3Y0Vo3qJwidNMwRhQ3bmMLm5IERrAAk31MUha
15hfB3WL+XPl9ok8BTRblEK4GIuFjFnlx34Sy4y/+F2ozz40JRKIq0/Xt2tFd8+kiF9xcvPkydLr
ogplTzN+FfL7xD9e//6KOYe5QrB/CioOkvzn3w/TGHB4msuAqN/0+LPUPDjZgwZ7eWtUbr7Vf7S2
Gh3HB6gjYeVFGX1g4KAFhZzsMcXrYA3wHXdbSrxSKWfItegFYuQDlfJlkcrvKe9WWS17qjz9VQ/q
ocsglJ798j6liB0a1b096gezMA8q3Wk1r9lGSLii4TQxgO8DNo4/uazFVcMUy5LuzF4tfTKmd1r4
kPYP109tbR+pJpDup1FMnN35qbWRX0p5oM6eGVvPWt+++E6/EUutqTcgaJFPwpO8gFkrPhNO61SI
qP5SM80tndwdJoMS6cZlXRVE/hickvC8l1an5RSMshow/jKD6src0l15GvdmpEW7shw/X9+5tcOh
NE8sLXpErOXENTuCc8KGCIu2h2hn9CRQog9+FO6vS7mMeXEoTqQsXhy7iCSjZqynl0nGu6zo3Bb2
eKP/IUXtnSlvmIjLJf1xvUF9wq5A84BQlhMTAe14UEdjOHtxV1IpV3aKzpxa6ev1Ja1KEZQmwtmH
A27xOPihSRErtSZP8aWAqc3z+3nIGbhWBBuv0HJmmMjWMBX2v5IuasByNJV06yFJUd0s++BbX5zs
txF9bBrI0zv6+cL/hzTFpRrS5gE7GyaDPy/0vUskWU8HdaKd2e2SQ9XBbOUyCuj2XRS9C8LUEmMs
g3xfNUd630ZuFTRs6TQR6L934p/XhVxaB5ZyImRhHYyuaiDOmmZP6mSGaw3PhtZsKPiaNvx5XEno
AFZfakM0xN1sNsbkWc5dNjMd/bXr725ehWDDEDMoAExTrz9X6zmhy6qJm+Lt1a51l0Bkw0yv7JJF
YEFWCrw3hnSxS8y9A2/shMWb4eeurTBkd+Os1wSICSckOsk/Wsv2C7U24owoOH/r0v2UH8ONa7/x
+WWWNvErrKnF50P1UzAfzfDj7fvPoC9QvYKE9QKqHI01RIO2kr3NLfxM1HSLDQj52gKIwP70b5FO
sxYWRQ2ytJ6CLHtL3Mb/WhQ3x8EAPCCDYdQcnVuk4xf6I+elZY9y9abm+o7+cDnf6me89J2QYJGP
J2VErL18hXN9VFqlUKo3poGFsls4T7HiytlzHgOD3XglLzcLWeD+RGkHdo3lu6X10VAWcluDe34u
p6dqrm++DnQNQFVHLUwH3rV0BNUQqF84G9VbOCV7+CndcAvBffkoCgngrXSsu0h+nR9I10r5zJjE
6m3fOC+Os++6nekqWyNV1zaKJCpOEaDXSyKSTLaiJhic8k3P5L0/OzsejVsvBus4kSDU4uS9He2U
Ks+IhLTLd0Mk74ctuOnlW4QEyoV/hjIwHkOs8USCk1lGUjhy+VYlj1kBJO2+6R7bGyloeGdJEYkU
IflmUmrywsAGE1jWmWv+1rTlkRlMubEVXKycBUKY2gPwRQDtFibWCuNwdAK7etOiT3nxvrnZC2a0
A1M4HEiNSJwvLbjkF7OSRlH2Nvnvx3iX326g+D41SDEdj5TjZajatpaT+ulbG1Z732BQs3R/XZVW
DppRYuRVgNSJk1hEX4oRzebUmulbpx9L6Z1ZPzrJPq02HqIVKQK7YnDvBE7MEY/5iTr5ppKm9tDn
b5Kb1L9+Jc7PLeOxKgEGbdITUAZgDc8lmF1ZVHI5chLaY2n/CKOP9PjTcrixXSsGV+Q/BAbRBn+0
RLIkZKFHA+LRN8lInuPB2EuDvq9a5zjKNGG7VfP1+vGs6O+ZvMXGpWHl93WMvD6cDqbeHuStRoBL
PwoEHxedzJoYILBkZunleB6T0crf/Opo+0west1Kv9mRomAMekawnANA+zMD5uT4g0KBhdRXirdu
+q6qvxhBen2X1tYAMsfBXDHKjZzL+eErqWV1qa3mb9YHrXWd+in6P5x9WW+kPLvtL0ICm8HcAjUk
qQydqiSd3FhJOg3GDAYMBn79Xnyfzj6dSiml7Ffqq+jFhfHwDGsoznTeTo4AeXFUOhHSQKf78wgF
FGfHzm0Q6oD7w4SIQw+2ZPm5Xu6pVQzc9v8b5lhytpFgU7UehqnLlVvdWfkeBKBzTl+n1hR69+iu
o4+PwjP5/C7QZVOs1LK6b8KPct+fY2KdfDzaY8jRsOdxS31+fFsMATAONhZUiIjEFCtIOZ753icS
NCwo8O2xdJe0/bjyZZPGYl3uVPfMtiKn33qMJ6n6yPN8VVqQXUb3xyg7UuM5PbNT62DhyOIMOKWT
xIqsarvZK+/V/EHDB6d5JNPf7xfziSAF5z2COcAGgHI8Zq+7mejT0iDq9cswdmr6EqRyM3vVH9ZA
eTr9uZ4LXIixL2GLDBMWBNqfP5erkeB0HS/vB7BZqYIqWOOsaHjmAjg1bwsdbCkXoYR8HDzWeTYU
U4NRmmHHgs0wJuQcP/rU3oEoKYjeQOlhXRwFd2NaWHnQ4I7pyysgO1aiKaPO3HTmHDjlxAdCnQg5
OkyrcOm7RzNmiFsB7Thl97ocfw+VkyAUhEy5Ffl6WI0mePrxekAZEcBPhBjI2o8NzMNGU2ivV8V9
WP6ysd7yB0VoNOGfzQ/fD3Vi6wKDDH86nA2LP8Ty93/OaTmWCJAHD8FA8ORHA/n5ZQaqCDTAwOZB
FHC8CPg081bjs9wXB9HHsBT9/tefqLuiUojFBdwe3MS842gprWd8mRZhce6/pUFcjvmG6TKWw1rb
mzRc8y5f1dUNJ+ci/hNL79PAy9//mbfWD7o5oFzdj5a51r5JgpHu6pJfQKLlzEY69ktbYmaMBdfC
hcCN0PYoYLPrrIAEEyJzCp2xNL9h5NodrnP1XPbhymevfnigQiXc13F/boudiH5QirWxNnCuw3Ho
aIuB0Zk6rc/UvXL/6PYqpDvQMFbBtOHNNjXzuVc9sRwRLywnBlJz74tzatuEo0pHgzRnvkMTIlZs
RGFWxaks48L78NMtRCU78BwI5L1UcxfSVR0+n1lUJ3Y76qg48JdiOtwgjmILoZpAusS098Ns3Toc
qxYdqoRnYk1SeqAlWfcd/Y3WGPin8Fum9mqAt0aKhKCc4Lmn4ZfgCCj3tbR+/f6nffllSJEXxvPy
NcBKPnYuSks2ZDO3m70Zb4GMieBT2LYrN9vY6Y8rVRgAd1K4yPQsKKqjg4GOyvRt26s9Lct4o1J5
5lOfehXkOEsbC3VdHEGfN5A/WRPJmMbznagm0Emu2qR775rXrH77ftK+rKllqmzka/5yjeOlPo9U
yFzTsXLbvR/P46rM1t8//ssOQbrmol61gMDQATyuYXgVmZy59Ye9R//Kai/Gjd3C7Peee9Afcs/c
DCfeBQKRHuiYkIv46mZOesu01K/bfQWRWPvSufv+XU49HokztPFR7QGI8Wi3d6Xkg1tk7b6lf9MV
rf7+/PFoHQFThT4V3FCPDs2lds+kT9o9yNrv+lzAcerH//v0ZcX9cySrvvT7QNB235SvsU/PVPa+
hDOoJ/z79KMY1811OrgMv/0ln+6tF9M//nxuUD/CgeNC8eVLZ9fqTDGgUdXsi+pZw/a1d9wfL9SF
xowsAIVVMI+Oe1415GQsR+DjZuH1OCJs9nfG/UODq2neWt2P8xpESbiUgQdDlokyydGlZbm4GFmd
t3uToeBW6ris1l7wwM+xKb9+dYwDTX8AIVyUTY5jZ2BdwnpI+3bviFUtVuan9eLlNf55/DL8P4tq
tO2iqwo8vu92Qj0UPxbgWp7vgysP2YwQ++J40bphnqUcz7dhJDvW6W3TlLHjlLHNINhL2eH7VfZ1
FQO0gwgC5WkM+sV5rAg7HaTzaPbANUaO+UiDR9+c0fs88UUWUUyE/nBsgxre0SuZOZUIK/Nxb2B1
49VtQn58CKJFjGAcU4bnf+FPpLwroPvcGyxk2NxdZ9bPn4+2MMQol7QFYhlHL4CpayZmS2+v112o
gJf7MYYKJoe4w5fdDgfiL4yTuZTFRILM24fyxcv3olzDpPccp+HEp8bew0ZHTg6G1HHkBqj7hPhG
uPvuntIx0V25yn6sF4gX+XeMo7rCoAON1YYxhCCJMI8NPVf3/nq7YgQACtGVW2q6xymeW/c9KK0Y
QWVJSW9wsayL6sOeLix3Je1zEIcTc4ZsC4SjxZl0KY593u12P9SApVCyZ7O9lTb8j+GfnW6+34MI
1k5skQV7ttApIFj3RTGyafuZG+7TPTrfj0SF6rpK7WI7CrhaAY1G7nmtm9veJ2VMeEA3LZmgiWpA
5orCuRzLOBztCY5xod9sRq8sdo3Wbx0L3mwJLJvyilCvnDINXmcnEw8zvFBb2G6j9RW7lPML19B3
3wXNBXgietHIKhBRGI55ksN+a2X6ytqErT/eZ2M/3ltT6L+6SCCbqC8Ca60d5YAFkv5VTbbugxyC
VQKQhqaxJJ4OE+0hDVAoC0fnQvD8LbckfLy030ahKwt4SWTNhxydfjdCEvCqYhrFx5aIl6wC6SDK
polgnWqch0XqrucW5Oa4ybyXttQe2kOB+N022pcR+PN7h5nHwnR1MgezfCrDoE564QxrvD6FdVg1
xoPD560opB3B+kuuFLdw1Wn5APGQdNdNlr2ivfU2Ty5ro0HPJIuClJV/rWnMot4fxMqVyr9Rk/MA
Xyj50EL4d+uolsTM64MiTosZbu4ZSD101UewsHnqpQ5/G3SyuhUrc3vjqP5VNsOTE1Zj5NQTuWIh
Jj2qQhgktlqNz7mqA3yc2ptBwizLh0nVyHmIFfKLidIuLknu3gXCwF2LtVVZJFVF2S+3JwadgayM
eVMCnSCdNr0LaD29C3v4UG3arRvVvVQz6mFRRq3UiVw7QzehGNijUcXj2LEnMs9TFoG2Zf/SgVQR
UHiQtramNLHniqmoHFJo+PnhWLdxb1nVH58Bi1OkPI2Hjlf3ArWZrRu2B+DLXzxn/JVWeUYS040r
0dkf2jFtxGt/vA272eikY71XX3dW3W9MW/0tjBvwNQD8oPV3g3fwxdD0MVdgfyeOphBQTQfWsZiN
k9gDI/G78nWF+8TyR5RCzL1sxYvTBL+mXKsugnvcb+Oo9zFrrKiRmRtXEmobxktNzF0RREJlbN0p
v70Ird6nKyFUtSpUnpWJDX7ZlZ4z0USKNtCYSClM6AQfVr6fi02dz2k0eFolDgjAf5Uc1YWU5QOM
yNLIrqULW7r0qe8s+uhXpL6Ypu5P4+tuiHyVVpeqmKy4195Ln9I5SKyAdmxbitn5M3hQp67bFraP
otcrAi3f9petJfTTGog0laY3EEiUNeIaIZIiRRKKvs1j6QD8voUGapqB1i1795bbQBLMXTtHjafr
ZORUxuMQ+klQiL9+3lRJ0OUYoWZeAfWipirWQBDMWEoeiYixd/lE7SpyJ7dpLrqpdCNIujmxn5sm
rtIGSmFFDZF4BxJbNogiMUpJOrEn+YtkEAHR7vgG2dhm4xdlGhvuenFIGkrWJkN/K+4m9ofOVlfu
jGyvJTTtrytT5QRLo30gZbmbcutXEdTK2syDqsq4c+0BapHiwMfi2WE5Dh4jPHdOPGF+K6gxmcuW
iXznDS2Otb6SgxNZij52I8HUoSYDz2Bqg1UkQ2keKrtMzYX2rHRrPJXuJ6gkWKAE9QrhlldF0krp
hs08vWh0WYlVbgU932Cl3srW3mgOc7+eyN+BDV47rsI28fED4i5QdZxJq++jNCXimrAxu2tHLhMz
DEOzmjxzZewGm68SylYJzM7ZO8FluR4zbr/zdt0X6wEI7ZXNDdY/mNi3Y+4SDmwO3BArbbObVpBS
JLL22ifW0umAhuAblJ/tq1IPd1WBj2HBO/w3wEkMbiSiy+IQhkBppFzwfbOsq6LZFGNcAP+zSz14
SxSePb72uuUbOrDyAZZnD3OVP4NAoy4YabwdKXy6Y01drLGbrXjwBh4BlaWj3LJFggopB5m7mtYz
gFI7S3KruqL+MIxRUc5vUAvKrQ1FIZv8abqAQTxPuySRZjRJj8M+KjLXT9AsdJPebxrAkLQ323Hh
12FkjBtGlBXvQ0NNXFgDztYKLI+LUWVOeS0XXY1dXwKSM6FP3SVtYbk1ZMi9LFzVJaQNNLFxDxHf
4L4eIQgnFFTXuy3tp+d6KlgClw0RKTKXV+nc7jqT6UgPBYB4TvEWsgxnpMpudTCTBP6PdOV5EN23
DQ5Wzwxu1LnKesa98XdyhbBjXdd9wsjUYoYHBHpR1dtK4dW5cDYBrj+ZzPColJtpqkos0yytYbai
aRbrXhRRVoXgIHr1gz01SsFyEgU1qvmYADeyzQMrngvwXJ2qghIkfqJNS6yqwtBNbVGyEhlhsehZ
fk1HWUZFX2yUxyPu4LvoAT8MN3W/BxjZviNtWsUg6GKPukMDDY0c2sxRU+jqEaKixVpNNll5QnIs
Wt7t/XGE2CFXzS+D9veWQgF8B5xkuinGOYuYNn8nTGWMC1fFDI2wOx8k/81SPUzKkJoVdc3Q4yNw
89wUkDGznfwOQBW+qqxcP+MYNM/wFZ0SnND1Zc2y7p7B3xNnQ+A2MQ+MvCHFNP8WWVHTa6t3zAuE
iUk0ty2NgaDEftMOf27b8t3pfG/t40yI7MVYcxgJh3VoLy/gLFpswqD/41J9bxsHsZXbAPlhsT1T
OV2zPvPbWIzodlO0JlCf8fnWoW2XcJXVMWQlRezykOymzM+j1K+6C5zCVVTlrF5J0QYHXGXNjaGy
v/QkdDUkwe7oSR3kcYmsa2Ok2284keYqDHkasWxkBHGqnqOKVc01eMbuMx3yJ01Y9mg0LPu8kTVX
Bc6QiOQ5WFkd4iYVNNg5I4K5OzY3oYI31kijNKfVn07bQYLfivu86wo4RnP7T1qgtZcMyj64euzG
reUPUt8OrpO9dwSRzEDbyzYkv7Rbih2UIEP0MptwlhsHvgxtPNftzhbBvfSNxFJ2isj32ueU6TuV
N/XWCksBk5Vsg3CNeSPkMMd1nvFN2/XDhfQtN3Gs0b+AUpqOgUFuotYeyLAWNUTKWmdeYEm4selU
djGpQBPvvfImnWm64m7WrkbLGfB/dEmYvrZdUMZ9Y7UrLBGovfg0EUrl0RiyeYPb9i+dnDejzBrq
CRUg46j3y3Dj5ixpuPcnpZUNtzgO5D14e1HQChA78hJlOZFFYQ7HcOIrHSO1m6/VIPbKZB9gPBbr
UcE9cSDdE5WNiAviP8+TJy6l9m4NJZCEYupvWVfsJk/t/g8oKfZOMN4fZsb5xikq8Pgtkz9Uqa5X
Jbenbap8E64mt7Dza2j1N5FVhumVjSmHJCrYxywwdZiQtvd0RGsLkZcE4n8VmglQU4bbzKv6GrGb
BU+TDlflbzXhqovshmZ7F4KxU2yJhr72JmifiexeoLz6alKfx+WcdYjacliGmAOHF/x902oEfRmO
l53d6UElhfQLO85zM7Yxw4X0Z2Qz20B8enhFxNAmqNp4UekKNExy3TarLLWalceLaQU72/wKPPb2
lpTGvuu0L9aNrzx8BF/KOE+7MoyUmPiD1ArIPU66ItjpPqhJlLrDPCdpYJG1Rey/PNPDbUGqh9b3
yxWOXeQLtmi2TuVzSJ7UwAUNVpm+iq7SCFBbv8XsdGG2gVc6Igw0/19cq62vkDNAq2u2stHsKrds
yKFQflVtodop4AKGwBZi3Txfy6KRiRTZAY21P7VEiFd7eUy9fsJ51yOZCOe/YThoHOEezpoAvx6G
h96qlEw+AXjFdrMi+WrMgXeesJv32p8RvteNfhHE03isviucJkRYH2jkP1MfVx281VZ1UUJWrsqc
A3rTTG+cKRc5Yr5qSK0rGUI3t8DNbZEekSm6BrpvGsSLc7VOjQ0aTG/5zwM+0DMvQi+99jRKygGA
ZltbjLV7oQbnBh3LAfqDA63j0oULd5F7tF9lrEV9J53QKAFQ271pfMHAQireSe4hloXE3o0TCoNY
0GSXcHGum8hBIerR6uv0QlCemkQRaFNYlQ89JID+68uwKXHcqEJmT6OfssgKCswDADiQzFI12AYO
rVeg+bz63ixt4M4R/7oju1O6U1HXZrDH62YRyzQ/2M4kYrhs70tbP9So3l+6oUJ4l84a9zvrYp6V
5W1tl1U8on/4VPnV3awyBGI2XJ783sZ+zurswsF9sRGOYhtINxBsZsoSgJCrS8gW2u09OCwkYi5v
quvUZE15A22Ke+3bL/AJ6vodT7XLfnHbhqjQbPdFxJvivfT6g02LB9K0HtarOzxltqceWNE5KrLI
ND8ptx9vhqbdsTL1E1yUEqs+ZC+DmJ9c9lZlFe5AZdnb1Pesl7zK7Qj6MoB1i6Ah2VrAWvGeQ/3l
yU/x6926Dt6GuWdR79JfEGf2VtOkHuu8F3GVY1+UrPvoBpZil9VPrhmr2JmRCmZjU0cBLFM3jV9U
cUdBbenH0D4g7n3ImCueoFAevEKrK7ucPafBBdoFRVSMvL7hNRn7uC6QwBYgXKwK9Ol3PTSW7LUz
p/y+ZlVYJTAhqNR2dvv7rvKl2Qm5qE8WPnK6LARVqzf8wxmmD6n7q6HJIfjsl69TMO9rVC0k8iV4
gF/3GXun8PyOygawyVWT9biOjO30kKRjgNKwoIKeG4PCE9q0usYHh7o6uQh1HYAk4zYXXm2/2aP3
5oZ9HtcVDkivtN9IB+4hwVEUzQKTgS5TiX7vmGHOGq4fZ0BR4ok5HDuoGP427mxFhRek8dQGMxKg
Nkt3uhr6S0WtnkbSqB2fUwscPQ9okpwMnpPI1H8aFeDyjpjuxsIPEmT2yPSMyHGwhIfW5k8WPMSj
wCvczSwKFU8zLbazYdm6znmPnyaaX76pBqTwaiEV8Lx9AdlcJ2JGhI30FAd2NtU3I6N4BwOOnZyL
4WCZuXiVMM/6DY5fNWyhNdXe5kAVRwRXzxCbwN3PUIh6aKBIsA1MK/KYZLbcQULMe1AyFdjhfquB
TIMxUYR4kT4rwNouZjKaPuG1FTTrqi79zdA3a09V9hPyYZOUwDrdDFDFXHVl3QFhT53Xotb9tB1S
EJOROwHJl+KkwC0YRqG2m7hj4bxRI/uNqecR4hHQJBgC1Wm2D3Xhmq0USP6DYYtEcB0KHV7abWBg
cMBFf6O1bN1dCN/DVe8Jcik61sZoKbeJa/QjqqN061vkOcyaMRrr8CEb8GJUejCS93Y8t/eGawTg
Mn0POvWMkCxYzRkNL0yL/C9ER34MpNmrNNN61bZ2Ebe2aYvYsu0qaSgXScuQz+iJvwWQqoo9q4A2
n1tsy4JsSeNva2sq2xghchMF/rxqEFiFfrGl7W9Gt9rvImfyPsiYtuuuUc4VzTKgD1F1/fBQ+HjN
Ao30u7LTPvGLRTK2qG6Raj6SLpUrOQwlIs4uX5sw6CLZd8XONaiiTo39PFlCXcEMPigTw9WrY81m
g3NVbNts9m+465pfpk05UkqoydhBfij1/J6ntbcZIE89RR3N8l0O4baHfO7r16LzxgMrwofKsosM
yCkfBbdCDInEtoildsKLprDKJIcYUR1x3CvvHJfIAxAXg7Od8/xdIUK4SkdqX4vUb5LRjENk44y5
mpkit9opXZRqSsuOBpdDipZZv0Ni7tx5djZt5ZpVnWuxMwSauRxsq0j01V+WWR+tV7tRyPJ9IKHh
pRApJ2Avv3FeQUWUAy7EZxFcpF7p+5cjNLoe3Rnlrg61nIseWVeU1u7D2Le+TIa0ZSz2UkfDnDqf
IQfgKcQDoQVzQF4GUe8MCtrguXoQVYoxs+BpCMmQDAVz7o2h6kP0DVxDOE5QcOPn+bfCtbDRFKnt
ekQq+Kv1CfJH31fqvaMS8qBdc986mkB0FwK9sc4zo2OHVIdK+uMlbls08PwGeqUoYK5t/EO1qUFJ
Rr2NqcTh5A+m/9V3pPkNtZgZ2oZtuUpbK7yBe2a6zufqQ7ZIF3OQCoOo5eWIsmH4gqJAHqe67J5m
oLpu/ZGkacwYn/GKCF8ufdIIG8YhPFgbPpnY7nPIyhP2OHWt+AhRAb2DlNITUEf+diYTjVERnnGg
ZJO7mrn/5KCEV8w4aH2ouENOL5PvfUt0PIV5V6CsMOQiMcqa7iXt5EewYA4ENzgUw5S+aCSfV9bM
mj+8X5aB7d7hd3fJ2PIJUTcKZgn8tocVIEHNgYdIbJ0hvCdDxuPBrYOI0BqbsypNVLjCjUccQmvt
1ulrDrzDPcQL9L3TdfOazPp68A29A4ot7yNDxJJsWNLF8qLjiGMXWXEztM6mEjNqIEDsAmGgUKC6
nKk/bly7nO5AlWPXroFp1lR61WY5PO51a8I5ye2KRUVoDREqz9hNKYUksAM8iB83DpVnWrKn+g1Q
F3GWzgbYHMdAL6VcB7HWRPfB8DQHq4Fua/PzZhaUSwBLgIYFSCPuUYtGBgzRRikpunGJk2/Tc4zk
U60MgESWRpmD/44RWB5qWBS1JrovrVXnxc45kdkTz1/axwBwAMsPJ8kjME4pbR7KLmR77b3hWMVC
/L4bc+IT/Pv8YzCk3wUGhTc8v1ADakZbt7pIUYH7fpAzL3HsoI7i/MRQ9mFoUu9wtVhnOkqnHg80
BeTjAbUD+Wv5+z9NaoJqD2xE/ADQ4cuP9Jza/tenQ+oOSG6AXOBMCl2oz09nU0gtKnq6B/7LumDl
9vu5WUAfn4QMwC369/FHmBOkdC7pMjzeVrswuBjmCzNtAnkOj3DuLY72ASqUaHtYmu6r+X0eD+Lt
+7c49/gjuANRnUrRKKZ7pbcocNMzX/jkJKE1CWUBtEF97+gbQOyr8oXy8OvtNZPRpCL3oz6nO3rq
HQAOX7SKkTZ+0e/hysmkytH3LmHTHU51BBvLn8/SolaxSF8C53xMrxR5V5UC8rd7FzVJ4a7K+qeM
NSymfwcIPq9VP6/nXEEza9/TITIs4fY58PSpSQKKHrYTFHxdjPV5BKsZKCpPxN0/oo4W+fwcseHU
86HpsdhXLTj344a3CZkUVPX+3uA+RBQfGOvMR1jm4GjDLdgM/HzgLL+al/bSRRvV1cF+MDdzmkB6
wWza+7D6+Y74NMwRYMoqc5mGDMMotA6StDiDHzyxIwiwiR4ILADMf7E0aWqUQLKsDhA0e9dyTLxy
46Jj3KIw8/2a/XpBQC8LEEVgo8HYBQnh8wfXvkOHUoXIN9xZ7Cav2qNH4d2qfnDPjHTilcD8AtVo
USSABtHRSGmGnjWRzN47zgd6WbEZOWJGAX5D//ORgDVbQMULaNr+AtERUKPA4pv2eiIh+qWmHa4A
NCAv0ghUJjPGfwwsRJEDohEA9WLZQYz+8ySivzYB+abdfdatumGlz2lq/4cmc7SoASIlAL2CN7yA
aj4P0NIAqUuNMMQJUbhLLa+IS1EwwIXb7nou53QEq1/BiRrNnjSxRscABeEGkZ6d5mp2mLxA61Hc
O0AXRCly6g0KT8ENQtdpR8vJtjaT7/e3DrqzN3R8gdsYBLv8rXQ8vS7s1KyqFgwhYaugiriXd7f2
HKSr0bOtt66Qzn2eI/T8fl2eWC0gm4J0A7dwgKWPJZBD2DDY/tzSPcNZGhaHiZBonDco7X0/zlf4
+cJqxVDo9CEGwLr5PLWjBA+rFy7do18dUXPXQ4oBla6pQ9EKHfB03PX9hpQXyA1Rez5zWH3l/QCv
hkXq42IC+QKH++fR6VKMqpjN985tF3hQ5k0xwe/KfQhFHVsqdnqU386oQXw9g7FUgcwBeQUDk2Ny
Ge/9mgWj4vssTTfcsta/vp/SE88HpRq8hcWOC9JyRzMaTLYpfK7EoanNTeWUl9T5qTQzfvS/IyyL
55+IsC512EHaURx6tFn1yvJ/DIvE84ErW/BlkKVkR19FerBE6qkUhzxHlBCfpfednCFovftYccDK
HRPWwl71dgE9vL1DAI4pNxC3/T98gn8GODqQOj66amowgLLX3cEmZw7Yr78fCQv8WIC1Bf38i0ah
PWhOa1TM9mD1SQVR4R/HOXg+vgDkcpfU8ZgIIJ3U0rXh1r4MripnY9iZbff10gMY9T/bbtGBhWbN
5/VDLA3/B8eTBzZfVOEh99fVdPnTL/B5iKP4oBobzwYsRh48KwGzqTwn6XLiE/yHfgqKG2LaL5ss
hWix9Cp4z7n2RXlZpz/eASGk/BZBlcXE4cuFM5isMOVs5YfqPQO4efj5AgLFHKBHHBA4+4Kj2ZFN
ScpmCuWBomBOovrp55P/7+OPsmoytL4OBjy+rK5Yf90GZ37+sj4+X8cLQ/5/f/6xibGLzqIcXDzf
6WMVAKZAIpTs0UGPBTunE3hiraJyAuw38JSLBNbRVh5z38+KsKwOgf9Q90M0wt3sHDHp62W7KMz+
/zGWxfbPedqUHTRVEJ4drJUyIhpWzlLOXP34o3wa5OhaYH4F3j/HIDWFb1p+NVc/vtfwFpCgAk8X
dDmEmkdv0Xh87PKqOuBAX83udMmLfvN/eId/hjj6GKbjfsV5UR0eu+l6zH98rcF0Cuo/ELfxcPkc
H0uyGNoxRdN3X8o3XceUnIl1TpwZYJ8Bmh1iokBfP/rMRQ1M0Fhzfz/aibgAOubHk/Pp8UcfWFog
sgLt7+8HMa6hAVbL6cy+O/kCUEqFCgniFsT3n79wQYQ/D7PBBLWAPAbwsjFnRlh+49HOBoII9xpM
pVBOPM5Pc945KMiyYG/aNYBuvlzzYf39NJ3YbPD0QI6Nst9/dvXnl6gB7CE1mp57aNrGbn5TW1cq
bePix/YFUINExRImnhBtXIiVn8dRSBAElCHZPs3VFb8sz0ZJJ07BTwMcHeIZybJ2QgN/L/8CWajF
2hNxUIAqembTHQfJoFsAIALZKtSHluTnmBw/OC7v1BhYBx0gHiPAHZBLq38MwFzo+4s5nBLgvdCg
yLbff6n/kAj+WQ0LjwQ5JJIDSGEhaz2u/lZaUCflIz1MI+AmYGVKN0qBiXgI54luBPyl0b6oH4X2
zAcvSf9haj+8qpThf8vQLy8rbj8q+GGsS8LDyKIzQYd3ACKNWkgtdNNBnmIqMnaf6QYWZj3JbiHQ
a+DwDqX9uLwcaAySiWlSQBPGB4tVgCyobgWr+XADYITaOD0FRhRAxIsO+BU4e8gRiPUylMUOiNPs
3oTeAaxOO/l+Yo6W8H/nhaJgCoojtFyONapTEg5lFgz0ILyr35u62snf3w9wtNH/O4ALnVGYVZwI
P4qu06Ft9/RgD2kCvH07kDOvcG6Eo8uig9cycTO8AjwlrA3/P7wAgXwtynWIXxeJ9c+bL6tQRqs7
B493rY3Is+2Z+Iye+ASg7IGX6YInaX+hfVIjUEdjDT3Awgu6n1zKmzRw1IOj6/TO9qByZHkzXGtq
niccqkGxJ5V3jSY12lqDCbp1QHvvUhHp35ddrTcoGZC/vjHXfCrKrU0MQ3HGypMmt9RFOHfOJvcs
0AOCHuGg0wFXxzq1HjSAVgPYBwDbZWM8CbDiYgAAukjJ3v7TQIQ46jloFfM00iuglc5Jk574jDge
MAkOyolYKsd3Tg4aaeaP7oGSv+FrSh+/X4dH18GyDvEBISoIwhT9ys9RmrOwZJweUFOMXEARxvES
wPDvB/mPyvrRMbMQcsDugWYbOmVHL1HOgR5lmLqHYAqSutjw7ne4GVC9cV8A0AMKnNaJ/FgA735S
Tn9855cfvAwolFvDmRDqWHHgvy/sOYuCd4CI8DjzImHHIaFYuwfS19dtU6yMm9058OsdUngTZfMN
5UA/QeyA1s6K1PWZXXliVS9ibP87/NGuBNqo73OB4YcOwEoZgcRjqavUnc8kgF/eE6XnhU1JIHm0
SAUdk+Dnrg89jt17g1rhrQWhEF/hMDdKrmnR5CuTy9uGid+jtXI6efc/pF1Zb51Ks/1FLTFDvwJ7
8GzsOHHygk4Sp2mgGRpohl9/Fz7S+fbGaCPnniPlxRK1e6qurlq1lmbxjYEac0njdM1Bzfov1wZS
hshULh1E1pt4oyO39mB0KPmWHdUDg6BpgZXVF1Fr+R00j8qrJM2sOZ1nXGHvtEBv4gRmyGjb2rHz
chYwRf9MbQoObsEqgAgHMCZI1R8Bdd+KvRZHAUlNTBQe/chXoIEXSbNzj9aIrEjFUBfRaIGsoD3K
/MiAWLh8FNaM4DkONuP5wkdv3LmRXED5DILhsxrmm6h+xD1UL75dNjF/4mTi38dxamIxDi8DvpI6
MFHxfxyTX+X04MU0wMwJg+27ZCvBvmoPuXwTDQR4mSwVXhMxeYVBeBEpAnm/yQossOcRAa1h9VAl
v0h6dXl8C4/4Pj7E9ib66KH39IGjcbRGgq6FBLJiaGaqmtAdP6lZ+6+Fd1GPd1KfZYxMYq93zKQG
MDjeM/LWu59LnXz4/sIJpJWVtQXS3ZGVmb4xvGXTxuFbmyIL+VYd9SGkT5bkbV2bGmWnEQh8moHE
LG0VY9d2MaBuaKjHaTFBbXK+i3mm6aQAX3qU0SBWV4TsavN4eZW3TCwLAiwuNMqgrtn39c7r+kjv
6gdeuxuh95oZvIfADKXP3A9LtkFeOVxzyy6LIKxC833fHsRWWWjLxOLIJx01Bpr0WZSrqTp4oG46
IJSNd1mzGbZumVoc/XpGfg017m+s26PbJ/fOcDWpp8srs7jC3nfv/HpHM++89ksWiFoBNSiVlkVN
sUvN4+T4mgzin5eNrO3gUyPz0+wkYVOhvuUxamTotKG/0X02okOm31j7NRvI8AIUgcePgTrguQ0w
Kuvoo0nzCDTBM0J3i4x4ZTVwowBZA2qrdwae8+9L3HboIuFVRJpXMrQI859aNJV8eqLOjCx8ySAT
L2V6WkGFdgdMsUE2LqyVSTr7/mKSEjLJ3rMxCMdMQ1s9ZdLZGMHqNM0URYhGPJBMLZaaC6GEYB70
Gyd//I5e0GxjL60bAGwBjznk2+liCK6J3iWhpjIC7vDWHqtrry1v67h4vrwSK/egi4rTf2bmmTzZ
splCnh/MCRA+NoGlVIfJMRBNd/7I7i39O0++Xza3ujDgUZgV0vBKWiYDC1yNpaZjVD1vA9f1fKP5
mwGdWFjMW1zaWt00WhnphXekYMXVnYeGVcHgPlpe6nPxenlEq+uEJzEEPiyErksoV8NsdOg4VRlN
RooekOnP2NeoTcVkI4CYN9QiQHIRqvxnZ3G1cGDvK7vuysideyRyQzmIgUe0yg5Akyu3JU8AG4mN
9+z64CBTaiPtOQO9zncHkiK1Yg52R4/sR33o4mvWbYQVWyYWFw2vS71C+2QZUeDanWv2Ja3+6qzO
eDs8SQFkWhat7cFRZivBnJXaT4V6o/U9r3aXd8Hq6pyYmK+fk2NUiQl4iQrhXVlOQWZHvAUa1fmd
ZL/1NPy8KSCZQKUDkURoRs0TemKqAMmtlcu4iLqEBkaZ38WiREuI3vj5ZH3TBRoULxtcWyHETdYc
bICFePn4NGcMtzVC09vA45In6FYu0TycbQm5bZlZ3glw2XriYlzE+J2WvW/Wv2xjg09pbZlOh7Jw
DmIqx1paHmyAjbsxqtDOIYJW+63Gds70dHneVkIOiKD/b94WrpWwSZQsx4Ao1saSX+0R6G+j3MXV
xhFac6oWKNPhL1Fz/CBIqBkCSrAaKyOjsG+IyW7RFrBhYm1xkAAA6AL/g715MXEuc8aUzbruGS3R
Vvkwka/dJ7Xj5xBtlib+z8ZivqTekxgtRUUkhrCSPtgjLq/H1hjmv58cHHt0LDTF4ft49vnNhO5P
pdBlveGn11YdVC5I75t46gFlem5FmTr6OJxBRPpgHIj1AL6N0BS/yk+Wdf6dLfBQIwJ0QOeydAMN
OAJAgp2JKCZP3L6Kt3Ixq+Nw4GFAdfTuN8/HYYq+oRztVZE2Hdq88rsE+d788PvymqyFH+CEAhQd
MGukChcXDLKTbACrQRmRqQiS6thNP8wakp0qdE0WWs1W4Plei1peo9higJu6IL39kCMvTTcH2UFe
RhAInW5cZGODlEgz1AadHFKvto6OUi8oNpW7yrDHHTOddIfGCc2XaMD39RoZnNFEet/gpAy4Qcvr
GKxR4eVpWduqUFkAZm1+432gXHTRa9CPLYXLLb5mRgUqyFej+4u7/dTGwt+CyVwjukaKSDMiUj+g
MwaEFvvL41hd3pNxLA4DakAFQxtyGYHS6to1+ifXnObmy+s6rUJkXWuILGUbydKtuVu4EaEbKu89
zJ18Fe69FKGq/8YCAGJ4I83ozKUzRNpwcvWaIuQrRVCrq0T9LEb1F94KnvY/I4thDMKb3HGMy0gV
VWARDpYV6Tfpl8sLtDpZiO6Ay0XJCBH5+Sl30QgPlgoHC4TG5n46TIYb6HjSXLaydu0i+DIt5NPR
VOEuPG9a1WbXjy5iPAXeJHCslAdBpT/WX5L892VT87Qsz/epqdmtnTj5dKa6djrEesPwtVf35sbn
1+YLrh15apQ8Z2Gt88+7hZ27GVBWyLzkt8wz9nrPrkjifQ65+u7cQT0Gape5TfeDdKAb18jxqAln
0wIVASToH4nn/bw8UytDQSoMywHydCRE3nPxJzMlS1bExHSzKGt/5emu1veZuzFb8+5ZLAagm4hL
0HiF59Hy+UDLlNiuTbLIqf70MfoXaUAJeumLKxAjhTp9qLf0NVdurTOLi9dEluGNlmFtsPyDn5l3
NUt8MTmBo40be3pt+qAa74AzG8WKD04g4UpoHGQ/UUuEP6R7CSIn4W2EXavDsd5lC9FtiX19vt3A
gptMrkyQ7GGvtqgOmXNMmzbUyy2FlNXRAPHozMLcAJ7Px+pkM3SyLkDjgs1gkW9oPPV177WtN4Lv
VRtgLAd8E0V7ENGd22BgwmBTgrWBCu1EQjN50Pq3y3t6bb7mdzgQnHMvwzJp4pQ196ChlSObYQdQ
Yvc1fQg1cF1048bpcVYcDYUQhAf1QxSKEOydjwbsMmqSncwjavHmsXa6H7WIizKwzVQApSXIY1zE
DwB77EmUokeA5Pa+RFwCngHwuQEBLl5R6st2tJ0av65SB8/GqXgV8ciP/WRkf3Ik8/d0Muhd5kjz
WoHhAZRR4CmxKxv1A2K0R4itDBFAGIUv+344ZMRKQ7zhVCQhJHGneoJ+Yw3MSGXekhun0gkoLxqT
/tKqzhpAjOJ1odl1RjhNdf+ntSBHa1Zj/ybBi/HChJ3+YmVJjyUYhq7tUpDQQ2f7AQidl1QVyi/Z
xI6cONMBZOHWHiQHoKEgyYRHqYLgc2xlxzzjxVtnAodCwAgGbhsgd8DuuNWKtrrsOIeQlqF4Ay2X
vUlB8ge1cZzF+gChhvuB+FV6uLy1VtcblE9ILVk2sECLSLWcctcEi1EWCUA97rVC7i5//+MYwFmL
sUOQYRaOWvZhOE5NCqvBCQSFyhvYE3atzL/1iX4rDHfDdX0cCjA7ELCZGyg14CAWTtIu0d+hqgym
DnGHOsjGC2iJ3cftNWOCUAmdURZ4OywOelnqE7iYUJ4QKBqCLLVB8FJPKOqUag9OvmtWDjeD1H6M
sXebZ9MBXbivWppt/Iy1CUVtBJ0ZAB16dKkCoGUFtJBdJOPRxhMNPD1qCu9wu2yO4FEMLi/exzh3
HvH/bBnnzsAGfM+0uZlF3ST3JXjqnOkqm6AZLp886d2lW+56dQWRkAESwADQeHmxgiTdtRC/Y4ZV
vEcP4K0ynE/vdwwJyQvsSvR6fBDF0zNJWw8JQIiVwlWwt0ZsaZysDmKW8URqEeNY5pVUQgre9mYa
TXvqXMstqPfa+gOppMMtAMCBouL5mjAijdJWqMWJpHvIc7rTUzBKcHAXSM/diNdWbc1QtPnqRFVm
YasHpX1GoZIcpVPaX4EybthLtxlC5YLdLKF1tYFNmb93HlihmxHvfjxAgKlF69b52DI1xpQCDRFZ
xiHzwNSF7NX+8pZeWx303swZDLwL0FVwbsLpavQ1uiVMDMzdM9eodh1Y1jYeofNXzgcyh0+g0UYf
FZzrEvCRG6JowPGEitn4JVVBCxbCLN1wdx9tYLIQZ9rIz0LVYslJXOa6lYH/AaVMgBQ18dWuf3rT
XkdJiDlbjemrtmYxPpQB4f3sRZa+aQFxt9skQ6pZqC8O0o2BjUcwSlygwD2Aa839OcWJveHqVrfD
idWF+6EIPPQYrY9RmwzHOYIIHLPTA9BZlxtzuWoJaCgof8zY1WXWCexBWdakLIvs8nsxNCA6eDKc
Dbz1ig1sadCEW1gvbPPF5u5BTTPKhPKI43k1qZAWRmhtJexXtveZkfnvJwEvm8ESaQoj4h+oJIcp
8hGXz8/qKFChxbLYGM0ydNfGUsurrk6jqq/DttW+VWN+Z7BuIxexNg70xAAJ6yDV/AHRCCRw13Ag
sCMBlpcXwp8vj2L18wZ8KADwyFwukT+eoVoE1fh8DKJl52iAd+qygbVgAa/PuZANkP3cRn2+ECAC
biZDG3hkguj3FlCqZ8DwxV4i/gQjLcJ3dyh/SmLbd+AvUWC9bYtrr8yd20ql+hZEZHW4AHgDVGGh
lrd8ohRkBJXQYPFoMEioBnWX9PHL5QGvhAr6/ACaWxuBAl+eoLGXej0SbLzc/IoekjDXrEPS3NYp
DXXwGFfmxgqu7UM8wAERAyM4ytWL+U0qJ1eFK3A1xfJJ2PKe1vzY9uz18rBWbsC58QaxFAoQK0Wi
eBi7tjJ5JGN5ZEr7kZQxAKpDxDvr+2VTqyOi85sLDgxVsMWIvIYXdsk9Hrl16GoAKNz3TXDZxOo+
ODEx//3EO9RzrK+h1T5SvV6GM3QLvMT51t7fsjIP9MSKHCTTWO3C0WVHw7y3++P/bxTzmp18X7RK
lo2H70+gdTK14dEGCPnzJrDqgG0BLGKgO/DcRGObClzgMdxPsRMyTDfinJXrFCqbSLIArA1047In
lpkN/KvlIf3VHg3nxvCeKUjmhhvX/Hy0AyeH3ARUVmfNlcU4kLtM26HNkgjqS3tF6c408891T86v
IphAxg2vR+RAlhcCsN8tGgB4EiVfQD78SSqQD19frHVOR+4wjq/TFpR1t42+u7zQS2juBwPzUp1s
Jlk1Y24388/X67CEZGDW6AFJR7R9QBYqAWuR6Ia3UbV3zBpeqmorXbl2UQCRBFlXoPfA4rFUuYbP
z9uxq1nEMuPBVuB4/Fmg3cTIQSDb8jxITftQtNAU1EGWx/TnTP+L83r6C5bESWisj2urwC9oHOtR
K+MXxennIzkg1FD2wR5BT9gSpsYcq+57abBIo7cDuRMyGunGmVpxnzCBFmcduT6464VvSzyndnPT
YRG3940AP9U12eopXF8rY0bnAxADuoAF1BIsyVkH+gwWgYS2+G64Cgxuo66OxGvJLWDf7GCB+c0v
3ZgEPUVaKqnBxe2OjFxlJsTFLu/d1RHPioYuuBrmbPf51u2r0pDgc0yiVn/Mxatdv7FyI1G7bIaa
jwckQpHiBq8W+uCWeDCIACtExgWP4G9/o5b4K2EWiO7e2rrb64646Qr5AhI3iE206C66PL6VewTJ
YcQsHsXgEFmcj6/1gEc3My+JPMWD4dvEk43rcHUCTwzMMc3J2SdyRN8m2lWiarrVM0gSoVr4uSbI
f+cPVB1ATADs9iFc7rQ+1rWmQqA51bseRHCi/vIXs+SB6QRtd6gRLANNL+uKtiGKRyztY6gcQUkZ
TLlbYJnVtTixsjhdbWqZaDSDlVQZvgVoSVcbG8u9EkGi9RudCkhGopK9fM/SyiupKwVHkhv8kD4H
d+NzCk7tm2lKsuNY6eMDhD6M0HSHrczhSpSHSx7s8nj6IS+wLNeD1DSlvYVgndTdtTO017k3fTF6
9cJGa2NDrO65E1OLPRcPgKGClxwhmNvGvuqS6t4opz7wtHRre6+uGcpsIFaC1OUHbPBklyaUPBD1
u92heM7ajTBsbdLQ8AlVMnRCIVpZuJ+YZ6yi3cQjNCfm5XDvmbd63gV142wEMVuGjPNjamoT2Ic9
GJL5S9xZN6R5AmIfrRRbKIq1CUMPq4Fktevg3blw7/GQtmlRkiSK84M0juNGUmj180ieIEYC+coH
vbCR5ZmY0CcJ1MB9/xLXf3EBArT73r4K1NRSOBplo0pPxyqJIDeCNsaJVS8Ds/tbR6IN5LLPWb0I
oXUOfiAcVeQBFm+VagTfajUYSTQ2pA3iApC9IcvkvRu3Q+Wbqe4nPDkMDiQ3eKdCO4XQSZVpzpvZ
d1sEM3MMe55rQ+cjkEJz0RIJKnNxoobEqfoOciNRB4LwEGWONkjMqdrrXuGFrqvELLuSQ9uEvkAY
a9jwWmvnGVYR0gACMKNazjcn2pTAcBx7LHIG70bPOUSB4jDJD5cnfPUIuFjT+R5EAm4RxycCvOeT
KpJIK9tfXlqCFZi+ZTUKbm2zkXlZHZAHNKmlo80RDSvnAypxI9u9lyaRnlG16+uxeuggqX7d1/2W
dNuax5/z2Igu4PaxeOemRtKpeuTYRYnTDQ9NDuyMXT/ajTOGDF1od5LVVmjKetx4sqxuXwjSgpYA
ZeG5NnVumBLu1Fo6JEBLFY9VQsMcjTltPoILsApblCFzF6opbkPRUWO0IXiU9/Fofh6/64G+y3Xn
1g0N2bTFoqZJ6VVTlQs8+KFaAG4S9r3eevGvbZwTG8vmoArEW7HhwcbQHcpe+bZT+c54ZfbphktY
c27AjaCFFQktG4RP51NqoCtIzwoDJers6FqBK54/fwJmJgmgkHA/gwfo/PtIMY9ydFIR5Yk6NPUr
yqK+3n41thi61rY/2GMd0AaCC8+yF96EGdDsUvEoIjOZ/JnxEJhqAlDP50eDRwo8qI6H+QfRQttk
BaOZEpGEAJABHpcrsLhZW3p/a4t/amVes5P4FuwbsjDNXkQ9FIOkLcN8+CdNEr8gv/9iOMiVAKsL
oUd3+fZSmlUUAqJ7UWqGrgxaCj2qf8b2b3wtMibzOxIZsg9pkxgICOnUTR51etf5VEKFwGx/dHa2
8epZ2wOw8c5XhkB0WYZM+WDSAXT3UTE1eM2ZrPZNWh4m0bxcnrdVR3RqabHbAJdQkupDHukmeOSH
DKpC3m1PqJ/l9hXnTugwbT9N3vMEku4q5xDb0DcO1trBndObOFozD8myxseatNFJPuWR67U/wGb9
WCZbCOj3/PLyikbBA6R3gGQBLre4JPXKhtIVL0REa/uLVU9hNoH9usbwsjLAZQO8utWAnXO4NQED
ygZ6Lcr0ami2aBhWFxZvC5R90TnwMdeSghIDdBYiKo0aGnqkDqEWkYQNMMCXF3bVEEKRdzwdIqSF
t8pExjl6y3HyhgysVjZne3Rpglgj7rx4w9bqAgKMCvDeHBosb9FskqyFmh+Q2c2B3rf5X0StKDP+
9/nFFhWxG9vdgBtE6Y7fQ6yk+3Z5ruZb/sPmmPW3kYRCbX5ZOZBp56jCYCJi1fTbra6pExBRXJuT
veubdnfZ2OrCgG4NFC/AiXxAT+iUtYNOgUB0vQf0m/ha85CDCfGyEX3dCoI1RDYQCF622zcdpzlo
rgqoRGm5T8vpwY69A3T29hZTe4tDPdMffajmQZnKmMhdmegPcZkcmw7U95d/y9rsoowGKThkF9HM
Nf/UkztAxHHPCh2N9B666Omof69LqHGNeCzshtr90yU5+YspRkHGfQd5AlBknltMtR6cMyhmRCO5
nUFFlL9axj+XR7V2s9k4w4A9OsAlLB1KBcmgVg2I+U3vYGQ7Pdkb9GB+UsH2PXkzZ2Qhd4/sOQh+
z0fiMqge5LUlIhQQD1A0PEBt5X7Kt9gZ1sJgGykupIfmgNQ1zs3wWEeoTamIhP6dOkkQszcNgj+J
+9o5wu/0cWN7rjmMU3uLBbKgmQbdOw8OA6I19h8D8lSXV2fNwFwQgBa3h+LqcgeUCuevtrP5nr7i
7MZ+/IvPz3yNCJ/BnLl8DAnhqZnvIkPc3PsOCEuqeouibnUE/zOxTIkj1w4tFA8I3yJpxdU41Pm9
kUD99PJAVrOriJbQ8YYCAJzR4gGE0z5KTQImYnPhfh/jgR8JJyKwLbBqDFmcHcB8pENMM48B8+HW
vuhGiONc/hVrzgppc5RuZ050NK2cbz+m6i5vHYVoh0wBgD2v2TQcC4hdXjazNqUzv6mBuArgq2XK
wIUkrD6JuTEtjoMR+YB+KyuxZWH++4mrG1lTJOi5zyPEnx7YL+z934wAVBSIYYC30Rbft+PGS9yS
5NHk3eWQ4dzIDK7lMVDQntuHUaP/QP+Vm6VKmwrRrbJuvbT1HdcOIEXm425IyC1NjcDWN0a05kZP
TS4cHEOozUsKsG+L0MQrh0DIKwNVPFMdL0/dagR4ammxySarBZxPtHgecvdYyOwItchdJ9J9x+3r
HgQpfu6yaw/UApS034rCCQuPfOnidOPpv7pHEIIikMWViLv5fI+4DJKiZY/Q3hqaF5r310Cib4x1
zQQ6HFAeQuCH/xYm7Jo4ZSUAE0VHVvLFi0UMkUI1fL08o2uXBhr057AJrfRoeDofiCqBmYH6YhYN
zhAm7MVKkX29K+3b1la+S54uW5u/tozRZhZnIHGAZwGB9bk1pk2sGQRQc6ZTgB1OUSg70asky+9Y
Zt5QUEluXCFrddmZ+fI/i4vDRkmD+nkKdNuYNneqEklQaPJ6VBO6EkR3M9RsT5Tjj1JBGdS1oCvV
9uHlQa8u5MlPWIROhhiniU8C3BrSH8wwERvPzPXvIxLVUfewgRI6n1RbmaAC0mvcY+zJyH9BonJj
Etc8O/pU/jNgLAy0WUtSiVXjYoToWFlcgQj6l2ltkS0sTzeABTOBJdi359KN9wHapkmVIdeLzoem
JfaOD3r9xOUwhiqlILYE2fs9yjdF2MjC9dPEgZSE2e8rKJZqlfrNiy7bWLmFX0OrBzDLczoYOFkg
ZZdBr5lqucxFzqOeGcVV1WftnatzO8g7UH5M3NkS+1i1B7wILAKX/aEUQrWmE5KVaZQkYaX70olM
yAybV5/aj/+O6sTKYjlToxqnsoMVXf9Np9bHQ+mygcV++WBgccqlygeUemFAxjOi+EVXT1LtLttY
Hux3IzPmblYYQLz7Ib/c6ImkxYA6fT/eZLy8t4h5cAk0Wauuexggda7bcRjz+BGRk98U3svlH7A2
yHduLFAy4ccssXBt63EIxaGGnyddyLh5aNyHany9bGRtQ5wamY/+SSjipiQzdWjLR8aInmye+skI
jRYSEfXlsqHV0aCETfFuxslbBm+d3VNInNIkkrX7M+Hlb7SigF1MRZfNLG6bfxcN5V9wMyFT/aEr
TC+GvuSFmUQp53iSJApPVYggcv25ynsohph/av2Tz6J3mxYypMgmI9L/0G6B5SkRUaAQQZ2f1D6m
/Ivg15akfk0bv3ezjY25NpMoPSPRgfAOfH3z30+WrCnNxmN9nUQ9xFDll1R+BYfk5VlcOPx/RzQz
RoMlxkP9b3FnZ3pfg6kdtSJI1nv6c5F+7mE0f9/FswjTBXDZTMZ7PoRCT6aRQnX0sU6Zr8+sihsh
6soA5qZHY+57xIW13G15UXTEaCz6KPqdtne3fMPa5/GmR/PmHF8by9y77lXuqDObPubq/lZ9Eorx
PjtAcUIey6AAzCzJOwfNLHStdOkjSUDl/A1p8curu3LmPXQ6AXyECwAdQgvvmTokNcekB4zK9uP0
F7CVBvUl+1zQMI/izMo8hyfblNGBFz1TcF95cYDg9T+uzDaA6ivLABOo64MrH5D4JYeg0mK8OkEd
EjkjWvPM+AYVuPBv5up/JhZzJVjTVtMAE8y4NtGAZwdJcWi3KsMrRxrVgncWKFAT4mCfzxU1VVUr
oHIe5/LeaD7F9VX9fHkgK3MFCDK8L5hbcSKWKSLdi9tJosL52LaBJY9Qi7z8/ZVNRecrH1UINJJg
FOdDQC+ul42thhNXvmmk9zV6XSkj6LXPhYrYVlhyIL2A4UbLPLDO53aG3LOZIRl9nH612UP+tVOf
dh0wYCMlivcD1sRcuFdme4W0mec9FuyWX9VbzRUf12HuVJvF0NBYjufzYkPpeC5U6BfwHsH+O97Z
WzSXH3YSMhaoOb4LBEGAZJnQHWzixTmvjceuvLHejP5G93aXF/rDAGBBx9N/Jl0DBfhSdlCSIZZk
bKzHSiYgCIGG7vS5p6+JfYQlnhvSsJ3gYRdTRBzlJTLVrUeR+0pcCW9jq358BWCFcczMubUKBbrl
9WYrppoirqbHJO9CATGbNDmAatgn/LqoRz/z7vn43Gvfmb2T8TGuN9zWx8hytm9AWwy5VHBtLgFJ
yp5AgiT49KjbT5Y0wiS2g2m4maCKDQLzBylD0Neyzwbl2HczFBQJb1DjfARh6gRd9LExPDrFroAO
fbvhYFZ2Hr4KVA829YrkaJenxBJdNT5qeRh3d1ZzTZLPhg0YAi5F4EiRikTZexGWxEVPzdgCjj43
fusmD3XydnlvL8uc89aDBYBkMBTT/sBUZjAo+bK6H7C5pY/mSMiJBXjA9O0DmR7NX853O3V29iD8
sWHHy7ZX5w9vaxBOQKAPkcW5YwO/cKmVvBoezY5+VSOym6PzbMotjvqV42saCLo8kPBYiFYXcyhG
yD0Cgzc+NrWmsFBcXuVZviVxu0jDvM8jtjayItgKM/LqfDCcCtKolIyP7yrnLXyR9qalY2BrIGwZ
ny7P3OqQTozNV9NJpOEwqI4XoDZ4TBooPosQ6rFbHmO+vU7SSv+OZ04H4+pBw8NyPLrEk4MSG5ub
Pns5FOed/NDV3yu996WRBGJkvmj2WrMRh69O44xbRLMNeA6WlMKqR0YAxcjxMema1HeU82WAdljm
lAFKnYcm17Y8E3IAy5G6c+CGoBwKULjMl5p9qoJEtJ1N0yOZIF3RxNn4B8zWLoM8si7BspmBtdXD
HPMhv5+yog5JmudhaaPtIYMWMZiSOhUMFXCxrRNPO2TgRtCkQvR7KroCNSJEbDP/cn1U6F73c7Po
nllnQoK6y+WRC8Pbsb6x7q2x1yMT1Iphmyvvrhw8dcx19tWsmv6bsMzhd2YLerQZJ1+z0fpN3D7f
QeAofXKSTOyaAYAsF14+0O0ea+MVP6tOh8w0MJqVCLuyK7ifDSI+TrQSe8La8qrmg3NkllR+2zlT
2Dpgc6R8HHe1ZpcvbpPxwKpTCwx8popMMdi+aQgz7NUIAeekqu66qaQg8HHovsk79zpWEI/Xy6IK
IU0Kfmuaar4utH7n1rN4n2qJsTdiAoJznY1PLk/5U69J/kCtUfiWxf6UnoZsoS3zh3yw0VWChFQQ
a2AiYhnYzEpgTe+EmVm7SmQ0HEy7D2tozO862f6DXow0sGyhh9Ib9RA+FfCQRMS3IJLT7oVRaE+N
sG4ZUj/VtOvGYri2aCx2nGaOnxSSXTmsHY8mQnaUY/Q9c9yZ0sH7bdtiCnkquQ/6HBbmKdd2qWZj
SvuU7GjXZK9Q6ilvB7vQkLSA2IpvOYOr37acP6GhzAxyZ4gjdH7+NMusP46ZqhSmvqGQl0d+4Eis
LkFFJPlORwk3O/TVqz5xrw/a0mJdIOX0fZSp3QSF7okH4pE+BCzf+Ale3sYKe8+gP7jHtO8GAIc7
0kuSBmR03RdjNIqfsSv0L9RryltNYDfWBn2TWtF+m8wp8TE1z9gY4y4W7ZsgA3mOs3i6FWzMfnii
tLwrk9ttaLvd4ISWzT0fe9Eoj8hD/UnU5Dz1DYrinNE+FN7IjqgNqMDhyjkgjZM8FVrqVT6t0+4r
csbNT15xFWgkQd5FGv0/cYO6KhQoSBjjbc+gAp+QQA25e2fW/bNLhuRGcjASPVRWxw68IqC9HUDs
AL0RdjUIIcGp2Vo7vYWXTeZNMtpuGQ79+FhZpcI881+ZOaY/CuZ1DzPs1EdTov6SoijqXMUA4u97
s3Kexxhz7zuoIQJ40CX3RC/Yl7yufhhuJb41lfE9i4HwGfuxCpQ1QVK+J80+wypNZLD3WKThAXNL
v5ljawQQYtNDbpVtCDnNcg99My8sM+07RNZtOxzbBhpnvKsCxMT4R4LjlOUt/QpGNu7rnShCDR1o
O3fQmh8MJ7MKqCvYnVW3HQY6V868Hn0tP930p4IXBvm3r8w3ltuTb4NeI9R70WGRq7nE1uW+07jp
QRdpE3g9VeHkxGVotzTdt6OVBwV4WwI8Y/S9qWR9ZZbUCjOWuC+NlWrXiscsyNnIgqIxLTDQedTv
pzj3KzZowVQ3IB/irryWXU+CNHfSDJ6wgZYv7/kBhO31t0ZZ5KeD+qU/WSkPhVupwOA5eGES3h+m
3BMoahWWjzOsBdxORWA0HVQWa241z2gYagIj5t5B5LIMZOcOfxSCgxuJR8zPruT5lWkktk/bMmOQ
uxFtMEJ+/AjHowWlnfRoc1X619QsmjJANam7FbxOftoEd4/P8ZwKzFROByoddW2mtX2oeuLu+lxX
34wu69pg8Co9JEq1Bzb23rGyEyusy1Q9Q/TC89NMZl8M0fKD5ChzKxDt3ygguKIh7iq4cTIcUVr2
glTvtPsuS+19TgCOF44zRmnedGHXelBgLSYn7LysfFSkda4J6FCPbUemHauc7LVhvTim46gHQ2MX
AMFq7s3Iy/LaaWLNj1FBAFClnsq3xszh7MY8DYnWRrY+FEEa04gRPQ4hmv4bYmvc530BHGOef0OO
V4BJh0ApNnbaUAmL7zXiwmvQYrrP+pb7xCt1P6trXAzNxO+a2msCvIuUb+Ro8CjbDNyEVlzsmrys
UAVt7PRa1gZ+E37UrUrbbs/brLubjIaCqceTOxPieDtw2YwBVAnKMLFH68iYpu9jgC13wPQhSGJ6
9wO3b74bk5TvpgFvIZdUVjBwku6qDHtalZZzJQEMDQbHghwSAWF/AszQXa26PHBkQYOGWn9y6kzP
0mPyqUorcWhMmHU7ae+9WCt8yrLha9Hmblj37eSDIkK7jxPUpc0u1a4yGreHijTVLoHXu6Yt73e5
UM5eAlW/b+D4r+RMT0Jk5lxZEFl67kTXB6QBAguZa7QHV9g7TeYaOzdRTjgJSOKQER0uQV9BRWcw
GxYC6AQYYdxat/noEbS44x87dotgTIBDoiV0IUQPpzGSTF47dNB3aV1kT02KLjazqav/I+08e9tG
t679iwiwl6+kii0X0bGdxPlCZFLYe+evfy/mPO8ZixJEOAcYZDAIhlt332WttT9VeVKg+TG1r2VF
+UsaTfWpqiV+dFYl207omu9xOwb2YI6lbUl0q420pt9nrezDmGWybNnys62W1JkdF1Z2m8ge8FAl
L++KjJhMGa3wpmITc6TD5lmFn/4j0tto01VGdyOHVm97MiJk0dT+zDWltunHFdmyxDYb4ly648h6
DglDeVcYcbBHT4y7uzGnGxD4HDIw+ZsoaxRnSMvJVqZEvW0yoXvEidfVAzWgsbeDyIt2Sq0/x5Ff
HIauLbd5I7Jn9QkGu5cjltmK+qHwlW5Xppphm52cPkywDB29LoyNkGspDbjwrlD4FR1lKHAh/ewt
zkTAw+qk3pKd8nYleJhdb6qtLYqJaY+ZXgO8acGAFZq1LQbdou+r/sOcuh8V5Ka3rvMkXNGQK6+V
xX3V5RE1JZrQjWGB3FxVqHfRGPgPtRCEeyVu88/xJHiOrLXNPk4yxUlrq9qUfhhtRDpn7TQxr/YZ
rZbu8QrYgyMcxaENxB3KRdaWLjxPrR9Ymo0uT+gkZaXtQy+nb1gObXMzzo8NqmCs6TjgQwyx+mlQ
KdirsUCvAcB0gqN2EFVLues3nh4PW6+uw5usDlp3ihLvJq/b+jGdaCskVI3+yDkat0Pk+8e8jsXH
KssDJGtlYRdJQg9InbrhSB8ow04TMdqQzih2Udx4zaZtjfZ5RLMn0XInUbRjiX+5ldqg/6KbYTc6
OTJi3xRjrF2pbOOfatHEX61J97daZE2bXgx+xFIs2Z7QJw4+iOJkpaU4dYcrC4BOvkFXx9o1lSdu
qbkHdtnVxkabzGHbtOHgeCkMzq5Q/V0kILCCtph6Y0lts00EiU1HyGZLXf425hbsl8FKjya0so2S
BRTM1WlElaUw7YH8ydZXc2EbSGO41TU/EJ1eKmRtr2bj1O0Q+C9Q8x48Ww38L/6kQgtomuoNNyLQ
tiplRjdQo+5eo9tVcoisqChwZmn7RZGz3UQqkmpaZdWPlm/87Ku4t4ucTa96RbAb2gGnFAjnjWf1
PDspz2CY5Pp2jLrmFpJX+9znQOkMP8/eFDkx7illNC9GIySHus4nVxf8ULdjNIbzu8qfNJHynFc6
UV1PkgNSLjrWAxdCIE+D05IW4UmhuxHaKg1sai12aySTPuGZIdfmFckuIKF6nw2d+dpKiVc4UV+0
h2HwUcppPLEvbdRfwl/IPLSuKkAoSHwjvmvKDoJj1Pmh3Zvx4DTQf5wSD2/v5Y2ws6qR60ELdQdl
LnMzyVJ/k+RlcJNbfb1RY+Nbw1548IqiQb7KSz8P6AHdd0FOQ9V0zheNXfgaRO24GxQ937STqaDY
XYovplyEruwLIXp2YUA4VLZ7ZczMrex3+WuXlEThU5o5VhHPTk9r0C1Jsw5BM2Xb3C++CHVVb7NI
T++zqC3u6C3ZPBDx+Lz5SnnUkmp4NvTSvxWriK1SK/FtqUW/+b+iTdArLY0IOZtaMHZ7iybet4Rb
pVsWJZ59JZn0klJ7bxvEfucmYy7YQm9EW0VuEjtVCTFSsGuviqfJO73SxKPFwX5pRD3fBoGXbrKo
DzahmCJ9N5TdnRhP2W7Uu/FTqKbNJxWsNtenKtlZ39a7KvYcMzJv4TB+jj1V2LQRzaR8uY+dKM26
R3kgVqq5Dh1IAfVOlhN1N7eRd5Ra7PeB1kkbr8l+eXHVcll05SGvQukxl83IScR6M+goWlZT39H2
y2zuFSlovidZDVA3LJUHJHZNgEKZtIlBj/NUD/EhEPPY8ZugAFQu7gNJsBHJLWxhkqdDT8Fv23hR
eRCs1t8pmof+NtDRT5QGgFMBV98MTZXezUCMXVJEvmNOvXkvFVG8KSLL2nV6yLOO3MSLKmU/o7Ax
j6LCNadbBW5LXwoUdZXkdvRD87tcSSkFba/dyE3VHPU0U++kzGoORiv+0o2cC7qtpEM0KGi0D5Fq
k5BLdpNGy8+ASotjZY1qa1U+bvW2DdFTNPWtMAzS3tfE1g4TM/qtyi25f8UXjqUeR4cwb9Nd7Pei
Qz0w2NZ9NNlc4cK2rngYQq3OQKw2OKEWLSwhl1VuLmnTjTCqph3EhblB6VNwYitIbmlHr90NZlDY
Xl8ENoD14q0pkUGAwOzdTjIsuklMpoMlj/F3OrPpO7OShnvE7X+PUZy8qorAXGrx596qhV3eej/a
uk6fKyUqXNCLdLMcZNnNZaOzcUf9bSfr2R5H3HdmHdcN+ZF+AyFKsSXW57YNBbpL6qVwaH0k/Wwy
J+KjSJbSaZu+2SRS9hhIvXTrwV/b+tYoHNWGpIQeqfkdGej8oVOj/ikNheFVa6TnqUlp5VmIqfXs
WepR6UThFakaibaBSY6IX2QFbhD3b1YQDA85VA8nUr3fVha3dzD/hoPcldmtypPlhMHQ2zlNzxQ6
Evaz5GdaOzmTI2C+FY1b3fP7TRxFtJXIosLJQtG0+7ryHS/UijullMR9l4mmUxZmt0sDL3ZKRfus
UPy5mcIk+40EmmZPYzOHXEGyjTW/IxSryqPeoArUyNak2XkhTZ90Gsrd6q0UOXi84t4w0t9VEls3
nVzGm8HX8cvCWrkr0XTepYJ0HxR96ph+Ibql0s1TaIy3jSVYG+T9vqfwFfYJwdcuqpKWpIISO4lE
AirLBDxuIjDtAKZheM1Bm+28SSSiHKL0aywI1RdQq/pB52zsqemVdl5a3VHAn7LD2PM3ZlmS3upS
6YYW69MjT2ppd2GqP5UhzeaIXL272DTlbVoMwo3aGElp93Id4F0YwU70qxw3IGnssEitbUby0/bb
8pcZtqWdcMRvBPJMW5pgoLIwVMJ2KoriCYd5sgUQSXYpsqN8S+ttuRqkBxMew32QVuHnD2ZK5+Se
9YfgL0kz4P80U1oNva5Nljm54J11+X7KV/Kkl5KHcxcEvgw7Gd260+9ntV/rQGYmt2kfh+g2kFdq
DCvfVxdFxp6WmaYU8n3rmHjOsAZzPkvBMz0WdSfE1eAXnRFUBsPkjRu8ye3zhEzhQRF3Y7SGdbs0
hvdGFgXMWku1Xu8wEgdOLNhrYntrn18sgQVorB4aPm+QcsyfSv/t41vImgs8INqlGSR9usSjUY56
TPbJTetvbq18//DXoTFA8kIx1Jxpjadf96q+EapOF13EI7/JpIfIgH20ugiHd07jU2ShloyVUxO0
mO7joi401xPTIyUg8uqj8vv6MC5sJGyASaC+Qiyy5JhSQbAU0IKai8S2VLtVRqbi5boJnZ95UpGY
h6FAMUVTDFSVOf/9u6JHq+YqTV5zzW15I1FpetaSjhx98s2A27pScz8HVc2CIDPtAzIjybfFtTGS
aCynItN4IIebOO0Ok9c+wRh9kWv/hzi2pCM/2sB2ZlrPwEgEsbEJd+Z0eGIhDGaklpqb+5GdHAL/
5/Xpm4/Bcvooj3PGgQkBV1jsgkSO8Wcyz3Dl7OdE+75wtMml2gMHX5TIAq1JxCwZFOAW5u7yyLnO
VflZ/Od0QFphWUkWiLqbdYa0LWUPHrdeHTSP9HAebOOwI2WbvQyKsO2zwnOuD/fCrQCUiOidSQX/
sSzak9VtBJ3z7ALRcMb+EOkfbIfyn/G9s7C4Fzre9KCPZN31QS2lbEnjLzY8OmRzdYo2qKAnTicw
x1k2ySaxI2jsTI2lV6ngIM7vtx9sXjcX+6B9MF1/Gq9QMz+1NEr4/b3RKm5NCi0YbYE87vXluIRA
gENICRs0sgFjcbEboHdWYlNWsjtRMvPbfZq5WdXbkAqnotxpaf1FaNKvoqfuayvbB+Tz1OHX9d9w
tiUodXONg74D4qpoS18gFkuNMNYaXZg0Thyk95NSr5QTL5qgfQ1se5jwYAlPJ7IgFiOXoIxuXxe/
xco7GKm5vz6Ks2twHsU7E4tyNkijyE8qeXTj5ruUoVqUHYcssYMPUmr+UwB+Z2fxahN/mGbuYQf6
OKFziOO9cslemizc57mrpESVaintEwB8QOghxMKcCvTh2MPsXmUrXChko1nMMZqV3Hhnl/fqWKpl
mcq9W9WGn4E1o5d1OVQmEb9V13YWBOVNEuXJ3TjI4Wuuh+ZO6bN/ri/ahbI20mSzkAR8MhkllNN9
kQp+FsFaB+pADsSA5WnKOL5qZCtS7XTxB7ufzGunKliZOYt/eF2n5qCNy0arK72roT+M1PnQ0qqN
HH7dflHXdMjO3pXZFuAxaBImG3N5sI2K1ghSPvTuMIifZc3fVbpe2RqFKtyMMbK1PtuEevJDmtba
t120DDceTBbe6xksuFeVooKg2bstDcL71qCpp+To2a2H2lH3VPeZ4wnl9vpCnjkGjBYSxQwoogXW
GZ0g6DSdspLZuyrSUJtsTB91VMqDHIFCs4HzwmVG+2j5g2rvfxZUQyaKWxr1bbbR6YKqdd2idGGh
p8kbkOr7QPbtSJCJa6UN/5l/sL/bH3szMGcmfuP+LH2txBqIpA2F/Qr7LCUruIapO/MXmUdQ/hTb
ZngjFfXTAVGw0rK2yzn7BNWmhfBFQ+K4+bAXMJuhzsb7D/4XsbxTMxwB4BZyPbiTamyGSTsiMn97
fUdcuMUwwf0FaHwm1S7u42AUqHFU3eDGRd4+jSaZZOIR//m6lUv7DtFlapuo74PGWVhJLa/SNCEf
XLYkJdAbrZrraYeibZ1Wuxm6t+vmLjwy6ntzi8u/acduDL1ycKUACMfwy5RfRkvfTdGP63bm+T9x
SlkfJBIBnuJjS2fktVYsrMDXssEltfVJ8wou4fEtKtTPRi3R7yx0rM54TMFUO9ftnjuns2EVlWye
BQjcywOVJ12S0BF4dEM6S0qeQCao3GpaTabuZ2m95vimvvKPusYTurTtYQLgakEHOMdBCoKlNXUo
AUmcXiWiFq36XawpvlxytWgLwFYEacmWXyJidTGkftlPg+uLR40bWK5DR0iOrac7oVHb0vSkZzeK
+BDIv4X+9uNcKK5ibmX+VAmWkZ87PXNqn1eJEoqyW2YotJL09cPg5vryXThzJybmaX4XCppNOeet
J9k10xrO4V6Qn64buPBenxhY+HGVqiStFjAGKaJ0pOyC9raHFx1Fb6284hpcHIsiocvNM0Z4trii
UNCTlYjKoGvoP3Tv+xouceXz8iKBNMTWZI5ZwuftQo7sKVlLv1zY0pBciR3m+48wYuHYh51KGQv+
uGtVQIfLsZVeS1BCh7iXtBWChTR/a3FdGHRyxodHvwONsIWtMa+zScrFCUi/ZUvhm6rcT0K4C/LP
avDTnOaaWXljAmxTV1IoF67fE8Py6YaLtFjxB62d3Cryn4EVbwPli9e7jVzTXO6mTVbCiEvXE/ag
L7AxQIQvmXiFgDhUmdSTW8j+P3os/lPQDINKFqWHwLfDKNtD1v4xeeW90oF3ub75L2yZuUMKGSOY
RPTqWezI1io0M23BYMqwZZA/W3lbVj6/lAvrsjgcA5nPkzUgJb1tzN9/8ftx+Yk3QeQSbJ4ull+H
dWT27eimPj1jBxGP2zfXhGTmjyy3IoSJ/29EWZyrphMj0epLgKoeBgAyf8pi7ZWs/c8hoNwhim+C
NUV2Zg7766O7dN4QjCGPp7NGZwoeVUXxQPIioPT1Vx0fu9lTTL1u4sLrP2vS/NfEvILvrle11vWh
q9PJDY2N+r2S0Fm/qbWVPX5xG0DE5+JA8Akv89RILaWyUk8YUaaNNtJUfGWeLg/i3+8vjqw3CmKh
oVvk9sWus/a+tOtRdF/L2l1ejX+tKItRNObYZh1WlHIrKnb4VVkbx0ULfxzYufXOWWY110e44sGf
eB/4emIG3xK5fpQqbXt90VfsLHWxzCCo1akcR1cjjhsQ7/OpY9taULt/Y4eYDai1cS6s4mU1+L4W
OL6WP2QAp2sXgMp1Exe3lvmviYX3avmVgawoJnyQTnWc29paa7aLmwu3EUK9bOHBLjavAPAhryOd
JAzuY9bLYHb0DV22e7n6i7FwEZNKlelgyIV2usFiONHjKKgUT0ifAr1b+fylVX//+UVckRC0Wimw
VvD2xkb+1QHIVf/iNplFrpgl3BuKEKcjQIZWCccoF92g3ISF498CQdHX4vJLSz6XBkhk0qAa/uup
EaMTpiivqZOZExglsSnsyNRer2+rS4tO5g3mJelY0g2LuTITzwt9yRdd0+i3VlTdRF5uh5a0NaPd
dUuXRsPLjxdP3soiPDodDehZEhDCSEmrMru9RM+qjU++cUVO9pIV1Fag8xq0lz3rtybSiloXQryp
vt4JWwBI1wdxabpYC0mDUU3tdan0oKeAI7xJm9xRATjql05iGNs2v9GbFbfw0h4mKUMjUcJIk0rT
6WzJdaapdM0ZXEr6dhd/z0D4ZOlKyLFiZHk9gj+ulbaYjeToJZdfOpWkyFq64qIRwqaZjUX72uUO
w1fPOlyVgRWpnFT4jS27XKOtXVx2HDwSr6Rez2hXMvm6CKbe4JqAhA/1VMh7z29/X1/8+Sws3SNW
479GFjvYKw2vrXQC3TQm9Vi+ZYAOCuWNlbHyvzFF/RQBS+pnZwFIr3apNRnA/qNhpOuZWN1ZgvTU
5dMDLU5fKzDQ14d2cf4sGGMo/KBDtrxqiqRSq7hUYUZphW1KBIbKyqV88eT8a2GpDByTBawh44+u
ZewjYTMh5QMwcM0Bky7uNnJ7s2grvvZSndujzXfRqExcFozoKpsPvT7aSVJ/8aukufPaEiQNBRMy
x6n5VWhpQ58CgbDTYTD3rdVCr+k2kZG2K47bpVgLia0Zj0BuBkWG0+Pc0T0vFlrKAkVa/ZNK4YNW
tIEjGE3oNJTDbIvGF/sySz8ehyOL96/ZxY4d/aIHZROMbqX1DrDE7Spr74/W7vJQaDPNkn1DSe9P
1PfOrzassLUCeDaMzOvJeAJUy0Yz3eFs63fiKNV3NIuwHkG+Q7UIwccMmZBuozSGHE9Hx70v56Uj
tGr0dn1HX9oIM0uWqvocxy8LMdqEwCXNCDhB/V3wtS03YrD9CwsoOyBSgqY2mb7TNQ0DKG0hqjKu
BAg1NiuAvq95vYZmuXRuaByqkfeCzAfX+dRKaYIk7yzu6GSQNtnUHEj21g18iw82pZjT4+Q6/jW0
2Cu+mWVNF2HIGwFuiPkGbNRxSAcEZSz1y/Wpu3QcZqFjcpSkh5D1Px1UH/oT9zUlxUwQHuSe7keW
sEcb7qmUqBslffRFFMNv121emsh5naCxwkw4S5v7ZRd4ZgUlMvGOuYo+qWijSk4f9etmLpGPcVv+
a2f5qIrWGMnViNcW07Q0h4hUg0iz6KUsxp+N5E7JybBw4KNDl4i3RbOmOXxpat+bX3jx6Vh6HiC6
yQW1Wo9ONX3J64OkbVLZFo0V/+HSq8F7yGTytsNtXezNMB7KUG9lAsUK7ZFCbWwix3BlQi8OiEoc
qvUAfcArne4VMwqN3PJZN2Kvbq8IwnSvlL7neEpD+ihOjG2k9vFznQZrqiEXLeO44OpZ/LF08pUE
lp2qMZVVfVPJjVNRN5jkl1BS6bTrSsaK63rBvcDTN6hvUg6bw4rTgVazUFTrgfnShCeC+3TcFdUd
86p/WHzDnBsR44nBR56FdRanT230oUYvQXRhPThT9RMaRBN8vn4MLmwNaNZsC6QEwAwsO3DVojTG
I0hkN59evGmn9bd/8X3477OrTyS5VHEucj+VuqGU3JpWIKNdmvb/9v35Nnn3rInV5GetkkiubEVO
LA02PRP+wgKKjVyDuPm8UAsL5D/SZFREVwxim+bxH20vM1/oJvpwKGPQim8umpwaKMy6T1PFkFzz
YYwUW4D5dH0E8wcWTz9bdf40b//cyvbUQCN2Se2pneyqSWxsWiu99SINtm57pwzaTaU1sVP11gQX
Mv563fKFuxzdI1Blc4WNkvViaHQhFjNhhkdOUBF6R/8sWNsu+/Q3RsCV0VWZitOyCKrEnhQZQyC6
idjSZ2Ucb1tP9JzAml51JV1xEC+OCNFn+nNwLM+iJLW3ZEEEWea2tf4JKffnmUloC2l0HM01pYUL
9xpF8H9tzX//bm8LNcxWeYiJ+btvSfJNqp5onANOBMWKFK2z67N4wQ+j1SAJa1SJeHeXSjmKkZlG
ZYA07UogN7Jso1Fud8EHm0/92eyU5kCzIhg3t5A/HZMMN8TwJooLmdI4lgWx/OOpXZIKNPAFDjLf
Z4vNXvkqXHiEwN2ZK6DdRcNad5pLN+Z7A4sbR9EnYAWNMrlqudP7Q/Pr4+tAYMdNwxQZ6IWdTtBQ
9UYzepS0ordRPJiK6631frk4AFQBJfYwJehl8tsy+oC+ZtSTzPRnkdlastYv6/yBRMyFjtazYDH/
Xt75kuwlEZJCxlELoQr4B9/6GkLlVoJhM3xY2w6QEcZQ7lXR2zm7nfMMrqQUjvoxlw7hXeh9eDed
fn5xBMMelY0p4/PZvQmVe81nulAun5XqybKBQKPYtnxcrGLUYX032hF6T1ChHzEdW9+HWX0rabeF
LG705qc0c6eFOwliqTS8fHS3ndpfjM8axxz6XK8dBeu1hNtchYc2lT58tWAExM1c1wO/tAQ0d1af
lVPMIKXwU9lCz0zt2Hi6PpA/UK/TR25GVcLNAo+Fp7GEguUTYIsIF/hIbr7cVV2q9+D6FO05aMPo
C7MM/TVPP1lj3XxuC1nBES3CwBYSyXOmpICI31j13SAb1SPAWqqPkxeFX1qhNfeNOrR3ahj4bpO1
6e0U+ele86t4XyhA3MQRxAFEcbm5wRWpx42WjcNhwHe88Yn47Ro8xC2NYpPvXRn6T1SeBmr5pvQF
PXXhiz9qKCaOQeF2AZKZbTUltqcnkBX8KbYzen7TM2k0Nn3cStmeh6eD3jYVjxFcR6DMqvI6RNZz
kze/w16QbSEQExhzU9hMO/JgwW01jv5bjiL0XTWa7S3dUEOwTl2p/x7Akv1K5FHYXF+J84dkzjGI
XPJk+ND/Xbz5RgbbSkw1Vrs8JrBGIXN/WBCSQ//OxDJ0U2qvyoICE9aujaFL7a6P4NL9RT5ibnZG
u+0zhyLPmcmh9fWjKPa7ULiZyl9F2tiqd/BhIV63dX4Zz0P519biAA5loyZ+ha2xM/c+sk26vBKX
XbAAQgLpNfJsOIHLcpGU+5lS8vIfpW5XbLU1Ia1zhwivmFt+NoH7sFSFNPyCdKEv0TZleG4JgUpt
RvncqGtZnEvDQH8VDxYJyllZ8fRdrKPQLwWpM4+h+K27y8yv19fh0jAYB+xjPOXzVp+k94Ui8C39
KKH3+jSYE/IdSLa/TInSP2qdmKxoTckyv/f0vqLfEY8jUE7Q9eAtTsfjta3fTUmVgZIqy6e+GG8l
E4b0tgrjCfUiU0S9KXszxSLe9lNcPxoNGkpRlgW21yBTJoakC2qztp5zrihza+pJuRsrNWPyTcNR
Cjn+TscF+WmWPnByIW9frk/Y+TGfb3RkskAhzFWWxe/3E6nphHRKj4gGiLO2fK3Y1YeLKzTh41In
n4C3COTgdI4CfG0VQmd0NMTSmQDK1fqAmsTm+kjOd9ZshVwM/tAFdyWrglyOWiM6Ct2dZAVOP338
SsQCLimFOygIZ4yewPfHQRWz+Kikoq0ZEP/F1u6H3x8fh6IhtQi2dY4pl55jPmoU7/LkOIZO/jSu
6S7PC7rYsByQfz8/T+O7aCSSmj7oNT7vaW9TuBWae8Q0nspmHzV7qfzwtajSPhaPjluLxNVy5amm
GKM4sLvkLHkwIHcjxPbR2ULD1iDfTNkWofolMQ2pTSMym7w+FjIdv/Z5fnP9+/N9dDpdfJ8QxAKK
CER3eT5CVQxCS4nqoyTX0UMnmsGLKHTBIdb06l71uv5WEUTDHoJ+jT92vp9ny3O5XqeBwJnmYKAW
cp00ZX1sfnaJHb1eH9fa1xf3sDjGqHNEVX0so9DRm9vuL/IhlELgmeA+0ISTP083mhUnaFhw5R0H
9ApGO1LW/NFLQ+DKYlXIFjJTi4Oi+JKaSSpLP1aPgncvKqsrMEexi8Wn95NGfoCOvmzjxRCkVkZz
wfTlY4OtrZ/1muNVqDE5YpIa1o0/teELcV7uwN9VnUIgynCspiuJuj06n3I3aML33LPomSh6lcPJ
fmXHSDSR9TsR2oje7gTqqE9xJ5ubIA/MXWklAmIQY7Kh4hA5gyI/+32jPZqeJtxEQQZyD6326XWw
9FG3pVz2b2p4IQVKcgZSink03fVy2b+mDW94r4c90JJaMASnrsRxk1WF8eHIar50dW51XkHjTCBV
5izQMySQj4G8KRW04z98g5x+f35/311XYVX0da3PSzA+p+oXVft+/RycO4mn319soqaToixVBenY
J6Ho9lVTP0ggJhBdFDsFsnogh48Ii5cfvrbYUDRs4xWhC88Zn1YsA7kdm7F02+nWiF7McuXJPT8b
p99fTFtpVq1XtHy/g64rcX0MK/fiBXgpFjjW+DBztmmZHagDf+gHFLiBN39KQGdoA8J5yDgkKL4J
D2WQ0AHybczSzfX1WgyM/MBcv8KhnyfvPJkuFPnYdXWkuKN8kKtffrbWL2vNwKIskPSp0sCQVFwR
uaODPq4EJRc/P3cERkeZF+WsMq2rRUoNFppkU/5ule7Y5snKFC229H+maG5UQmaT8HQJ/J3KVBqs
QpJdw/JuRnNTUIjKs9exehLEtdrGchv8nzFYsLAhqUgv39+8G6Oe21ABZdxsQau+kB7a6RGKzJJ6
I7XdMVL9rQqQx5EG/eX6XlimXf5jfH4ClDlEPWMADU0d69S4FZCTKKzWlXrXBHQMlAIbsaHtVIN3
k2IUlFBIe5MHDZFO1M9CP0ICbL6AV37N4rX4z68xoFaBRMWhXrZPkIO2DSajVFw9PlTFYHtaidDh
P5bSbCgzbWQp3gTFQyj+c93uwoP/Y5bKEm/s7AZR2Ti9IQWYvVIpjbKbmnfydOs3h7r72G1yZmKO
ut5dwkUnFZPWD7Ir5q/NQxK610dw6Uy8H8EiPpjarCgVq5cBEH5VjK8rIdra1xeejlYWUgcNTXbl
z9rQ0HJXWTlvawYWIZSithQrGgykw42O+Kzgr8X+i6j2P/NPIhwnFLXXM36YlMeWKlBEcPWopUtr
mKr7ZpQQURIFgVocOlDXF+TilprriIAG6Pu8dN3K1JiqbJJlN6u1DV1HOC4iFNPtdSuXRkVFlG4a
sKgkqs2nuyr1VSUs6A3jhhJqrtIn03xIs29x/PK/mVksjzeW06CMmOkkOKXyJ8V4HFq6i/trrsql
e5cWWUA7aRR1njHLGzkzgrCQ3agQ0LhL93kr3RRm6/g5wjmFp+2vD+zSvpMgvcGApAYDm+V0/mI/
TyWrYN8NqEbRhEjluvufLCyJP2klGO04QmHSuuehedXWeD+XR4C2Ajk6WqUvfQgTJmqpZQonJ2uQ
lwof6yha8U+XCLU/Z2cmiVK2hIsKvOB0lrxmqJu2rCV3DHXtxRssf2vkufiaUKLZ5GikfgbVpG/E
Qi1eOmH0bxF8HJ1Ibr1NmobSFq2t6jUrRevBLynaXZ/gS1uGBOsct1pQnJcBRjV1io+sl+QGSrxH
/x3NLrl9kL2K/EiR3jUokP7FkvJY8kDhtzE5i00jpHI8lnrJptEO5a5pV9zCSysKjZVGS7g26lnZ
zkzBPQtVwBtIL7ianlXx2l14acqoRfP7Qb+dwzaIuxo1NDzZBQMX5d8k33SKGr1G9dBSmr6+PJdG
896WfLp3xtSoCx01ZXdu25vVN0kar8zXZf/p3XAW8UfVZ8OYGYLsVia9D4Uxzx8EdE6YO03eWt0o
7rQmy27yaCxIm6XlVlIQ5/z4MNkOIDiBJwBJWxRz9RYlOCS1NTcWpZuApFCfvVy3cOlB4QQiXwD4
XcNtP51IWeKc57T8dulfZav5J0F3YylcGcYf/NO7cP3PUSe3RS4AUyTJFw9KPRhlkpqT6kp9ph+b
zOjJywyiBql/apGZ69sffldkN5OHfms6IvMa9hGZnIdeUT3F7hPVg1WQao90hpZrW+48FdLrVJUI
I0sRl2CqHOtaU7ZD3upOEY71NkZPurE9yafvSijpP0aRYs2EsPloj6iH78ZB178WczHHTy00JNUx
3xJXyp+KLupsXy5m/ZLce7S4uws0vX1/LzT7xBDbX8FYRE/yFP6Utcr/HGQSYrsdqiN5QddYMxmT
O647RAumvN+h497ZFsfiRvSi5J/ri3fpFAA1hbBAYn3WTTpdPGispDiKWHejBpnBA/DZ69+/tDnM
GSFBEAEDfvn9qJP6IVMHtKUIVqpa2FJWv42Q7r5u5uIw3pmZ//6dE5tIudKEGntQLJ1WRZNwJbJb
G8b89+++jzhN7Gcy39fk+w4hYvmpVVdui3kDn25wCTwz3X14xqgzL0v+kjA0fZKkqpsovnFrtYJC
58F2N06pZyeNOdyFQ99uSJl8kNjFycIwIlYS7DFybcucdKINphSnoeZOCHSjRYn8yJZL96MLdGpk
sUBTkooKbUI0N6r2aer4ax2MzjfA6fcXC2QiMqjQ5okN8LurnuP6+frPXzKL/2+SSHUD9qOSsnxa
NUo3TGCEflnY7XNRdWYBUQ8wjl3WzX3aK3uZ8oGtFJPlSF32DwKHK1vw3KPGsgLFiwIb0gDLdDsp
TKGNel11xaq4VQgZkJROd1WWPntls70+3PPZnGG9eJ4GmQaAlIs8CeTbRp4KQwUnuivKZ09fiTnP
x3L6ffn0OBkoRcdgjFQ3GO/5R6A1hLyz1qoha6NY3G0BIt7gWhlFqjvZJ/Rfrk/SpTuBGEpDQAEB
LhhXp4MYRIofosYgaIdE+qPJXoO1EstFEzMuA8wcAL2lC5lGLRRiNpY7Tr5mJ/KQwO0eN6ISrIQb
FxcE7OQMPwRFeZZnKAhjNB9Dlleon5REC3dd70XfJ9/3X8pqyjbX5+7i0lBX1Wbe31ycPJ27nCJh
k44V96n3oj0o/dv/9vnF/lU08JTmwOclyZZm3O9ffB4/RKb0QWZm2XEPRXAr1/4faV+2KykObPtF
SAxmeoUc95RkzVUvqKYGA2Y0YPj6u9jnnNuZTpTW3q1WtVqqFpG2w+EY1yJAGhz1I5gDwWzxnu+T
pY6HrgPEf9e7A3zd2tVdPJrTQ6UlIKL8+9++v5zOxWvWgdlW1zi+bwdu8exXiubrVa1FD8D//fzl
7y8+z3Vuju3y5g9fvSmw9X3xxpnnV2cQ+AcwTnBr4b5ILiecsy6eZ1y92jvWxt6q831f14o7saaj
l0IkjzOLJzuxwa6GcOexCXOhSF2t7RKmNFFsJjDrQLO+3qW6dBeYaKBuWt7JrJ46M5zI9u3njFFX
sPCiJQW+uXQN9K4G1Pfo2Yg/jvBpq/esALEg2gtgmny5fIoGyA6MbLUT6eVmop/BB43J3XesAMlf
WFkQUKLx43qTAI1sTwaBe2pkw7AjHFQh49iq6sBr1g+OD8hrl34JTA1cS0EMz/Dw+nakJXMboJ/h
WQzpXk/6p9RLFZZvVRZomJEcs2wgUEgrssREMpTwIWvw2hD97OyBGnELupuBA/LNSq3zW7cQbbyA
BUMSdpkQJ9JdGWluFdnMrYh3R+odVI/srRrj80gmAjER7sJNDd1ISUpYWpFIWGPold4mA5KCP6sq
N0vqQvaOL8TIoCCU6XnnzTU8Bq3g7r6xYxZZo1F+AZqGGSXUBMnPVHB6nKt6+sctRfr5HdsIuFAg
BML7A5rztY50TEO7LNPQ64s8TilAejQpNOPW3mAnLyRI/gRYWVJkjFwrSj9N9FCYx/+2AEnJY/5/
C8gAOyLqsCjfiCr46iNfLmBZ4IXdB7Z55uqzYyFnmYKLZGd0CKYP5KcLwP53rAVOEZqybOi1PHVT
T1WeliAmimz/l3dMjR/3P7+SV8RRIAmDrLyLjO9NIY9lSKP5BaJW81PPvzTIbZD9gPSGk4CTCoD/
aNYMKKiOMlEHg7Hrgdn+kr09Q4tfgdaHhVUbQFlyYoVNaDtrgSgIYt+SwLn8cH+Va/qGOUggcAHs
1wXG9PVxJX5DWdwDw1hgRjH7arxxKOdVHZD8BdIXxrCQlJRuTD6CXKzD4xGNyLsGXaXQ55V4Gc2M
6Auygd6O/LJk16rGtgAYMMcRRWansH6BHOGHb+tBQTAlM6jy/ytmDiCWOgbXli27aYXQ2tIGQnLj
R0kTb+p4D+Td3Ri/EWd32TJsFeoLy3sK10baMn2qiebNthdZwdCgrDC+PRsIBmHy6g4gmYZA8vrM
m9Sw6r7S2Jk1X35Pzaf7GrWySctExNJpuADYyUUfTpPYysupPFsxEmyb0vrhDwoRK0p7JWJ5Jy5t
DGNZYo8QYe80vACtAsdrURrpmUG7yzLSCs1FdCIdgMdLVqOqw84gJTqmsRsSA/AzZ6T3Q33e3d8t
lSzJ3heCxrTSB3bW0i01sZwQjPDpM7c+3pezlru4WpRk+Y1xRA8M5+zcV79xpYKOghWmeca8x4Pj
sUNSWGkwgL1QZF3QDX715mgGN2ahWV6SjGgVky4qE8CnAWs8O7v2CYRHveLI1pd38X3JkRYkY1XN
W3bWgRMdfzY9ECw929WB+WA5TI812dr0mSSKIGdFER2wfUNXUEOFVyApIoITTzg2Y+d0fKhBYKr4
/KpyoOcKAKtLMlAekfINavUmupfOmfY8ODMqFJ+ynh50pwZDiCIbs7YUB0E4IF7QlYgZx+s71VZG
UydFAqMgQr1H92uqgqddMQx4RZFPgvuJTmoZca1tMVFJhYeLlIrA4M8tUiYa+X5fz9eEICxeygMW
ok8iLaPQ22EcqFWc0wG0imFON7PqSVOJWHbywvrU1G6njNnFuR/QxDd+9rrHFiWI++u4jRAAUHSx
juVHXAjJG71kDcM64mJjewFY9exuB+f6vpQ1BbuUsvyKCymNx0Qeg+XzPE59WOV/OuGjZPGbZnvH
UxzM6g29lCVZAH0COIVGIQsQjIfE0reaYYDjDqR4Q/03BWEX9/qfQADagA8o0opE1UyqWqtkIcDT
mvrghijOE5BOc6RrWv5Ut/ukORAVMtPq4YHTALwCi8GTY+KCNkVqjjg8QbrAs15aNxyNne0o3o61
K+v+K0b23RgKHgYqBFDE1AT+QQN6IUVtfVXVAWJjY+wBTXlyaZ2aWsrSxsSeiR/cytFm9ctUAUyt
btaFDEkHLeYDui42wMUEEjM3zFBS60ND9UCsrASDA+YC/IQC6G0rcddUyQAmojPwbEIXjbfl/MlP
35wLgQt9IUSyDHgqdB38isW5ql5y+keYD9Wg6KRaKSdfy5AMA6AiWzQywB2p+d5xn3TQQaKWbOxS
CvLVR8/93mXveFuxLLTg6dg+5IclfwhAvSWwjGroGSqhdv+tih948liiSNk7vxz3O9cPGgZdVINE
y+MpuWFXYiXXKCu0zI0TiO3Q/jRDw1EKFaE5AcV9y81dDGbF+9ZwRROXUQb0RCHCxwsivR257ecG
8uz52Sw2sBHxuM/m0DG296WshCxXUiQl4V5NuxhkQWfk783p6JJjN/5s/Rr04ZibmX/dl7aq9yjr
Agdjmf2SiziD67TgI9ZyMJ39Y+ifjeplVGH7q0RI51SCcxKEnhBRtbseFLBsq4vf91exqgoXq5BO
Br06HStcXCyEHAej/EEykIUDK2z4Y5dfi+yhjBWel2pN0iGJyRuyusqKs16527r+2XXHUh8V+rYq
BKN46KJZSjtyggFDcsMUewLW1Qbr3R4YvSAff89CLmRIC2FF1+W8n2FdwWpZB7zalCok4LVlIFRF
dGFiovfGryuNnHpowsjPIv1QlODk+zgOipdu7WaClkNfQCPg2cmNt3yczMZgfX72tbCnR7M5VMMp
Fm9vnULe10CWBS2+iPBlf1sD/SZ6XIb8bA+gJD0w/cN9NV7dqYvvS09dDsxkO++X74uvQ/pdq/56
XPE+qERIXhY12WiP2ZQjWt1k/QsDDoV1+G+rkBwpp+O8qEA9fZ47cDcaAahOOQa03ywEqX7gSgN5
Aq+mXBu0nMlg6CZpzqXX7YxJ39QeuBBVDQkruwXYE2RagOCA5nL5ZWNO7ySx3TVngz80xoE0xylV
XMAV1YUf+NpZYTnIUUmma9Di2jDqroXqDhuLHHJeYHT0Tzrt72/YqhwflVS06S9tWNLBp9rYCIAs
tCAgawM++QE4FoHpMAWd9u2+pLVNwyiejkoMSBOBAH4dNKCuyrK419sz6MbBsvqTou2el6ZCAdYc
HUyT/itG2rhGlKaX8hELMupNmmWh44D1WhvCxNrmU39gKZg5GyuYmq//bX2SyZxabZwnbW7PxZyH
o/PCiImBreM7hBBUjzFZs0T3y4t3EXm5jZ041YzjagfxMNBxP4vPcft2fxRxNmpzyLkAQUQWQjiv
PeLw9lx90XVkXc4xwJrvr2PZDMlJ85ApewWOAvKcrHavM5vChXqP+XT07WID6qS3ZyauREj2Bt6S
1VMfIgAG/psk4o+J3rv7q1hRaVT9fNSq8YSh6VTStZmaPfPqtDlPWXFoO/ZiTs2OeKp00Ws6Wtqt
KzmSahWFiW5DRFTnosinBzSa/2kH191YFbOecpcaRzSrmCG62NztZI9xkMeu98yJ+9cadBuklbp9
qNNx+DwnwKvOtDIJvIZk29Fx/2p11geWP9mbVq+HRzKz4tiS5C+osOtwJtonp2lI2FlZGXbC+0KH
ATbVJR9nPbP2WoNhx9rX4k9zpZvPXpIWX0CYjLnRzseQoz1hwGUCf7XVN2XoAhAvMFodZF9G74Mr
e64OGBFsd01ajmEHiLfDxJp5Vw62COEYJAfTqa0NigxVMPg0/VRleXecmamH6WiQLz4p+FZjjfsJ
fYgdghq9/wrC3j6MHaffJmnr4299/ZRqdfPoGSAB7Dwj+erribMhZBrzgGDMCs3Vy38mGSm2Fd2m
1YPn8fwB8zR20KZ+f2orUj5gZLUPGC9qsIhlSHIJU9v3OhhdrFbrw6k0wehSNP7G6ImKzGjFQOMG
Ysx0uS1IjEtRlNFwUdVNWp3d6vuQn7oZEGiImlSuskqMZJ1FTZ06Z0m1vM6MgSb6OUWzu5LRdrkR
siYjjIGvhE5FXBjpuZkwKq9BS6ozI7N7iEk+hg3K1mEJ2uTAtoS2n22qbcymRHMu8FQCzxSgbqOO
8QB+R8BtckYPFu/pE2v0OexTfX4UDs+389BYHzizMBpbWySkk45+R6tvN2bCi7DyOvFZcNvfl3Sc
A7NpcJJN/bPm9O/Ql9l+FH6/1XQPWNiNl4StbwOo1J71sJ5QDUaVCCPqzCxDAyFTYJjjmcR8Csqy
Bf4LG1JF6LzsgrxLl3ZlsTsXVt7B4O7sl7jvTfa3TLYZyHx0owmBM5P6Ko9pMYM3soCX/zqfdgtw
nYAMSW+yuD6b6CJxpnOjfbVQ5C0s65j5T0ameFtWDD+KU5g9BDbYggssKUDtk5mi4FedsxaepkFf
Mv5GuPalEAYRaMnwkTeEiybtHpsLx0ncvD6PzTzsKMm0HS8zFY/F6kIAOQueDvBZEPkFy1paUTSC
V+f2mCVP2Kr7T4vq89LrNWGMthZUw+ftn0++ijJw7bajrIJSJLqql6DlWsFSami93nf1Oem4jfRZ
Bd5yXrZBFWtPyEFu7q9lTZ0dHeAuaH9AiVKOjwieGKqNKaRVIAkyD3mbBFyHVwHYV66qGK0LA0gU
6rqgPZazMYSWVle0RX0um2NRfLbh/Cc+BiiaNug8pnAA1rxNPP//SluO8eKmap5IPM2BtLGhYRrP
QaJtuPfda86J87Fh3xO9Cwb28/5+rl1ZVI6W+GM5PDk5Y6Rj1/PRr86kjPpsOLY9C2KihVwcqNgz
pw3vy1tzcy6eINkfnGLTnY0pLs/dnGy16UnE6NJQDScrhMhtGTxpea8JCEk7/ZEk2XHUjOcmnlXD
IJLqL3B1ywASGhcwx4hWHMlnK7OpSQbuk5NtDdOGW431YgKeeg8Aj/IpFQAmV+iIdJP/RyBw0DGM
jHn4m4bM2afa3AAD9oQtc3RzQ3Jte/981iQszWcLKhoB26lk8HLMeifJDF6qGg1gxsQ/zFqpUAG5
DPO6ClAdAqoFWLKYtZf8g2F2OFrFbeuU1jaQoXUiflestPdjBo/LAMLdo52P9ADCU/N7TvJ0Y8dj
vAHfQKP4JeZyQBcPFn4J9B7wAuACh6m/qZLEuTdZhd+C2mXQgsosAwfQ2E2cbVPxtY0f52RvxN8G
50cMNmM4kaOXhUb20YP3y8HG57Kw6FBXIf+IQhzZ2AZ180xU6XbJCC27hZAaA00WHDZk6qQwLUWD
elEntnGaKkB8pEHr95sq2Xb+huhvP/wleodVXWL4W7gF0Ml1s0WMk+UcC+dsqLKNhmRtlk+Crs5D
R8lCFubKs5gZ41Val61xavWcPeigEd/Z/TCcY4cb28EprClAmpVihFZU+qEbRuchmzzAbVeJCVzD
yX6yZ5/v2sywgD4/tdvKTpNPieNSjAfwSdVIJtkRWT3k6lbnVQN3et5FdbfFuG3lHuAd3r9vKhHy
61lYrF5IrKK++FrRyGqyoNM//zcZ0n1zAfWVthaWYZdns/oB7IlgKHf3Zdye7HKTMGELCCZ0XNuS
j6GBQXfAiF8X6SwdXyamaye81MBq8ccizObK2ohB+zyxoj3cF3y7gQAkWEh1Ef+j5Ue+HnE3dVYb
W9aJ2Lu5fpjm3UQVa1uzie4CSQ0MM4xcy+7ZTHFlis6xToBRrNLNpHKbV+Dl0TYGdhsTN2KZvZeu
eFOMU1sb7nBK47jbtVbcfLYKnhaBj5G4D1aemp/mGnN/U1ztBiaMfVoP/CVzGIPV8uNBkRhaM9AL
1ivMAPAGb71enbva2DXaCFyNvN/UvV5sSw9twkFbCQ8wkUD5Mf023XgIaj8iSQdWUt7ZQRIDeE7x
4q0c79VPWZ7gC6fIzhNmNnouTnN71PxdYj1Zqqh45XhhW+FNWgCOgxJLu5/BP57GFiKm8mWhvdaG
X/dVdMVNuBQguyM5QEANILqJk/3Rj4GVfHDn0B8V90CxCjm2N+1ewzAThGh+kLWBchZk7SAudkme
MnImHLGZl+Lk6T8YxbDyvqw+3N+nZaOvX2MbE0xob0SbKW6CPKOZxnz2jVHnp7aYRhLkNWNjAILH
8k/j+Mlvp6OYQan9ORRuZc4BPC1Vg8btIh1UmeHOwUV1bXRTXWubNY9pSrnVn8QIamw/SU5G677E
4B15s1pfCXqNBS7Ueprn2c5jsz9pxga55anYCUfh3Nz6DfAAXXQ1AKVy6RZd/v5ChE2YIKOX8xNw
0YYcRFMhCAY5OStHa1fMxbUkyfaDwpdXs0X5yTe/GPPWTh+RITHLnZ3uvbzbNM6e8ocCmaD76nKr
8ddipcPSJqdnnQ2xmGOYjyx17IeJ9f3xzVLQrfGalgUQAN6Z623UjZSSwQAUcQwirTn7ypLNfQG3
1gHx14UAycKxpBVzW3T9aco1jPfUKC/QoWSfNZaPuzy2VIXM21sG9x4N3ejwRS/KzXyv52lGnqMg
e4o/x58NFnrTPg9JGVrlvh0VzTsrR2SisIA+XKBjYLBW2jwqWgQsbm6eKv6UNfvUf/veIY1pwTte
fA+0F1wfTj3mrHJJbZ7G7inLdr4bGt1uUpjvFaMAcElzoVxCEeCmTqJVRjKXeCdPk35oskdmbtzs
bSVTOJoA6/pXhPxCdIledbYTG6cc2TkgBpiBQRS3RbEK+X2YOsZLn0GEJR7zH0N2bHPFYaxIwECK
uaDS4F/Ix10fhleUWmU15XzK9Y5syiI/lmZbBI7dfr5/Y1YFoZ4JNHSA6yMsuhaUm4XmZ/k0nzxM
IANB6HFIGPBuJ0flfKyY0GW2AzAPJlCRcGOuBfU2YA/jtsOKqNh68+cOVBEmLZ9JipSvv72/qsVK
Xr9+CLpshKEYxoNDKzuyaZx2Y2X5FfCXMnC6/2PHZ8G/Of2RVjEKHt6b9eFKnFzdHno6V6yBuH7+
4RTHqhoCMKLcX9LtQV3LkIKbeSpFYZtaBUqo56I8kPFjan29L+LWwlyLMK+PSAgbeJVpXEWafRwx
5dmJX/9NgKQDmYOqCcDe6mgasn3Hd7FeKl6Y2wcAFmxJPmAeYkFHkdR5NgcnIwzBnytGPZjs9JAk
1hgktYsGs+Ltr+a1NOmxJjwW3dA2NKLOuHW97CW1laisK6qMZCKSVEtEdgtSMPQDpQl102him8qL
hu5sZyEaupvuPCVvNgYuYKmQS0JrA6rYchGgL7uub1KXRsisBq7z0NZJ4KpM24qWoeUHXXl4qVFx
krOkZEj7jrQDjbh1/GjHh/sqtnJNrr4u6bBudHmXGfg6kK3PoIZ5MSrtBbQ0qkL52rGABVgHfvXa
tFqJceVKjAaNjHQvssekOGaolOUa4P43rarrSyVMuvtpM1gopeqIFMh3cEbosxaYBbqeAfJG7L9x
pyKLWd/EfxcnbWJd+WOlOVhcPoDhOE4CMD6GVFU+X1cEeNVLUwhaeKW7yjBKlmAMnEaF0+af66xp
H1ytNxQ6vSYFTaDAHgXkBcLSZa0XrjutgQlM7JiC4vpjLzCc++2+wqm+L7mcsxVzVlKaRSiAn032
nRfml/sS1k7jcgXSPumVJQADhRUk7Khnh1rf00rhWy6fkN5LC41TKAKtzka6A20EG3DgLQfmxWOc
58HSJuPQOiCdivFofcf+Fbb8/cWJeLaGCJ5Cm3Vn3EyVF06/72/Y2nW5XI105KDgcUdMD9Mo1j4K
e7PAh/p+GbA62yACCaj2ttopPE5ULsCGA9QINH8iQLxekBlPRon4M43ih+l7obI0a9t1+XVJwUyd
VzQvhjSyNBK81I3KmV07+8vvS+rFZzaNho9fT3v4Sv0WWc1c/zkkJxUCxpoeXwpaju3i3GdSoiln
EXQatd/eTisU5TfVRkkxLPpnXJoRfL+0MCwaOtv7WrX285HCA6wWWBZvHVi3Ku0JcEdpNHdo8QGZ
Ytm5wWypWObXjgNBLPIMqP3DlZGUaZwSAJiD/yvKvL3vPxj6B8sY95ppYZTvz/0VrdwT1A3Q8gfN
BfO47CVXmRjT2JqSqKztII3HHRCCHnTRfTaAuYZGziPLWxWC5MouEvB8oOqM0tot+o0Rl3rT+H4C
WIaN9svrQOhzuL+qFTUAMCUWtHSAwsmQHsuceVyjyAJEhp18ZtbRAEHlmyUstLl4uAADCfBg6UZa
ljZi8qlKopg+JA++UBjj2y2CXwRQPPT3A8TNkH1YU1CUronWR7XhAJtWNKHnDZ8SkynM1vIzr40+
5ACfFi3SGHf05YiMMFA1mW47RFWOoSYQ2Q4b5LGbIBaVu2/NYVTIk4vySwkIApGdB2M7cMk8ya1A
286gtyIZIgpmiRjzJqmx9fhv6j7x+tQmAtwWc8iN3VtPCwEgsDIAwwaiY5Rir81O0eMBJfY4RKU7
H9qqPKUp294XsZK1W2Q4CzDqQuEnz0J65uTSiYohKkqABGoB7arQqA9VVQVFycO+rAKaeOiXcgPC
VAPmr9lH+SAR7NrAS3WBsinDj/ge4Q1BrjXyuPMsaLrJW29jOOWODtmDk/ZV4LdV0FjWFhhBIkha
pC0dpm1JTgO3rv/WlOB/1zdNMygszJoqA+oKqeilVHkzJqx1EwMGVcOjBEhnIbMz+zFNPfRmxa0f
3j+DNW1eSs/LoDcCfjnhnXlW0YHsrYsya1OBMbSfd4WxGaZv98XcWhcM1LpwJkGgAE41WZtSry+o
lpkd8MfEEazlHwytULQYrW0aoFeWcjqAN4Hvcq2wqTu0upMyjjB8a7hZMHQ5eFgUKru2jksh0q3w
UrdFDqvgkV88Deazajj4NjG6lBFxDmgqxIWX58M1nRsoTpt9FC/TrulfUaTBTH9WBDAv+tkogF70
xmmPV+tyKVJyLxjoIadaN/rIqo2viAU+Mat/hym5FCF5GDxncUULrEqfnw37oVQ19Kweyr+75kgn
X8c9iR1MR0VJ+ZdZv2sV3ODq95F1xW0Eodft3A0uaUf0fIgGbwyzIt+Ub2eIw7njvJHehT+sy11e
RaHbjQNeY0BCnv0wrhQNmLceC0jYcdKYBscbfzPAanStS9LG6pHXoweGASve9ojAhydWxJ9TK/uZ
Gyqw+NVXC66KufSsofFeNiw0IU7aMR8y870vvhXpCyA3gzwhwHVPtpR/z5v2QNr92+0M0DbgbCLX
gn+kVNnouKmhZ3of2cUp/Smm83/7/KIpF744sIMN4BDOuJ+Yeec/wXN2//trNgy+ETFR5oRrITcy
ch/UE9aMy2i2X2gPchZbBPWkmCRYPZpLKZJDAYza3pgMbFLsTcXPQiPkyOLE/tQ0rfZSzUaJIRMR
B3ROv2PiID2Z1sQUv2HtSoHkGRVWgAotOAjXG0lKp5757PRRToag2Nmaqs9nfSf/vwC5b8Yb3MpN
CtJHlbPJzI3p7d+laxdr8KW3QHMTqguBW0U43Zqdtqn/3tcGxSb50jkh2UfTvMEauPvL/hVb7/m8
idEbeP26jcDp+gzajHJttgXM5sEw8fIr20nXfIvFe7Ewq40WRRma0LVzNOb6Ey5j+j2Zki3z8r1j
Hq32xzv2Cf244EVbetRkN9IZgbbR9LCeevxCH/T6HdYTs2T/93mZA9oy5/+1nuinB/h6se9M/+Tk
oFKtp5fEBiUU5j/esyK0pwH+Hd6XLr1ofoFWfKOE8fQPtGNwylSv/m24jLy4Be5IANYRFP6W63Nh
yPS5itvC8esod/VwHNC+fuyb5qj3cTArwdBW7iJ6LJdSGeIlLEdKlXT1PGpD3DWRX5HtWA973RRP
Za3KyKzZtasGMMmomBjdsR1Ou8hFK3ZDDqR+8Uu+TQszyEjk8l1eR3P6ds8W7ENwb4By4S5tuNc7
mRZNWxo2hBJwXbagPf5zXxVWLhGQbzADiilQRAS29OSMA54cszfrKCu6kDY/OsvB/N9uoP9RjrQO
ML95Y2JYdUTITncC5jxRf29QRTC7pgpIY4AGAlQY8A4km1lbACtsmrGO2j7k9bGYt7FqXmLF2UGG
AU0nC6M3EAwkq6kBDaftYqh24QBxFXQr1SkfNqL9klZHquo5XDHRV8IkfyPO9EKfPQgjU1ADaEeF
7rd2Ty8XI50+mWie0B7fN+qzz75PwIzp/nTAFCS2Inxa0zN0L5BlDH/Jo0jn77foYYh9vYus9KdL
QXSPehm4S6329319XtsxvPnIaSzd3Tf6bNZCeKPouggojEHQ58nbTScKI1Aw8Keh+GdIO5YzncyV
n03R8M00HqkKam/l5yMLh4btJRZwiJyMyaF4IF2opqh4Sp0fLvn65t2BMV5S4mizBq+kZCoph19b
Z74AjOfXBlw30/weAXgmwSaGPgnk467NlUAmxjNmU0QDKUJN24pOaYZXgtjXafVlNsZEjl8yw55R
OIJ1DhJkvW9gYKn92MTdVyttXsTghi4dgq5vn+JJC1BwfNRL78+ExJYnEBlUMxCk/dAsnAfK2j81
cSIQh7/dib/8fUR6XNNEN4Avag0RQS5NB22aqiVoTUdQdV4eVtg45Oyu95hw1xGinobI1dwgR88q
zxWnuKiBlLpCdfvVf0Zb0006JWuAPNC32hA582yEk918BFDfoWl44KY5evk6sbmvlyvWAQJf2ZeQ
gYa/eL2kzgSxrY8B7Shue2fT9fOv0WvckLb5UXTjP/eFre3fa27VtZHzBD3wtbDErNO8d5DJdYN2
enorJveS8cDDgw+juLmw6S3iL3wfK7brjHReH831tsx2o7YhqozH2naZpu4guYhWzhusZsuquceM
YoimyTi5KeAGszEUc/FBVKok6qooZIfRGq6bSBpJFzrrNK9zZjZEGcm+NTPd8Kz45AnvwHsV5MXq
ueDdXkYRMY0mm9YEacl40uch6uoiAB6Mio5tzYGz0H2CdPDS9I2swfXJ+AQGIAa9UZRXxAj0fnwW
evNsWMkBPKLzERMZu8HIX2zMak8Fe4dZwPAjkJ0AE4RstJQIy6tixIxnLyJinh37Q6Z4l1Y8H4yt
IKmLkBcyZPAWsNzqLRunMeo0DCamP3VyilUkYGsHhMkHMHfDii8k5Nf7N7RdCZhcmIWEO5tfGtLZ
9y/mmq5dfl9yrUCOiKFI0EIjPZEdZ86ikuc/x3z45KNWfF/U6lLQDY9RccwkoIP4eilV3RfJPGdj
BGbhIT+YKpaH1eNAInqpGGFwQ36kaGwIHXT0uKH9k9k+WvTUd+9QqCXX/b8i5HcGGNOtP+UQUfog
rUtZ4ClUau040HUKwM2lvxo6Je3RpC1MOc4E5oidx14m82XsD/rh/kGsbdSCzw4Ls3hUN5c+d3oh
eD9FvXk2m3NH962q+WjtrGHlAWqE7QKZq/S4GO3UVNTugHdIPwPZSHy8v4K1MhPCJ9jj/xm1k2vD
wur0YS4aPQJrKfs2ogV1UxA32Se0sQKdz+UWee/pgc+5sxmBjLdhZducW+EbivuzslCAcaKBCxAI
6BST++HL2ppsAN7PkTEhx+bzgLXb+2td8b2uJEhGTPTd6DkCEpp217Vhon2MjaccLg7wHvKnUVcs
aGWaDp22FyuSVDDV0A8XZ/YcFRMPLeuLzqydCxrvPAZ06i5OU5CBf0j4tOvLJGysLU27MHHiQLf3
ySD2ZRFVuqrjYOVaIIqB/wzGzWVkSvKhXa+sCAX6R5SBS4K51YE735oYsNui+HJ/t9fOE1462gvx
9oIBRZIEvdJtRmIk6FqQlLItob3CDK7cPiwFbHLI/Nq34Gipb2Hw0oWvkmhe2JjPhfait5XiFFeW
gelyxDRolAeJj9xRNlodnKUO9Q2R/SyCavj25l26+rykk5ko3cwt6IC+oiTs9hVI4t4uAM4WaDcW
l/um96MVAzg1K59HHTA+AJP1Hz+/6NuFv+hmk0WbGp9P0inQT4OtQrld2//L3y+pUVE71K2LmEd0
9oLp+5ypCmQrWoRCNzKjaB3FYyofsE6QohpFOi78jsILsvKRC0VCf1UEAF0QugJ/GpHr9SZNwqrG
KUfQ19Z0X8KuzuO2ekfGGtV6+IeEoEcF3bCSEEpdatNERI0dpoArecdBX35ecp8STopp9rUxMpJN
BQLCd1yzhXvGxLAIWqHkmkcxuL0+mjkcTF5vDPxR+BtrR4BE+8KEvpgKOYPjptWMRjFbROUQ8gRA
LuH89uF/VGyQVXNNDCQsperrAxhSEefuOCM9YRvB1oeT/uab7CBwBpzvYorQ9iJ930tIPzhcRKYI
ey3IUoWWLqZGipsx9IZ6E7ilgSwgY/4jJHQyUeCE4+R5tnhQW21o0WeveswwVJULRTlv5SW6Eidt
F/LFs+jieMTFDn/pP7shqJ337JgJSEhQJbwSMl/vWDG0A4B9IIIXu5ntVVQvK/4EJtxw2zCsBcYI
eRqRDyUGX8sGBy4M7RGJQ/eQp1731wT/DAgBPC0FlytLHpO5crZz3qSKpq5b04g0G+IZSLcQE8qx
eu5rViyWXM1I/+pGIOy3t4leC5COiPWc27FmIhl0nszHVBzfqtD4vIdCC7L3eJzkGmFpGPA+c4Qx
LnDMZvLVtBUafXvprwVIcVI/MCCkeUjMkHYnhm2bnYS5f88aQIyCnP1SKZSep5GmoF5vvSHKm5dE
O9kKs7i2AqTpESeBZWbhfb/WYI3YfGQDIKIZoU9iwGg73HWKvJlQZLhXBBmvqkww4AIzI5n3tkWD
qt12fcT0ausyutfxR0yqhMyKyoJ4GuiTCCxhalzJXfABrF6S1OARPzmY0DJ1VXJJJUA6D56ZekkK
CwJGdzN6cZBaCqV6Dequ7eSCoYkEN+B4bLQ4SiKGhKdt70NEVqXA4DvX9qei+8cev7HpoJM+SHgT
TDwHI3UR9FO7meJ2W7y97QYeC7pVDGRrl24I6TFAAqrUJq/2TlozBp7XhI6tqOyuaAQiWpA8Oq/2
TXZaTLfvRN9z92TWVmD17baszA928UaGRyQcETgjSQvtw8N2M8Onj71P6qJxT8y2Q4M1YSH4m58B
iECqHZU1NA4iZ3p9iQDo1qWxn3kn5tQBcBTDQldU7la0Dq41skoQg9lAmcLIov6oawb1l1nuZSxk
eLulv/q+ZMhcrYptf8j8E5lCDuTxr282Ylefl5SJ6u4wThyfH0HuwsqQgrXqHRKAo4j+ZvRtwtpf
H0GT8LEugA1zakHqyxj691SzoKtHcCFhUeeLQKRtp2psTEhIy/P8BWH2/QXcOkd4Y/1lYA4+5MK3
cv35xqy70otTfL7Nniei5UFD/SFwNOc39fpD62tHg7xnTZdCpV1DjzHmjtvcP4kmCwtND4FeeH9Z
a5f8UoK0azw328m3IWEudkkWUlD/vd1tRQ1mGTMEDOQrDOz1zokUUJ4dSvinyQKapo7G4TcnGnAu
MMbAmTRAVeXJb4pVwTvqY/c0hpX4xJOP97fo1k+9/rxk7mt7nG2A/7mnEtgjmTikNrCMjrlq3ndF
fzEch5H/BV0DOHPSFaeJZRUjYfH/I+3KduXGkeUXEdC+vEqq5Sx2lY/t9vJCeKVI7bvEr78hA9Nd
xRKKOL6YmcYAp6EskkkymRkZcTIq9DC/dctv94eh+77iwJUsgWNFdu8k7Ths9vbr34d40QBhjFQP
Ejs36DynlLiJZEtP/vwiokK8+v12/XllegRDFqMc8XkwtAxDFMjEfn00ejUAZYLy0YUi3AAL6I0Y
dvnrWwYwAIQNyDXAWdEvdr0NRmTKROn3FPecET04maE5YTfcFOVURIlryx2oipRLLuDEoOXcEpx/
IHcsmZsUVXnueqjDW1ITLG7aAoZgvU1Ri1Qf66bHczCRTQh3w+/d8MW134/WF6KDw2x5LC7t/1lR
ExqWIP7UFbAiQdXqjSHK0X+x5LiPsOlwtuMlopyvM/omIJ810VPiFUMc9H38+j13+X3ldF3q1DXS
YKRgQEkj9mTLv7ggwK6KB5QJEDHca32hXlx6aCci2YguiVNJvgXpN57c//0bt8Pl5wPl9eF0Tken
DEe3OT/l7nfmfreIJpreWmRUNZCXBB4akAhlirq8rzt7rOkpT6u9KY03rDI/3B/FekAr8Toql+Bs
AIIcU+Upq2zlfmOVaRiemgxdQdJncQHFFrcKD77F9mAXLDTLvrU9cA0hp4g3P/6nrMrsDi4bQUJ9
MgnotME4HdgZ6FvOTaoJOzdH9p8htTYkizkfxhmGCH8BT3FadYnd1xGZwhOhugN+e1TQOlwZPdBB
pozK8ki1OCac2e533m485vJp8X/eX6otb0AMjQIzpIjxMFAcrqFsAGEcgjiZC2RsohoMj/ctbEwZ
ZGARjqxp0tt2hYHawiB55Z3s4KNojg0Y2tL0syA8ciuNqY3BwJQNhhLsTIjzrRN6sTmrIQtYW47e
aXgTWO/d4cv9kWysB6qnmCrA0jyQYak7pwkIE63wQW5qJrz4UZTgM5/O4agTs/vjRsoG8tbjZWU0
/dOLdj0Qy+/tPKgn7zSPFYiwpXiCqu7j4HlJms3f5wnq9pjXj5Y7JZNX7l4/TDR1IocXgOD5phGN
lTlY5fvUP41z+Zg6x/RtWO1ZEb7+HFrFPJG6Xdtxb/LDwEg77VDBzGAe2G4YNL6wOYeX31ecwZ1m
ZFgoVqu1yl02H9zuYTLOxvJYNXXECqgDD0eqYy7ZOL+vBrVuhgsPlJ1XCdpiUOTkhf8ARjb9c39x
NnbTlQElqEE+DGobNgzMwxIbGWCrSE6lNY8Ab8T//3Df2saGgsIlYHMOztZbKRbhtTQ1PWwowk8e
+dpwXb5zazjgjoBaMLJgIfrxruerLOegQj8lAVGaF9X0o8umyHXnvZmX+yxr9veHs7U6l9YUl8gE
DXo8KsmJWeYQ5Qzt5Sx7An2sZtq27CAiBKQ0wKl3k9orypQaOXXJqW7lw1B3zxyN5lmuq65vTd6q
lLMGUlBwVTmymtCeJGsxHIvnEUXf6AlpkKmP0ACiCXU3/ABob6S4EDDgPa4ioYg3ZXnnENDXOA2y
bXEWao7WjRkDIxooa9CQDay0o/jBEOY+r5wiPDEoa4ZRuexMnRbP1hguTSiL75eN5fK6REbnXeqB
WVnjWxufBx3O2oGPOtEtD4ohG+IMVRCcwPz30FY1dB50wgXrfa/cCijXodCF0ApgdXUVJELPeUzx
oAlBRx46H2vvXeXt7RDtX19p9xb84a9f9iuD65gvTjNeyTl0bBjsP3csj3EHaAxsLDtEwnE0oTNq
VZJTlp3hoV8bfQmaBFCUkCPEBIlOY3lrXVAkhOQO6mzAuSlB1DiJqZxsG23+j9IH7uN4/0jZ2INg
wEOci4gD3ekq3hGvvkKy3mTnuS3teOiDqEnnIzTwiF2vDXPyw317W8NZs/hrcxG68NWqQWPO3QzI
UHqegqc5FjoFpM3Pgwxh7fTBSaly4qEozGdnaNOz7/+aexGFmp+/teD47r/ft649aqFFwUZap+es
HhcIYkBgkY47o3c6zYtAZ0jJLVQl+COaAgNBYRASJUUed6PGxAZJMdqHkGVzAauFAI766rCkF3C/
A8lHNbN959fPRdYch9lOisB6zks/hziBm6AVqYlKFC9SM0QmdkET/32X+JMJVc+Fi9+hPkoEY4Mt
R8rOjk+6U2dnbrWrbetdGFJwFedutkPRoX5yZgThQe9+zpnXP0mw10Z1u1g/jUbHH7x1UF3+ICUz
0mRMZn6FicHltTeaNOrzD+BOZuxsrWRXgPpPUvMw+4PCvpmEFUVtOiBRuOGMqxBNlr6HjRFi5cF+
8RXwosg3m/czmv0jpx67gz9VdWwGDdsPUP2LrArKtnIYxqhpizkxurpJOBt4ggetkwjB8ycUltp9
6OiatG5XDAzOYOkDh8qKTgGc6nobtDRkNmkXeqJ93QIXYZrvaOr/cipSHrqlDfe8zduImqxKDL/9
PZLyCxrW2FH6i3uq7HT+eN+F1rvvdvJARQ+ccXBbEuqFQNc9mH7PVTC9c/PpJZf8xNwsCcNak8na
3JiI9v9naj2BLu4Uc2ReRnqRnhvfRvj1LQVCj2aarbl1jK1FA2AEAM8BiPHaiL9Ig02dpKeutGI3
P1al7ubSWVCiCUJnl0KrgZ7G4TwuOxH8c39FdN9f752LaerbTKS5h+8bvwrIjI+aa0v3eeUZsRge
yE9bfL6kyN/HTq153G051OUCKA7udcIwisCkp8l76vLl0DsU8t7vckdHs7F1/6KlH9ldgFhR9FgH
ejFPJRV1YQWUnlz6hoQPkymSYDCjJgM7sY4OY9MWPAqNLsj7Aml6bYvbs4GEuEMwqPRNmKJxqIbg
8wJOenNn+ZoC5OYMrqSEK24UCnjKDNZNboQ4u8kJBE+7Gvq9tUM/pRX5ObHmcN/XNk3heQfqY9Du
3mQE+dgMJXcMJMohsGyzZ6tbdhZ7zrkOr6UztP79YrEmFySYtoQhK3/k0BbJ+4fK7UFerrkMts6Y
EBBYgOmBwLzpR6qdfnLCEVlmSdKHuhBv2OIeu4VplmgDyQ0g7IUdxSGmAW8mGg5rBSb8kGb828TR
XjVY4c4u5BvCrbjyu33V2fveMA69XXy+v3BbDol1g+AnbjzUwpV7lrkkL1H6wIMgG6OyniJSQ46b
fMyRKyzf37f1J/Ws3hGXxpTBVt7cV9bi0RMrvWGfOw5DbOH/rEUwPNp05Iem7r3YbrgRE9tEH1sJ
Mqhj2K7HFzwqskaoUU3A3Oz8xap+8tT/RMziKaAeQgTZPVPPKqJwya1n10TFHQoWYt/nxI1GA7yV
FTqOYoLAJXJlHyYFAhrQ4Zfsxcsy+gAp1/CpWEovDgtwN0GSAxKIWUePrUEHRGEOfZuWAlQmixk+
haz4Vmdz+ySBtkrA+7AK1DlBnM3Z9NCUTvV28cZuR8veioPCo2/aLP89Dxw62gO0oNypaGNDeONb
0nd13GaLH6EFn0ZL2fUP1oCqCbDmzjJHRf4EpbkxTsPFjiuKMibzBNtVDiuO2cg/L6RPE6it4wd7
8jtitzYq+EJOFLyKeymdMBq7KT1ANRK9vPY8/XZ5MCX3l/XmIgBGY1VVR1UJ4T6yp9dbsrZSFwJe
RXbOx8h235XO+fXfR98ZlAPwqsd1rNzEII5KS5mF2dk5gDFeZhqQwM2Jgp+PHY6HdwiJAghdKz+/
S5twZhaYiNxvThVP+9Dae/TD/THc7vPVytoMgmYztJqppOp5NlGrWWBlTX+072eReOIpZwgZE0LM
aOpltEAgzNaxhmwtDvKveIbhBbuCHq9HB+CrCd0nCbvYHh+m9uH+uLY+D+QZgHTrO+YGPkvzEuJO
7ZSfBZ6vYs/591d/H6cjOkuw8Pitqm8tzO1lYHMweA4vzpem0cClNn7+1eeV2cmypZxEiM+De1w4
PIG8WHJ/ADf3CGqhFwNQz1dIcPXmlCPt5VHnsWuN9/MEJnK3rTTh6qYdaAEAiI1UXqBi9Cx0VXSl
Aw0Ro2uTLvjVj89cV3nV2Vjvkou7txCjX8q8AmHz3EbOCGEvXsfZqLl5N9cEED0MBIz3UFK+tlK3
Hp9MU/Bz00jcRB+MShO43mx4+GqIcwS0V8iy3ZBfNdA+EYIEiLvHyJHv9vFofX31oq/wT3A24uVw
izuyKa6RoccxHJDzNH4Fs14xaO7SjVm6MrH+/WItSAAQUGdKcsohniqjOtNMku77yqHrLCiucxff
B3PuU/X6Ex1h9lr/BvTu9sjtBVTH7JCSk8HTIZK5/4YErWaCzJtlBs+zgU5IDxVd5O3U1jRJOwt1
apxLzgzFm8ZPyz2qsvQxGByUKdmEynsw5REABHVcFWLZl4bVHjIDiuSuWfMfRt2bic2LcOdKHBQQ
qAx1zWY3wZfyE5UnlD2WVtl2OTuPYfMDOl/9rhmWdz50FWXTxrwcNA/nzUW9mBLlqvOMmUoz4+zs
83TnBGnMpx/3PX9zRCvnBuqOaJFSrzmrFsSrU4LSlfdpCY24L55c9J7I+gWMafdNbQ7GR0SA1AY6
D1WOJDY5vJBgeDlTsXzMC+c9tLX2901sHHgGwPr/M6FWtgXAAu7gITPrppB4/Yd4cc7/ZsIuTCg3
EKdNK6bKgAsEoNrufg7pkPigD+WfueNHfzEcXA8o0+O5e5P89yG7R42+Y+fKhORi+Wgtv3v6+76N
TQe4sKGcSzXaEl27GhjuCJIUC/Qvpu9VW0fd+DRDsfu+sc31WdvqkTnFQaIGNxZ68BAzYItDxDBh
1tepsPaNQf/CCsRwwL2z8lciGLk+aqFeFoDnC2/2wCQHNj+44Pyy/cPrh3JpxL42IhlPnfVcBNaW
xeCY/d7x+Zsxp5p4bWvGLs0oy0P4KGujWcuKwcclO1fybfEXUcK6G6HosIqI3JBJj8jOWfWMeuxY
jyJeyHA051FE9eubDFcif3RXoKy49s6pKCTHBrzQdwCe8w6z+09pai7xrfvD9JCbRw+3CaLM1dMv
bth6ImDeGnCUjUv41g7NI+P2I1/SxJic+C8WHyB03Oh+CIiLsvg4TKFWST3ch+YXL/1J/WP6ai7p
P6oHKCSj2rvW4ZXRpMAB9anV4jbMDpQnjrVj9e4vRoFinom2W7QOqyQxTWM6MyQxyamrRfqwQILr
4I0zPZRdo0vOrhfjVSIBMTXYS3FfI8hCFl6ZsDyAlFxfgYnEHJb3WVi40VCxz7Lk73Fi/2olEmtz
YOpUXjatonKGHo61MUHNp5Xox4fAXG+e6iHdMeMgyjlym38E3TXySYJq+P58bhyl0OEKUA0GaQy8
Q1kyN6CMjFVonGj1m5VgjuE0mtD2bvtPDcgs7xtbr/6bGQXzztrRsW4pJTSgxgLlN1FCLKuc6JNv
I4238DHftybEUx0iwBjtuzun8HjkCF8n17ZxLAHCsyZEMa+3sCiQArdTxoR5Gs0+NqzPbftCU6IZ
4i2cZ32Jga/5T+HglqqNiToNeWeap8B6l0orGqZHqzIiNu6FnzC6QxAdZt/vz+sfr1cmFlhPpC7W
2jEyAOvQL46RniKplueNe3KqrNlBZBFU7jZJd7zpjWNhdHYyFObHTBbtGPmt7A5j35exlH33K2iD
OfF4Zb4N67SNwtofoszw+oPVpu2X0e7692XbyshuluzN1KBDFreU9WI1stybDJG1sRRw1Gbm79rF
+zIvTXGc/dmKDWMY90iHFbEPUqc8qXJe7bzWSPdEZvOua9AfHoEdicUzjpITlcR7P7Q+KAjNWgf0
3Dhmr+Zn/fvF/LDeNtLO6d0T5IeTztynVeyB7BDZt/sLseFieEyupIPIJeFlqeymfHDCam7N4OQG
x8p8qvAaSPf3TWwM5cqEEs7XCImLvIIJJHRsAIPmx3R5ID//wgg2CUDpwDtg+q/nS8g6g473GJyC
7L1jHkUTVxlcI9Vslo3zABjY/8wogULfpHIwcpjJ3SJBttS0f6VTMjenul6iovkCDsL747othaOg
eWlR2Si5RUjVVX1wonkYyz6IfQHAL+W7PqwiWjxZy95Gjtoyv8/FbvBeHxiB8gL/CfBYBIhMcY+5
8VltkTw4Ndx9mhvvifLuwxTowNlbZ5ADpUiwSAN+cdvWlraLk/kELYBZU8XhDLLILiIp7hFSRV76
zcoeS8eNtHqYW95/ada69poCcrltNrXBya8+jO1BpHGoa2zWmVAck0tO+CAbNOyx6oe9ZN/Hme/m
QveI2dpklyNRHBPqpJVvMkygPX+q8mOzJsuNw2Tv7rvj1mjQnISHJVBSYF5R7kOfo3esXiz/BBae
qLZeRv4hD3TEgltjsYH7McBBABlsdS8bOMb9dAYS0xntXbmEsS2tuC6+dVwzGmfTEhiPoOiJYBKE
d9fr71b2UAqDod0KkpX7WQR+XEs5frSLEO2wHm8/+w4ne2oaS9TPfNq7UPs6irIJDxC5TFmEAYD9
hhD7ceJl81Cyuo4H2xe72k2zR9Hm5aPHAdOYiGPFEvzaX1yvmmOvqY0ISOApGebO24smcKFjYEwl
iypXtC/9KL1fIq+ap9nNgz2eiNm+qx1kKHxQdXYDDZ5TTpbEDXi7F5U/vzWl4A9LKHA3dQN/2y9o
B0CXVBXVnUfeiHZ4NUXYmsEFWmpdJLQOqz06zE8dllMbDaKuRJTwO+ubvQN5NxRu7rvcxhrBCwAE
W2PbFdtwvUZW62ORIPl7ts3vZf5Y8R/tmPi9Dta0bhAlIPkT5ZlrlA6BVGWfGkPLCkdC4muyloSG
KZprdXCizZFAbXrtugR5h1rllmbeGl62QEkK5bXIM+pjIMqPtk+OpNY1qW5sVAznP1vKcKyl4Vlb
wFY+WmEUNozG9UJoYrlUanbRRvz/hzbsf5tIWSBHtkQSgu3aTB/Bve50z61nR0P3WMt3U7F/tTes
eOZVagDsqSjBXntDlc2ThwjPO40CmjHFsai+wdWjyXy5b2fDHdB7BnQAfAF1bjWHAghfK0TneCfp
VnFqfkUlTxNKbFlYe2pWfCN4BFRvKNxBiGVgwSmN2yGNQu1DacMFkHAEWxwgDn/Ub66nqqADsCFV
irsbKK0sEdnRCP5iNS5NrB5/EaXaISSkndVEZ77LoIVpxFQ8s8+vXwrIxqERE9xutwkNNxeLI4WB
dgP3hdCz0Ljv1jqglXtFuuC/NxHwZHFcdmMH9wVLrJeB+WLRrPR6iyhHyxUmTbllxrb3BRA29ASd
qrgex584UB+qLojsFA+Ktu41q6Kzp2zIfiwMSIgCpEHy4a3dOoeSDUdmoRhPw8eq7zWVqS0/8xG4
4fpEVACPvnYCYYjOBXMggEJouie/xgHkHho8iM7EuoYXfpaSbvQLY4VLh29s8yXvX6pAg6vacoMV
7LHmzXE2q3ktR3BgnBtOT3xuvgqCamTg8+N9T94qvjjQZTE8pM8xV2rZE6RanSy9EDW2QJqQuoLC
1xGlQi8FVZc4krZ67HK4BhcHaoJ0YwkfPNLvBp9+ynPncP/HbA4YNYk/+dtbdbuptI3RrnKAIlIT
HFsi/9R1uj67rXVbaXGh/YUTCFfr9bqRvm2YU1rwRHclQ62bfTM4cySJqQkSNg2h9xJJXIB18Ja9
NpT2cx1wkFader94M5j23szyt57UPWUtaz3R1L0MwaZ/DSmFCd8xTPYH/xiONn9qauHtrYDnh3yi
n5DflXsDiBJBWvvNbJNmLxebPvTDWO8kdb19mXbtLnCbLpHm2ERDneFJ7Lg/bIBmDvnSsMdS+kPS
UwB2iEWLHbrmnF3KCxPMK+GIfF5LYKv2wi/uVPmQUwuLJO0qIG4QUB9y3+C7ehnaqO3zNmks0Lvn
jQlpzxwonjIcx6ecz/wh7MO5itoAmAufQjcFqM42Hvni7su6Kh97Zod7h8tlPzdzDr4Ut4zIjC7y
Dvwqh6zCAclENx2NVPgRKsryY7D4iFzHKTvMLXePwjRp7BmA70xdb7w4PjLeEqVEcA9Gfm0sbw3K
IA/iyo8F/q233RiWO+lLeegK54vv5d9l5vh7ayYehIPFs2MUhxyP3B1p7OKUmq7cjTWZd3YzldFc
25A5kgyF/UUQ8FPlS5yDXiwKBra8QEwxjeqctXFbC5p4vsQfkNbeQch7SCB9W310y7RNBrMyksGr
8gM655wY4vJzjM6q/i2aqr0DxAa93RAY7Ahm4jnhLRppvLH+EGbBZEYSjr9DEqWw4qkfvBjFKyCo
uhoZfsbZGz+redLwWUYzurWi3Ja/msWXuPRNYzdVVoMOrbaPygzvB2Axh7djWRk7Z17yZLHTfGcV
zvjUTdxEq+8w4kfSr0PrWR+pGM3HsPWnMF4yMn7rS2a6SUls9PlA7SnsszIyEbzvoc30uxjHOQIV
c/GbDeSbNbXlG5nj/dKHJX8ZFiJA1T5NMeCeflw5vRGj5yP7HIT71Hyc6Pu5DMIzAT/tYbGRY6Vu
5T/VpTskjDXoXoFQUp9Ug3Sfs5IXb4rUkPE41GG0dHWfWGVRf0wtvznLIIczwpXKB/DT88iYZgM5
DI5Xiok+FZ+0FgBbo2/uDW4A399mX5y8/+23bfE2GAY7RlHC+u00LNg7BWMHsGhMz6Gwg2SAqsF+
dqo6yftyicD62p3yBm0WxGL1vmy68ZGXeQaVP9mVO68bSOLjJn7q3Ml7RMEMA50LnuRG/mtq6XAY
p5S/I4LzGJrf7KPlTWYfhWJE7Zax0Xjwq2w5FHXbRDYz00dTkPBoGb0b+zJNIbJkBoeqM+ekMqdx
19StA4xuR2NZTukDt7v6MMrf42DFKfy2Q4ktsUEcpAk7Ng54MPeh8wudTWtqXjkTfenT1pKdOLfO
DpARZ3f//tg4cq8+r5yExgBufYO2Ag8mCiS/eCsC48GyDc29vHHgXplRrhCajl0/sV6cOxkF9GvN
92m9p1QTY+qsKDEMX7BaIW3EWZJHt34gzoeq23nG62+pq7EoYYzppH7dh1gRDtrcugHQwHnuQk30
t5UxhJUVGAbhWmTvlHWvOuBJDccU56U2c+wA6C5YHBk0cBYtb4YKKVhsmAxsAYVTxGIojMSZQ5EU
LNOhr7Y98L9forgIVDUJq1L8Ep8m9rIjhmaouu8rvtGnKQBLviHO1rLzEtCT3ffwjTgaHYEA4hh4
BiJJrizXNGXEEhOWa+7eFdkba3ih2dnmD5DQ0TjG5kAuLK177SK+BeGM2clmFGeH/AI4QL6aMGfF
ol58f3X/i++3BfHQz4pNFLYgVKGOk8UZDsz707WRG4cRlKtWTV48OpXVXkYCwoMRq13kuL7mOCXf
5UB3a9NAx8ZoKH52utbQjRVaEZDuKutq3DKtGtPoT15V0VPlVauA+dBEXZnu8S//rmj/7LU6wdZ1
otTwb22GWGkqsbXUhOHMBrtlUB06NXN4tBs0olVzd6xaisDH0uWLNrxiZaxbeyIQk9xIuFSLHVSg
V6KnlCW4eGpdw9Dm91FBBYbYWlmnlWTu0AqrFBytJIUDWfPWfNctpS7LsXFLrERpeBaiuIQiu+LZ
fglZlLDj3inLDwYIg8WOTK+vUVyZUJwbPRYZcReYGKp9UFqRBYHh8tVtPUh2+ni54UUA/S+8AK53
UI442bRTjh0EatfHVmje0BtLgQVe+1HW7mO48vXnRwtvvSVzsXeC2Eu8V/dU4dcDHYNmXfTOA5Gs
HJTEMGVdBBIXT9FFk4+i6fLh/ubfGgAeXugJAzgEY1DmpzBJ6qUL0qcdi9sUrFOaw0X3fcWPZrPu
Oxw8/Ox/Es5+Jhof2jhIgA9GGhuOClJrNftbsxaUHRwY3toNH3n4D7hAhJzj3kf1uf/xF1N1YUuZ
KsTzbhnKjp/n/eK8N4yX+5/fHAqKJ7j8kfq7wf/MAQkCb6nEecz9d2gBwT8dXu2R3UpK3ZGvs6W4
LS9tr57wRDvb6MmPZyY+y9EAYK/38tjKSjeCAM+n+8PbOFB8lEQR2Kz5hBtQEDEWZveLEOe0BLEr
fV549cjpl/tGtrxt7SGF1g6OLTjF9Xakvr0YI4KisxO+dYso17VRrfOiXCMgaEdzCK6uVfJduSqt
kNsCeSgBlSU/mvGG7I0fJp12NHw9WuvKkLLxg5EHQV5j49vmzyD4XBInou0Ht9IgaDf84MqMEj5D
RsMseYlAjMuvFZp46s6PUHyIXPaus77dX5sNB7iypWwfEkA0KjMtcR7qs00PY33m0+EvTAAJ+qcb
cW12u15+J017x6qx/Bn/3Ds7gejS0LjxpgcApRWuFTSANBUPcJfCK/EawC7N8gW8doVIP0CgOX1p
Og6lebs2NCnUrWcBqHVX2lgELx6Ii68HRXLBejcdwTSC8D9ElAQSil9BRx6tskrcNP1tdcZuRikk
on64G6nxK3Oo5kdsrN3Vb1DOixI6tGD6RVVqNEcvbstgBw7ld3jB/8Xb98rQ6rAXAa/spAhoZaC/
JPCe8x7Rk+wCsrvvJhunBHri0UGEAgvyqCqPatnlRS97Jz1D47KLAc34/31ecXTfW2bGqIdyYZCY
uFK//8XnEckAjgo/hCLk9RSZ4dAaFgOPQwFhN3TW8eeJhUQzhg03X4m2/jWijGGAvo45TUN6Npqz
bX9LPftgWUVsWu/vD2bTsfAKWGtEa1JLsVOlS+F2q53Qf1j6A1IryNboMBZb6w1UJVYaeDykgBUj
Pg+gMttkaPSxf6N0zwxNy93WIJAgWflUEDHfSE5OkP/schFgwctdlSdhtYNs6v152hzChQll0dOy
kHmfw0TY7BhL/OT+57dHgEh27akDJkDZdsjEWTVbECXXHnhTIR2x9Lui0uRq1meJcnmGAJ/8a0Q5
nSsjh8iehwgAz3K3Oxv8kZBnUh+z/NvQfO9HDQJLN6b151wcJX3WdEwwmKuMDzTlYL44uDoe9u1l
+XdIarxRVnORGSg4Q8r2IfMPRLMsmhlTsRoFkWVQjViW2UUhgczHhc/Hxhh2QT686ZzipZ2cPdLl
ms2/LsSdhVKrP3UDrHM3ZzBLvjJ7iAQ9h9ZZlNNh7poICN7/l/NZim+H0zJ4RoFJZAs5VESm4Cax
KBoYB81jTeMR1rqaFx4xDXTG/QlDXvWTpu88MPOX8/H+YLYOzgsnV1H8PrPMtjVTJG/ZjvNjU78J
m6jR1e83/Q44+rX2DQ1ylXdRMM49f8ZbgUAhgWYi6f+ip22VLPnXgnLjm8RG9h8gq7Nf1dH0BW0c
0f2J0g1BOXK8pc2CgMDJ+uxUHkcdY/bmWq+klBAnwL2i6pK0foncs0cAC3KciM/vmuVTSV8fPWOO
/rOx/oYLf2J5UfRzAK59M6zicvwl3Q/dsDckGqF/35+sdTJuduSFJWU1bL9jk1sxxOnTrpdtVIME
wDLHWKBM06Vyf9/a9tL8Ny5laULRezbrMHfEP3rQdOGa82X9tfdGo1wEQPe6uUkCPKTNZ0G/B+Kf
ClTmY/bj/jA2zUA7AjnNlcrVU86VZhiCxpczssxFeJ7S6qniVtQQGYvM0bxtNtcH9O9r+zk4+9Q8
TTUWS94PIT+3UyFR/7f657FHsdzJhvppbBlKZmjt0kzj5jL9kXpC9fw2DZhVvSMMlM/PQSqhVLiQ
KXJK3Yt30wje0gALorkYurLXPj7n6IdHgoufnea7gEZfOWrC2c2NemFAcQa0HVeeaC1+5sw/rmyB
Wei9d1O2u+8M2+NAGxfIGtfHm+IMPM9b0J3guBHT3kCBU0dzqvv++veLs6Dl0qkWirsl+wfaZ76O
J2bz81AvAKnaqhGn5ui71O85SKJRG8o+Of0B4dlfTM/F95V8w4yiY9YTPGszGbPxHcbx//u+Mv3W
3NVekDbiHExJWOx0T67Nrb6KuIDzCIh3tR1MuqNfgbEHWV7503KXeC6Bz/I+ldLQzNOmtyLQx2PC
gUycsf6Qi2UOO5vVCKBxLZpeVACMASRI7E46DpKt8QAhgl4wANCQgVdi13qYJ5oVE7KyEF5HjqkA
R4x0k6GzNLewuTUgG/xNBlK/aMFQJWptUdcWm9eTKx0PKS0/kA69UiMRBcjWgH2ooPqRpWNSpocp
l8kQLlFT+G8yOh9AMHfwdURwW47uQFQY0GTkpHEuXE8wY8hLlgEqast0/NJPmuhM93XFze2yaceR
4kroP9tLYutasrYm8/LHK17uLKRuWbYga5fuyy5ZSvCUf7m/kbY8Y6XzQ1EGKU7QPVzPjwyWYpoa
xBxh5kT1B/9pKOK51SEf10NXvaFXbnIoyQPDfcMpkVXG3Pc+9hNlWTS4b3u0cGbHqXqpwxAEB7pi
0+ayXJhT7oDWa+cF7G7ibPKPeICa/cv9Sdt6RyHzDCwF1Eehz7Ku2+WuTT0v4zRgZ2nYJ3uYliSl
yxJ19vRY904SIiPJ6PBlGHX+thUXgEEMBxM2MXIciuGJGESEJqj9cLvui2lO7Mraz5Z/tKz+fTuF
u/vj1JlTTidpFXNQlzCXAlpdT/M+80iCqg+kb5cTcHbJfXNbvgjeESCVQYKM8su6rBfTmo01qEol
B/OqJb40dgb8aIZ6BYncQafQtbWzUKZyfMwlrKm9qpy0k9uPHVhSvWRsDiCoAhLo/mg0JlTOUKMO
Ha/3V37U8otZ/dOxH3P4876JdULUbbXyJa1s/ICSqodtn7mFGzJUq5bmKes+pzoVoq0hoCCMFM7K
0oK+i+sFmXlasMDl2bls8D5w5ifHfKkDHTh0axQosoClFbZAaaMcovAyZImCLIOq+feSfZ5fTUu9
hpoX31dO0bImAv4KAi4oJgI8lLWaZPaW215+fx3fhdvmYKumtovvd+F7YAuN9Ldh/PAyzeNQN0vr
Wl1YQXdmAJG+MjtP3Wl5dnvNILZO6MtBKFudDZkoULzDIPrnCcoRjfiVQxiBDU9oTamJ7rWumzPF
s8hSj77Vw9w8xBATqeiLuxy0aQ2dFeUegOzZYtJ+9Syni0T3JXWCSFYHP/vn9fvwcvKUS9Tzh7Tl
HUYT1L9bCOJMOvL2W33Gax9WD5PSWLGDVZ6dMz889uNTFj4R+kDox4r/FMYcj+VL3/6ww4fB3Nsm
eRx1m0gzlX8I3C7cz/S57HOBH0DreJkTlh6ZRBf1w19MZLDKq6MgCsCzUm9Nc98ik1UBXeUeHMBR
NJ/fus/Av/nv55VgsOjCtrEA2Tz/H2nftSO3Dmz7RQKUw6ukTpPcExzGL4KjskRJFBW+/iwa92x3
c3hFjM82tl8MqJqpWKxatRa6hQpnX/7qy11iHPLs9b3DANoOvLjAI3EWKrE7MluCqmYryrp4U4c2
MpxMEWa/XQ204qIwDIE4MHDiFXrtDOBvZi/zaXVGH2Y45V9AjdTrN3OlUpl8ewFA5x5kYDAE1Nib
6LBdCtTpPNDjEfLKlqfeujEdheORmYDiPXgqkOpA7lHwnjaQkJPes/zcaBSdARCzVKSD3zpOPNEv
DAiOc7KXxmobGGhrGgKPQJU9dhILSJiAvQCYFwc0f8JqFIbP6JrV9fl2IR/76WV7M0kmCBAOVEwA
ScErUeQNQW52CjpNw1pXQ0i1BpSVVRg0qkrp2wsAGwqsNC7SMqDwEEs2btq5a+lkFQrRj3WyAxj7
scofZwTq9XBj03e/36+tCZ5Za9ze6X1YK4/OQ67qzpcsiAWhCI4NARAcTZzXx2M2g3ru0pyctcIP
5yefTorzpzIg/Hx0OABvSGHAL2IQCs7jbnvNJef7agDChdJos6evBN9vyJfZuZnqiM43hfP8fivQ
H0IfJdCDaN0UTkZezLQL2qI7I24hR2ad+vRYkuO2EdlU4dkNZ4i/EOAJa0F6IzGC3CNn50cXfLLN
j9ufl5wO/Py/nxdWYpxyvZ0Nl5xJxaJ2iOox9pM1+gcjLqJsiGgA1ibevp6nrTmxC3L2xps+C8IR
fZr5ogjwpCMBa48J7CweeH961C9u2NbLcy1rzfbs9ct8LPOKvdp5MX60py6It8cjWxMQN5ku4MyA
lYrNszXpHKfIS3Juy9uzqb27LAZ4ycXX+ea+GEjtrpXrlPg6dW76nISWTsJ+enc7AIyA0BO6u8BP
gZn82khpQFuvJliSNp2BxDwty7lFB4tKFVIyUyjwY47gfYEBE9UCHW1JPA+cCmdbfyTNuXz/Qlx9
XghINFy82lDh8wnOBzmr3JRkSwFBgNwiGhpNruZ+PUmgrPG8brbaM9PQjdMBru6gmhgHq0EVkZXU
kgMiXWRMuSnhCnT0onasYm3P2HNhCVpzg+XRBNKO7Y3LV/X6wctxNn/N8OW62FoJolCWWDBTkk9d
PwNpGISm8yHRbzXtbGk0mpYf2xalAwt4tQIPbBttx9cWu6FpaLraWPq5DiE8srQftFrhh6Wb7MKG
MHnQF9PbmtvI+59gb4+p/2t7EJLrhGfDAPCBACFQy8I+8DW3KSsoWZ1NcreuT1ozHvKxPerToFgf
2UguDQlH36sLXwNWEzRqUV6il21WBb6S5YC2DafCctEJjhjiejmYVxF0mXLqWPNV9/bUOtkqPJRk
shwceYTuKPO+ZRYAM/mMpymD5lfwbBdgVXe/U68L12m3vSiSubqyI8wV+jGDehxgx3ansK1eOxXh
3NvXDiJqLl6GLmZOaSlcjU2aL4BCQRImMDucFD8iqRkOgxEB6Bda/fv5Oa7NCR4Z1cOkbAhYa8vy
c+/cB8luyA6NHW/PmoQhiL8TULPiaALQJQg7gLaDrXdmBgZNA0z8PdpL670BIQpKPs7eFw+c4WXz
kpD5/TsbZhFMcoYsoCeFM1oC+YP0LknPaOysX+fi//h5vlkuHNtqjnXQBSV4Tsshyk3eq6rw0Hy1
Bdd5NQDBBwyOXgZBD4ZD9LNVsdsetPyznqH1eJdE20skPaMOuhjQb4iagghqRhRTFlUOrs6q1p8M
LchO4CMcTkbzD0VS7IULS4JztrwWPaRcLsTvQX4VVUQRyUiPKByNA7YJUGeIbyILJImjM4FAtf+h
z4ecKPaybKLwZEQCGuqCb0knl6lvM7sElfecsldK211pBbfY+YrAUjaKSzOCH6D1ZNOVccZwzXxl
uf28jP9yOoBS0nFLIngFld/19k08Z+jHhubntL1d+uN82N5RMk8GGXYfxHQgG8JcXX9+GK2ibS0n
OzceZ1s0474I4qK9abP8ZFiK21i6Kn+NiZz6tt6SoGk9QFXXcpelzmcIcYRssn9tj0m2KkipQ3nY
QLDsid4Z5AFGW3kww+jNr0JXnHb51zFfQN0CsyRWqPyUWGg7BiR5ceOB3Wvv5+3n1LJ/vy9cXuZM
G7y7gKu26VPg9QeQZkRgFFB4RdlSXFoR3o6Q/vM7W8conPZlr2WfXU9hQLaxwE0L+VXUnYDAFzZW
rueMDS2OhmeiFbsHG3dSP1F9PhWBtsu0QpVkkS0LuGUcZHKQVkOkdL2RpyYglpfgnCBcCx9GPCW3
N5VsPNDiwpfBKAR9ZmE8eq1Xdo7OgfNMb1x274OhHY0eQZz/3LYjWxg4RR6I80tFRPE441rZo9nB
jl8XoTtmR1Mj976jIrKVzhe0niGVzHMUovaUBmKcfu4wX+SuZH6Yj65iwuQGoBAHigC4LpFEtg2A
tCLGDPayPtv5kAAvVOTFsnASCQrO9cUfESJQaM39wlv8Gb6r1+JiSsLRfhynLAY/gGIsckuI9aDU
guBYxPSkg+EPPl0Q70HLxqtDFpYgU5hdxfWuMmNe7+HVrsrU92AmnVB3APapA767HYaDP3/a3mV8
t4ohCyQ/UaPljGxvUDgE8n7mvFIewIbUOjrT3jbu0GTmjnjxR0mvuO0lIjQIJi7sCbdYm4AEGmQR
6XlBoNwAqGL1ezSsNmG+r8BjFufA+rX/kGG4MioeWbfLigx4zLNVRaSKNZXSueyoeqCz54Q4LjK8
gssxQMxlGS10AILgPmdL3HS3ma8SmVYZ4XvmInxl+uIWFegZzmv3wrweUkwnb1E9/mVnFWlEQJTR
Xu4jErg2YgXmPJUeHpet+0rZ02Ift7ebdBCBh6ZP5BigvCFs7DGwzDaAYNR5tPIP47ycxmY6M6iT
bJuRNGAhhQEFY87LjueZK0yWtpidD1FK2CHaAK3n5Cbtkr2llefVmaNl4dU8O2rZGEJoIxqTKXar
95OdXf8G4WZ1zdwpWqfLzlqw9/XbhakKvLKb6HKQwlnKbCcPeguDZNNt0b5qdrP3VjeGfkho6wrH
J9sYvqHjsYH9jRBReBKOM/HIlHgI0+lxLU/eaXvBZPsCNI0QuQStzFtIG79tfeS20nNj1I/T7N5r
5vQ4oGNi24x0FHgJgB9LR5ZL7MvrVoTlBkCHkIZYhn1ZaN5vs3dy1UtT5lTBYMZVrl0OuBBWHnIj
M3gNEEv3NkK21jg05BRUWZiCfCxzpthpn0dHFWfJ7oxLo8Ju0KhZU5Ma2dnnrFZNBvjfa5clUaar
9oJssZDp4gOEmwDA+NpJDHXSgGoEwJ7Jb+8zDSWzoM2jPBh/vH+1LuwEQqUaffbraDE0mkFoJU5n
I85UrAzS64hrtSOVboDK7O1KaXNiDmt2nnX3lqzkOan9D82ohTpLz2jef4FgLbCi7rksx1grut32
CKUzicw3ghccKoD2rmdS99mS6GXC1yx7QO3xDP3jQ+Jb/3JBgUbT4yhEFFhEd4jG5BkY2AlSxmRB
mev3TH95RJWYlAwGuxp8BMB8cak8YTBtkTLb7Cu0VpgQF3W00zpMB4i9n7bnTLLPYcaFVjXCPfB5
CocrBTlVbZmYs3z2UMyeQezjRqn2mI4/tw1JxwM2Gq5cB61yEWHASDblLYWemdkXp5RZB2o4kTm4
iiqLxCch6AYGANwg0FpwhGmrDRt0C6C7OGv+Mc0OqtK8dBR/Py+y9ZnZXFBzwfOLaCCEWyioFn8w
01BcDyorwvXQAN+a5iVU7AZnQGQShBoSYEujioFkmUlw54NBFHoUgEqIrdxaD6qzGVnXczF+DrRq
37EkqmwSF84aMtAeGuWzYXahnT9u7wXJVXtlV4hb0jaYHIdikRx002VtBmq4j0l7alYwzWWq60O2
IywMDqQI2OlvXpgLm1etY5P2AeWer1XdREM+fXz/eABwRZsV/kY3tXCIRupOpmtDW82gX/qx3+kA
vAXfgSuPtUrRaSs5rx560viLGXk4Tzyvnde3wIZ3KfQZEeX7EONKduuINrv1H0rI3Im6AH2iyR9N
dtfe1E5t5OJbpDLqZdiVq3EcAaYJOme3PXd/8tDCm+nKjnDTNi4dSZtaQJ0u2n2iORGU1/ezPhzy
7gncLwfLqCI7GSOGLi+UnY6DT6K5VbUBcL+w9SsEv0EL6FyBpw+3I7VCm7ZRXaJiPt+W6+cgmcJS
BxXU+rQ9dD6yDZsidqwYjBqQKwQ2njsgU/CQ+kU0j/R+7M2D005nlyoShZKj4CHKABcQnONbmb6p
KTraEPRQY4fFJRniQfUAVlgQhzR2hcUsGiCYye8BYg5d+usf5gywBsDUQM+Kl8/1rlxKi0zI8qRn
owFNYrxADsWIg/Klmw7TPwC9UAz4a4sP9uKNSKYA2oEWpNySZZdat171bM+KTLfEE8IE0qkQPkIw
IdaGZhOlhyxw8Aydbo1iX5X34Fa3P3iqIpR0XS7sCNOmjUZqJ7zMaQWPK4EkwfftZVGNQ5gqyIK3
oDvD9/t855nH3o3AyMt+Be9nO+I9H/ifQ8tQ1BJuxk7rNQhD1XjZuF569JfkE5ntjzmzaTgt1D4V
oO1TXMayoeGJA5VFXJFYLMHkpDc+8WYEsIHTpA/+EqRxBp/F+Wi7qGBrsA+msv29PZ+SCMDDfRJA
iBe0Tm+ipX6wzQGKLTAKATnSf0dp8XuSKu4SqREkkJDKR8yOv67392BAnQVsrelZH77TQAuL+SOI
kBTTJ9t5YAvifWlIfuHaujbiNDN1hwXPm6QYwtkhoer9JF0fPGg5axTCZDGIaXxv0AAwzM5t6M23
eXBrd6i0fH5/XIksC8CG4JsGWER8W3gt2jLaosHbQn8t+puse3/DEZIBfw2InKdwNva06jXSD+7P
3NuldWSVILsJzSqanXh7d0nXBM4ThXaMCKQd12syltUQjDTFi1q70Xa+r3hTyPYVWrXh31H/elv8
otCfGJvO1z50LuhxFoJ+GBAG3Y1TomqbkkVDF5bEyheExC2atqjg85a9dXhkNY0gRRtWzvvRnx66
m8FDh8oXOt7F8GDRE5ctuAr8FOpMINr3b7PVaBRxsSwguLAi3p61UwVjzfM2nl+9mhZ7aEfnaNrO
c1r6R8SeUVD+3N4JsqVyUUziSSgfTybhdHYm7frF5fIs9FBnNEzNyLIVcydbJHTRIXNooSryRlLc
XdsSQC/gH8xxDQ39oTYQT3lD6Bu77cHIDKGKgLrIH8VCMTZgWjUVcwtDiUNukjZNwszWDqCUjdN2
/YfCGK5tnurApoCuh+A808BloD9A22hrmBGE2rz3M6vyMutfA3y0F9FHgPYFh+lobp8cUDeDkJn9
gxuABfBq2UCbQ0BAyAitJE20NrXR+VqA21pvQsXmkqwHYAJA83GdIrTyCiNInZVSn3Ece7ZUIcUR
bU0v8lL2qx++bS+97CkLUCV/GWE7o4IsHNB6LcoxcVFHTFhy5/ftL6cbowwU9Gh2PKbpemZ9cRMQ
e0dbpnqu828LcfylbdELudWc22kL2yvKLdZ8VwPnN+m3VJt2jfPa9XlkTQpPIfHgMIkUMm914xnY
681RIQcSpBVSr10O+vrlMOtFtD2jEs8AKkbsDaTdMafiYRqaKZiDpEennudECHpCe3LiKlDVS6Vm
0KzBJTER7Yg5ZNQE51wvV6S5LPfGGI3I95NjZgeKOFs2X6heIOPOFTEhY3s9XwBouK3GSTgt7zik
YHxXRDkSz427DhjoP4mnN8+SumNkwK5EQaSsI6c7JOwIsjDm+mEL9pjaUTFfSIIeH0lBvM/xnkMj
tHB0rbob9KGxSjxX22gpSlS0QcBiHr0sPfbebnsrSA8XekV4RzrKcm+YK1ua9F0RdOVZb9NQg1BY
VgVhxgy4pSk0QYIfjNA3+VU7qufRn2Z38WihNMyTHQFqquKxRlLSywYTPYTAmnm3AD1VYdb39i2t
5jlEuqeOXYv4KEe1bZQgvwiFibEMmTMtN75bg33Obe6SvC/6kGZe8QRekgHNzm6w61r/V+Yt5Gac
7HlHEL8qAkbZxuZQb065Bi8rRgyN6Y+OP5ASt1750toLsEw2rolWBWSS5U/QIPafITFocMuWLKD6
Ks+dG8xhq+enocvvPLwkWwj3siMyonf91MQz5DKMtN1rTnUaoLG2vUdkBwwoKiTFOb8c+tWuD5jb
dCmULZwarAX0MGXaMfuHAiBIev9aMK8teDMZ19GDhaoNB/12VKnKyBYMERDCSR//4VV0/X2r76wK
x60+j/V601cvPuggUvPHP0wTng82UOXgzhDJsYhhlrXlJ/XZYZyJJ65UOBeZIwLf9n8GhDs372wr
IyUMAIWyH6txNy1Qx8Bp+Y26zc3U63W41FoWbw9LViFGdgFNkFxMCUU6wR/NwCB3fhFUoIVtI6sI
otQF6VT5y8mbkHo3UFQO2AfXrfZe9zMH1GfbvGzpLq0Lm2+sWOM4iYeGM3KX9MGuttK9P6jAFjwW
Fn0RWKhB144kL8TV+K+4CMiAe/ShSpDWyKEMoT02RyiMnpKsA09IZZ4m5AVKXvm2/ZvVZJ+bxbz1
5+K+HdNf26OVhVW+zzHSvDEUrvH6d1CIDY912WCjdmgStoOe7LSUkh0I0cYwS61WcbQlswsSfk71
CugU7jfhjaA1tUWHoG1Q5m0iYPei3Hsy2Mu7BwX3jowHl1aG4xZOd6A39bzMuECHAoAj4PRC6kIt
FgrWIVQgt21JfNWVLWFAUER26iTxy7NR7+0gLM1o+/uSM4hhgGWD51ghxCfEotaIRjtnRqtgYT3l
hrNLyB2tfnfV/Vh/hQymwpohCT8vzYmxQDL2AEknMOebjwZ0LLuTAUbXrLp3dMhLz/f5ApGTb8Qf
w2V5punTMs9xA9Hd6RtLfjfuXgt+b49fOr9/xy8m6azRWhlafavzzPbro8FO259XTO8fX3R5Di2I
8fRaWYFSRIuC9ZH6EEt6ZO1Tmnyq9K/bxiT0QIgYLwYjbBavMQbmBjms5egjX7/06S1ZvuraL+Lf
DgkNteS2aocwoWbUFh8qekJ5JmxsRbwvO4OXv4JP+cWYOwPhC6726qwNzyMJqzRcVdQZEreCgfKU
kMtLzh6f9gsTi+dCQHbAqpXOuHNWbe/o1bEMzA9A7x23J1U+mr+mhAMyQn3K0WuY0qvbuhggTH+i
KpogSYSMZANgkqhfoeAsJjcBISN548BbEx9CY+7XYPLj5a6KhvR1ezCy3Y44HB+00XCHVrLreStn
Dxeaj6uvKvYEulW77c/LluXy84JjzGxKe9PCOLrimFex7oP2FKCDw7YV2YoALoTrW+ddV2IFE5si
oBY1yzPJYr06TT10mBX3p8qEsL+qYFhJ28JEm9txld63PJb/B21S5JjQoAAEOTqidLH7Te/cxZ4M
Dw+GMPfu0uofrg6OqcLNi8cQUj/Xi635xYg21AXBNhnD+QF0NoqHpHSW8GYA9hGvyDcNkPY4FE6n
T3g2pDWkjvSoYne2q/AmsnANMSLaEvHsRiVQbKfVDZMtTYpZIsS/G4381OrAXjsgbgSrP/Jokdlp
kMNNjbDomufebSIT0o/bW062sUEPAJUjMBy6OD/XU9nZU0umqa4ghzDqe2iXOTuIC9THsoZAGXVZ
8/wP9hB1A4iJ5wmoOq7tMTto7J5U9TnHjC7IzBxY9gWFqm0rhux2AtDgPzN82BdulLdpWMEMaoVi
8u6m2g39tH6oymzX2N5tBjoXPSvjBumhzFtvLGKeWAPOept9c2jxSs3qYczJjljuvdv5L4rfxl2R
EMGicwfd2mhEA0+nmO3lKTJTX5LqjKzvD7ejFJErOl9HyIfcpCU4P1hpl2GnL5C7MYo7d+gOIMVm
it0nXfiLXyHcZYaerCYkDeEwFwjvflr1FrKaQzjYH/9puNjevBEWqy4c1gzXM7E6pzpbS3Gvac1B
r4yDleHSLhoC3cvswZ3tp95bPpR189FdVIGKfKD/2RcRd1W2gLslhf1gfrbmp9QK9R7iIoodJ/MY
KKzhlvP4WRJdd97WXUftssEou8iiDw36mfV8vz2XKiOC8x5sqCXqVd6cmfO9oUeN/VhNhWuVXdic
wxV1YsBa3tRZu2EJvDR167OJcrve3S1aEOnufNSqm653FeORQRUBJf1rTbhWwaQ2213j1Wcv+4rS
DtqlsghJ8pBZ6DYvsijtwTFc39j2PZprFSsmcxGXtq1rF0E6m+i1CdvF6IS1/cyCLALBbOji8A3F
R9TmFJeKLIF3NVrhyHnIAehZ79dniPPu5wGknfqzMTe7cXz0eYt4tzNsCC2OKtVZ2bZxXDPg1EI6
2pOFnArr29SrVoqcDZo6fOtmqb4ZowqqK9s4SPhjzyBzwxk7rqdzIt5AlhQet1v759UJbuvGuKG6
i2rW7J3yRIWlkO6dS4N81BcufgB1czuBHfw89vu8C0EYu1rx4B/yEmSoITMfK/dIVXhQPgrRd/Or
mpc70Q8vFqAtdx0n8AgAbK1F5aE1d9sHXPp5YA349WSYb1pxgspOB9NFW1ELNrCa3HfDcduAbCtw
ZOaf1BSS/cIqVS4N6JoD08icJ9aetOEpKRQRhWwMf7wgCB0NJEi4P75YF9rSufAtqFyYzW3NPnu5
IoKVnVsEKvwu+SNSKUT6yZybbcYwhAZkYq3vxGTUHpGgQbfDerZ6tqvX+ml71v60cIjLfmlT8FNF
Bda5LgdsFmzu+6opI7DwHFIu+TuUuxIUvCmy3GNdxehw2rddtk/cPEZKGIlgvHX85txVawTm7b1P
27uaZnegIDk1Dokxmiij2c/CLne5Od5S0KRpdRf7I4XCe3BrJd6ps92dXq/x9pikO8GCN3DxskZf
jLBMQGmv4NvlLYXsNLY7rz3U7+eiBnMEsqt4tsAjADF0vRMQwRaOnxN0944xMjyaqzgtUhdwYUAs
nZrovEoZILpn1/FDxzotIKB1aLV3tcfK2w3DI9V+9CA3033V7Ek34d+hidk/y1w6NBEAgTxqIMLv
wt57SeczGc5JS6NKxToqPVIX1oTtVyeTa6YmUOg1Zc80W2JWlqonjzTFcjmZwn3ozgAmBjWKmYlb
HpvBDVnvhKXbh3lun1xw6nXN+gXwh4+22e2L2n+sHHQaOVaUzeAOnNxP2/tTNWb+7xduhJWoF/m8
turlYK2kqCutivtYegIuZpX/+4WFdk4YujFwqA3oFy3JcaVPlgrcrdonwilzqZab3oiVK1oWJfbL
AqK6tDotJduX7Q8jUMQ0qkkTbvqhpA7xEhwIbby1IJVRdIpEnKwUiDONVzf4YP5Uva8nLS1A67tC
9PucQmKe9V+S4gXJBD15mI3Hhj34zpO2DmFXfmTkc111YdXubAhX2xYNK3Zoqy9G+53OUNRWlJYN
PpNvXPTFDxOcTb54ddot+GGl+8DaIvYBmU/7s76czGGJiQVQe3seze8r+ak331i3z5LfxXBq2Ov2
vv3/nKP/nSEQOl7PEDr/GyOv4PWq1Yg6zX2YAe8Lc6PZO4hLVqqHA7h6UruPtZkeVjpENn4ueKeP
RqLfgNfp5/YPkk4MVK0cgPNQ3RdfJmyBlhlZ0Eg8LGNo0RNaDY6TlsSDo7j4pefpwhA/CxfnaZ1G
ezVmNOTY5nLToC49NP3tqJQIkB0pYCXRQQ4SMoBzhGM7F1qSZRXu/8VxInTWDe4UEScNoegESsv0
UCWqBmnp3ro0KZzidcnSfu3h7auBRfm4D/yvM/LQNHgscz2adfRplFk8D1/mfI9uocjU5p07PQwt
wu1AJcEgfUZA4csBtTJwVm9QFEagWRXhPUnN+nkhB8hMhvV0HMkHh+UhI99s+mUuz9ubSOZYLm0K
M+CaWWUw7licID+SMFuz47YB6apeDErwXE07JMZaYlDORHZo94oa8hq4WrgONDbs5zE9bNuTPVcQ
QoJc3kIx8Q1DKR3GYvYW7KKe5AfWzfGUOCjQTPcubxspTcXw5PP3nzkxUrFMVoy2iR0ErjECbDlT
DEd29jwQu+N8Ay0EfpDrs9eUYPz3dDgdE/hehx0cdAHnzX57zuTn4MKKECJgL9vjCFzDmTBUP5Yn
271t6vIABpq5f27Yk118SMw7KJOGHnkh4LBNhqeZ7uv6tP1DpJvl4nfw2b7wNODCMLWE4new9a7+
FBQRG0Ld2vX+neupxqyaWcHdDKNuTkUBW1n2TasemfMT/jPPv5QLgUTgp8450+XgFl/97sA8EvLG
W1vFjCgNdCGvhRVGshuge2HiV9qsWgtypLPVPOr0o74MUUGPReGEoBKOggSqcp4duu5joTqXMmAL
HvW80QmAEgv15+u59ley5iCyQwNSNXU7ahv+E2XL18IhdYjW+l+u21U7PTOSvePSAkDp4ne+mP3z
mDffp2JQJVGkS49djqoCFycWES7eNINWkTet9Xa/61L9nEHdUsMrLO/LfdWX8chUrz8JibaBKfhr
Uzhc8MJ9QDw06AG++QCg046V5q5q+p2vL3uNstiuiw9DPXybi+Sot3kMVxkTmt8xy4z/Yedf/BRh
NVyfmc3EXwL24oUg145yLvjXh25e7Sb/qJPP2/aku//CnnDSDI01GjPhJvUBfh/95VDP+b141bdt
M6pVFQ6Zz7JJL0Yet/bHxgriavxEKDxY0kWpjkIb9tq2QR4NitHi5ZIK95nTdBTM/vDHedo8J13z
s57nU5a0YbOA9NcmdjQ2bIfCieIekNpFEly30O2L8EVIXviaNVUQNEH+KBvvjWq4a3TyCoGDXV2V
t7rWnPJyjT32D/2KAZ74poXcEmRARFRV6wF3aTToLzaD8piv7akDZo8CK0McRzGz0h1zYYov9YVv
bjOjTewMh8Wqlh0ztCdjHWNW1AqwEV+gNwuIbhbP0dHp+aaOVM80tzsdZsqGhkN+awJKUe96FcpH
em9fmBH2SbOMJtECmDET+q3U7N9F6ylGIt8Sf0fCI5XLCbPSpJ5WeDRQLd5nVnZnkrEKtcVhANih
QbDqP6/lsmsXaIduHwLZ4DA2NDeZYLEC6u7acgp2TzYNkAly+jKCaEeYdIqwRGYhsHnqB+BYSN8K
7moiY2EwG4BfrznRB1L8Hz8veKeg1wokJ/B5rf665N8SFahH+vM52SZwGHhsiMVROmn4+Ssg5WgE
f8jT/hFHSBFfyI4Lav3/mRCGgL62yhoNALxtP86dqGZRppol2Qa7NPFmmVuaj86IqI0mtwFYvTzC
oNG9fKiXMTLs8heu0Q9a2kfbu0t2QqF3yYuwoFoExd/17mrTNe2bbEU+KUdWbqU7yxo/2VX6AHCz
YhLfmkKuHJg4dE8AUoY/16YaaHWAOBqqdNiCwD3mXztEIkPiPbat78bbw5LEYjwxjzDbssAja4pV
ey2v16DgWkrg247W9SfgD+G6FKHWHobps24QHCPketx8V2iql6h0oOBLdBEIBly953qg3khX004I
hJXcCf2jwDFH+kSsAyK03ghd8NmoLL7dnxgtivXQswMg0BRrR/MEvDQx8ajvJu0jSKEhh1si0aNI
HUjHxTnSfQ/QVXTyXI8rmdakg2QEyM4WSJiOTr+rDPumGoM7c1ERq709DhjRhS3hxLmutgZOj7uw
9Apw42u3ZW3GbAn2pE/ivK53Ou0e+5op2jylQ8Tdy3cMNIvEbbOWLnHB9IAGydGO+2ZGv2o6hUFO
b8oO+n3bm1S2atBLcx3AgJF9F3M+azITp23Am2OSn8ECFCdOuqcpYpm33hGUSUg//CFB1N/0pph9
YnTZgMSSs6wzklodCm+dig9KZsTksHouZYE9KNyOnjkuk00RMLX+MzotQqdWcQ7I5urSghCwTJNT
Jh7nKllBi9O0qN4j+ssTa/f+JYFEGcC7LviH30iwpWaCdogRlcM1uem0U+OG86TwuFLXdGmD78GL
UALkXKneU0S1S1uEcwCJiU91v8RucUjGKZzMx4Q+LPMQGvbL9uD4HF1HY4ggLgYnrBJoHY1qtfAs
Kax+R2o7zPTXDA2nZC1RxmQgIFDtC/mq/Z1OYdU0aqQ9c2CR5M7LWPeHjlVxAYo0xUmS5DyuhyZc
Y5k3AOe9wFBdH7r0RS+aKGiPhvk7y773VRl31e1kf0IDYWhbNzUoue2RRdZ48rLn7TmWOZCLORZx
LC0k4SCDhnKFp/dZqE/Ok9mMN2Vf7cfOPG3bUqxnINwzeZf6AWrryPIHD8Zyh/R+oJdhgpynu756
qvZX1b4NzOt9mw8stVsHz781+FDmv3SzR0MRNiz5MUJBLGnAAdJwbP8PY3rcHqjStHDz5JA3Mc2J
z2oX6+1nYKVz8msKzszHjZ68Wus9lDdCd6r+b+5AhEsYaBUqMw1DDuiuZo/EOM2jYmz80G0cSrHb
rsv/91AiKvpU2uYp7bNjkUFIe6zi0dMUJ0Xuqf87kYHgfNZgthLbx0wy4zd4u8OFfdleK9nFfXkA
BCfjZ5pTBD08qGa5YaaBGYmCqJblFDQU2e2g+Q+jTc/T+A84Te4C8IBGCg7jEwF7c98WWl0hOrH8
7FAaWbga9WFgLJqaNlrJvjRvqjSPab0vrFt/UlS2pMsIhgATDBTI9ovI5tUwBmeu4YAC/WFOYjcp
o3Z5drWXBcDQ7RmWm+LlPYf3UIpQvSYtCGMEL4UJxHFmRNu4TQ+ZGzuqGobUv4DB8v8ZEn2Z7eX6
XHBkQAJCF+MTaVnIAYh1emfav732aXtYkooJFvDCnODOOqcuSqfhepfBc9UA11a3kCj/6JIb3fo5
ePd1cZw6xbNe6q4vbAo+LW3R798iawYSWu/Q+Xdm54QDvXcCRVwpPXYXdgQHtliZnkFPGFVsBxnA
T938c3vyVEvF7V/EFHaBt3FnYhz93O9GYoZW5+08FsQLaGV6s42zHjXtbZvSy/1iTPzfL2ymS+A3
DZTGz457zKCTXkW1FW+bUO4JwV01nT3qeY15c9b1Q+Pncdo4j4OV34BEMK7xliS6fkAJ/GjMi8K2
1JGBOgkVdA68Ed9UDdpkdXAvwpE1Q+Q1dylwQRCKyZ6Tgu395Hv7foko7H+U78CFjBIwGueu5xP4
ZzMDeikHb4axb+vg21QXMfJ0v7bnlG+FNxcOagW8DRYKS2IRCqR8NvMbeKqqINEUfCOeAvqlMiCM
gxgtW90UlybV6s/zBOVzN/2+PQbpdr8YA/8JF1vP14ppqBuYcJwltPInf/UPKevClj4axSd7VsWX
UjdxYU/Y6kXprenQYs46E9mll2zSwinYqwXWpVOHVByonF3UgsTMQZYwmpMZLBDFGEFeKfEP2/Mm
PbIX3xfcnabTYoFeJQBRfpROT1ClUkX8shEg68IDDM6HIDJADRkYMoPFwwhyd9eiwKIP8fvHcGlB
GMO4aGNWLj5uJbBWBBiIbZEDyprbVmSXLNpWdfTG+AFHjF/vsHUkXkEbDZcsuD7Mftwt06uWDuFq
W1E5KAJ5+aT9NcZ/zMV2bvFqL8wBxtCGv+/zD5qvkhyUWkAaAK24yNy8AYzTjgR95bsI+4ogrEeg
/Ppwe8JUFoRlIXlF62528vNLsH4svP8h7bt6I9eVbn+RAOXwKqmj3XIa2zPzIniScqAokiJ//V3y
vsBxy40WZj6cDZyHAbpMiqFYtcLL9V+/tAGBAYC4K5rnAUQOzmco9aCJmgETe0/DTttLEaGhOq1x
EC6dKpCJNFGRQf/lUx1c2dyFtTx0q4rmd9/gcCyKCHKLYYUd32ahVa7ANS6uMR8tJlQaQCdb7vaA
ZKLwBOJJLKyUfO8NOyr9r51h76T77foEXvw8KI/PNodzN2aRXHUARDtTizIQMb6OwPv8uv7zF78P
aNYov8PDBcYR59+HpJZW1xV+3hXORhunWNkexM2LiIiVSJc+ElQTkOObswzvMs0n6FqbTEdGYHIn
oqKMSu3Udjf9IOYmZJLn1T8sbFhDgc6t2/CpWMpqMOlzAsFL1LbamIe1Hl2fOfPigFCeezd2mG12
zqcu6Oo0bbqyui8l00EvqNG1zhTqxJaD3uYkVNwXUJpD6/XVAKj9O2+hS5A7KdnUCubaTcZVBLt7
YydoKTYaxNdC8HB7aI9IcVe4vQhVBg5sGhi/7E52IMr1fQxxZLCItGBCq9jS41pj/jfep2plhS/u
GxsleFTB8X8owXsAMC9OUSKsMdUaJhJGiqjVk8H+biuyMoOLRO09CGq1qH7PHqTwJzqfQB8gB1aX
nUzKQetxs8EwWw76UANtYYpjPnbaa2Xb2aPlNuTGhiTLWiJ8aW+h++vOThYzTHuRHfTlyBwXIsT3
Wg6rFB3+a9gFa23AxVRaUFPTPwZZTGU31RpRNZYJzj9SlaGPgrGw/uEi+hhkcRFJbyigh4EgWtj6
22mNOXtxovCeBCAQb8pPjRGrDaDmnw8VZENcetSJAwMTpZUr+eels8j2IaU125N5qEafrwdbDnYG
+CR4p3p51GstbHi7AVEqVL29cjZc/CgQ7AIJC71Z6Eidh/J8mgknd8p73e7lfnLrDkq8qRfqXl/s
r58T7+W1Zd4OeCP2EvSnXSgnn8eyas+tas0GB3QEDclR2OfN5Fl3jt3CUyL3hR/6VjsBZZiyDVUp
CsgT9b9iqr/pcmwjndtdTKG+dPA0bmPtcBXqTm+hChwMCe7cIbZ0DZI/4yC+1gXMY4thkEdwuYcw
Q/f4Zyp1nkLaarDvSD1+07nMb4KJNzEKO/bGrwvwNW3mn3w0oiKV+959g6wmcmX3FXoZ0+Ogt2rn
WOwrClBvUpfVo5GB61kCTHUjfbfajKAfQf4JjztZ/dAlyXajKmdRHuDYWqlQ4DOnJ54PJdyMmXk7
eU4ajnrhhPArSiAD7u5F5znhKDrs/bopwpHX3/RAfs8h9BIBQ6K2efXSTF989dABIwm1lR0k1+S2
GhisX1oV5mkpYgGMFmxOKYdsk4y6zInSDh5hnuHv+qBpYkLB9bQ6C8xsG0XPzqq7iJqjf/QBdosI
+nDbsu/IvxwAwAAAOgju+WfNHdbVilUcT14FnQ9zaCJlv3Z85cC+lJJ8DDJfVh8zUVabtM7yEsBx
PYJX8otZBxvVwFhGZFt88ZX9cwGGPXu+wcHWBMoTbKpFvHrEWMd6LO9Lc+RhW6TiPsi17tC5QXrT
YVFHRi6njaeZwY3B9PyJEvTSol6fxAl8XHdrkbI+TigR7MastlaqQ5e2N1rVLl5iqOx92t6uBe6N
DEh5PwUqqvUuLnQQiqrnlZ2NOV1u7AB1Q5DVYKv4SX2hbtO+tAc8aArbrWdCmfiC1PBn7asuHEbb
vcsaxncGbphb122dldtzMcb59oS/NrJPwJ0gJ7Ok/2DzUT8V2Zgwt90zTz4NgRcJyC6tfOpLZz+w
XPM4UaLFI/B8ZfW1X9nj6Nb3hnwFKy9dmcRLWdSHn19Cd2sDbReV4+dlcSTTETBhz9nyfmMVP9vi
H5aFD5C+A/otvtryMUKnToeMEtj4tZveZ152ciGtzeo1jNalewwdcKDBAHzGrl9cxqzsMoMFIyjZ
M26+BZfYjvPO2Wps5Wp5b88uV+DHSItd6MLfGX1PhkhudlcyoYdMMw8p/FcdWURARMcVrcOAir3l
qY0IxiQ3rVc3nyJL9vuxbmJNmLEQazf5Ym2+5zxQXZgphMggkYOfr5nc1GkqUlHfD95P2/4esN/O
ml/TpQPvY4hFWtVahiR9KWso97+N9CkL7sx+m1aPGVT7rm/ztcEsJrmGeGhuEgzGsWUYNIdxmtnL
K7v58prBhM2ZD+g/iySBqgLqrS2FWgzK5unEIw8VnsI7oC+5EmmRdf//b/O/SIusW3P1oUg7RAKh
RI8gWDJEZaGso5mWxTa1cD8VHZxusx63oy7Rbb0+mxe+G6DOSLqhI4OC6XKg0KTqIQXeQAPLAZbH
5O6tSstD2jp7Urqvra1trse7oBwFYS9UgyFSBV0KnJTnazG1IDIb8GwCwgz2cdV04+avmmdsS5oA
DKOlzYbmX0kwhB75I2wRFfqxH3761hNeDCGmEXTn4s7w1yQNP597yARhSIOn8PwaXvadYKun5VmW
yqQ1XnnVb1zyVRYWgGO/FbWPffB4fRo+Tzume37PebgRZ43n81mYiFtpmq3LpC8eRfODNN9q6G43
RhXrxtv1UJ8X2FkoZ/EuhmD20LlSyaRqUiBwtkG5qYAw9r1nlt0TGUOz73rAzzcU7nrwxVFhguYH
2q3nYzNqzczhMKGSxtqWPM5Xbo2LP49EFwqx6Nt9qi71tbSkdGqVDFkdd8YfK326/vdf6JJjAP6s
44QWJMoVi49Tw/INNVlNJmy6s0d47pgHTb4OflKNW2rfN/bvWjxIZ1w52C4O7H9h33s4H3LGXgEV
0FelSoBzc4PH/B/wdBDEBiQLCEWA+WDed/5heOHUeV8CvV+NQ2STm6KYqYo7bXhZmcD3m/v8IjyP
tDijXVeyvKhKEGRakJQt9P+3jtB/WNngPzdwAIV+Qed+HXyvPDR1bx8q2+1jBpHB722qhh+eR0Ay
dvDn6ZNHtyPIbuCdWHLb6PQFL0UnAVYLCghF5W4Aa/eeszT7VTHPYVGhnPSnCnQJIeaJbv2asK9W
4X0pWWdGPXXbXebY/EtjTOW0ycqguBs60/xTiIzTvYvnwI3JVfPs1zjoe+bC90+k/m3R9NMjaZoB
1SBtfMh97SX3quABXhrNJqg7fVfLCcWhrK3yRGTusEPH16lCeCpYG6+B4lHEC58fOK0gRu3mGp6Y
DOjF2syykAOKu7N4BW4D02AnkdnWtqcpu2nyqT+UhoN3I+HqaLsiO9gd7oFSjflOw4KB6Dzo8hQS
CFteEzPORjO9N5DVo60CHpJpS2S9I6WRaRVZEDJH97+KttHu8nKQJHSEw38IX9RHXW39gf1Jg+HN
BvJaFNpelVbsQenlMS/d4Ybq/CHXRnvXToQdSrebNnkH6BPIKTpeckRGvLfHyIOk0l3K+yFhaAZ+
c8xC+9WBxrItppI/2YGm3aiAqEhao/eduHN7phibO2eQw65yZYkvbCgZGdLJvw/M8B863I+QvCp+
KahtbqlC3dB37WLb9IRuzCD3tqpwuijwUnFE1wfOfFaT7kUe9HjEwtMAcBfgDjtzigyjKg8g7Lj4
FcGjYTJ/sM5vITogVawcP4+RmI2R1gItEj3rhRFV2lQ96qPXPKtu8B8rsytPOTSswg4dp5vWy4w7
ntbQ4EiHBjgQmDD1Rta/koaxncQKimro0O+8OnVOhpWBvQIaBMToUVuQJoVnJayzwZ73xtBwau9Y
O631pktL+2OMyKOCEiIILkiuh6Gp2IZ3ersrmI7JFg1sM3xRblCig5OC7Matpxk8Nh3KDm7aGUfN
YsPOyyBaW6R4jWvSIBGhKY/MsjR3rk2QVDS+s3Luf86Zzjf94ti0U633hqEq70Dr2prBV1LsAmjI
p8HP68eLd+FGQ5Efahtghdqz1Pv5OYbiWjZV7VTcTVbuvhHHKxvYJjn0mFouwx5AmYrZqb/x9FHt
cZG4oRJmEPcuGY6eUQXh1FQaDL+/o8YYOXAhOU1D2UQm+9bbOixtvXHDChDwhRrVfd7o4odPsWJM
t9jSUZgRjFLMiOjCvmvxUtrBTXjalALE3JI1NCZD3Z3GdLQe0SciO81U6ZanMAiZTCXuC6ZpcU/r
VxnQYV84qIxodunFnHHouEImelc2PfvBxrrdNm7wU7Zw+csIaq2eKoKoC1LrJAmKUkPgb02H0Udd
KrHxA58Ay1m5/IlYVb238FLdDNX4p6EW3EkGCBdYUmc77jYDsgBtyKOmxoKYIPsCnIOOl0hq8dCj
xfhnLAw71EsudimFM1BewVeV1LS4awzWRy3NyYNo5Vr9frF6/ns/w5UbWSjuXeAEzj+qhvF7gWRj
QoK8D1nX3SAX3LYmTE/0wVvRfVqsoPdgs3kLqo2zIPIy6w3KKmgUOviJ1zjx5GgniFXfw5+yiVLf
r0A1M7ew4PlldtpKun3hjsee1VExB1UATZfFFWwUXa053MjvcMp1kGUDo66FItnKBsFULW9fkG9x
NpiwI/zURDLTDFh5qfI7U8QWh7bmRpUxGvwli68HujiaD4Hmf/+QsaRFqSmcngjE71K7CNtmJXe9
lIqhRgd4Bdo6IPUvFTXb3JDwKdXyO2KpJJf5c80Eh863+KMK8ZDmDiq25gmUjluai989mZ5XRjhn
x4u5RJEFM2nPRw46mudDhAlTaUN+MU081ckizN0m2FGIDzw7ZmOFBM4fsTvSes9LR8aUeeR2aGq6
Eb2AFehEym+g7xsnWE+nmxomjpFy++y5M7wmDjhWwACj2W2a6sF+SH21xQXxB+wZciJBTQ/ZmPUD
kDpGva0cwh/bWrkPOXgtkUFreStyEE9NEO9it/CmGCVtlGpVUE3fJL7KQyq59wAh0uxPOvjdl0xH
JnV9cpaoov+2Ed4vNtwv8HRc1qIqI3VGaQY0sYMnXdsjYwuLoY1TrYJzZJxrr4PIcOSs1FYXT7X/
otpQwgTMBzzdT43EitRe5usUpi59jKSD43EMGYJWQ3mndoJd5zX5bkrXEMkXnmzuXFoFen7WlFrS
bmjjUw4EVXFXW96pS3PYl6Tmi/TIMWjrXZanDyuzO7+EF0vPhfzbbGEDQgrqi+dLr5pI07a6h7Oi
97pbtxinW4IK10Y4zNyo1imPmAWd46w0gztrdIMbpnLtiLZyumaoNa/ya3+KufhTGBhNBnfzu1kI
omvoMbD6R2VNf91xgmWmhzYQIBweXnbL05E5pccrJ7/zDCPCTRVS95lINF7FyvP70sH1MdDifUIq
oknYtuZ3LHgtIWhUA2p6/etdiuDMtuWw2YMP0bJ5JknQu53PUKowplBzdNgCrZzyi22AwlEAYhQ2
ng2laBxOi8kKVNDRUsd6VBoySF9B1a8NB00L0fuKIXsfmWvOGJciQkMTUFkwbcDnXZyFjURVuqA9
Pk/tezd4+Hu3ytHVxmhJkOS9i5tTr2n+pEZzzTbo0kUAlUYdpRKouc2VqvMVWEte6X6qrMQ0iNyV
wjKfG+h9PXqmag4BAcLLRb8FBlluv81KXKk5KYKtqYzsz19/WLRcgSRCQfldNfL8DzF8aYmMSSvp
6/pYNN1xrYp8YeXM5k4zEQ3CyCjXngcwSVtVmcy8pL01nLt2jRy99vPLjyi0qaAWhHpGfqzrPXqe
1+fnwlFx9ufPed6HnKDjdm0A5eclqP+2/BeE3uma57Z54VIGPgGrHhsMJ94S6w/onW3IpnCT3qur
FHIAmgcVpgIGcFAIEB7ZeHAkeJjrj3JHCgC70Y/tj1oKZCMdskdYeYYgO1rbinvdQ6kZ+oajEfZW
kVZ+IwUSqxBpJwr2hrMGgFzM/n93F3ZPAIC9Dp7oYvaroFRCI7i7uBzCvHKfAMX4cf0DLELM58LZ
5Cw+AIRFy7oCAS/xvMfqMAx/h8DGCOB7j7UJFA+smgBCOP++fgtQQGozI2EV/MFKeosH/Ov1ESyW
0BzCAX8aYCHU3qxP0CRpdYYMZOMlfm6yMBi1/EXPU4EHGGcroRaTNYcCjBOJxGx6NttSn48G+gGa
QFrFUWLIgiasc5v9KDQUVv56RDi9QEt2IHePB+virOYmGt54G3Lgd4A06oqI8dfc+Psn1PuTYs6J
Zkn15eIqCIoOTitFkk7WpoZ0Hcs3rn47sjXC5byEPqQD77OGjp2NB/hMDl6COo1hTIWuRpEYBmsP
PUyUN/kAHT3q598MbL3472fvY7jF7JHOAxHYRThCyhAVgXhS2cZ2fl2P8vlNiDnD4wyFUXQkP3Ev
TdZ6zNR9kXAx24+7O18mti3CsnyjQHoG9gB8XLW9HvTCUkdqhxfo7IgOI4RFIuJBU2VqhwlBpyGc
zHt3IGFhrSTMlxa5B8wq5MPQgEdv+nyRY5uNFgWALbELL1QvKf1LUun7evgYYLGLXEmYjTUuEv0F
ZvWhvbWNNevD+Rsvl9zHEPMYP1wrMNqRda0QItvrUADTfkUqRSFu5ey8tLABTYR4MLpJMB5blLBa
ffTTjiGK4qEW7CYYwmzdf5qtuXYFBDFApNbim2eex6jIK57kNNiilxFKvCVs9/f1lXXhcQY8CHzn
/LnMAGXaxa5xR38glQFmd0uxMbcFKIYchdEckJ6byoGQ2otckxm7tNA+hlyMrNCA9rWyjifyZHUb
0e6vD2nt5xdfR+AhTkwfE0ezh1HdwSz9738fGPVZ8RhnNNAC52us9zvTAP2VJb0/hvnckFgTVL60
3WejLBuoW3yZZSN+gKJRBmw3S/Ly2czcuObfm/rrP4xibr/NAESs48VmVJUnbcepWEJDpOmR3a/V
sC4OwkWDDB04NMmW18woUgolcZ0njYmS+6EKtmO7+4cxfAixyGHY4HpGyQyejPTI5X78uxwV59Xc
1UPFAv+bMeOLKeq5Xvnl4LIkGLtjP9KTSx+BqfvbMRiw0YapDJJ5dEKXd/4E0oPRjtOU9OMRrXxU
d67//ucTEb//rj6ODNiGYMD5ajWErBgDZjGxob/F3T8MPZJcHVObb2q7Xmm6Xgzm4XoMQKlCOWL+
9w/Hrw9T20LPmikJjPbQyFMAlprUi1AfnVCn/zBzs1sG7kMkyqAknwfrAW4NcNTLJHvrrb3vr0zc
hZMR2GKAnGejHmwTf/H7prLauhq0KUE/7N4yGSSV/D6CLMgjmNmQkR2CZ7uqnjSeHUdLPF//bJ93
DwqyxuxNiwYY+uOLQ2ziQ2Yzi7GEGeZL3etfQJD5bdF0ZZCfz8qzMEscl+0OCvwewRLReH90CVUl
VIquj2TehOdXMkLA7gj1bLDGUZA7/0yVQfgI4xiWZOr7aPlb1DygLEJjiKjE/xAJ5Q7k6qipfLJb
z6hPNcPvWVJZ8sYjPIu4Q6J8QCpYT3SFgbxEcc2nw4xVdNHj1wPcBfMX/LDW0yDtieVNNOk70W0R
SUR6Q4YHYWTeTSDMacNcPbKrO2CAy3Dw2+xYuk6PbutQPUkY8W5yswjCvnfVpmOuHaacj4frM3Jh
P579jfO3+fA32qoz6pZzmgy1vqly6P3Woj0qaOXYRvsqm35zPd6lbw0mHQo80AGaJUTP46H853M0
aWmSEbMLzUzbm4RvQEo8jfWq5tB8ci0XFtSNUG+fbXMh/HoebGBOq5Oup4lh/lbid6F99axnLu8N
COy2qCcf9Uo7OAOq5+TXZK28by/N7Mfg88b6MLODqWlBzghNaEvRNDPFG/HE81TpQaRad2/xNR7p
0hjpfb15MDtErReVJdgFn0ecqtlbzqI0qfWWzu1HY0+sAsbHJmoEzcTKm762yjtmQh2iGJwsCgZA
p5zBYBHuHmflS186n1BaQa6t23NpcbGrR1I3Nc/VmAwCzAjaa3cVr39P+Rru7dKK+hhnkSvCgRml
Lx2Nx5acDFbGWq1FZZ1HY/uXevL/zS/yeaQqcxNp2UPys7r303QAMjfXsh8Qi6FhVZX5r+s75OK8
oTMAjKWLp/4SQOZyqiZXGmMyBuRetnLv9dOmoPmKdtQS6f0+Gh/dgPnSB4ZuydKhw2jltWmh56K4
2gSiVZvUABYpHTUrbJH1xxnAEFFm9fUX3tbNRtqeijU+GOAS9E5ITAPKRS2SkobpfwmbnP84CBcB
gIGaAGzpllcCwMPTKIuKJi1kRNAjCa3sqJlH7rxen+wLtxuQTHjZQBTa0lGHOt8y1EELvOCIw/XX
qfltDO3K3XYpRziLsMgRJIjRpagbgBKnbQ/ulwf7bl40AO8+DQZ4IuIFb/fQNVV0fWQXjp+zuIuz
r2nQoW9cxKX9C7GzyKfQwNjT6rFMX/4+EmQvZpFb5HWfj/S0bQM6H3RO9QZvj3xKePub4g2vHq8H
uvSxPgRaEvOYmdpQx2S4q0z4Yt+u2USt/fxiLQQ6zUs7xTgmwEDsgAMLsVbvurgaPg5hsRrQ9Gga
S5svhT6RuNu9LgVXsNo244sy2xgrJaqMciu9lam7cKiAUIDtFODk+qz7aTqpBkfvnEKHt5Eb1tnj
ZlanuM0sOKdc/0qXQkHsxZkhETAaWrY3QZevg85AZToIqlsvt/d5ejs4K5frWpDFPLaNMGHaLWiS
jgouMq/UeytAi7o+kktb6ONIFlvI9Sio+T5yo9w/ZDPKwt3b5rNjfbGD+P8WaV6aH3IFAtXSsa8x
HJXHhRfhpU2dKKOnclw59S+t8Y9Dmuf1QyBuKWBqdYWWdypv9Mx59Crrx/WxXLiPIZ/3v+8///uH
EFMNf2JLw6y5eAtl7Y/CMiIToLw1dY6LQ/E81D9Q4kfARX5hjsTLSY2tVJXSOWauo8eTprrN9dFc
WgMo34G4CCTy3A46H01TgXjjFnO+WjfBIx/QzRkqvQMay/Jjf1Ti1i6semW3XprCj0EXqzsXZT6l
LbaQUd8CoZJbAF3cau3zXw8NPCMPVWpgUmAruUjFh7zyM/g7sqSQnXowFZn2et35Bx96UTH35fhQ
BmyN3XQpSfWQ1wABAcop5nSxqbiOnSQNLA+lPbj0bfDcm6EQG7hARWCc7YjLYyc/pXl5StMpHtTK
e+fCwQE5drQboCaNy2q5ajoWABhcjkNCrTYUmQ2btRdzjbV7YdEgCP7DrWiDXrUYIzwZdNKQZkhy
IzgWGSBy/XDLJhj01ceer6YY8xpcPHMgJPAOMgcPAP3G8zVqF2JsqqwckqEpH5w61UOzHGAQWr05
dIa2V1URZtx+bvgQDm4eTQ0pt9fX0oXNONcgwEFA78v+RMzjdZ4OsgkImtnl94B8KwRbo1vOefyn
Uf4vxJJ+gAcKxKGoR5LK2KOueiqlC6OeJ1OVYe+Oj7b9DysFjhnzJ4Q2D0xtz2fVqsEozWybJEXb
v7lseuaMPmkT0rfrU3dhs2Pv4feRhs9AjMXXY5NjDmp0SWKUNl5pp4Z9YeODW3y7HubSF0J1BWku
UA+oGC+OZR6AHeRlA0nSh9E5+WvewpdGgTfenP4BQvJpycuWCXwJgtnSNoLccP5GPcDCV07jC7sX
QAaA5/CqBENyWVEBX73XJWBxSVM7R6rRSDF4AVXTSpgLS23WNJkhWgDEwGX4/NMDSl21pM50NNOm
331uf0vH4NfI/Num0dJQoq4TGvin6PoX+hx1blOjaQQgnPcZplV4YyCnXuqJA13kWDHlx8TUQjez
4Q9RZZFMQYU25Fr17fPCmMOiAI+ajAEU9IyR+HBf15MSRGtrPemN2H7mxu76qN4n63zfnv/+4gbF
wxL3d4/fhxxoHUJGGE70sLGN2VQn8ALcVI29Y2L8aRbdV7xo3oZBbXsNRRpDtZFW0zRWhrOdpJ8o
poVBbkJuzL4vU2tf+tNDzwPsFZOeakV4rFvsGcrOX6Ysi8ys33U+3xgmearaHsApDlpcNm1S1OFG
4Pgt5r4M0KXHW7tAL318aQd3XwkncjUrMkbjpuJ8h5tzpQK+BJ3gbQtSyaztjdIgTsplXyVoXb90
K4EJ7/PqTlU+O4qOmqd2Mvg+y03jEbafBQ9BLOjuAlv/qWnj8CSzKnBDl+1S96S+i5z1dawVfnUK
UreN3d7/OfQDaqYjkyu74fMCef8zZ6V7D52aZVlJs1nnARLqnqQPps3XLL6+QKDZ/ulkd9ECAjQR
NVlw6b1FJueRSuayo86p9d0mIoW/cUr5lTIVWYbYwMKlCA2SxSRFD7W1tmAZHp3BgnIkaQ/QsXwD
1SGk0who8pA+aJ5/mOxy37bDAT8XdzAb0asughwCUjc5Qp8RekitX7FYTniAD352p49jdQSdEL4w
tf3blP5N1pnocJvDPeuz26YOHkg3ZDdTN5xY3qFqXJCN24E3Uha70pLsT2YRINrTksYDDKnD3oNQ
cZuK3dT7r205loATTUk+tSKsDLrRjPrGnJOPwiJWKHJY57JA0QMp4DXWCNsMuV+LzQRL8bioqtj0
tD9+X0YT6Dl+0YK208H+UiOhxyE9AyWjIqxkMW5T1ItJmOb1t8l3b3k7vhZOEIvWP9g9uXMMenLK
Mras/HEc88OU6gd7DG5SCOgXJT1CqPgVHOtDbrt78Icg0ctiRVVciXpruOapmei+7MgXLx0Oyslu
VV5vO9Sm1Pit64xYUGfDPe0EZxmcyyLYOKKH8afcd9L7YrjpY51z9I2DQY8r5d5mg44qJBFvdqu/
dpaIUS9N3MbcEBGA4FInbSXyQ6NxIM/9aWPmWAm+uckL5wcsr456NrKoDcosalWQhZOs821nZAUo
CUWirBIVR1E+FhONrdH+obWOt7XhPRQDqw+ZFtF+tzJvOJKi3LkMpm6oZ7k92D+WjCtW2zsnaw62
14DcAYHNCDQtgJH99K0s8uFYD4ERe0QHgsQTsQ+8dwjaWR6xrP8+jRAMc1NnBc96YQtC9gxAZaif
oVi3JBI2bWcIWnHnZGvBd6PrXnO+ssnf20Xnx7T7McR75eLDNVDgwhvpxJyTHlA9SW0zg+ShMF+l
1rUyAkcNZ5NjxYa+TVHAlvEdH8yDXpT6Zmj+WLq/a6GOq0HtePpNSDxiUZ06RtEVtYibNPoA/o4b
t5bkG3h+qxhK8eqlKg16W8FRZuXO+ZyMoLDpAKBi4azFY2NREi7SXAc0wphOrttHdEoo3KWG/snP
8pVZ+3xynQdaPKGAl3a80VJI2tS+036jM5b/faXjYwjApM6vZ+YIruEJPZ0K2CaUX3qyJeNfF1PO
Qyxu6L4F57Cfp6tqNgpuk9p3fS099BdIS1x6WF4omet4sM+klcVMga7Sp4AEOyd38FrgpNWwM332
1ALTaeRWFICSZAWsipWuxDYwCnNr9mqMB137aVK56S0Wp1XebDK4jivOoScTuPPleOBa9ai57Vc2
DTFIauKgprrGCZvlt+UId2s5jWTTU7AbK0WeJ3hfH1ytjIZU+6aT/kFoOkjg4rFR1oMmWyi/2beF
ENVpMnkDPzb56AbthjN7Z+ICYL39Na3q70GTv9ZZ44TgWBmRMQxIGoLprS35d8cYb029P0nbiAve
n7y6P2RCRVUeWKEPbRs5Ft/RvEEq4zi3BZp7W5llHRic5u0IlemK2l906eAuI5HNrUgfhq2dcxS6
gB3LuXGDrbkvSvVk1JYTijK4RWH26fqV/Pn9io8FIAAc04AC/VR9z2sfNKaCuydn5BkuM9KHPZOP
zCweO10LU9ddeQN9Tn1n6Dl6dA7adCDNLwoelay6hlfKOAWqheJKnvvpUbbT+CSqAH6k4BdjZ+Vy
PLVUdtvrg3XnHz8/+XBGu2DRo8BzAVPpm2hfeCwVpxxSbbfEGsiz14zNgY3EijiqSztw6vJn9DS1
2c7D/VEDeHUEwAfSo5luHWF6MMwGpP4L+LvO7VCMFQyr+9oOHS8HyWciRR+CkVc8ybaeNlXm/OgG
M3tisuuryOxpdj+VOn/EC9/ZOHUGkQa0YPQXs7f0nzSF7qHNR1zD2AdQK1ZAZEL171uqO+M26Lzg
2U9NHEBSa1FmI+LWUzS9tWnPb4ifFydNK0iMEvO4lwYkiDlLR2gSGMUNoxPUvszKu6c8lV/S1BXP
vO1xYiMP/m2YFHxprMyoAF82DUnuag0k/N0sKlM+QEl0snZQh16ruc7nwOJj4IBAXQhnNwR+ll3D
qrQFXsk+P1l0/DqY+YY4PPKJFbc4JRqHbJVIH4tVXeMLCxASr/PDVYesyaeHpU89zS/MQpw6gHhY
8acrnvPxUOdoI4IE0TlvK2vu8yjxRMZ6Q0URD9plJxHvFZ/7TErcGxvG7nhzgAS6vXauf84a0Aqe
GTAguOLkXYLEiMdJn/mtPJXkQbZ3fw8/BOTFgUmVDSN07J5F4ULAQnwkOq6NJhANvIttLTRY9qq7
sLv5++nCFQUaA5ragFcvLihosTbelFnTyZiefHOLRTd5N2INjnYhawCc7n9RFocQVoXRi3kveVYR
whtxV1vfxrns7zxfH86FrOEs0GLiNAK53E5HIL37gwcExDJ1/fX/FmJeGh+yucn0J6cyEaIKomw6
UTvSxAr19fMlgc8/P2Fn0PtnBupY2akxNvN0URxvcJDM38gYUSANir9P5/4faee1I7mSa9EvEiBv
XqU05VXZptq8CG3lvdfX36W+ZjKVQgrdd4DBnMEBksWIEINBbu7NcJKGHUrV8hW9UyEN7dTkUvcc
a0b3M0zF6RgjFOWGkSLvoWEBb3979VZOwjwNRQeatxM34ez62eoleV6pbaF3z/B0Mt4d36m4lYFc
8IYt6fGVVQQ8Bm5bpiStSeb8p5yZErVJHVNuuueu1uX7qQ2nY1YU5c80sIb3SiNGjjH0zIvednAl
MjA7MlfrgCgRZBcOKt4Qt6WQdM+aWpX7ahTFQ2eMwsa+rZxzDewl+qfzSOcVx7GmVC0MnUX3LPXV
+FoOY0w9x5f2Y6tsQTP+4IYW9wYdx1k+nIIdaLJFfhmLks+QTtw9B1MXvXSpmtsS1Dhuq5f1a1BM
yo94bKZnw9D8l2qahG9REIcICus9cLM0+9JMZvjgcWvvCy+YnKwBgyYkbfTO6iye47nkUUhCzEXJ
psnWU01uHb9Jk32C/oU9JAEcGUMDA3mZl4ehS8xdX03+Exd+6xRWI9pcnP1dMNQ/mkLtQDsKfDNt
Xu7HIT8O4sBrsysgOFYySB+5p+1RH/ZVANdfb8YhWcjg2+D9nCLS/IM6aPQuEsO6D5WGyDsF8k4u
Be2+zZC40SM1+cRM8S9paLRf1jDpTl00zb5RpfZBlnpvHwZNeYyyMnbFrIVXrqVX8gsUvPCcmI2c
2IoUwTOiV3V/aiKvzzbqnGvHgiMBobMOBvSqnlSkvjyJTJc8q43oPfd5Xn+NoXd5kpp83Ki1rWQT
lNUpsQFcN6jjLs75VHmFEnRx/1wLbXaYdM10Y6/z3FJAGhKmJmXvNXnyZMiJ94tnaPAPns4UtDDu
go2g23T5ccd1LIC8rfpnUxp/VC1z3nqEtpSfbAHOV6LIxYN34WcrJYEC19DwHHg2M7umvzO70xi5
3ZaW9Upk1AGdS6ypRYdrmZ7B1lJaQqJ0z/10om0HYedjpn6ShJ+349NaOkZyBMG4CfUA5enLhRsj
ITEHw+ue9dxwPF9N7XRMPxtD/EOEtHDmpHmbYObYiIprzpm0sEwdHQYgqYtVDJKeKa6om56bAFSG
707aV1+KnSndYrC+MgRol0eOwcGgv8AD69I9wOKWXvZl5KrWE4IqXvM5AwJifLm9iGtWdGbMgVui
f0NwvLQieUy+xboWul2Hsn0P+4WEgIEBcCvcOOerllTeiXgDGHm5XVFcqHRJvNCNNOWBs3hUu9xu
k/wh0c27205d3VwsnanRIJnHBpl7WOxR22lTr8P3447po3Eopo2k5io28fMWnCGkmgxXXBXaRrmQ
vRTcplsJ2aE04g8jFUm9njZgGH+aehfX1WwH3XdafoYMQn2xN4MlUpIYUBawlHSnFAc1o4T8Poyf
vfYdE2NR876A3Ye2jB0N7yAd2jjpV/Hij3kw/zMQ+hoYazZ5nDZiE7plb8y16/fFIHxtUYaIvOJh
YlDt9qatriqvtv81t8hGIUgpkkCD+CWWNYiKYkfSPgd/PSax8GmxpKI69Kk2dqGb9bVtKA9WvfE9
rXjBqVMMqOERNWfnLr8nPwC3oPZ4wWSvY6WSk6pvaX5/e6lWzjdGoC4G/Ghco2aF2AigLzMZ90++
ePrbFlZgZePBZal0cRgaA5G++Hw4d2JJ2hK5hUgxQKAX+Zj5avcNkgF9FyUG+Q48ZbvbPq0uHOIA
IhMf80DuYmf61PSnXiI8MG/tyGbpjNZ9ECR/H4QMEbjoDLTnYlriznStFIrBn9h/JbBb9ZQNb1E9
c8Zt7NDV3cTlh5UZmMp/oYG9PAZqGiAkrxmx2/xB6pmDeGgK5IGhcfqIbHRp90xQOmpUaMfby7ik
LgCdimWmvU2ZSv38J1xaFsoSTCdD2a5SBntJUI/0sA/oC3wd5Pq+y4tflaY9x/q0U8vsSW5/3zZ/
vYuUEhD6AEQI7x/IvkvrEIolJtpPuSue6sFJGtv/axAJsJwzC8tOdCaLqVroWKCpq71ryjL7NsRy
t3VQVh35U/AjxFMiXjhSRb6nBJKfu8NwyH4O7S/dPN1equuPmGGt+XbiSYcKwhLS0bVWUk5VVrhq
ZNVO1KvVTiz6rVGKlfOAmVn9FwpLmbrIsiwyyFFcSVXhikny4okyxGDBPrfelOhjFqlP5iTtAkmH
QYceYJNufNRXPgIjAU3Cf3jcrQA+et2cykia3LrurPs6EuoDne36bxP4hZX5rzh7Hgsz5XJqzlJj
3jEcwT9AQJWO5r5M7/PkqE6NzeV5e/OukhlMUmUCx0JFmjG1xfEoEZZCLTcTXaMbvKeMB5+bDl60
k8Fn7iylijYOy6o9mdIW+QxMCMsymmVl9RRV3uQOVRo6faHtjSx9soroRwun2G3fro7+7NuZrcVy
WnmmKJ4VoFteTK6p1MeuGt7pk7T/FzNckQhkMCq+rNcJhU97nkDkJqjD2FPVOMlgZnZZ9RuJxcra
QbYA8RpEKuB1lrMS6IpBf+aNgqvIT1PxKa5elOZbHQUby3YNWmTGVuRegRCeqhBA6stjqJRNXIJR
EVwxl98ZymBPMSMT02OmoYiYQrTcSdmuqgbtKRC8+q6jdb43O6Q2b6/r1dUz/xncPIBrEZq8Yo4S
hjEHiAHr5tRKtujv/XzfhR70Ue+zuENF+nDb3MppwRypgjRfOkxhXHoda7oABwBeh8lDZEIk/bHd
oqrdMLGcLrTKUNBUrxXIR16E+LOsH+stHN98pi9S7T+L9n9eKIsomTCHTZWrF9wkOfTZIY438o4t
F+TLVTLDnG+2YpW6OLdBzMIzkthy/3Z7L9a2nqQGcCX1DCpNCy9UMU+FVDA9t1F+BGbiSNZr39xL
wqM1Trz3t6ju1xaNut2sHW5BO7V8CmdRICu+JXtuP30J4csuqy2+8KVCNFMQiNGdmZg9Pgvto9AV
rRxhoqAs+qSnylvM5GEP4bMrJEV6V4+DZcdNXlW2pkyvsuXHSPCO35RB20EQ6nie8i4PdRTgzLbY
+ODX9pRarCnLpiGS4y2+90qJCtX3PM9NpscccqqBVrC1VbSZf2R5MIn38x0DLvNKQg0JanWsR9F0
R0oN9x+8R2WLYoce5m0b1gI90AV5qNagM1x5MCV3TCjBZh2cxkUPaKY2KfalQ/GjiAzr0JlK/znX
y3xfD4px34GdgDbW/ML8PGzIkf+zJi3cSTVsMyJIXEcrrWjXpVr3kGPiQaYVfleKcnvvZ51AxbKj
FtnIRncUxDo/SilfuA/3VmubYqvbKiRb9xAzRzsarqE9ztjkWJckxAuK0pHVULQ9LfxqdLq0H9ou
oyqq6bsa1E2CxjUEiaawU0OVCVKnlJgQE9/1dKXNscsdvxoCJNQtJxUTKH8jX7BHPzfspkIICjZS
+UUJVd2OZam2C0kpkN8bqqc+ktInuTf6O5GRwmNk6flT2FipA2RceBay8HOZGWBac3NIP9fdQE13
CJN8R0F7ZO57rIRjORXNvlMibd/EQfEa+ZJyx/yl8Sn1A+VI21vZjW3YPPSVFz5kuZ4wryg0DwLq
mbaYhuNjbYi1GwQGkIKuAPAJjd0RSqq3IERJxesNbz/KRvagTnV0F1tadWxTsdhbAUMQAdWdHTqs
OqidOnGZLfKc0NMShyya9Uz1ZpcJXMRe3Cn7SleyQ89w7KExBKThTBiCh8Hvn/ImUB9CBdSM30rx
3SB7xZ5WAY2JAAUe+H8saLYHGRFbNXDGYhh2A0O2djAY41MxVi0b1PZPnhmn9qD2+lGcxPaDKczF
7sjw3MqIvENPXcqtDSO0tbAP7YRuByw5oCVUUTAPqua9KF6T7GsvBq0OTg/BGVH8eDuaXj2DgRrM
nQ+aICCvyR8uY0+iW2UdmpUODaHmBJ65i73xKBjeU+fRykzizVGilYCCQb5xuGK5SJeYT0lq/KGZ
Gt2NEGVKhOmDKojPg6X9vu3Xqpm5gEWFls7L8kUgFmPEu8TTXVktBVuQ5M+trDTHXNaKu9uWVoMX
eYECSdSM+V7cRwnk3l3j6aaLcKpjBMCTeyndgYp+i1r5021ba3cfRNi8eamYXU/6hKZWkOn5nmsN
mWkTSh/VJH4W5AHwn5kzWRTvpMTamN5fjZy0t6k1Asy/Si2LJETcKWk8V/5qona1v+3S1q8vkoZK
saZcyPl1PWfuBVCm1m5UMleOOOsFuSIDGXiwPOJgCRNr0gbPldLkwVeCY1JGu8zSXuG6zW0h1DcO
xJpHvEUpv9DpYLBnUZwwjT6aOtpJrjWlv6Ck31dR+A8u0QVmmH9uDDAifPnVjpSr2k7pPRdZKqdR
xScjR1NB+llqzT4QthTCV74ldGjgZwUVwltw2SNlAMuL0lyyYCFn7Jk59liLDsm0ha7eMrNIg6Ko
7+CknCx3MtxQLm2hvydp2ng4rB2Gc18WmXyTKj1wE4xIqZv392lhK8NTAea23gCqrn2qZ4b+wADP
krqijaahMzGktMfeOPX5Oz2FXStQ0Pr7XWsbZfSNtVuGu0lvhCqsR6x11kdFiI6NPj56XGa3P9ZV
M8iNwlJkgdpZlnOYoSKPSQbLHScnj14BHwnC/W0Ta+F0ZqaDQRBK2queKPwqhWpOM/2u7zmd6Nng
sMw8chgGuG1o3ull0kmXBgYOgH3I1My+nm2QB/1zVhioKgnADfvfIXkW4u2Vt7dCckGmMQD8/f8s
zq6fWZS9Mmq9AItWXR6KHH6c4jRoXxHSsvv8LpALhlq2+hurx/DMy/l7OLOp9+Sy1YjNUk2dOEtJ
r950C5R9kR7qpHT6Qd14Ba5uIMUwwFzU5IDKX1oc6bqLfhB4CLweJtR3fA2YufclCn/cXs1VO6CK
5z4Eh2UJbR67xo9pUKGKVevQF0LDUHz1rfrgNRtf8lo8n28PTiO9c7A3lw5JQhcDQvQst6iYJzT3
YbslE3tdv+QFyJwVcD9uI/oDi7NIwz5Rqm7QXfh33KxUj6mpfyj7gW3S3tXRuAfak9izTgCcrMHR
ipSftxdz5cOm4UEeaOp04660moS49zUpTHVXGuF9TTs/d8YJwUmzFKb9bVMrERhTTBOCgwYCvWy8
xHEttjk1MVcXPk3Dnd/zkoj1uxDtkE3qh1W3CFTAJxnHRBXqcut6sYzrfJR1t44a2/CUA/rvh77c
qkatmYGCbgZqIiRMv/zSDLCpusjNABh2W7u1KHe2wsDkoVODLTpAGJH5rUXY4qAoxkxdAPHp8qjM
0HB0RXvNreBVPI2C0cJK7Ul26FdM8LxoXecgrCPQKwjKal/qIb0thJxtoSp+pWKXf2KMZihtuamk
O9gqINzX0goUuKSeytjvH0kqh4NQ5uFOj1KEq5O+mGxyw8bREFPa8Vf9GmMJHIlUde/9Lh92zCxl
933ZFvdhkOh2bVU6gii+9RSUHkVBrasd4Eowl4RCVr74gqW8yl7AzIqfjo4eGjFlu0k7enITuF7e
xOjZN/5eRo2XXDDv9n46dQhoa9o7hDb0+xJQrl2JarcrkAqwdS3P0Bttp2c/6r9nKX+BGRr+Qw+m
26m5EgFri8jXqEP8wJgylALSrEPiV9axKEXluelqxIjK7oPfi8NxyLnTfC0yH00QRMfA93KHIY3h
0U/ihuTXZw4k8u8m9RABI8il8lGjOhMSFtpsHzLsz+PUNB4KGmJ3IDa6YwS+51EqJtEdDXU8pVVv
faDjIj/WvibuBUHM7EiORVsdFPEh1QfjV+bhUFwp00MAMGmXoGzygEDNn8kT60NcoZ7FjE99nMU5
DyaILQcFeumef5psJW59py3CdpcoTQaCXvFtHnMIxJs1M1K+wqBwMwsLqY28S9Cy3Rne1Dp8PJkj
5VGzk5gd/N0OhnDMvFB3RCU0H1I4bp67UlMf0GHpX/QBdJAPnddTWaER4KmRcBd3vfQWB2LDwVKG
wQ47U/qYJZW3EYpXbjM6jox+AGwDZb7sOPaaWahpraOHFEz7LPkotL+6oWAeAv6d/ntRbzWJr1lK
eB6fG1xc2UqAaJlgahozPm6VfhmU75n3EgZ3mnKi3GnX4uR0W1CttWhybnNxZZO1+WYrYJNRGr/b
Vczi6YfbMXjlSoOQl69u7uwAEVyYCKMWZgLNM8h9ml3HA9krjrctrDnBlCSsFKgwz7t1GRJjX2YY
iOPsdspPyUOxa0pB8m1NjP9hbl9GQzS76fnN85JXxJmD3HKpgjlz40wTDqhk5XdVAcmW0Obfh7ZV
HxH3UT4lqh45I7znDpJp1S6pIiBwsVHs8KA+RWlj/n06DvEx824mx5QovbgQtD6W0T9gfTXTzsXO
KYnSje/8/RLDCgUQHKoDxVxWNIU2ESK/7jTXL393PiJNO6v8ddvE2jk5N7F4ZxZF0iiDhQntqTYT
FKG28F/zMVjuH50x+EIpQ11PG/SR1yKVnGg0bvMveu9NCFoPo+2F4ptW1WTk0daQ7erBhCVNpt5M
v3jZ8y5iLcmGeD4xpfEbDJz/JCt6tFdiKMQ3Fm8tWs2ajSRWlB+uYTLUkuNgmkzXN6NyF/TMc7Vd
+QmFXtkRQ+MnEzzpzgPRvzfLXmG2I4qPTRbNrFgwAk6W6r/orZbadDlQuQnz8FBJk/AUkijS84I0
sRthik3TWLwXzEhB3rOiSI+QHCVMa3DyMJXu84KZeaqV+qOv1/rRCgd/z4xN9hZCXbbXBaE9qPA/
p40GexBV3l2b5fx/XlyUReMB2CuIXIqpA0XJQd1zqwCQFqE/UxkF5RrouItriLbNChaR2+u3sXxL
mgt9kJUx8STTNXoNPijvU9+Vu1CXfRvA0LEaO0fK0E65bXT1eEA1p+io4FzDOnMl1xvmkTHajU9j
kb8BsfuAqKGxYWfty5oJU//Xzuz82bvM8sVyyJDIc3uqAmMY2uq0peq78kCC7PU/JhalDtlKmJCm
COrCeyYnj7XGKVffB6Rj/68l+zPlf+aKwWxUpla44pdvrS6RnXzcFH//k0IvA8WZM8v+dok6RULu
abpFTokwzD4kumDLav3S1uHPONPf420JC4p6FyvhcxSJtpY3u1ErNjKQ9fPBvQB+QAGcNv/7M2eF
OkNoUK9NtxMSR2DkMWXSHZKR/e01XU085qEoojvaPZR6L+1oQ5DFidCbrhh7Oy8rH5BQtTtJvVNH
5UulqT+biHnyqb9Hw26jArPmIlkB2cEMy7yi023ETOlQYpn30xFgZeVsvrvt3boF8L7wSIGKWKYf
cpVPaW4VpqtnL2KfsobvsvrrbRtrHxi5B1wNJCGMZC0SENFrxI7k1nAR5wu6Q+NvrNI1aySp4bmB
xResCVZRoVNIrbJ8iYQvqdlCvXCnGU9i/GJ6+5ZKX2/d9S1qUtpzWzwPcWO3/c/bXq6ek/O/YvGR
lylTjcOEm2L6gkCqHQUm6of7OIeox3Sy4JfkwX/0+7bVjbVVF73UeJABW3ELuEaau32iv9WJuRFU
1h0DsE36xnv3CjlWpgH6B0FkuNEQu2U5PpoFgAU1L1A29T5rYfKNZ/f7pvJ+RLK5sap/8BzLaDN3
juCUniv4y688MESv1qSc/LhVStFp0MRxjMmr781Wbe/0sggd3fSzj0k4em4d8GZlLitDGQR+C7QC
0TErhB9157MDcdftQt8L7qRONqAsH/pdMhrpvrDkb+NY6fSRLWvfWnqEvpIovnW6BpwF2P8hHpHk
9jL0yu1eBnx9ew+V1Y+QxghAQ4A8kJ9dRpjMrMEsBYbhyjGBsv2t10L21PW6fGfIhXTIozR22hw2
h3LKyd2byjwUqZzz1h4tzrOQnhAWE45p0HanHkYSGpiTwSh5HGr7qG6hJBq91LJpVHh3PukRgUQX
H4bBq44S1QYHYKXggGcoH3ikq08W4kNosGrWq+e1+b4QSuWp1GikJvpYvlnVRnj4c2EstxgOeWCJ
OtM3V5Aev2kg9E9qirEZ9YjS+l6N0udJA8jc5O+MJqY/6Z1Es3EpfZwkoQKUpkDVPvm2nEyUQZTP
qRjfN0rU2aVaPgXm76ALAaorW1/C6sdGOZU8fKY0kxf7BE1HPVUkIG4IpZ+itXtdubt9FNZPwn8s
zH/B2Z0WNmo2ahKvFbENd2lc74QUVoHs79uIlg7pJosOC/UVyEMLAgjHTdlwzaL8IKPyNRnyhon1
oPEfG8snUdFLcpW1muHmrfCQtDo1U336ZaJHYA9x56pStB8G4SFDznYKtnjF1vKtMwetxWNJbVQr
jfjI3QHGe1/5bOinnMoaXOa3t2vLzqKoOZXg/KQEJ0sksNEeaV7ycidvUfqvvcz+DIAga862XHVN
6wD66DIz3fYtn8C/0NsubUWDmXUjGVg93/Okyf8Ymt09O32gw9GgAhnvTqqjsE/mRqDb+v1FIhBU
eg01Er//GZqBGf+y8UxZ+/2Z4ZVXPi/KK+FbNEaZbopz05UqD84iC7pqIf6HrJOxJXAxILDowS6O
lqQOgeLHfKFZvRPTd/7nJvuHXeBVPDO9zQ1lfY4RZ7sgFIEf6J1iUCmXbT2H8UPo5L8etiVlmql7
4CEnul9NrwOJqbnsJYx02d2kwNqwRXS/uhnQWM8U1vQyliSlchyEchpbPBP8/KDU3zzf3Njute9i
zidn2Mz8tF8kXGIpQhCUB5bri3eW/J08eh/FD2o13cX+Rjhbi8tnpv5Eu7M9CWDziuly0W31nyUj
s+vWbpT3t4PJ6oLRpQPlPeMQl62L0hIRbM9jyzXE8ZWW6+vYGKd/MGHAJUFjS6HauDi8Vq2PvqR1
phuIFOYqewq3GqurTpxZkC8PbxxNRlL5PJaK1KlD+x/Qv9ZcyaT7R7vxauo+mNo+Tj3qOBRahu5X
FaLUcLy9RqunCnkhxj6YDbrCqHiF1Et66mGiZNA9TizujT4Rd1Kai05VtfLRkGH7vG109XyZBrF3
bn+Dbb1ctk5r/ExJ5klgqBQ77THvHgdz46lwdVkpjEzTCpZ4K//pkF3aSIZIVQIhik++KEi2NrXv
JFoZ6Kl/U9Fj+Et//tiizTcjIK+flWYWGK0oZPEJGZJnY1Q/hGq6M5Ts520zV3u1MLN4+MWDOaZ6
nccnTedp6cv0puDq84V9HGfE/8Nta1ebtLC2iDeSmAmDpuJUoTPEAmVbQRM41DfS4dtWrrm1kH9O
kzyNT0L3aPoHsXLzLYH4LROLMIAA7v+YMKo7uT/WP+Utsop54S9S+oulYrzu8qwVVVo1vEjjU6K0
T0Mg8SYvoVfTTorkuYbfv69leWPd1o/3jA2fGdZIYi5N6gFCGJE1xKcKdZrgGOeHgA6ovhEdruLb
7BiK4AhrIZ9JEnBpRVH0XjBLMT5Zwuf41cw/3T5iq04QeyD4mMPcEk3GU7e18qCIT10hx7aEABnd
1ruhHY9mlW2UTbZsLfZoyBoz1cc6PhkKfes7xCB7bV9OGzfn6id65tFiwcrALMYkxSPDsyIYm4Zd
U6lP3WTeE8gfu3EaN7KCVbdQUiY/k7XralMKy9UoVn5yCpAAjk9pMTqVISCltJH7r56EecYHuMjK
JDtCoI0ul2lyMod7Kbz764HA+aCRwsLFxFOTysDlQWNIfiqTwJyP8zdReKcUP7ro7R8OG11BKHNU
+bqu4xVFTcsHD5rUmbT7KLG79A5+29tWVteJ2WSQT7w1KaBeOpL7StL58340qf+LO3SfC9qP2yZW
t5yJcZJlc9awX5xkwQutMDai5BSPTo5GAWQoEvjvjYO1EtNmxkB63QAvYGVbOJJksicKrRedpLa8
x1uZSkxT2WUPLmgwn41MeBsjihK3fZsvlUUkvbA6+36WeeZ5kuiG78cn0BsvORh9goejau37Opt+
y4PwTSjaQx70f/vMQa8VHUGopnlOMdu1cDYrNCCgZhyfTPOxKmK79h/1fqvlOP/IlW+6RgYPG9jM
vHLpmz+QeKSmHJ9K5ThNL6Blwy2appXTB/sDM3IcD1qby9Ja0bRJVqDee0oSpwYg8PeH++LnF1+p
mWVFLHv8/MS4iP9QGn8fZED6sv60rkHEiHN0Pdv9pgvGJFNh0G8UeIKdbAO8vLY65z+/yJ/aArry
Qefn/XSfRB8Ho9g4vStfpqqCBoBnAdpGho8v/37flD3ZitTwxFSmbeaM98jB3YjS0FBO/2KKfJ0p
WWLa1chqyMxQKdOCORlqYJcZHFnybxGGogH88u1Pci0QMI07j7uDdbjSFvLiqBKzoA1PrZaflES/
ExuoNEerttVC+G/65b7eiNVrnwpfNq6Jc7xeZjcT9DbQTBXhSY6S18GSH/u6+tgjr3vbtbUDwbuf
UI0hKmiL21qS88JUwyg8TeXJn16Uv/9cIJBA3ANlKwq9S2x0N4VykbXycJKrg/klbPa3//pr8Caz
gee/L18et9TsSwOY5HCCdyrWtEOhvgwy9G+mLaUPnfXBrz5PzDMrWxKOK0kOFRte1TDBWVzWi2VL
kQDoo1jpTykksFr/I1EeU+EeieBiq9e1cvYgN2TiEvocairL8pORdkom+n5/mvKT0D6OEXCr6Suc
4OX4Scy30LArpw5rFOaJ0GRTy2FbJaWr0glKd0qt4FmI9Nc60z6GzRbP88qp40xTVONtOk9SLLZt
KLVJE7qmI0h36EW/We1GErplYLE/ltXIY9nRHUFWsc0P6l+D8eEcOHdgtn8WpmtoqjV1/n0z/e4L
u0HcG/7P22d7ZeMvTCwiaeSZqW9M/ezCB7EPd+CBCDUvupjszeyxyMTdbXsrR/rC3iLvaLwm6DV9
6HjoQPwmZ7SURpu/4BA3r5W5YWxen0UiABco7XVyDkYZlhPXodX2SS4V3Smq3mtHqftw25e1tTv/
+cV7t21F1UsNfn5knCCGyGhnISCtOXVwLNPPt22tfDK4Aq0Mdx7/swzUvqWltVnm3UnpX6Ci3JXT
G9RyG3F05Vo1gWxbJDWogSByc3neINJjIruS2xP05XCsONzBEOahAmL2x9vurO0MjxCd1IPwdkVh
KJhxBHG0354CZNxD9ce0ca9t/P5y54tM6NTBT9pT81pLuzjf3f7z13bj7M9fztn3KMvFfsOfr2j3
YfQ4DQ91uZGirewF2JC5c8lQAvQjixStrgexMZjGOYXSA3dLooAFeUm3kD1/SOwWnwhmaNvRC2fi
Z1khHOMklaSUBqipdnbEPIJXfs6875781icfmUp9C+463TZeg1+C6QT6oZYczb+7vZrXrvKOgyMR
eKAM38+f6fmzMFfUFtpRU9CcVP6GRL2PAnQWvuX5X2elzPbDbEHBHZEjvqbL083fkCcC8yN8rhDD
5dTYthgerk/dpYXF9zPIRW6Vs4WgAIVtF/HGsVv9fYhoSAnQdL4qUwuZUeZiJNen8A0G/iH/dnsf
rk81fz5r8+csXCcBcplUXSFGDcngnRo6TGum3d9+9zw6JerE4qwjzrNpcaq7qBk9DTrWV4CKHUo0
dDdv+3C1RLMBiwcmjRvQZMs4WXi+KCZq7L0mT2iXcL/c/vmrJVr8/HyUz44qA+bp2Gn8PFpjUlvb
kfDT1zYKaFsuLNaobkMYzL3Ie/VaBcXiGGzIRpxfswBkmo+eouM1nbGl1L6g+K31mo/fPHOfBsk/
LNO5gfnmPFsmPbeMVLYakB5VLh6qmpYsbUP1qYAPfWO11naEKGkwbE7vic2/NJUpwhAhr229qtKz
hH5JKSVOP26ULdYWbJ5B40DBAUU75dLICIup6peF8BoabbBvpS5/TDIh2/g41lyhPAtiTsMTaRmL
uzSO257h75PZDifV8h+NXjlKdbL7+zM88z3Dc4Mx+IovnQlBtaV9KHuvFANfra5/icTetrIt9cOr
qM6nggFNAxAy84zO3p6dgUIuDAH9V+9VGSpyyd7RmvAFgDjKHtnGBbK2PYC4GJeSYP8kMF6aSmAX
8brY8k9ZlonvE9FXP2qe9dcwHRw6tzKX1M4cUiZpTPsuCE47tf6h1D9u78qqD3+iL8JQ4AkWv672
5YhUQeWfohGAhNUZ+m7yM29/28rapliU4JgBREyUzOvSB8RGxriBF/pkyb/r8dtYfC3Er0P2/a+t
UDRlYoNPEsrt5XM/GbU2aswkOJkG1NTMrzcyU2L5rom2qjPzzl6kL3M18czSvKpnewKFeDyIYhSc
apR3jSo9dfIY2SjMfs+08BDJxvu0kH/+g3eQ5cCIKDMNuBxv7MNIl0eP0zZCyBJS3o61ozg+h8bW
eME1Fdfs3ZmlxbkuYLWr5crwTw3cgDvF0hMngrBkX6uC9j4U5N6uR6SyQimbnEgECZ0XU2AnSans
qcBXW1F95fDgLj1+4KgrtAdWxHRxINb+Kbc0p8zeCVNmK+oXxfp9e4FX4iBDlgq0gkyhwya9uACl
ZpSlgdb1CSUt31EYcjjKFmNvWYHu121T81d1dX7OTC1WuElM3eqK0T9NY/cqjGPm5FOCBGHj2Uk1
QYds2dMEnrPboitaPbiwjcGsSXjkcXp5cNOoGOWeybPXWGM8YAqL31TN53Img2/amzi2X02vUv/+
WpZYVWAtNBoh4VvEmKGMEJNWC/+EFtsxhaRRTMudB1T19qKunhOLghkvCgoYS+LsIldStdQD/5QM
Iy2gsZZeYgRZ9m05jk6chubGvbm2iXNjk54CMz9AqC7XMpeUztNRaSPcWPVDyrPzoPtj/tK1z8Kw
j8p9JhX0CMuhu7vt6NpB5cqZdXwANZEZXBrOuimTg0TyTwqUjcEYxnapT3tV9TcWdN0Or/4/ZsCy
XtqBY6gnbSbiyNqBdk3Vfm+2XFnbMxLz/zMx//uzQDrr1Ohq7AenEjBy6f+ojWdLe4qtD7dXbOWW
Y73+Y2bxaTdUHYShENiqQAAJmMTfYKx3bttYXS3AIX92BODTIiNMTLFXOtMkaprNfjKeq0nbp22w
YWXVkzMr8uWCldAetqPEnig5gg/xVCX3maluhdwtXxZHG3XlqehGD198KB1GoGhdziO5oTtwe9HW
3WGYcSZ9VMh0L91Ru86nXDrv/2CdepFqWVD/rfQagQfKD8Y4ZUavrtLbklYqZF6992qSG9pSnaX7
oB9dY5DFf9gbqObooc++XJEw60aBGpSR8Qj0g/epqqN0Jm/EnLWNkSHtFyFOn2XFFxsTtMQbocm9
17QarV2tjj97ZfQfLcAPf1sIYtl4DjAMDeoRZMjik4m9Us0Ylfde65nNQ5Er7Yj4o0MuWjh6Ym6h
gtccI5NADgZIMBf9wrFqSDqlrQje1XBo0tLW9buObsDt07ZlZD6NZ9FmUoVGGcv5hoD2UH+Jq+e4
27jZ10zMRFr0NOae0PISUgYoJ/6LtC9Zjltnmn0iRnAetmz2pMmUZMmyNwxbxyY4gATn4elvwjd+
uxuNaIT1LY7PQhGsxlQoVGVlLkYGn5ls3e9JsXN+/vsYTg0IocOCtxUkP9L0cSgqc0MTqPvZszuH
zlCpAM6qsQiHE2o1hZPUGIsOZ+mBC9j5qavI2KU2cC5BtQ2K2Qt8Ip0qx6wbBCQEtzUkW7vH7gOJ
DR7v/DEh3DFstBy6MleLE3Cj5wMyTCo8rewWO7UgnBU3bQ0znTGItdjNk7HJVratkmpjzQp3KQs5
Tg0Ji7+Cptk0Gyw+DTZ1ccPGh6C8AdWG7YfgFspUqB2ZdwZhAEJAzqcH3Z/z81JZPsrNGsZFw7oB
QH9W5QRkBgDPx9uZ+zQIJZwbMBOtRddBBwP1fwZ7V9V/ZZsLXj9ABQMZp4uIcBqcEfhpB7kApkXJ
aj6U/UudqYhc+aSLwTyUUDmRK2S2L4hTBqx4n2UVYuqK0TFMSt3dp56FNqUFjN3zRJZ9mY1TCyYJ
nyr4AKQTyKEIUPwEP4wICHEKvewNt9RiGzqcq1GHTq7YctI5xMsdtPggh7kINoscN93UFlrMPJc+
zrWe3JR5bR1ol5QK3yk7RpzZDJFywAl8BH/j9hmrRrZqsQP+2Ul/s110uBVfcX4V94B01nzkbICs
CIDoF7Zd19creuKx7Syy9caIqPDCqu8L56YbV9LStNfiIL0D65HXvFy/A1TfF/yNxRzEAB4/NlMU
jHlI/a/XDRjSPX0yQ4KjaZMu6DtuIfM3Bg2NLMxftXfot74bv/8btUizw/aXxdBjHkIoPnm+/guk
2w6svehNwysVyZxzzwDZ9cWCJCmc9rCFjgVE4QyV0JLEBNKdEA+AewDa7qLsuBozSMaIHy+DCfbB
ZZOsFqj7/rs+EL4Wgnc4syIE7FOFitpia14Mhr5XGtBdPadxBuKkTUqnnzYEnj5gD3EHUJbgoMD+
Pp+4RveSvnVrP06cZBcM9cEZi7BCrmqDPsOj2aO2et2gZDPiAQxeSnTfgPROJHF0IPFVEdL6sZdP
35eARvrSfLluQrZSgIgAuYfAmhPLCGOCH+/9tfZiL7k3ybO1fBobRRFKtky4iXhQzTk1xPizS6Z1
yas8iF2tzsOqNB400oEmzaZfHKhkIeGUH68P6pKdG30xpyb5xJ5Eo51pNUmTZWAZH6a9BuKl1Km3
hPoPE2CXBkl3Wu7vSd6/DmP3SV/n7cTKJ3eB6LJZHh3SHhemel1e9jny3wT6AQhnQX/ngsSkm8lq
BSneF9aUPjMte5xosc1HetMn4C8e2U8jxY9rqimyiIoqTuJzQNrGmeIgEYwLW9i50BYqEmAqgtga
yn5vu0m/gVQe25M2ZduBNvUdI/mPvAxGxQ6+BFrxUePL6FCDdbTana9EXhaQCkq0IDaqwb5bkcQ8
zB3V7zMo/t2BoCrf1+CmuhvamT3RudW3PbBtR4P2PxVbQroLIQOAfQjoEO7A8x8yu17WZy3qfG5m
OZu26OwwXdl0B4Vk4wBCs/EbbcoiBJ/N8KntSHtXoYE3qprW/px0Zh2ldV5tEjY3e/C/pXNIWq25
r5q0eLv+Q6VLdfI7hQM5GMyypiwJYuA5yIYwtoTo5XRf+mVKNqx3yX7qdCcKSK1aK5krcE4sC4fG
aCZkDIYsifvFinwC+bMl0lQFb0kgYp4a4T/i5GTOZErccoYR3q5sbom/q8fN6v0rjIvvOmwsDg3g
OQph1xWeM2gTWDvj1rJ3wdju5kyVEpXP1h8TIh5lAtSlQuzrx9NavFJAutFQ+jhNyhBYZscFtA41
HnSrQAXyfMKqyddctydBPKZPaYek52zv0uHn9U0nu2jg/y1whyDYvkBz5qDkKlcD/rLKUQCA6u4c
PF23IFv3UwvC5nLXTjeTAhbq9cD8Q+P+oO+WiihYdnZc0IdwflGwUIioUS+oKqctAz/WIbzY1oBs
BN+M4b/VpKCZrzdetr0+KOnaIFWEtiUI4oHR7HxtwFaeJPmkB3GJNsGtW44MwU4LeTC0GGyum/pd
PhCDHSDg/9gS/BdFdoq1xhTEs+3/dAik3jv33g6W+5oy4GucR2i7fXcTE7S0+gEtu9EymvHsmbvr
v0O6ji6SCT54ftEMwv9+cn5H0mmQfViwUyCD20IIwXLeixZN2uhFou8rtFcVd7nKIPfrJwbzvAXL
krNi47ysVhnW9vdMD5vD9VH9DnMuZhcab5zhFHtHF5BEFWi0ijwrgrgbvOmIvo3XlZkG2DDm8n4s
ynqrd8UStY3rvLhJaR1LuqJNcS3ZZkRvQpwRaDysmT8eyEqHvc2adtdZw7hxqmDaBMB87qaCJFE9
NuYdLpcaghwBUQxCdsNxmJ+LbDwYpMRoMe81EH6sXhIXVr633IPjHBwd+sjoxijH6PqEyVbl1BY/
iSerYkxZg56AAKiZ2mNPvlEmh2FJyX8+qfsNGxuVuKnMQXlIMkMuCWUoQFzO7Wn1aOToEk/iedoZ
35iqV1/6eWRi8NIH5AAM8OefdzRWVnUHgI5f3LqxUcTXZ0tW9jUBUkOfFqIXVOoFR+F3szEyaiex
lqXLswvC1LvF83P00XkgUGjJ93FN3HttcbzY9yr/x6LpegpCa2N89GjuKYIy6WihwGcCiQ5FQ1fY
7H2aVBA/Q9reIpHubApNsTlkbhjBPnrSbM7GJmbSVxDR9U5DkHjU6m9NMr1WrNr29Rx2aIgOW8p+
ZYkKWC+1idoyxIpRcboAoHujWfWsx4actDuQ0A72F9bQjTbiXfi90Ykigy9z/B5v7EA0D7JA8X3L
UOVIvQRHzVrj1XzPkShAd5JiGqXLdGJE8Ph67WpZ5/hJrIM+tiY0VOXsZQZ8QJPcAFkhDrY63/VV
PvXWkCEWW7aGdfRrxSSpPs//fuIjBmNgiIlwqMhs/QK/7ydU1KLrB0u2Dqcj4H8/MdFMIKOkKUws
xqfAuUmnvT0ozq5qFMKF95sOEvTDKNY86ONzSxSfV41AuN7Swcpyz0vh2HT9Ju2Sb2ulP3iQPPrf
Jkrw1ySpOmdJYSar9okVJcMGvGMfMAGPggqNAeSfWJ4JOogNpqMXxIsf+dph9FFDU8QC0rU4MSGM
okIXZd91MEHwCrKAklEMQXarobSECwby4ODHFtw0Ldx8nscRTkTfJymy/7t2/daUCtSy1ApoZ9Av
CdwNIqnzTWvlNKg8vcFlMGzIJ2qH3TPtVeEi/6liQAP05B8jwo02wBeOwAUmcVtVD8RmYVNY9+M8
PyN27sPGR4w/cKmTdY7SoduUTCXVIItGTn6AeMnMPJHat/gBtELSJ21u58q5myrruUxnKHM5H6ir
g7QCejGcIBbjFlxBXnRzwWWP4z4L0QWvrRtLU2wP6fazoGAHQ8j+BfzvJ96mCNCwUad4mrfE25UO
OpCg33b9EMmuMXQLIkGE6wUwImEHrmYGMAVeaHELhl1kJHLrBXVdc6d7vXGTDkV/QLYQwmUNGm6v
W+Yb4mLDgEcAhAhQXEde9XxwFtSTKfHh56oxf0PV7dHOrYjN6Bcr6m0AIfGN5q2QM8gVnkl6GqC6
A71yrgcryuZ2vbVa3rCisg9Gk0OpQZ6yQ1y9nyHfuEGyvN1dH6fUHlrvwP0PQDxqyefjNHrEYnmG
NFxmfU6zXyR4KNPPLXu5bkW2+6EsiyoIIgR0ggvHz0O4WpaT6cdAvW0NhD4TSBfrl7xBwt9QQJkV
tsRMxIj0e67lFtLSw48yfZnMkCFTRKDg0Xy9PirZATgZlbg7zVSf3HGCpdGMDH/TKpyW6vPm+dIU
U+tqPZ71ce5/n5q3f+4pRVIo+N1GgBsKEaLgdzUw9JhowUbGpgjTIhyn7Udmh7cp/P/vC2s+9pq1
mhq+b1RvCVRbslxV/JIFC39HgHTQ+QSlhp9OE/P92K0fLHfvJFs9OV4fhDRhe2pD8APt7Fl4R/Ic
ip4e68KITGj+4dn00tXakx9Mt4ZNn4xidKO6N9/0SkWewGdJ9EOn9oVN0HYWyq64OeMR2g2l/0LX
fdB64Tg+sIaEZHqclv+uD/mSVpJvDGTkucAJ4D+6EAcn8AZZX5V+rOlNNu4ZFCuQ7l2zp6FN7P8C
PDs/GfmI5DDLEnLfe8u679okR72kGMKUkbdxmYoDWgCaTy7y2NuR5VBdJskckZJ8qVPq7LXabZGp
meZ/jyVQY3VAygtaY9wYwp4Gga3tLomNZ+OEhBd92Nb4x1Ph7yQHE4Vj3pPBW5Yv8mr6klvGSAwv
niCe+eaX364vgGRbIyuPWmSAoeD0CDHw2roLqFhQLWQpe3ay7Pvi6B10Gujhuh3JMM7Wmf/95P5u
uxo9eGvux85wM7FwSBRXi9QRo1mdt1sC8C/iusYmaJvUS/n3mx1qk/spgXJYvbdpHYHWShEqSEdz
Yk1YejyhAfEYCz8u6E1eHMFj9YHZAh8G19/jJGd81U5mi9RWY4xl5cdNYB2TtnsZLf/9ugnZXYyH
5x8T/O8nJjpzadvGy/zYTliol+9IbG3s5LafP1+3I9lgZoC8CxrtXK4KJXjmdMhr4oAXM0axON+U
rqPtIScxg89XKxX+U7oH0EgQcIEE/F+YtdzCNYDCkR+brLtnA90hGXIzluRpXcrjOP8zyxR3Xb7O
c94u2j3FJ3yqaVZJoKWJTO+xzQ/KZwR3fRfeGOkBTv0I4h+RysbRWt3J+hbx6LAUPxeUaze1R4My
nPVJ2xt9YN6sKIOsABhjAzbobz1UBXAmYZMbS0g6poFVtdQVEY90PYEGRmOpg5/mCAe51OrOHV1U
lFfThnbYvIPYb6s9Xd800vMVcCESdBNwGvvzzal5ad7lXRnEHljCH3qm0kGRfB83OAfJIG2FNllh
U1K7Hxu9RTClf8uB+VExDcguchBb+Sjuo2jARSfPfz+rK7Mz1gBXgzF/cnLynwVmPbfMIz/TPpMS
wGaPdlvTG5+ayrqrVxWVgqzgDeiWw2EmaHZGB/r5DzBHaFax2gU8w/VDz7q3oIjR9c8F5bDncQfd
yw2pvI3uPV5fOIlXObMrRBArlFWZVvqw6y0/gnp5Y4Z/AL/vCibOXNWdKjWGuoGBpiXOJyOEZOh9
mOvFAwalt3v3SPIFXJlkTSLbm16DOXcV7sXkXl04kEDzgYwVYryAw4utSmljDt7gUbgy9Fd/dhyS
firNwXjyqGX8ytYAjAUgW/zSN5YRrbVptqGO6OYeRXFM+9gZ7ZENmX/vZ5ChzqG5dWyIPmyY1k0h
a+0B6iD6HPZt4W1I1053xFmNx9luUzB+9d3GC5IAStJ4+iI3XeKKzozt9cWTHG1o8upIHXNdvQtW
hMBaU6g941bLxmiA/pVebwvv368D2EDPOKDrACeJJ6NGLJg0Pq4Df/A2aTDvaPPJ6XzF/Sm5Cbi6
MDojOPDigji31ZNhahpEG9bahhOxD0lqP6CFc0eKTAsNT1NEN9IDzzv0gPdH+uOiE3v1M7sz04FX
P7VvY2Y9uxm7nQv6uKxmF5aU4D5KQr3VtlluP5XBP3NEIXI+tS8EJEWV/Fa5w13UDzdjkd72jorl
Snba0H6IUBdYIu+C439K+7WFFBy6kLvKvNECs32e68HfN27hHy0y24o5lfloxD+oifNO0QvIeWaO
o20QJJUM/cEBDDRPVSVrlQVh0ko22lqDOz625p3pblU3pfTzXCYcADKQBIo3JZmhKlSRGugBwGe1
ZQh/XT+usrI0VgKaZCAwQGpMTLstmtbWkz8DaVXt3fRm+OVVeCFuoRPeLtvpR7JsWb0pvUj7et0w
vx1FP2hyqS50tuCEiYGJCbnZvm7wTCz1B5q8ms5ne6zBAQG28PptWn8Mqq3HF+LCINQbObMGrxEK
1ykUmmt9pog5qpzuUHK4MzV6U1PIPViQNQr7InG2GnBV14cpWz8g2f5Y5X8/iZCDtiK0A8VFPFPj
M12Gt4GheHzdhnQqwVMOPXnUgC6y3hXUADOKTpXYhqxgkUxhRvNQW7/S/nGwn4Yuj5b5/bpJmZeH
SAioadDgfdmbNHnZ6DXEgQeubu1i77bHsvzARXJiQsyKNX03oVFY9+M0z38Eg/Hc6sEaksRTFHBk
bh7RDWrHOGCQtOV/P1khh2Y2K4DujqeMvVsOO1YjtBY9y/1p5IDTJczW99cnT7oTIbqAsAquCWnT
c4sMSQxs/xH5Pi+Z0VfeL1GQ+NnWIjnd6H2vb1MEXtFiJ41iTmVjRXUVqVOubeGIfXhJ2SSLOdvk
MVmPrbmZSdQ7+7Y4eqUiwJdte7SaI3WK8V12SK1jr0MXsCWPpr+ZrFvb+Xd8GAIMTo6G5guoqQiH
ufKdri2XjDza9a1WRoGrOFKSewrEeBBgAOUSTykJoS/oF6x0RC4gHsd5n456OBvOtoIym4pbVmoI
jh0ZB8tDNlvYC/yxaTTj5MYJg1C5kR/1eT0CaFmqKq2SFUGTAsIltKsBvyrOWOY0tl7rvRMPuRuy
PgwWVeM//6mCg0XZ0MODxQRsD7x/59u6BUR3WnPTiW1nihur+Dxp7ee+/GfOIHAxwKOihMPlJy/S
GrNdDP0Kkos4n245apv+u8fmgQnoMUwOThdxplljUODSMyceLajs7uv++Z9P/9n3ha2bpwUznRXf
16dt/Y12xbZr863vt6AxH0K/+/eT6IG+GpgYrqR9oZTRm26xgi3bjm1URPG2V/iyS0UuLAdqaeiz
AWbvMhbXoFPEWDrZsbFS/WFO1uCrX5Vd2NvNeJPWcDHe5LZ3foUngUUrHUVfI9jXyM7uS7Rmh1bq
aNsmcOe7YFJS28m2JDI5aM5BGxAnCjnfkgD1Nfrq9XYMnYJnhGkHJ63ryNMSFbOKxLGi3Mx7aOGS
0OcsHGNa6jlL3MqOrWIMYSR00Bja4glkZBARyKPrW0jmNMCli6OMghtgfIJ3WstgYXShdmxqMbR3
Igt0q779spof2KoO6iGAa6GgeKEa7vtVZ6ekcWIzeCYeDU39ftVfCvuu1m4HVUAoWyskg7BXQSB7
2SPOSFG7TVA6sZNOIzTwwIPgZIMbuY33gWZk5MP+mhISDH4Ckjfw7sOFzM82ewpcVUQm3Q6g0ftd
Bb6MKZDsG/2pxaGbIJC4tf0lg6S0vhxzD2JI4wi9Ot4VojiKUqMQ18KDFaxtF51bLi0Hf0YqKUbK
MUrKdFsgjLf9O8jWkPz9+g6UhDDIVyJwB2MFLhWb79DToAnJ0arofCeuzOqXTdim8qrj2Bqvtt9/
X6bqc9KAieW6TdkGwbsYhIvg4IR1Pv4Tm1BNXqaAYjeCA3vT0NgwD5ZXKY6W7JrkGsLY7ngWAUty
bqRKKOTGG8cG/+kDAx2ayxSgKukobDCtAtmBAEzE1g1oE7Lm1LNjZkZ6vWvMMFOpV0jeA6jn/TUh
eL3cyFoPomp2PGhoQaNaqGVeNHa/Ru9hrIBUTPfB/HZ9bX7rjYqXPz9RvASHIEDkSoL6eTfQANcA
kDn9p3UeyU1GCndvG40dOQwFdNdF08War/pmHd3utvWH7qGtF3NDivwn89gcF2BydsmuBvAbD/XE
27OpA38HNaGCDPYIMLBf/9GyA4OjiPxmgLvhotxjO6PVehP/zfNWwwvQOkBxlqBUqcI2SjcVMkO/
60rGRchij3kF9DD8ddpALJKikmS7rgoMKB0NF6xAuQePPTHAM/Xa1LxmsONV/7KY8DpeEI7ND7MF
it74AGmgh1YkBKwQfuMaM+fHxCyRw9Sn1Y719ZPvHaE+f31pZDMGoABeKeg3A1GZcNa7ktBUMxEk
aSx7aYvpodRV3TKyS/TUhBCuEgI2T61L7LhozTUMRg0qInCWCGG36Uij6+OR5dLR0QB2fZCWW+hp
ESbMsrQSsliAB6dd6m7qpYwsrb8lebWdBuubVlr3GW22ZpW9Dmv17wgdcIjouBPA5AlcnzBStlLN
mFodtuu+jdp27raAacCP2sa0c8qlUVwOMheHdClUU9DuAmctLB5z7L4v2eqhHG+EQ2rtp8VEJ8e8
vz6nsj2CQxX8ztyDS5r//eQ+yOrKMjq382K3iRPtvnz8wOfRAssT9ZDqEhsl5sbySAkGwthe9k1U
qei9ZR0LgIj9/b4wS8baeYWd4/sldUontNucxs26uJ/83IB8OKAK1r7R9KHeOLr91iV6jmcuTcLJ
I9qm0Wm5L01Kdl4BtECBdt3I1qfxzW3b/BE1E1Rq2mo+1ksdHNIGuUML0r9f65Ko8Cb8Z4qOHyUw
gyefsMvEKlgK7Z8URv14COimWK2wLR8Z2CtnP72x0YB3fVFkh5bLFuIxA/DXJfTSzHVQVy5AGtQH
O3hdbrPy0bQO141I9i8KQniOI7mF+0zMCIGM0TCYifICLZ/LagrNEcujgs2pjAiHUk+LYSxzPIpM
Qvf2ul9GlDECxUgkRwToamxeRIUoUIooNupWvtkxlBADfXyBbEHklEQlW6KwIebpkhS94u2Kat1c
Jc9pv9z5xfpyfUEkq45hAADAse4gQhLmys2cdLBbzFVJXszqtYcEcfWaKR470nGAQZoLWCAyE7Ny
mtsOOYg+MI4xNKGTpKBakn0e71C8lgGUAT5TuABS1OVWf2zdeJnDaolqVxFXSoI+UBH9/b7wpmmM
emLIXLjxyOpd5dHbsZue5opGo4XGFH/9jv6Gr2hJVZjlUy8ef2wtvH3xmAZbCf9ZJ07YTDszyEjj
x920pVWkH+mb1oRTt0kSRfgv2QSINP5YEvcZEJI+McrOj4NGeySJ+5w47JCCliA3VYAylSlhrTwr
0UhBGdr2aQ3uRidafRZmKxLry4/rO1uyK84GJayaUUHXp87hPRcnyhiEjBVxlHQkeE0jHsS7+qIa
u1Rjg056uLIhd24aUH/q3nbonfs51T6yEU4s8V9yshFmdGXrM3eaXf+9qoxwDN59e47AYBZa3X+5
qjognbgTc8Lt6SekziobkL/SNcPS4w8Ghe+UOGhIZ/6dOsHpOHpCl2CB06mLw+LuzOlLqYoBVIMQ
Dk+aL3mLJw4umgnq1z9sWxEhKYYgQrNxI4weIZgkFrzMzjc9s0OvVMHYZL1xpxMlwkRo0/ptt4BV
w+pmPN7Yi22vb7nf3o218Qwx72fbb36yRNtbTra1wWJYmypZEflAeU0DnIiXDGnllELizpw9ABCD
h7zx9mmQfmWTrjhNKjN8PU/2eFoQy0b7LLAi0C0pAvPdNgIUfU3FUZKasZF348AD64J32AhmZvra
4MVZ+qXOvrH0V5kpssJSvwAcCYcaGAEKKOcjyYlXuWQE0pFo9w54910HDXD5Z7P8fN2/yTANyDr/
NSScooIN/QStJC9OljZqunnj+8mmGz81Whaay5eUPvaDF3Z1dVz+WZ8Ddy3iBR3ZKdS8UG47H6NL
jGJgGcCJVXK/0mNmb3IVe6v0AJ+YEDYE1GHdrO5homtDZ9yT5t+DBgwB6WSOecTGFi4iqwQxd5oi
JskS7yvLxy+mpaKflq8QYhJuhUunCNPkdIQZVmm6cap/TVNo6Wms6TddBdI0N+tA5wG9VW/5RGvt
OK79bgZbwvU9It2LCLgxPh5GiCIQpZnheeHkXjw0YeNE7lsJwEGtiB4k4REeJ3+NCDOZML3yNBtG
JoicoGt2ZD96za6+1L03PWmBPnyv1nTa5kvXA/efrIonuLRMAv/EiQaggHABRCkByDJzyrzYmN0b
Uhd7dJhEPdr4DLP9jLbm/UKWd5bm/1lzdwTVyWNejjc+HcGePd7QQaUQLHu1oXkNXXLAxfB+2/Oz
MU3pOox14sarNqRhTvrxLq0zGut5tzx1JLD3qclUSR2pUWBxuNoHPKOIZdHAxqvPegFAY3mTWbfQ
iUWh3bYPa6m4umWLDZ/GORMBDrvoXwYpdlXiR7ixifAKur0MzV72EObV+LSOq75dzHqXGsOBzB9o
mkNCAq1laOBHe7ZYYE8DP9PbNcUNUX3r7XdAiF1Ayd3gsKgCb5nrObUkRI75mjRus2gu0ON7KwED
S3T9VMoomDAUAFtxQaBtX4zs9aRc13Iw3NgrGWUhBe1YZCwt+Aiyjn1fSfOKO78IzUbvthPRyxsG
0Yq7yenY4zCN47HPyXJoMottFm1xt03pPl7/hbJr8uQHig8Cl+Saaw5Y5cXKb/oaeZKqC5n7ARd8
akVwHKQwCg1UJSjQU9SCI0uVtpWOApc8PDzaHiG6c34Sy87WE2Lhsofu17fOTm4St35LICd1fbJk
Zw8eHrj2ADIvFzpSJZCSruYiQgpA+k87BmKi5aF1k3ejmt6slqn6IKXb88SesD29PnB6bUbHSbrq
UULrh6T5AIzGw2CQHIamxSVBJl7ZvYl6hAsM0iZPoq7ZTe62qEOzvbVU7yjpKp3YEl43Iwj3FqeC
v2SFH7r1d9doNqYqXJddhNCAwFFDRh3pdWGr2YWPXvgMCU2NHeuEhHPVHppcC61R1eQgHQ5QhZg7
ZNMuWOfp2k8LdSYgrK35nS2oIK/eM6LR/fVNpzAj3uxQNcrnpoUZw17ixs4OyPVvLVcVZEr3GgjB
fkMJQfTJ/34SlmdVMbcZ+MVjI5l/pmV9Z5a2ok1LenxOTPCRnpho+gptog03geSQs/GLrabdtfOG
qUrukj2AxUfFHWAK3F+BAEeHCuw8oTTmxm4OnVmsfbdDybixX66vjGQ8MMNR/S6uxwsUemaAw7pj
kHmkk35E9sAOwfF2byzDziL9wVqZAmQnu034poZ2JjiQIHMiTiAp9EHza+5GzSfb/MLIe3rnlmvU
eC55SvSU3PQlQbdVMICImBoxpcUucXOw/tml/n0odHpEl5MqeSnZoajxYs8gmYwJFzvCzXZoGASz
ESm4t1ryddYgboEK4AcmG909HL7LyToEF09yC6onPTjPDfTG8Xaa/aqXL2vlvWIVbhzUHa/bk4Q/
kFj+P3sXXEis8es1Z3CMaYEQMvIHrnu2yb3NAsaabNy06/G6QckBxPsKzO5o6QHySkR+USTRs96b
EYt4kdWF1dP/9nlh/ua+8Cpdx+ed4W2+0b2PfB6FC8iaAHyC4v/52faremx1DZ+n3m1QP3ykzw95
y7/f52fxxHdMCJeWLsH3y6Np7Jpsd312ZKuN7nsAPnjxFxRt559fGkfLEdQ6cVfSPuxcP8rW7iua
HLfVNG4rqNIZfuGASUcVGclc1alhwe0GE0TLZnMBBgSCN1MxbEYH+pTm++Qn0fUhyvYXgCtAkgKW
Z15cV0U12S7ALQ5u+tdcfwwU15Ti8+I1NTW0mswGn8/1AqAtN9T/Ha2KtxZP9MLxwbULS+R2Zj8u
w2TFttf6mw7I0r0D0SeFFdl6wL/yLmhOMifmO3qS4uXBNCs26b5cd1NzMLsDCoHX10JqBbB9QLO5
dLQ4FsMfJqMcazNmSAzMlnf0qQnpba2LUMxSuWeeHRKqC0hcoy0FN6HF7/fzvZ0DED2jmd2Mu8VK
0RgwQUrG+9IM9Vco1Vth6QZp2OLhfH2IshOFyiyYj0EUzFVqz63Swk6BMp0tIM/ZbQOYps/QMWDl
36GQPG2GrH6zAmTqhzJQUfDIdiLAdrwZzQMERLwl0XhWgJIktWJ9GD4TGtwWK1XcxLIbDwk5CH9z
eXGgp88HV2VzUxKfWHHVHaCuFCZaNJCv1ydQtmwcaorSeQCclvh0BG8NYAFBDYxTiqxCaEz0nQag
lDMrt/plQjnrUILcM0pqiKdctywdHa5y7BfcexelW3DAORbTcQaMbh6/Mb+dX33mlhEzJ5Uyr9TU
b5wV6tFgXhZupXJ1F9PTGjtOivo+8+mhMMhNUueKTK10S/w1I+bwUcCfW0ZamKH7ptoUTBGcyIeB
fYBenABwNOGIGbnX1bOL76/tfbPcDMl333j5wKJAyxXvNDQdACx8vuV8rcq6GrXVeKzbV8eeDkGW
/NcM/v9m5jcE5+SeXVHnSqbWtXCPW01UmyTYLbjxkbQgruI5IJ20vyP6nVM9MUVcfVhJ5VsxQwus
Q5BiykLPVXhaPvOi8wNa7v+m7Xfd5cRIh/R1pi8pkNWZ25ghXqDagXq1vV26odjoFDCeyVIir2RD
Q44Oz0K0ZkOqRfAPK6QLODzdjnW61ewDSe/zQpFSkZoAFAkWcKEDE3W+H9iwZPZMdcCX1/JtSpoH
q6RbB6Jg/77tAHz/Y4bfZCfz5xopJU5t2fGi0eZzkdlZ5FCqfZ1WY1CZ4k9zca3Qz4sMDlwq+hOE
p/ts6NSySOrEkBK1wzGzx12XZ92m8ZxyCLM0r+/ouiy7umrqyO8Sd8OYNm86aGTiYC/AOxd9cegh
z7mdU8MZwgmauftumOuNWevdjQ+xtjB3+ylcvSG7cevmMUdr9ic9bwtoAjnJIUW30U4Hc2i01AO0
z9FOsrgG3HvrvruZP6UoXvf6E2KRMgymadhMxEx/atQEALXWvzmarr3hsWhuNbJ0d90yIw5G/RDt
+TZ6hJE7NyCqqFvPTpIaYZ6RLLKrsT+2Tp3t9DFR5askbg+4fcwo6hIAFolveq0w0yL1AABkxnaJ
QHJ+fW9Iohh8Hl0LoOKy4foEl9SCLh7Yu9mJm+5OJ491fdu1h4yqWoilo0DgAllfpHMuntkFa8DK
lVpOXFob6BAxXfHS4ydF2HbQCuZIYsT+AN4KW3xsurxops6JKXvw+pcVHfLZvwfHPMkGnBovzYCb
8/wUNT3KTpC5ggn72bwb838PR0AgAjxMgPznZc/zkjJqzgl14p78aCZnA6rsyFgVY5CsNhwpmhiA
gcRUiWFV3WRzZ/eA4wd6EFkWKLy0Fs20oLYogg9cp6emhBUhKbGbYCJOnAbgKblvkb9QMTjL7gWk
cgFMBC0DmpqFvVvmwZqXHm7seuzveGaa1UkKETrnUzX69q5yVNyTkl3MldtQH9RBHXRBiTLYfdoN
mm3FgMx997xlBxDZ4/XzKNnIZyaEaQuyNBnH0kJUahjRYjhPwWwcOIDxuhlZYMqZ2H1wRUEi8uJy
q4tZqwbPAgsxfe0NdrO2696lNnD+hEU9+PnCslAh/qXTB9eJXKsdcAbD8xO0aqlZjBmeEy59giCM
MyjmTvL9AEW83xzzeLGItTxI+zrF4DIrXlw0W/pZ2CaZYldLDhAeJbw8DKmoAJfq+RDqORm0eka8
4/rBe2r2+vNgUbalTLO39mS4ipesdEQolAIDgbffhZLf1HfjPIxo2/KsfJuYTtSMCrcjHdCJBf4L
TmKDSSvXYCphYSDJU+UEh0Ejt+2wbryhUkXY0tFAtANUNHgyo/v83Fag1cPKI+/YG8PG07aJY+yu
b2vJ6UFY8ceC+EaAqh5SMCZePUuefE9doInniX3xZ3i5DxhC1zdw3QjmL9puIfI1tWWSWPHUs59a
YpDQXy0SUrNVWeKTIt5scNV/LAkLxNDKupoLdpz21udb+5ULJ3ibIY/ARL0u/4+0L2tuGwe2/kWs
AnfwlaQW27JNOXbs5IWVlQtIcN/w67/DfPfeSBBLLGVmpmYeUsNWA41Go5dzbm+4AUTSTJuAajgK
t7PHPbEGUGJjLEcg0jaa9rPJy02mZGhapyu3tb1kCTOPDpo5wFt/gShiaKJuE2vQgnYkmTuRHP3L
Rm5uCFjlP01do3u86IjrNEJ/0ZOmezXJOLk64v3Wtep0dEPLrpAjbxV6UFKW7NNkZjwBF9RWM9vx
I6OjBVzghh70sm7uLKoUr8DRZJ4aheUnbB57yAUcrAFYam/Sq3jf9iFgYMIpz7eYxhz21dACcTYt
00e7BLSPHRvWPq/b+hlAUtmDE4WxP7G9aLu7GjOeNPJp5gNxYBeB/m4EuZ/ijVHoc4s+pFFlPCIw
RKI7L2ufAF7nJQbLpVcopH5QaW8ezYZGvxEL043ppM22TgexTathAqZ5Z34uBwS/nVUlHsIr+/dU
2InrFKnmamWn+IbRjBs9pNkWjdPJy5jo+r0TarXf9kSs7NuSszDtuWsB6UdiGfOtcmIeRiXSCsNL
GJhAW/tLFfk83fjXD9aiCEwyUBWJXOBizX9+IqIJ69gAp5cZWOHGBsVngosiT3/05bfrcpaOFcBE
/k+OZOl2WUcxJjPMIE7f4nITNxvQMbJ08JIR/K9li2LBWg5vyTmdipRWDy0YelEABCFwhi0aEC2x
jdaIRZdXjxLMxALgEFmt89WrTGS1RqdHEEnw7EkqpL5jfS+G9ItirIE/L0y6IXJAsxK6eRBKXAxz
lSzKIzWz+RHuD/afJ/GunFBVKRILEeUYTsOTygq6qTryJe1ZDkA860jiNPNnDmRX5Vy5qxo19nNO
PwFYjPl6F6W+gqLsQx91b3ZWrMFiL7Ronv9mybxULW9MNTf5sTTKHe+Ud6eNH8JKfXeUZFvrvcfr
yXWMcU9z85CGOHdCu7tueZe+7/wnSJY3OSFrgJTOj0R8UZR7HTTy/02AZGdmj4GueNax+2zaQMte
+fylGeP3IwWNJwR6ly5CR7zw8rY0VH6c2T5N8VjmLx3k/IMOJ0KkW69OadYmBEIABDJZXjytuJk1
JeY/P3EzSVEWTTYrYVAvFT6o4LW1+sDl6+R8nSRTK7qJUlDq8GM+fE27O8x/brrqYMTFVlPW8Ib/
xOvnUcK5MMmoqJMTzal16DN9bZQHTASADOMzH5EAAZup80zMYtsYv3uAdiFrn0bb69t16XfOxUsm
N2oFatMhxA+ma+v7LL3PmC+GlehkUQqiBoxtA8UBlBXnmzZkRVhlA+VHkXmp5qnlDqi1pr25rsui
acwzT3MN0aDydDXK/5E2djg+Tb5BmdKptsXtUBRYrhMR0nIJUVCjoxY/xvYb67849kqqfGmhwFY5
j22hbfqibzpmZVPFalMczeTZGHe6J0bAhK4kL5fsmwK97P+Dil205DpxFqFvG0qU9LkXDyHG3NPi
MyDIx34NiWReD9m6kZEAZgtoZzC7KVm30Wk6N5hTHO3RcaMi8kfyGg33zfSjaPe5+fW6AfxpJr4Q
h9AUWR4L5WG5ElCJhCEGhjVnYdu71lBqvZeCj2uP3wYk55EAfclE5llwHm9HnTa+SumwAyayhTSj
ku0dhaouuvKSLR3y+N4CV+GWmTTz8BjPPCUujdjtSFW+NqU5fFItEW3S1LGfGkC7vpCmekUOmGFC
oP1uTln3mmeJ/cotoOVzjY53o5rYXmI2HF3CBS38LnKGH3WSth4HF8NussLGHVtgiNWl4K+5NjRr
kczlFYbX7zzPitYK1Fjl0hlwradoqjsS8PFzmH/JozW60MszeC5Acv9FotJSJBBApx2A2n2E06CO
ufkOmIXgIkNAi1enjG+j0TQXVuuQYDK4X4nWE8qL0awIuTyKwM5B+hbo+ToorOUqMbL+VqspXXXE
rngYQJv4W+O8hcZaW/flloAoa4bPRgKUzC0v576RaG3cKzCCY0G93PKQSL9+KC535Pz7s54nF6Yo
7TYeOb6vma6gWwdwXfzmZAdEYJIejgvT7qh0n4sYzZQzxQmTY9zaftM6blys+MUlJSwUYlGJxdnG
S+ZcQm6VBFlJnhwr+pCkO859lt9cEMO1cSJCcu19pDCVaHly7DsULDxmbqLb4azPRUhB/oQeoFaP
oYXVoOKB3NOKyS6Z0okKlJyvUpGAtbWwsuRoZL+jPHedtWmvlW2Q7/HRnqzaiaDAlLxb5e++rj2i
/YO9niqhnStBq9LU7Awyusoj4FbX7421GHKhlW/eCBw59PEZwGOXztyUTnGpVEp8tMFgStTSQz2/
sh5TfteFb7mueS1QuZyvXfyrs34qzi+e7ONuy+pme/vZPP0d0tl09L4JuRrGR6H5nbalsW+tPSyX
tsxGCInUkIPMt5wvVsJ+mMo2TY4UpL7Wrg8/1enudi1ORUjH36773mYsTvCuADb/XdfuAdpyXcSC
M1ZPRUgbFsZGUys1RCT2h4qqLt/blWeZK4osnZ9TKdJ24DZQIwX9y0cabhpkksg/bDeCkrlYB3ad
i9s3MUFCHTEdxTpyV6Wbku+aNeziRRVOREh7oae07ZtMg2WDYYl7lO+vb8Ti92fUQgAMIX1q6Oen
s1FUViEBGB8jywU5TrP2Rl3c6JPvS7/f0cuu6GN8v3OeohzzLk+oBkxrDYeLh+JEimROvONmUodm
fDSzrZY+oPFPoysljTVFJFsaphaQErmNjfig6LamnpPe82FFyGUubE71/t0N6VocaMZFizHI4xDz
bdUSlwHsnprfOmPT2UeLBFnx8t/2X7olzTFWkQLFyo3TNrQxbOb/t+9LV2SvgyXOGufv695crGEr
t/yK/cqNkkrCMd9k4/uAsG1+ZWsAkmuflx66epvaQC/BhgjNrT6s7/9pcUzpatRYq1P42vjYtvdm
te3X8k+LNovuVFAaAE0KYD/nh7sdGmpP+hQfATNtVrs8eUo6l+vv/6DFiRTJhMYhtgethhdk1DPz
feismNDi4T75vmRCDYari8hGS0Qj7vogze/GNZallXWS46yu0EKjGaDBQO6p8IqZyAnj4R/X12lB
D22eNsBkkDWH15ItVUCgx6Mxio4tQKUxpwE+snZlpnPBXGeowrlMieobMOnON3zq28Qo4w4sqWHo
OvZPAO9vryuxsFQAvDAI/v6DFSzdF8QICcPjYSbN1VF3eXDST/awzzEne13O/EvPX/7amZxZ05NX
jqortOczu22mfDVA4aI4R80pfMtJ3LH6qhUrCzefhGvipAtEo9GoORHEEf0jT4Mw3k35F6BKpvp0
cziMvhj09M8F/4WCW1hV6LpiIQlMa29Fns2f2m7lwFxawSwCaTPkBBaSTlaEV8OgcxVIiJ4dGZs2
XosQVyTI1V1Bs7TJ/0hIvqB+Nqyl5S6PytySbqOFVQOx8cUssNrWicL5qAZTZG07Zr4AW3QPwubd
dSO73HWIwcgRmuDnl67cQ1CmJhGCtSrYRPg+zNudUpc/VUBcD8C8qppu5ewsagUAOfD4gIgCvQvn
Ni3KcconUAUGudLfm0noUk5cQn5cV+ry5CCZgsFNNHdg/y/eQmAMw9BYjFihjscH1C5fGrvOkCET
P4bQfOBCfKLx7WlOyATE8rxXeJhcANnHvYNSaUbQoVnGrmD5twneR6+Gfa2ztc6PJeM7zRZJLojp
em2CfEkNnOauFc+IkK4v4Mr3ZfCQlFsKuCNxQkEI5HLfLqd/EYAhN4DfAZgXoBrndmBavakmyKwF
zPiUJD8yVD6ua7BkaOiGAFwoejsMYGBKAmyt0oGESoI4wegIgGmsHYZA0IAM4KUVm15crDn5jAou
+HjkEANsyaXaK9gMw2oAHjB55tqc65oE6U7DCJ8WiYrCnkn5KU6LT6aaraVR/zB0nvt/GDDGeTDl
gB7jixZjnQwDAwAhVsxKIyCr4YqJyaGqmjcFE4C2KgwvqptfhahKN46TfW8V+7BU3QazsFZ1eyvo
jFyFLlPMaCE/JlO7a0nXk27stcDUveqzogaNChy+f9g59JsiGgEOI1rPJCMh02T3HRp/glSP8z0d
zdyvSvv2oWuoogNHAwMQSNHIE/HMGaKeNEQNkhQMma+40//hMJ0KkKIqWqJLD/5QDez0kIwP/3JW
Tz+vnR+lGvOdrJ6EGgjAHMZ+cXPsfL480iZUojf7guDzir3vMWJNVr5/Ga7h++ggQmvUTN8jM/B2
5chZ3hlqUBpeW+0a59lRD9rteZZzKdIihVUO8AlAXwIHLfXVLvF/X/dnC80CM4Q/ogEkvDRkpaUn
QKyYKYKahARJ/m6qn7jFdjEaRrQnLSkOtWhdsw39Phu9Qjz3w81PTAgHsj/GvYD8CgDRcxMoWgHW
iIqKAODjfhJxf39du6UoxIbTQTMrUBtQ5zz/fsSKosxUIQI2glbLNQmtPVNh3ecREdC21wi/M/Wp
X4l4lywD7hooDw7atNFpdi6Vp2rXdCoKOwPHxFpXZOLRbFBeK1owWaKa2K0UKZfkoVKMVhjA8lGU
187lJROQquqowa2qWru8pfuG32XWNg1XVnPpujiVI9nihBY2s5iqWa/wQ7B6D0Dnz7dvGHBzzJla
AlNdcra5YqGF7slJAECq2Jlx+jgDs7lGPz5iTuUBUxK3J9GwZCcC57U9eQxlsZrGlEAgbz7M/h6g
9H45vfbG8A++FM2gJrQCKjDA/M/lVJoSVgOG2AINXQud4xFR+NeXbml3HIyOgZEAjdsgkDqXoIup
REVxQiIL0IJmuYvV28tjCGxM1PdwdWLoRW5FTwCvFZlituuh9NAWWmLiJGXfr6uxEGCdCpFvtSlr
azuNIaQY1BEzKcamzG10QGhrjfXLghBSwzUAMFVGAE2tMWT5XN912n2j/Azbh3p4va7LwpbgZkYx
wZn/ATrJ+ZYw0A0mtsIwo2Z8RM6v7PYkFNBe8bqaX3PAXpYPfqGCX01RNBGkxWPdfGDQmMWml08v
19VYWCmES5itwpTqfN1JtttXgBsFc5gIksZl7bP1UZorDdqLEjBRpQFNAAAMcqjbgE1mQjJKgFat
3CT58NiO4aaq2cftioAZGZccskXzhMP5fpRqDXIGYDYBB+uRCPAjitSry5X668Kmz/DyYBHC+Pdl
g34xcqG3AndaWDyR6Sn79Q86YJ52hvwHUocMV2wpDotimuKYl/EWjMIYBnLeRHj7rNEM8ADKB1gY
rEtuspwGW6FjN8C0em03Kf2Wle0HMP5XyuFL4YcFYh+qzrRp4B2R7i5MyLPa4hH8r+OEbqgpk6dn
yR3aQras0VsXuFJ7Hql3VikOvC5+1JrTuF0afbq+qguBAn4GLBAripejfGWPVjyhBygVQQZg5iGL
nxQz/wzupHc9jFEfmFYMcQGGDxM2AIfH0whzkRejYv0IHKisb0VgDqm2FaWa/uxqp8dQmkP8uBr7
zeSgAWy0lOyjBpiTX4TGULsg8/0XH4I0DcY84NYBOyhtQAQ4T6LMv2QGA6wxIj6FjhflzLPXhr8W
UPGhNIbwML4CQZfwtGYeV5gtE4BfKbrHOGLvTBnBniNYF+8yqyieMkW37kltNF6LRnG/U+x/ePLi
4ONJjb4xYHXKvswKs9LOO1UEYxNvdFoeW32NenAhHDsTIV3EfEg5b3RdBEgJuNb4aDiKX0eAZInW
OiKXXM38/JipRUDwIGc7YuFgVEfNRODoHug2stuZczDICFDcPwcDXAaSbbABveM2BllBJN9HTzZZ
iZPn60/KDOAAIOoHnjxQieRnspPijdxryRSoWYm2s69JRjaV+imPIswVvKj98foZX9oXeLN5nf54
ttkHnIR6mrBjh4f1FDxo9vvWU6LbH4QWRrPAPT2XGYEydP79rjJQYGTtFLT7qPWt+EloT0m8va7E
wpbjEGm4YQzMbCMreC4Ej7jRrvoJ/fVuGb6m9du/fB5nc77qEYfJa2REnYXhZKC85F+5eZegJnBd
wMKe4/f/FTD/+ckmcL3BaAmHALiCXa3V0KL3HfqqmT1moSuv1yL/usTFFQNr/YxUNNfrtHOJMaPD
RBKMtNbxJol2+cp1vxC6IEcHBHmQxyG0l7F126GveVO3AFfDLALOyZGv8X8tKXAqQVoy1pe91ZgA
iuPiJ0M1KNHtlU1Z00F6sHZJpDVQApis4UZVN6T2m5WzsSwB7a3Ajsbff2alTrZdD3WzQNreDuLm
HqnZgh202xHjkf9Hbe5/Rcw/4USEwisyNci8oV/TAX7l7A0N9pW/3W5Np1Kk96KZUYx1CSiSkL2d
7bS1dov5gEk+EXRX4IEHXzLiehmeCuRkHG2tmR2Y8TeruKfjrky+GV9qcXsDHJZrxrhDlhJeXG52
UjkYPACGZQci+9Iov5zy9qTE2fdnqz7ZjrICmCj8LaCgae8NZNOgWzM0fpZr03zLC/ZXD2nbW4BS
JX0PPQZ114O1O/YNQMmBQnZzfeMXbg/oM4+CYLYfkH2S49UcE7imCGsCxfyeKV5Dnxkgpv/Fuk6E
SL6qCjuNGxTAk6Sl73Gu7e2w+3Zdj3k9Lg3srx7SYy6dNAIyeSDJ4hn2perZNuL9hEGmcX9dzpLX
mgeVsTAz9KB8uY9FlFHsOQ0UcDxXPuYEr39/QQ8AtSLnhXlARJTyA6USTqKOUw+YPWdn5nfdT3uN
EmBBA9TbUO6fK2+XRMua0fTtoGOUrcvumx9JsmJQSwoAxg1z/eidRsuCdNVaFXF405u4CUt03qeV
F9cHvX+9vkqXOmCSGyWkOUcA6lw5grMGPPGMMQWk1ogRUPBe3V3//qUSSD+DK9ICcxdeMfLrQVhg
vwQXBMooduqhd2FTaGwXxWt0J5eHHGIAjWPY6ky5KRdBKQYBilpVNNCpoMFD2Vr2MVcPLdtp5O26
QpfH/FzSvKAnbituLcKKGpKU8ZNT3efoBFfRrZnd3oRxLmde2BM5pZUqeZE5WqBag2foz12Vgac3
GHUOyi7wkm1uVwvMd3OYDfzvi5lJ6tRGlAGUPLDtCFYQg7X0sbdVVxMv1wUtGdyJIDnFUkxlRgH6
rcHta5ux+1qj0+66hCVbwFwGPPCcYwcwxvnKDbEFeEgCYsgSnKHCYKmrpcP3smXbpGffNTF8XJe3
oBEai5C6nV8pc+/HuTylAlhFp45jYA/2z8yCq7HTm8sgs48BeAdKpEjgy6lIVS+MJs2MMUjNl3hr
xCt7snBIQRNIMDeN1C1e4JKttWVTanGEz9vvrDvU8SPGyP9hjU4kyFGR3eVjHuoj0NGY27WfprXg
bmkTwO0w+3n8B/7sfBNITO1E1/gUpMnkla3l9pF+uytDxeavCCkIziNqjZj2nAIdkWMrfLAa2dng
XV+ohcQPUg/A7QAMM8JdkAOcKxIVk671Haypb+4A5M51l1c7K9pFiofjaE6bmQN3rcixsHqor80I
hwgoATQoXTVRX+esBtN84GiDR5sOs8m3Lx4kIJGOsjdSPPIhCY2pUTu9wLBU9J3GHI1kfr9KPj2n
Z89DFwApIHkL6Is5/0m187XLMj3Muh61mrJ8nMxpyzADRjgAPLO7qHuMivusz+/K4uZAdoZvAKwh
wMXxqJcBV5DopfGoIcneMMeLRf9jqIwN4cZXoFndnAaHqHlcC1gbKODIyEVgwMxVUAAi6ersef9r
UJ+U+PN1A1wyhVMR0klNgRSG+meFfGur+GyYHpuGrdjCogjUuJClAA8lEm3n21QpuVoxJUFuM+0j
ty/aJ40MKzLm835hCoAlAQwx8sYwunMZMR90MTZQQxkcEOllz3lFPSvvv2ZV6APkoneTplpxo4t6
oXiAtAjmYS6OLlNSPPM5dkdvI9dEhvLn9a1ZcNMwJiSOdETneEpIPq6waJ9YZTgFRfJIKuaORQps
uduvGvDd4eMIa9EjKTvSIRwpA6XiFGRC8dNaePnaQ2lhmc4kSFszNQIIxSokYEfol25tTHb+36Wd
RzfhDGCJlI6GHNj5zpeY39FqU2mD2KzuixwYE6lauLydnqpUe6JRZblMNUCzvJboWdIL443IhWIU
Cki4khOtxrgu4o53CKEGr4lDb7i9Nwl9EHhQoDsXcQCcwLlqemhNRjfFXaAA+c9sDpOyGwdQeW6u
29nSHQQ5AGs1EGxgMlR6AhZEQVOEAjl6Odx1xZY01iNR9nV7b1GxV9vYB6XKLqICE5ArY8fz7lzs
HuI2XLRYx4uMMupVAMjSWRfw5E0RzMu6+6lDZxvgZa4rubhbJ4Kku2LS2zlhnnWBsPTUA09EmlVr
pZMlGeAqwl/oCL9snUF5KLHTMhvAHPquMLSyrZzVpcVCyAlKG4Q86KKVHGmmdWNUMpT4qpxuW/hS
tbPu9Ij6IltxbQsxNYDeUAQCYj2QC+XyVxQRc8hz3gdD8zITI7HyW6SgeBFG26T8cn1nltwcHiFo
oMXrd+4jOLdyw8gtg7ewPi2299bYFl6eFj8VcjthiIPSxV85kgWIpleHzki7IPltRc1j/UP/2g7F
Y/VjJaRbsgIk6sDyDFxDBO+S226LNM/0cmwD1vuta9yOawqUXjROolJiI36TBygGluQ9b5ou6KYs
GDFwF1b1i03XeueXtEBXB8yMwPcgb3O+KxYaFbQht3BeWOz/itS1OfQlt42kpoark6CPQLZlo0gy
dUjCLiA8KNLfRv+OAF7tDiUGvtKvNt9eN7KlowNTRp0c6U1AU0vqUEWveZbBz4SAEuMxAMR/5AKF
47V0wQImyUyo8VfQvK4n73hnmBEom1lQ/qQ3KWBSx4MQ4V63yrdK71wStc8GK7Y5wHA8I/uZRpaP
TV6xwYUyOn4GKNrnbNg8hy9dHQ0pqWgJLieuVY9m2z4OCUcVl3i1aQFVoPXbPH8nhB2anoMonjR7
0LC9/sOaw1ehGIIQ5uJhXg6qUxcdDpzWGW6e7Wl/tO2PIqT+dTl/PIR8iYAfGH0JaN1CPlbyID0g
70YlhAcxB9sfI/5QTONrOfQYsawHl0yWn6eGn/B32kbfx651CzO3kergXk3oD43YvlaMTx1FSVNl
u1LPnu1c3TRkDa5gydPNmOgzggQe33KQ2vEIJfcEC5JZ+6I6MIyZU3Z7Y5ljAKcTh9acAwe5dQZZ
XMdE0+YUGOSRqzv12/XFXvALSBuhpoKmMgclWsm7FYAN7oxSG4OkAN3Wuznd3mSMB+NMwGziqOLF
MC/iyQESACYOTY7fX7DEq5APQ8vkdRUWXM/Mr4OA50+KRe4pzAmLSlINY6AAl9emOdLRx3b6oZuv
MfkeTmCm+3Rd4OKanQicndOJSlFZOCB3whu/Ug5Ko7l0jetyWQCSunA82HfZu6HGCQrOiIyBaWxq
xwdy3nUFFgwXr1B0NSPSRQeTLSlQGbU5jY7VB5HtuE9Ue4vVlarpQsABCbBcgGzhXS2DxANUlBZ2
RfpAr9MPRTjbVrQA/ENjJCua2O3NeH9dpYUL4VSgDBdvGAlrk1rtwW9HgG6z7YE0WCafSHv7E/5M
juSbxoLZTZ1BDqPOI5nofR2D28Gpt/9NHSm4qdVB43wQ2KEBCTftyapfef9lXIOJWjI08CWhI8pG
/yIc7rklaxYQlroGEWifuMI8hM3rdTWWDA0NzyjLz+2LVG5mKwDaV1ZxNwbG1LuNhhYWtH40KwHn
khJoY8OjF7iDCG+ktbKM6X+OIxeJ27CXoliB7FoSgJQe8tGIb2ao1PNVcuKyJtlQD4CXRXjZxLvr
i7T2eckF11Tv0kI0Q1CNvrA9thZhLp3F058/+88Td0US9NmJAd8HnPTQuiHfqep9WW6GtZLziiCZ
7WyoC0tNMQ0c6I1fZ25Gj87kAb6WVyuvzGVBmL0BOD8eaPITg9PWVGhcDIFl9q5jJF5kTS6zX4gA
pGe3Yl5LNgyCU7ycgKQFsGlp+QYgnBpWMmL3xZeSAXf1UBorTmX+hBTw4H3xfyLkhcPUQjM6tB8C
0SQ7YKmNLSYPvbp4yMqDBTKKYc0klrzlqUDJi9XcUBsmINDqv+XZw5AciupLtnYJLK8cGi4BFkQw
jTVv44nhgVrbQK8sGQLFwaWM8SUjVtwGIyf/cH5w2fyvGOn8oMYdZugFhtkVvmiMnaOsZSMX9wdz
HshH4a2GKfFzRXI03o91BAdQ1WR4YH1fPTrtkHlAqOUP9miryLKRfm83k7OP2WSu3G1L64jgH6lJ
dGdfYpSCXAr5/RFTlUX4SSX3+uj3a4ObayKkiKApMOKLBl0SqMWXiUW+6nxyMCpx+0b96WZEQyMI
5uS8lDVW3MobDUUE+0vjd2QllF3oP0V+A/PhSEtjTviihYOGwxSWosPwNjr0zMoF/DPvDlP2YwIf
emF9Myh37eT25ioAwZso9mCaRQU2mmTlhR5PVqYJErSAsPNwG2VPo2X0z6JUlJUF1OarTHYUGLU0
cZ2ilRkUh+eGCMgZVGlGlGFoP22b5jkhR6T7t0gteybAklXhZXC8+tC4NZLLCtna5N5SgJ274Xno
Gur3cji0/AfpMD3E7qqq31zfYXXppGAIBusBON25zHH+A2npTLzWMaokjF3Y2l4Rqs96Z3l4NgOV
9mAkO8y6IjIFxOA307hj1RGH1zNGhAX6ETTDCEj8MltLWWuz2It1A+sFHjjoZsBFfv6zGpuHjGaY
zsEr3sgPTkLdluyJMhzz4rvC06PVbSqzcHP7MFaPSfFdxDlae3u3FPUu1J37ritdpY42NH0euvRI
G9WLmmElaF7eXizf3AaB0VX5XmsYD3uuYnur9LNDY3cST6R9EVW1VfG4LSlSaeHGGX/n5tbgh1y/
L3kQj0Bsz7ivqfWmzizPtEdAWIYusvRHKz1e398FNzGPPMx5edgg3r3n6xjWdAC9B2YfQCIyvUyF
Fh0irlcbi09rHQ2z15a2DPkOjP3MoSl66aUtS6NeMesGW1YqTXlgTT5tx7Sf7s2pbzwqyuaVsq58
qRVHubuu5KLkPxidSF4iupht/OTaMjVmqilqLMFAAUVmEVBOPTXTE6+j7QA0DVGvnOp50c40RZ4c
2T80O6FP374oQHKVpUaZ5m2Q0Adtevh9XZuLqx5ft8F7B7tHRQhH61ybSSjGQJiKekphOh7vWOyi
P7fzTBEmewCSRisTHxcmIsmTb5KhUprBGdpgmOHjs1hzOUFHArJzK8s2G4C8bNggwIehFAmMHsnV
zI2arB3GLlCr3vIaK6IPaO7QXaokbxqYd3dY77U+pcXFnIHyMNKCCs6Fr3eyLtctow3U8dCAQ0lJ
H0Tx1tz84JjX8ESMFNEgomh7bYQYnZs+MZgbj1+uW8XCLqGIh9M1p2VgHJKNN5aelaoq6sAW8edO
VNkLL4Xq6U6oflyXtLBkGMkCsw0mI+feF+kc09xCr2PCISm0vgHQ6lnJnbtwyDZ91q2BSi5oZWCk
Cd12CFfQhC5pxROh2lFlVpjHOxbdMcvuiP16XZ0VEXKeAfOkdpoXEKEq900UuZX6NKzN+y7KAHEA
mJRQXsdtf35kc9Q346QKy6BJ7AG5krzflGqWPeWhsFcO0cLuwCXYFGJQFLgY+dSianLaoqxRzN0I
emeKfdPvx+z79UVbOKpoFsD08twajkBWsoE8LJGgs9I6cPrczN2iVUdQtIAFT0Uq5aFo42xvdSJZ
aey4TJr/uaNmzFpUkpEnlTwEeDC6RI+gXNbfY2yjDB9K+9lWcV6fDdRb2g+WPIfVXU5XDteCQ8eA
M2I0rCdsXs56iC4bJkUr6sBqGbtLFVt41KZrIftluAucCxxh1JPnScQLQOnKzsdxsEQRRF37mqna
e6+pXq+DiRO45Wh3YX7clb5amZPnxGTlyXppoxqatQA6jKSRieeddNTUEDiXIxlysKr2PiMRMD6I
ezscE6aRT6TIp83Q86KKCFhTHU7eBuTBQkE3121z/qHn18i5COmwxaYFsMBBzcHnBFaSlw6VauC9
7IzusYu+lnFg39yhI+kkpaviUtcUPBjyINY9R7VdBVyA11W6tD+ohOMGs8DILVgfz/2HcMqqoS0k
FL/rh2zlVK19XPr5aUs5ZRM+zrSHSfX78OX6j7/0SOc/Xjq0QOAfQS2B/VDoffU6gbAm3Rvl/rqQ
ResFvxHqlA7+rUoXbGQ5SmQ2eh6k9n1UH6b4wTJXivsL6zTnVTF7QeaOZjrreRJFNtzhzErjPCCA
hnT7dMVslz+Pei5afdDrI3dM1ylIWHSF5cGo+rVmuyJeS6tcOm34lRlR838kzL/gRIFc63t0/OV5
kGnWdszgWvJ4X6b2TrXCwzTlK/u+pBCaflGMQvs3AmLpjoiTzgLd75QHbUHdQWceU73rm35Zy4WT
RBp3fpcCG+0iYiRhQYd0HKERCx9GJ/mIRH4IzQ4A2uRBaRWvtbKdoXb3sapsVDF6YwUuYKtdeUTN
xiV5nLOfIS2sbvPGKRjJA2H2zEuS8Rldo5umaHc2oPrQcv8rqcXKlXQJ8/xHd4x6IqYAlMgFlABQ
g6nS9Hlg9nYwOtk+bpIDmAi2NUBfJwHG1j5+HOPJVZ3S1xvhsTFFDTl9jgFtS2q2qTCvvOKnFk6h
qmPsGrcXGtcv7pCucxpLaCQL1KlGY0UApH8/K9cKkAsOHlLQK0JNMJxfFFBbu1CGybYztCQdJgqK
h+c4fYk5OFtr5rbDS80+X7ezRYF4kQC5aZ5DllshMH6jiLxP86Dmz3bfuPG0rVBnS+LH2rDdpiTI
JLDbHRqQ80FwDjqbhWkZRSlEn7ZwB3q177LNpIIvNlxJTyxu118Zcut/VODx01rQK0Y6jcaQkHxN
RHy7UcwYj+j8xAzAnLA5dztUIAtr5TYPIv4+Vu8sf2Pa2/UNWnA1ZyKkA5gIw2bqYPKgI/tfmrO7
/vWFZTr7+vznJ36zxWEKSQ0FYu1godHXML8pabfiyxZuyTMh0u1S9Fqq6hWEtOp7S/KdnjNgbE1e
tAYSvCZIcstVXdcj7jgegMU41v0IbYTsLtfXzHfeVcknnukjXchGYumCcYixROcx9tPOcrcEFXcY
b5H+3tjZd7tC7pAbHh2qHbcy18p3fAg9UTw7neJliH7JgeTCtZRDJTI/Lb7gceMNve06DttPbNhQ
rXJHAB3zOy3fakn7KtRpK5wN+EpcR/sF4BCXs/esmcBQwpHS8itb9aOJ+OBH3lHzJ+k/Mx65LH2Z
yPcRiY220NDR8ObEj0Rdu30XbBRHDZmNuYSOzgbJipJ+1MIs5+XcY2BpxaYx05U1X5Yww3dqeDNf
9OkVJmgmLZOVgaaOIBrFjOBaI+rCSYAOfyVo5ychwrz3zPNXBoX62oe7ZHw3lc31w7amhOQtura3
HVpnZaDS75p2qLl//fsL5n+mwiz/5DD3bU1KwvD9gTxmIEakdxMY79qV0zxbt2T9Z1KkzSaW2Y2G
hq2wdesBiS03CneIhVzr/1H3ZduR41iSv1In31nNfenTWQ/cfJO7JJdCitALToRCQYIESIAECIJf
P+ZZ2dOVMTWVU4/zkOekwncSuLjXrl0zUTuOqTL97V//qn/6eVBHTFH3w3b458ac17vMgf/0CAY/
L0TD8mR8cONaGFL6zqn5tyf0YQyPcx4zHaAApGCP/fEiRkBMQmXI+LBuwSmcvzD+b7fQb5+A3j9E
OwOYHf0slGH9AGVoIwSK+rsuydWfUdL+6TL7h/f/6Rco6ypMwY7YjdHnkH0b++u/viH/dJndJCtv
Gi2op38K5wHT2yonHwsADj6jvlL/hUk0G/6MXP9nn/NTNIcBfEd74okHAucImuid1CeSwrLpT4qf
f7rAYohY4HYjtfu5DeR0cw8BnFg89HGO7s+87QcvF92rMxbbn43x/tMo8w+f9dMW9TgNsmbEtSM2
rQXfSr30h2X+M/P3P/uYn/bosAmeUh8/ySG7VMCTdyhV97tm/n+8r//ZfIwPf9/z89/+C3+/j8JO
tGnVT3/+7e1jmOjwX7fX/O/n/PEVfzvT92mcxx/q52f94UV4498/uPyqvv7hj2pQVNlH/THZ68es
mfrtA/AVb8/8f33wLx+/vcuzFR+//vI+6kHd3q2h4/DL7w8dvv/6S4yQ/B//+Pa/P3b5yvGyEhMc
A33/+vMrPr7O6tdfnNj7qw9cEipwt7EcCEhiQZuP/34InSF0eVN0GTFOFWItD+Ok2l9/8aK/xthI
cBa5VeBorGC7zqP+/aEbFI3mGhRQUPlDDvO/v9sf7s7/3K2/DBpACR3U/Osvv7Ej/ydwAzsHb/8m
dZRkNwLS/zHj7bmmaxX1ZOkr7tZbB+LvykLfQXuTrRSsADBv8kS0ds5DZsHMbRs2l5FH4lL2PBG5
UW760Q/dMVysIwuW4SQbVn+n5xgKyhn3hx8+CCg6z3oBT9dohaAWsD2DbcWT+URjx2KwvGvCO7Tm
9F2HvvCrGP3Rr9pw4S+x9vxPg+R6p8d+O2YSMq9kFaOErdo0gY8Z+1G1tttFeEr+rtn9by3m/+tK
/cPqvl8+JqWnj7+cv4r5L7Uevn9VWEb/H6xuFFv/anmf7NTYbVZf/7AlfnvR31d46v4V2ly3wXrY
AqJlHiJ6/X2Bx9lfAZmDU5DdDgVwjFFm/r6+wwAPgY4CaUOs8r8/9Pv6DrK/whcMGwLNYxDT3cD7
t9Y3vsUfUhPwnRKEb7Aabg65t/GHn3I46wy9EHHY7udpGlbQJ7atooQ5O0hZ+PtAzNGQxyx0Lqva
9L4PJnNIEhpV3SidvUGKeTLTwr4z4Tv3rJnpg0f6p7hF66kQoSMr1UnvoJhvgnyJtTp3XT/9kOsG
H+t+8kgZDSz8WBY28zxauFNrzcPnfrAJjKrmFrYfHAfnjq/Bi0wtSutREPqQrMPA8jmCnWCekQHi
jGFG3j2ZOcduSSeB4cGwl3hDh9wP3IMWdRyhkF3cKedjs3e9Oa01Gi7J2FqDdkXkvwrahR8eBDJ3
881gBu5o48Ffs/UgsSVZEbduV21zEj/yNoEOA/W3CpY382tLMQgcUTf9nMbmx5KJSed0gR4WKDKh
KvugcYdSa7d9jpKBHd0xcEegEqAZch6XU8JIHqztvW3BDMxC69Oy2YZ9qNQ3CuQmb5jYQHrCSNcU
dLROxiAP57irMcN+5wZQe0vZUrUYMckxmPCqnPdZ8vsUXvK5jJh+cxi0yzoNA6NUcFVo08B4tY8u
dDt74b6Z4g+DseJCdt4V1Jo3kXSfhSJJ4fi8RQU253Hrb3mjKZQGBihErGlcbYNs8iFa13xLpm8m
E0Wr41xmiUQGMLIvlM6AK6fU2aUtPUcimKpog8ncwE9TPKqnpJf2JYQneZ9F1eDbnDTbPuYBrqKp
QtfuWQxo0E3psY2b8DgMzXdjVLl0GS16KI4VXL55XVe1tt/NLEU52KmmcKyB/PgIGgVLP0aw3Gkw
PWp/HvfqZhIkssKTYZrHcxblLudhEQQkQ5C1+960n3GivKBTQBnEKbAM85ane+IGVdwSD9oe3Byg
4Q61flBt9d5tZ6cysU3ydYK6WtFvnf8ucJK1uUMym6MjiiXw6KjYKXoT7Dp/1ocso+j0+jgntKLl
yCZdcgtKR+czLIiQ23ZHIp4+zy6j1bYA8Y3D/rr5La+9ecEFk6Z7Z60b55ERqnBl55yyyde1ExFI
QpCJBicTIbOMgwYjFEFaBWm21J2jhJ/3vF2qIYjOZgqf4GhvP6Pps2I4cYVC2ICp9XGuCRolh4hQ
Bb44ttg2c/Kim4C/qugatZbskkl1u4bF2dPCNp3HmGWwJXKm6UHgkUr0Rh6CsA/C3OFpjzuyTJ+2
eM27RfMydIeh8LjHahULfZw6z/uRkKU5dC4ptJvo/ZjOzb3bumuJfqEoPEXnOVd994jWojgiOUeT
zWTBVyfphtIR62n1IdcNC9w9uCNXA5PvAiicPZAZ7naZi8m3iIg9GxBCknU6RxDraPJOuZ+GSTt5
x+X8NWo6jBVGBeuVBC6KsZJAFxvcuCbXqj2A1L1DSCmz5tJbp8EuGcYq7UWWr+yeDfzH7LRjHjRy
w+qPEG1SlTeu+dTZ1S2EhO10aw/4puvZZOMrVaxcb4Ar6+SXJsDP4dNynA198jQuZLP4ZQchGTas
x9amB/h2VYzdbQl5XE13YXY9zjqpgqZ9sWyMcskNuVhU9rRr3+jaZIVpUxCcmHih6NgFMTuqePhw
Wgkwr6Uwl8rWbdszK3eUIThnS49v7X6JY9mcOk27a0CLcDEetnsCqNybulK5zpnwzrtbssE/OUhZ
SxWmFevHHdl0UHIXGqzYrVjxPF+Xhp+hB16NDi2t74giiVu+c0KvNGmflODumtyHSRtn0VAoV+Tu
trZ713121Ez3kNveEA3oMZi2z8J1ZDmoHvULn4Z8ttFnl+rXeOh3NmGihLYAxw1jiH5uWzphT0/O
EG851/OXXs5frKNkMSO2lCxqLl3qYwrXLmsR0HDeG9NcA27tXoeTvN+S5jT2fdW2Ewau0It5FnR+
5Zizv0ui6XF1PzvjLSASvZuVgINiao8AzHZkXCoMYp4d1HDB5OCYyeL7bsE4XN/7Qw5tfPh1W1uL
WHeXcNHqyCW2UNa/+QyzXXkkq0kstuyJUG9ot7EcvawfAbPB2+p40EQYI5Dlor5w5+Vz5pGh6Pro
LeVtlTrk1okd3M8iPk3h7NyvMbdYwK24Rt7OZMMxVj/mbJ1fsDsQCOF0f1kTfyzhQzLs+m4+JHPU
7KIZeIebEZxt8oK2zQMc+8qBCwIr7uBTkvXdAc6/a+lH/Vx2S5C8EpBjt7lHD4E2r61xTvE6VCQM
wGGwcimJ1MsRnC1Tz0L6xTzS6BOf1hDz9iGaIZO3S8PuxgwkcxUqWxvr98XUq8/SJb2f48wLdy1J
DkscI7tl6nbzzg1J+mLMjC18uhlYTWwTzcce829A7/a0b9WOzWnRw+ysbCnp88gFGOtBADWfxwSV
nHiFSo+5Gzp2DQztIJEanGJ/VrvZjt96Id90ZkooMkLpoBUY2m/7rW6b6TIkIFr6wb11gq5semZr
BeujLpnDYoy8H3CsOgSjbfNW2LZK4iXEZ6VlF2uWK8K9kvTeo5QjLwbPWXLZyU8Qid17jYLN2CyT
8ygS/ymeIIs9YioU4lFMl+MEkNNDtC3iziucdfCvjSuHO2JWmjdKdeVMYMezra54kYHcdm2rqxgm
LKq5Ef8xj+tziMxuvq3EglkcMXd1YMKqGVNaxZqGpYA8+30fN6jbTD2IbDnGIa8ydx7zzOm3/ejx
ne84ccVMVG8tjA8nPebMtEgHpGfyfgntbgZ8tU5D3TejydcezK9Qua8i0nA48OXOR4Ovt4FXrzFO
Jj8VF0zvPBO9hTlSuLMDlKIYG1ieArlKC3dxmtIdlaiWOEMIXyfACUTthw39OrCmC/CLHmnLvFyJ
YcQpziAQN6UwCGJ1GxJWjd49SZu+0h3yhyQjB9ZTUsDkReVMZmiTYEw9nN2nyVnvgIfeGvLexYdB
d+4NMrsTDUGa1buvo7eyfFgTqOh6LtubwA5Vg3zk3MTImnRyobTNU5rtMRrWHBKDZMFom+YiWZ7J
gCOLG/62INs/zM4S5Xxpr2DHVcmmw1MT0VbmTqJ4DiUf9yBaMhW3gZpyYLP32jRyKtZxesGe2QM0
LhfO/NKbTPcBoqKqaUuTfRR2pIytxpKj/jedjON1a+UjPAMyCCWapJqRYQGwAS+YI/gmCZhyT0hI
TTERPedbQPOwj3dD0/4YHe09OtzHSbYMZ8XkAS7huQlhsUDE/FvaAxtw5dja5WyqvTVdajOsB6fl
HwDwVaXbbO9v+o0rHx23iEwVhGz9OsjW9quBcnetl9irBzZOJPdFvOwBcbtNLtztbfYh+RC1K/Di
JlAnqlx752xI2JTBstrSwfuUyfg9IP68kxHUpzY4iSODHGjRTe6KJeI06smdSNBCWmGw93KZvkSS
r6YUPfPeQghV5nCQavI0BOIKSf1138XbDgnYQXnyKUnsHaXWqcKlk0/Qn1iqBAol33XXjhjJiIY7
p8826OV6XdlD3biaRQMPcwaMK7Kg6eZK+h+qA+cpt9k0HyOoPNrF+zGnwbu3jRpOMc1pBkOHEPkW
0ZE8wMJCVNE4JzueBeOeRT8Cg1OjDYOHNLWvqnHTYpM83Efj+MJvtUkMn8u8nweV42IvNRCHb+3M
91mzwomCp7sEOXXSwcqzsXAtJH18GhwXE7BRxivJJBS1EncpFnqJzYBww4OPdoqRtKt5v4Z0Orip
Ez44Ospb9rBkQXt2BBeVSlj32PUqLHwQtkxkrykNnjUu9xkCCvhPvKXu14xiSD7R8AIT3gPTIFXL
3r5s3fxtSrvr3AQXT8JN2kk8qEklt9ZL7OPwEhMt42RA0hGaoSC2QafF9D5cabzIHANkMQ9bqrd7
qBlulaea9hQ1WbDvEuT2IhllOaXcvWjj1dLIHyRrCuYNZ77BKyFtRQUnGmRqOM8bvZkyxNDe7TOC
qmHteDaamM8BSdFGap3lGXVjiPOVZgUKWf0DMCl5JmPjXaNlMN8DKliBho25+NAq0QgGMfvWTMS/
a0mgRTXEEFm1kmpkXov43Fotdx3xg3caLWDjBGuStx3Sl0U4j4Ip/7BREPgnltWN7nIdiB8xbLnm
MIQWf4Rb0PvspXWd21wQxHr5Ir6EoPlrh2xlRDycddM65LwTMHHJdARZ1G67aUjsbBtsuYfSpOTC
0mIQXa1sj6lt7S93fScOeum6ArtOXxa3EXVoYlE2GEEjHaLnAN3pfULndxVuGLD3dAnNpg1Yrs4d
2X3aqGcKFQRC5npGa2RbvAsb6QFttnknHB4fo6YRuU+aAnruSE2ypWoSqcpoauezyPTZZ1udGr/I
AmMr2Wxfhm3GKH/kxPI+I312DGNTCROEr+BsPMFKhB9C3Qeo+4x3MNx+4y32Yd7Mw/eeTE+RXOtE
BjisAf83eGnW+DR3nD68wO4dhcGh03vHtzCoPEBz/UwHcbAwzfkKAcWoilrvtZ3SfdAuF5SoW7Gx
6WPiWb3OiJTKvxWWAAKGzcvXNSmbzLOVAdX0rgep9TSOjV+iBJWlxuxDMfRz1Y66LVq5RaeQt2sx
u8M655iRqiPo5TAr7kc11AxX80nEAFC4H+91Gg7w4OEHzMic3AhZjNmi9Uhg4FNMjkteQStz8sWs
I3TLJObZxyCC2aZSwcNq06DwliY9BgpgJRLn7NxpVJr9GMgdnMUe5yQw3+ehA+yYRGO5isx7ygYM
zSlzqxHiRsNX2ICyWDUCrhye4eQpy8TgFoQlrAJ6tWAwwhfPXKHD4tqpnYqgMbQGiNlefSLjqt9a
U6OaHHcm64dDykKz78eNAI73Uvj1dUZjdHKrxBT6O1f0X5kjI1LOTYi96yVmyYlansS0pafGi6dD
5CokKQFMidt2rBodsZO1/WsQLQ9KSMwVauudubdMTzIRd0vQIunFHs6zyUPBsbp9WjmJyU7RIo+L
bkwh3Gg7wCdI7Bw7wqxHq65211TmjfHoC7GouP1xdHZg/C/fww45TQWtwzxZg7cmwKkqGa43kgBU
rl7rv8aMId2UcS8wsJK5+UqHt5U0u4yE+ZCKFUmoPibxBCkpQz2U7Not4tkZa+1pUsjQaY7gb2Zl
EzJ/B8JI+mKlfW1XJGoMWvl7MDuzMgqwudHfflsFThou/OfRqpPy+2GnJwAzdgrz2JLx7G/YmSAT
HwFVO+Wwdh1Kfgf7aUmc2oqYfpoR1NJJ+jhWBwZu4/clDnAYNctQjTodDm4nm1IkQEk8EC5cLcIS
65rlTRqtOSBMe3C97GxmHARtsPqFI3yG58ao51WX7Twy90jfMJYyeuPnuW2W2radi6pDu3niyWAH
/5o7H8eN32XwBgy5j2iSXcbY5cVM+beVubwe0Kqo3AaJVJf0R2fOgpxq0MS3iJ6Fcd4bMjwSZ/7Q
rK8x9v+ciK59mbKoB83V8Yoo5iYnG/Uf3bV5YND5ekmXGMe9YeaGgmEK0fGjclxb5/voOd0O1LpP
SbJ6+ciToBrdpG669BTwuN6sl8GUr7WlDfsTZxkvMtoh12maJ2/x7/m4nilrYR4xe1fkqW0uvMg9
iTh9kTNwypWiLA6aO9LRkjchLalIoSwVf5bzeu1We8DJf9FqrtY5riM5lsIP9zO6tYVvxxwGhUW4
9fskNs+ETV2bJ5ieqz3fvSYyui0pIGDx0M35goMCW7xFPRsgRUPP/S6TTfuVhCugQyXWrqaMNl+a
VltIHoLgBWilqedgRk6mODKLOKI5267e3DhfCeva82aHssX/HKWBlEZLnBcP+OiHGHHuKM2PkcIr
JtEOhQyCtib9d76CUxH1YEvMoKBsSx13JqomzWCxgbFI+CV8hK3C1yOgZIwOa2o2hDUU6oZnOjVL
sXZpcks+aUUzjVPED9RlRa+jkDTwdjyB+gcHRgkJ8+UVP3E8jEH4GRgvvh00OEqeRKxwzDjsCBo1
tT+l7QcGkq4DQAjw2HCAJYtT365ICQvZCYPoABTUtjwbTAvm7oRyoNfJUo4aclwUNMccA59N3drh
PsD9BkJlrzddrxzI3rJD03PXD9N3IDFt5TGblEGklgrjXLKIBg8wsOmXN4lwmCPaPEdTeIjn4dol
4pEtVuw3m8hHv8ddzmz4yi10KwiwmoVqp2xNQHYg3JhSm5BfNaf+lZpb+BzoLjTkyyias8b6zVng
XDVp/VMybzBW39RRJVGGgRR7MNsARW7iFJkdJ7hSrLmdqQPMiw8VTKOO06KqCNv6k9O0CSYCoxkg
FQPOFwBsDXV2F7tmuocH2AQsd9oLR3yDqWcxjHrnjTqpN4Lz08+Ohm1bLjh9A378aQjWHwjxUMnK
iLyMw1KmCShJIpzu0P1I0PMS6+PgM/DgGoKWlUmggIccSBawIMfkWpet+6jXau8AC6bZpFBhWgzc
8vG0zJ2CDIzhqCSMOmRcjAdjjrynx6jFAHg4OjbXmctyL9mQFSHYg0ABsKknd20a9GUSdXCFm7dy
8eSbIwdZ8Wg9IKV1ihDdgSN+4XIhqJ6jGWj15JNbKWTAQmVbg0plvDKoV+SrGRxk6NJ8cojQp2zc
js1C+tOY8uaCRBFEv7H/1BrAiG3kw/QgW5PnecKycXrnru/VVM9buqdL9rYZ1jyAWL8jMrrILFwK
R24n2/tf20Q9+Nb+yJDlrhTkJMxtHiU6NHk7AMaIAT//GIj3OE/eSQHSzFzRFnDwqyVvgjyYf4Q6
yUri4LqiXp/B5HSvKvTvocTg1hj1oDXsk1jV9cjFFl/l7jyRU+hKSOREDitnGQzfeYouhm+vCj4d
cWxsmXUeMnarBBRiorYvqRueY0PcnW18WW2w8MHmHdJqlNPdlIhwF8El40CNgwgxj1Ehib+HBFmR
EHgM9gMuOw5VWo+YplPJFxA0xd0gweXqRlNAVqVmCbDzGHnoU5w6AsY1TlBJggKG81bfs4meXFh1
A+hCJdMNN9TLJ3nD9RPzkwtBqrmOAMmRR2n0YNhewyVwJ8h8HJKV4zwHctcjMrn6MYnvWy9uKm92
m3pIpMyzsVvzsAkeHDnxE/RKtjqmQEDkkFQUebHvzGvlG387hh4SMXQ14trB+5dqmusw0OcZ44io
UYGyRPZjCLqPYIrTnPn9I85LduCi2YlxKilLJASUVGGCl7T13R/A1XqUDWlfofijH6l2vhCkQfkk
vfAwtbFbzMTTxbwgY+jpzjDn0YkasQs6eVC9ZzGpurDdIpLD2t13SbIP9HiXxnNcRsDYlXIxrNYk
KCA8OuwEOsaYFqbnaWPDPaI4KEC92+79aCF3EcC/vTc01N1ldpoBOn0eOr85aoA4WIZr8EmgggcZ
sDvFY4yJY9irdqlEH0IpeYfy4j1mwVNzY4bisj4t8PlBkuYNUB1sOpGDEaGuracWMJ8bWk1WlCSd
pqJt27k0SGyg64CUSnfkK1c2rqxYVpCPsdBAV1d7L6OIcmadXvTKGHAxE8on12r9jD7pnej0va9o
8oHy8gq3cO+slaH8EkkFQkgCw8Gv1I8OI1InOETmiR2bu6GJydWKMa6Qac7Ag6INQWqFcu9GLaZ/
b60CyZlzXRr5kMzuOzr5rFo7zgH2L3t0CsZ8keGTINMJ8OSG8Kl3UaYQUMcE3M/QvSTEL1zvDp7V
ZchT57BKhupkgltysfRuhjpp/QaSwFaRdfsMHSu7UxO/ApxFLNDAcOkCLKyVV4w6zaC4YByGjfug
B1ZqgqRIVepC0S/YZ/0n2okSyNgVMREeBhKeDBhSex587J21WxlI9ctS+an6TlOiUOsF/UsUhyhY
l65edF+6ym9wPvJHlH0FmTCnFYgG3QSne+g7MOWFszwtfSjzQDeVILxel3HvCA+Gh9lyb1EDofT1
i5H1ptg6gq5Hs72nSNuODXuHN3lTIw7CIZGtBs0TV1zs3Ds7x+HOxaqoXjZ6lvD32IcGzYTQGeEe
BbBM551e0kM/OUEZk+1C3WXajWuIf28VySnJspwhico5ohyP5IWkM9TQANx5NooKZ06fNeSIchuC
OJpAYvqRzvBBpZyYfM6m6NiC7D95YfbiBrKpWhxoRR8sNVwnhJ6Oy+g/KnR8cxw5fjUD3su9bUkL
qyHpPHn83JPsIlL/HsK7ftEuXbmhIBJLU4azJhBjzjDB6UJ50wSqTIU35MtE5mLzAVFt7QYkwQmc
HK2T4IlAJr9cVXZsG4vNnvACECMt+9A7o7rPJzLG0FQcBeKN1nnaWO8uGIIfUFUAZLEiQ2EDeiJx
VhMNRzEY72ztIfAjhhRIy7leDJy4RiSJEFBNjF/DnS3cZ9PqHQaCRAftJwKDMCT1UIDgrH9QnXDK
FMKrn9CAPTW9X8erV8AL4AFH5n7GVBsWCV/vRt1YOIrRZGRQZp2x/a3j7lCL4OeGQ8UHV3zxI+0/
RQ3/vIjNPETuSkXJw3SuoMffNYVqvGhHs8XkchFpV6XWI3kHwYdHp6P3LViyKBp8VXZgSj4QI+zb
FKN+nwVxT6nDX4DYihIpqlO0TkJPAW1b9J7gO7xs7bWHR0K5xuSr74QXD8mJGT7jzhYZnJVBBG+r
ziwcXwEdWqo/dTjajN9VbmKByPBoj0zzbpO3loA+OnGEPhAfc4IRHyQF670g7ApvenGV2gWgwVEu
qXU3gnGcsQiEgy3v3O5LjHPJZQt0edf7zPZ9X2i1ysKa5l0HX3Us0VamPURAgwxOC+o9Ci8r0qkl
Smppt8dUAB3ouuDIp2zbZ95M81Yu5xTqMIIeaZ/UbTCfo06cVs0rbhNVUiBcVzr631NPmrOzdn35
21fu7XfMcpRLOJdsQn26jRMikjYPhLAWoXwpxCZyOJO/CzO+NvF+sMvOayDGLVC5cs//QrKbTENm
Dpsdx5swKkSaGS4D2g8D6jyQocNsQYPCdVTRh84h60eQtgOEMWjDojvLsi/cweQF3L8dGV7Yur7x
MASODSbNJPojVUNltvHaGZIeQ6KzPNyCYyRwPSDxEZymAE2OUd6LDa3G36BWLlKglVn0EMoI7Sbd
8WpwI6dMoJdRZq5EaM1okHOa6hc7mKyMDWTrck6GF+NSVZDIaQuMWJ5opM6rHvZpzN5NFDwKkPyK
Tg7OaYhS9Kb6FJX9POHDltUWJqZHtQFMTECUz1k7IOFMULyCrlo4XbNHg0FV6TSi4JZjck487leu
O6dengwUYJ3Dtu9D38KPCfIydQCSwjME8zgoNdOYHWY5Bl2erSY90EkGr6G/gklh4wVy8p7vnJff
uhEsYjFsLhOLm6ZBGf3SQdPgddVbg7N2jC9TCJLHDiQ1LCTuvISMJo+WJMO5mwEp1hC5PYs1CLBq
R19dhki1d42OHczq+qDqdkl0P41r9p0snUjzbTWwdtpit8YkJloWVup+yEU/4nvJlh/QfCRVlLTB
aaYkhfj9SsJnuKCMO2+BetnoJCDzWwHaTsQ2NElsvLNu1H8P480UAUmA4kh4Ve3GLgAdn2Wt2Wm6
mIsO2LpzsexqL6DxPRND8Lnxb31b14gLRs+R2SRT9L6u9G4NvOUdoG1fWIwPMLSHuCv2cvUu0Si7
O1wtARGUMXhzPQuhkkXpWsGioRrpgrQGCmVd4/CCwKmsoH2/7axVcMmWNroGqfa+8/9F3Xktx41s
a/pV5gE2TsCb23KsokXRiBRvEJIowSa8SeDp54P2zGkKR0XGroi5mL7ojlZ3ZAGJzJUr1/oNSMWt
lqOvUo7BSLLXXLi2oNrP5fY6yOxnz2q/gBjQaaMGOzMeql1l9ub30iwOjnqjevJmNDE9bh0teU1w
BKD77VtSPOSKfO6Frq+kFTkXsiTp98xybrDa90FGyTHhLyhLfab+ysMhvMuTipfsZXDt1X16O6ou
RAkPr0DaIE61Q0yfxFp9ako3HDaNVOJ4VcXJGtBWsx4UZDTGpMIqxIjoOlRaAsrE5iaSCXmVaOMV
JsThms6Qh/MZmMWCo8tQsFgrhnlbNfR8wW69mXqVrbn7g4/RARpwEGwSepWvsc51tpf9wD2uabd6
mhhHd6TeALdNrOM22eNK1lOdU8q5aWgfKNe7W6AOMGLRBdEeowKR97HGk3hFPKYboMdNQjfOjX9i
LdfeYUigtfuhLKhy53VC4ebfabW1abLI/NpbsgcVUtI7sMwfvXDWDtTzvTuXWhD5D/HpVmCbNfN9
WHWzy6GlEebU1HRFGw2XQNOUQ5+O7nNV9902tyra1M6oXKapI47YcIDTNoUy3taSHU43IJ9rxuNq
asiYw8ke1/HIHQevjDoHx4/t048wLcUW1nt/5QzNtCv1OLvIcsO80so+3uKlpD5Pk/XGsfTqGN6h
igfrmuoDx3xlKPa3MUbgAmu9nANtzG8o7tn0N7P4GotN66brK4nrmhPweT2FSoOpPSmDjlg+xdn+
uu/K4i0Zx2avIZBpcB+wW07l+iqcOqJNrmAwXBqOWPVB0L0lbZQ+WHbXvUi9sjDcKrtxWlPcpF6v
DxOGfmEZOI9St4d93NXxnnJVsnHC9j5HJu+I1oB2VbHxD1Ibi0NLWL7KnaFGdscEbGRZQbozGiFv
UjVX3qIGrFadduF3NXbVfayXAz09VRocv22crkYk7e/zSK82QwKtbps1MriLzFzfCQVvmBxdn5Xa
NhxjwEW4aGV3WsyXb8sbneR5y+Xa+dJr4ZwFOvFhSCnQCDsoj3VZgWCxwbuYTqU9jJqIDlYrWlpU
3G9W0p7Ku5zCCXS6EVZR0w/GCprBN3QzqFloOWi5dCgPVmJmz+DvqrXZ1h7PbL01SowLfVmV0IK0
+kpTjOjJzDq0bN1QiUnEojuAWeqc+40FvU4n7A952A7fnS4vHzVgljdFMQ7rsLgBtMb31lRlHUxG
5uOJ1X8Ni7r4pZatBtzOysTeqPTuxgC8Q6FBjfqXuHHzaT37CK81LaKknHe/ImvsboNsUrcUceU2
qQHMWcJO7nXT6FdGJgCJyD459pnFVRIeYbJPOo37PvKTwVEfCEWNytZWk1y7Zn81m8lVnVU6UfMa
Ue85GF1rlOs4zPhijXR5Ay/8qrTOeJN7DrAwaiSr2q7jgxrV0y5ujXo9ybzbwQztrtyhVkgIo2gT
9QHvnaGzXCmOPJZx0H9RqlgcGSm94mZnf7fsAaUBS4nNZJXVQnsCJZBQdRSmdRe5th85zbOZtNk6
Am27yewIZcvCRZet09x7lWpZfQH3Jb3DXLW/Eck4vbaio+WbTuKr1ycprULDu7VTcBSONrWbpgHm
U9uJujPSWtyWRWFTCqvDda/a1P+ctrgW3CtWhSHCbYzyEki5NPINF+FDuLTRfgp0hyJCJ45BoMiL
IRTJLtFyOghT4dxqWRNfZVbrbYcqaLdJY6wlx8O6wyjgutFc1pXsrXWCrcMlGiAFIqqpGd5VcTm8
hpakKjhWVb+qm9b73gcywF1Vr5+GsM82RVV5P8LYsn6lWdYfpTEGd40lq2FL5yvb01HwyhWr3dtT
+5+TIdfNjjWPHG/cvMzexNTHXxQadNtImdGEXp3iV9J8SfBoXCtp5nxLOqRp5wvNNqgrF+EJrZDX
hlYJSt4TFVIrK+9Go0jXjaj5M7W0d4NCrPew+nqE/Ryrq6SOzXrVSVvTQeGCtOJOW7o38VSY+0I3
hk1o9O0v9ArN3agWRJOCGh0hkEdworDcizyO77pe2ps8Fs0m0DMKpBrAvQzQ7R2X1yjeK1Sh6hXQ
TOc+RLhi0wi93SUtiiHbfCSViwsqin1U5OVlb7fEa7NBlppl0761bl8ZKxvW7VVp0vPsqYIfJsXu
Nl4IPE+GSr2mkzCtUOqxLu2sbHctUoEH3J27a7MPEpCvHdanBRinrTKU6kuARNqWrhmtt+Zo1CGF
fK6wCqtnE8byWLkP2miEd1aaTKgf4BLRRPhVr1vLnHF4uTiOmQluE52wq4ROw7YtQeOZCrX5WMuU
XREOzZXWDxF0Z8PYeJg2rXrEGamn5dU+zeqyXWnSCq8E7i172snKBjBcuMm7YniOdWmvysFT5+Ye
iKdYzd+MxHaP2G6KH7IECY5n0hxqTQopjVDfEmvQKdgJd7wgza13Sp7/GocuR3wvyduedMorfui9
rWws2rMb0zbAqFh99tLEVe6PVld95/IPUgY4YVjqBzX+UQz2ujDARI0yTX5pbSE2hdKPN2NlV82q
sL3q6AANnNcU2rhYwdi3SYBUTjhQjzXKBy8MgBzSHVafEprKfJpW8R7p6oGtLVWxHQdANLYdWCqS
oUH8Uxh6Q+6uWdNDDGJznY5CviHSAR7VSdTv1H6je1o/FIanIgdlVSjPcUewzYIxAlyS9SBNG3JN
17BvUxHSDtDH+qc66PpTKIZuF1aZe40UDUmFXUxXFuiCvdo0dNCKGiSPSlNnNeSEENrgMQWVpEiP
Cm94CS5DXxkpViia4k73oeLau86Q6gz1Qq/Xq0W50dGx2IQoyG6zcSATEoHcDiDWbBpvLQsXI3KO
FaXmDpQcpTQ2iqFW92NMEgxMKOGVgdZtprgy1rUJVvxqCOuIwrcDnYrr76puM63Z5EZHVZQVEq0o
BXYPekxNdFUMjXV0FRpnTT12T4re2k9mjGlfP5Wz7mvUUkuQZTah/SkxU6UCa5Z1/qMzST3tsRXc
GZvuIkfHi2Oh8p5q0dlvSkAWHFTjhVJE2jZjwE3YyeaK/G5mzjcw222FshC3hOheTWGUhoKCTOTE
TJY3spKFa72AXQqvuYwU99hnC0qfyZxwSvjBiiu9Y+imyrGo8XwcHOB5YVZk92pbvboNUNtxIq1z
QiXbsvk9JAwLSSulja8T5KUeCnNubdbq3MhvShuYFhh47lKJtTOyIXkJG/tSG4r6hntKcm2Viv21
L8sEu6w2/gnAS5ogwsL2MEpnfEhqTQFJ3Go6nXcqoH6Sg3kCKKBcZ1mADamD58A+jtvitugBs6ws
bxKADewwRk+ZchgZc6N/NVs7+hEFCTMQO+F3ZZSU61quUVEWBzvXBWRkstXqSxM37ppS7xC+GBWI
KCt3xY1buPUhDiqVLecY0d7KQqPZewrVeMl1bzUI0e2Ggnapws9Tt4yr8S6kp7UJiq7cdTA4jgb1
x2urm8StnuvdxkWCCDjXqJrrKXJVYG8xJyRUk6dhkuWrQq3v3vGi+spuAAyLFC7yCgELVBlzUjMp
K/dRwymJaoxGS4H/CpnAwwUqCbKG9npNo8WluP2Y0euRNHE0p7/sBpHr1NhaY9MMUmyT0QTUV4Vh
fmHELbVPQA00YpJBy566MPzqTFyq4X9b8ivQWUo/RcIVfUJAggNeF+4mLUZtL5y0jtaFHaGOTT3r
i9WgOCdFqTFB3EdXSiG4q7itRmXbTlxQy0Hnblu9Ni/73m6eAl79CtJMh8BF1r5QcE5BgHWAkQ1w
nJu8kpRo4bQ8GHGqrVwXIK/saklBwYkvqkE8uHp7p1tKcNUNsbGVbjBdwX8Vz+VkBeuoLfibQzGx
SXRnM4RcTbnQpkDd8vIbX6Yr1u3ozn1+PdnXqtVsNRknuyIHwZVSG3rMLDNad5Y1bQI7KjdSCaw7
rVXiQw6w+GqMGXqMRn3XTSC2o8aBce9E3B8ngK5Q9GNFPiL2Xl6VmqKsRGPoT6ZXmpAsFKSh3Cq4
7kqveBgrS7wVPYyllVDxvDItjXZwA8poa7o5jhkN/L5VNIXqqwGM6U7U6PaHGqcKLubWMdHMbk21
X31NmqG/xmKGg3Ls1Ds3tMI1+0DcGV6b+1Utk2cjCdtdAwDn2stFfDeQf1zS4qcyrdeZsjK41XG+
0HkPXTXeUkRwt3lqOXfe4MgN9rnhY0Xy9VyWVLlHA60biMXjLqls9y2LreSrCS7555C7/SoEpbO2
Jyw99cAUOy+Dl4TCubBvjbFxXu06g1RvpikEmjH20MxIimjvJk70FIdiUqjmUjtWBlC8o9XkazoT
xoGqcfBV9ZLsGBqzOXSdxC+TnYoNVs7T97AysHNKzfYqUQZn3+QzIMucwpHyc6+uOoVioxrz4Iql
JD8EkNZHy826677U6suxMMrLOJ/IFAxOTEUq8HAczdzA9ZDA6fNyzRWx/TlEMrkazC75MfRZuJVp
DVDItFCPJKmJifuNF6XbyUi4lHfg9r6L2oCsbuoa3AGPqmLJufdNy7z4rY7Te5JEuW8Gq13h41b8
ALjeXKUd8rNB7NgN8D/2KSexq1arFufSb25V9BfRHGi8xi12lPHaS5eS05qQSxc7gHSAGKi2zlug
j6ktjcMAk+WVdD/66YF8fELU04gukBm0LlU35BDzKroRM2/JA/QnwscwGejxt5ri7Q1HmpvR4RcN
+KI0Dwd5wUW+uJE6hBxZI2C/cTob8o3tFFyZrIMyprXOiTa1Wy4rzoNWJfT5oKOFxqB9a1CE+1Jq
druXnWagSx5Hj1pcUCKQjUUpM6WAUxURqLQy7JnQDtfOGQ7Ohu/HFEhEL1ddbE3VCv0ocTFIdFU1
J7jkMNDptevBXQxA8pfiYr4Wt1qU0ZEcICNVVcza1uTUjmvh9tFbbOXm3ih6d6cDl6Zn4+V7LQnL
tcUWIiH3bHlZsUHJlDqRHur5HkbxZby06qr/EXh68BRGVm5RyaWrJx23eqvNydlZESg2XdZMhjpq
91Mmqafoc824lvXdv4qeHuyIefNFawi0cp3eGNbwXaZNRcX10emSbBVRHt9TX3/TI80Qa4dARg1G
J+kMgihfBWrsRdtJ6cVeT1SFNwS6AkawCqpLDin9aLgR/83SYvPJrrrshRzHXVeqW2/+RV8bjxo1
Cvdd4NV7URrtr2QCoQP2mUApChOwXakAR9GGbottAWCuLpi2XSXR1+1q5SKPwubQAOXelI1eUP+a
ftZAAG5tLwfSOYiBlk+X22SMrmbQejVF9tjRK822KR0LmIQ5XWTRmiXNYVpDOnL7iX6tWl2GBokC
TXeY79ppOlxm4Zjvk9aIuY6HNGhcR8bPk1PS32QV0tUidTqSbdy4bdx918ZBv7fQE/wSQzh2t6VD
I14aoB0To+quRQUW3wVjtulz9kbThvGDkMqLnZFotnWmX2LsE10Wcd08ySmSEDqEeQxhEl3mtVls
HLWVuyQZo+O/jLbnym468b6ZtHRtVIq3K5GQ3Bk2Ba24BAKcaE8cTTTr25kF0QYxGK/aQkSqVar2
RxgG8SbTUsgUBnz8cRXmLC7H0etXAkO+5WYz7WDHG5tuFHq5+lcM2kYW6mBfJKQ7F0kUgf5ouAn/
q20i242MLNpLMHh+EgA4VmwEYTQzGS5ibi4XHVSi1W+O7v8L4nL5M39o658/W5jL/1/QlaHCn2bj
3878+f91VdQ//yDko1YGP/83Ix/q8n8hneZ49E04jt4R8jXdnKnHsO4djDjoq0DV/4evrEK6h1Co
E3txdf+Hj284/2VDfobgrzOiw9//E77ynzIdio7QHk1SbJL+FBgZ+phyCF3Ne8+hckXKp11E7qT+
R8qH/4y+EM1w7ICWTVApxzyxvgqW5GoEvPxunv+PssB7JYFTTz4LdrzTl2m0Dso1d/97wsQdyCZ3
01iOdebgC8kKg9JAhYxfcMyz5LVEBogyI7S08558Ibth9A0VloAnb5DJngGLV9DSjH/vxD/kMN5P
y5+iG/9M+ULWx7Mmk7JGFt5T2Ai23aAU37JcBfpCf+Rw3vMviO0Dv6BMEz+hjZ28KoZ0h3NQ8IkO
yqnPyoJ//1nd0oMakrjBccrgUgWm+UW2n9kdnJqbmbH/fsnQiJvGOPaOTl+QONWkl5yF0dqN1E/W
zZ8qLv89+7PywPtfaAspp9ym8x465YTsUVnuawvFe2nFLWfXDHDWuu+K6nzmAH1iupZynBmOG7Kl
iHRMuu52AotIccUcP1lLpwZfbF8U5vI8R2r5qIY2hPc+Wxe19fzxIvo9Jf8IgfwzVYv9myIm0DlN
1x+bStvqFfWEqVi5wUFvv7jTU1FD/SWrTu/SKtlCQQVouc+6H0FwcNodfy+8H+CLPnlRff7Rvz3M
Yr9XhdaYE52KYxdUQC+H3RReKXCfkxubW6dlfKeIvJIUK3v90LsvDnf7nC2bVSRW6rXw4CT9+x9V
b83/j6AnGPUOjZZxqxS/ZkL8J9N26kkXwYNcLRAy6vsjHcWDYXwfqXPbzIghr+ANagMkeQiaClon
U7VTunKNVsLKyeRazT1acNUn+lsL44V/Pt8izoDqTpRaH+noiZkL4YFQrlauaNE4ZYZgeelcLijZ
HsGAUdsmN70uRozckVMAshaYwUq2YNLsQ5ru4PisyIM+niHnxC7/rW39bpcD4EgBBJfxsUJKcqXX
zmGAa+xWJsAkUHQtHvb4LenQS8sHTcm6VYbz4zGwki8IXFw3avUrLr3ruBQvnhHf66Ny0yF4Kpvw
SWmQBYJyD/HjciA7rCMs8jTlxunAgsioObSB8UST5TuqqJuBqgAMVfkKPGUbZdXGi6KrTqG9GQT7
2k1ATk23disfyAsuQVxddJ1zpUQhIBz1cp6xGA0PCgi3Td9dTKZ2TJTmNc6rm7zUVADH1d4DyhXF
2TG2PTqdChSZDH54ln0ZlGGXyXRbWwnlb7roeiYvrbi8hKp80fTVFeXKW0PL77Os3IV9moPHCnyq
xGdGwUUM1wYRwi9MK1/vOeAiiaDFzK686NBuvlGb3KSFZDSrANbWx9/8VKBaBnZJ7ckauZnT9Uaf
sKbmILZnDb1U604GSJWICZW+ObAgptaGdfmZ7++Jx1YXyZdZiNS1S6PyKwhCq8gObjHFvP/4uU/s
gqVjdq80MNucWW1fdZF7GEFGHBP4EHeUY/CU+vhHTr3AIoaDnxsdMxwbfxy8Y2dml4ma+ucNvYjI
Tt1oHmTuCjix0q2mrLjvgLRtPh781OTM7/MuRCiWdJXECBsomu6wVqyUAkCTqhcpWMUz180iPkrL
RUvc1mofrq8/KQogITuvz5x3/c/n7zyobz19Qp8qgbXyrLDeD3X6n0kD/ndoXwoe04NOGtfMGj+T
2VzrXdl2+PPjiT+1YBYbVXjRGKtRV/saMH1KSpNvqnS/zxnc9BbJFz4BWdsPhJ0s0My1x5Ovc+F8
PW/wxV5NDCUv5oKOn0rvx5RRaihi9ZNc6O+zgqXsn58z0+sxwQa69UXjXuQ1IO6GTvAnwfjU4P9j
j45NlboMrnvBjsrMBMEFodbzZmWxSwNL1lBLXaJMVUd7eHHWJgkQdfp49PnD/c+sDEWvP+dF9LQ3
BpCNPsW+boXU0a7P0ocqTa5oTf0azPgyb8GFWpRT7z7+xVOTtdi1jW2Pk5rOk1Wmv1hPayMHvHne
2ItN6xVOmA5AXXy9Lon2HjIChWnuPx78RD5meoszF6atG8YlnI++dfJvubCUr5ODr3fWB/iTVFLd
pSwzRHAq/dZ1PNQDKtiPawyb7kkZqru8t4Ld5NCNlJNt3GZ4xK3yEnUZlAatFUie4ZpW5VtK24ne
qGafuYAWAQG8jCOlorZ+6bo/QwnXouvbT8b++2UMN5E/l0/QiaD2wCX5upMqe2HVDiRx54uKLoE9
ZPV1Bydmm5Vqc/j4G5xYPO4iREztILycMp4PIXOl1Sot9hZ1j/MGX8QIR4dvVXcKR+1oB2uldtpV
4xKbPx797wei6S6ChGbAooIW3PrQMWNQeJa4ModWbJpO08460PEE/fNrdIlFw9JOaz9SCm4MGP2h
7QLc6uMXODX385+/O9GDyijbWLqN77QjIsBW82aPMCY/HlybN9FfApG7CAuIvo0ipufpzz5hB7Ut
oJAN8Q/kp8nEq3LaJrKHvORG6c1IH4OWIs5uWUTX5OMHOPV2i9BROBlR1q5rfxLNPZ5DV13u/Tpv
6EXcoDdt1rVoW79wzB+lar7RvHz7eGh7fry/TdticwM/NLpgljFLCtkdtGq0KbnnHvdVBRJPCH91
U0JK2KSJ82xHkbkZKhxdUoLVpYImIvJJcDK8CXoXdPTuwRG5cgMOPdgNsAi43YwK6lEBOsyi5TgO
0vpi0u1sm5eqd5FF1mPVB2KjTUO1QTdN3/YKzaHIjSwgR8gr9For9i3V8g04cWPnIt6FcExVAba1
ykMEVWnVouxzq3i0PuhmNhuhT+5LSnufmx/4aAPa4UMxyvYlSIfxErugckNtf9yOrvqjG5tkrQ5O
shnTplxNg4bFvWNDj7C9F6cXgE0gE6Hm16OpKPvvMoZ4WIn4zNPGWWyIZlCycZRF5YObSDfw/8Fv
tOKTSHfiYHYW+4F2t2v2aV/66CuJNR1aZwY8/YStSs0B+SCIv2UQoaHBzWMqovDi4wV1Iko5i4De
11hxhCpCwoTy6ABjAoqTJ6qD1PtPfuHERnMWIVxHujLF/AYITx1cKwJYRaHX2idBdg6mf9kOSyvN
VB+KoId/6VOK7wBZ1oDiPEehcqCMB21U0k++zqmXWARzOaWiVB2t8Zuyuuvq4FXNi8fzvsAiiMs4
Ba9WDZUP1cL46taGuM/VCSUfO1U3H//EqadfxLpxqtLcicfSR7HwGrLSW5K6zx8PfWr9LGJdXY56
MoTkSHUW61dtB6R6BN12Y3E5/uQbn/qJRcjrDD11kDi0fT1WUcBCr4pGeV2uyxFk78dvcWKC0GH+
46jrlM4Z61G3fZtuOSiJ8Snxhk+sKE+NvVj/k2NXcV8ytpKhttol9U3ZnFfZN+1FBpMCbgwxU7D9
JFvX1kV03mXYnLtn749+J3WV0UICAa+69iC84VtoeOflLPZiuetS2lXdqLbvxB6IsiBMV8mAWsd5
H3L+CO9yltpTJoTXYV5VkQbVClbmetSiy/MGX4RoY5A9OrXC9i2lSPCUb2+DUSk+efL5k/0lkv0+
8N8/uaxavQPC54N8K2+HgEZK6MFm6DwNdRvPhInowHX5+E1ObKmlBwKMkdppesPyXVkBJ0wAcrtu
rdyC0Mx3H//EqWW/2LUKPifA6TXLH8oYZlr1RdG9n2cNbS12axiDeSrrkY9cKSkipg3ifRaQqvNG
X+xX14ZvggosDz4G/Upz84c+0s47RpZWF2kE+Q8kZu3nSYE8L7jrqDRfPn5ufZ7Zv6wga7FpbVAR
UYL1my+T67x1LlQ3hdm80/PHIELaqLyRMf6t2oUUP3Xje2Y8q+Z0ZdgQw8Cn82/VZTyl6Gl8Evd+
98v+9jyLnW5GshjTRDg+VugrW8q1i+SJBsZn9IBWB9c0KszuzqmSQ9rf5jnQ9YD4WJkXaMsk1dzE
qOzPPFlPrEZr/vN3u2tIkmKy7azwSQ52RWYZkLmS7pOte2rwRVzIzTYuuUoWfuBaN6i/XQ668lkk
PtFGMy39zyeP0MuDE+oK30U84AeaAd0s2/CN4ny8K6eZKIml5gH68vco6B9NrfyCUJZ7L8fJWJcW
SlFo1SDelqJu0Nv0rYpeizdGqQ93vWaGx6Lh/2ta19kXRfk1boDdCqm/0my4MarqM4+1UzO0yBIk
zX+rC+rchxP0S9ehanou4MCPF/68vv+2zhaRZhKFXcFtEn4lsxsUqUBEcLFDz0Z808PhvJ1rLmLO
QAcJ5ueQ+U4ov3Xww+zhy8ePf2JuzEW8AbqKLhr4Mj/A8kh4Cbii8rN5/+2r/Ze5mW0p3q/7uI2m
CjmBzO/oWR4ilOwfSqNIbnQFDZkSKSYEbJqyXHtuVW/aUJG3QL6ze6SKEDYdymw3ABTfIHpnf4/i
or92jVzdhTGlw5abIFgI7dHSpb4L2uGnrA0UFwYYExsBv2In4vM68qa5iGxhhsRql/dMfovEgR5d
cKPYnDf7iyAFFjo3sjpMfXbRBZKPX6w2+yQgn/qw85+/izmOa3FzzdrUT938p1d6L5r9SWg9NfIi
4KiD1By1KxI/rK1wazZ2DSmquThvRhYBx3Jq13SmIfYhiYitFlbaBtXIzzbrjLL62279/efvZsXI
FQtvb8nwzq5HEYSshuLYMe8OtNzFTINJkCYovmEnugpjMLRIbpnw0SAwU5pLtQk1MGsDK5b6wRfX
xJENiYPQw5xtABmvPbBPQfk/pnCa3fIZYAM58io19Iegr7YN1Ul+qXVfBv4Urdp//6wWOuvzJm8R
iwZV0YGHZxnmUup3BA/XzYwZPWtsYxGC6EZriZEWqV/3Bb1yuSti/bxv/ttZ5t1Hib00tJU0T/2g
Cq8Lvbkru/PiprEIQDC3EjSqxRw3Kfm4aDWHMns6b0IWYSEjwESQB4Vv2YfA9Kszz3NjERMKkeXa
YMvUN8APQ1oT4QE0rrM776kXYSEN8JbgwsnoRYVgePdCXe75vKEXcSEvKpGKGvlydUrRBelS1CWh
AWzOG30RGCKrcG3Z6ynEXwDXTZHemoHunTn4IkPAJchGbLVL/DELnzU7gkMyC46c9+SLXRlMg2tA
9cn9sczTXQha2nCK8z6nvtiVqamCfyOr9bXEa7b9gPai8JAYO+vJl1jSiapTaGuxQEnEROc//45y
7metQFz2/h6L9cXmDMIyTTs7j31VVy4IxNdse8v+Qqy1KvegZvUqFocGVxliNGD+bdQ+o8C21Ud9
PYYTWpRcsYVyDJGHMzrjokbScmjejPSRETIKw0ZmXeuMYsO9NOxuT+13hXnIwdCu4ZxgN8MiLZ4L
bp82sd1IEU1tERmbfAJ4mVv7ojv06m4O1Y0zrEo1ueBPJpaFMqgHzo/KiBCofZVF4azr9ob/qKcm
CQKSAu743Q3eVPdJC7SVad5x2b3mMDAm962WB8weNkR/hY/lwqCukmg+Fopu9iUwL/j1ymlRB8Kh
kxeJy/tEHFLeR4l+BmPJ9/3RdMgf8TsMqVELhqeEqfYN/xsuX1uew0K31hWUcMW/p7FBFqA2LlqT
/AWxPyhLokfpeJcEP7u+3DEhnGa9Wl4GmbnpYhUVyQBmWXXZqjsvCPnX3XzGjeD9RZ/dFRpCXPjR
Bh5Iy/JZtw7pEF53XGswoINFZD/zDCH1lRBKvq691A2U29z6ClHyKsgRW6hylOrhNYRwBNob3b52
aCBFiC7ZVFC7JluHCNzJSZ8V9ffzFGq4hHAp69RdV9vwRHdt+xW1u5U6jFeQszZZBHyw3KQlJATs
d7oXN7URz/eQ/1U31ZlFhd+XpHfnVDTQ7vUQUPSbJMTfJrBeITh+cnTPi/4vqfLvFPrd2CFqmnDC
uUY47fCIzPJABwrxeAOR3VVcRy0aGlDfz9vWizPALVAf6MGE+GkUXqNH82SG9if+yPMQf3uNxRlQ
pRVsu65JfbuLzANkS7RMpTOc+eCLM6DspGejn8Y9WilexIBqRis+qcEujNH/L0YGghZv9O4DVDSt
LWswYj9n7UcyWmMpcMkGizoLivpuznia9IimWttH+2jSbrX2y8ef49SnX5wPmWzzTCZB4rtG9oue
l+IHXlM+CttNfxmx5d26cEM+OYtOveYSz1yPgWmXkx37rulVV4MHozBvAsSJIK6suk6RN7mbxOsQ
uiRcUjQf2ZOadyjxiEDqQesOkGq1T46XEy++hDo7tpFlNca+vgqf+QY+RHaLNGH2EqsmKlfmGOJT
kTXnrR1tcdpAckZXaUwwb5bDN2joL2IMv338AU8cZL/95t8tnaw1JlEDYvG1EB1C4TkhwhQw2mZC
00FNa2+veNm4QbOxOO8Kpi1yRCicY+DKNPP1POnXAFzoNmZnNhq1ZXhwLB1FqjHz06H4msOdFar+
+vFMnQgPv1flu5kyorpRXLPL/NkHQbP7V+qdnyymU0MvYsPYKWmbmHrit476JWgSxIqsz8pgp8Ze
xIYiaepWLbQMHTD1GUH+XVa1nyRw+hwZ/xIxtcXu1wK36DLPjP3a0cWlHFVo0xa+fg06E9so0eNw
pcBMl+iFVfosBHx08AJFCs0SySbCbe6iKCIdqwNFbJSx6reo4qMdHXrVhqKCtq9R3F6ZfWjvUl5i
M+haniJkXQWfvMCpK/UST1s3I05YpRf5HfrsqQVxk0iCBgDi/y7OsEfymRFABf9QMS5Me/oJpFqD
/WyhlpBY/pxRTRCJONWbyddT9K0vE0z5sgT1BHXHpbq1xTZ1BNY8OBOY2zl16N1gPWdbsfEq0vuu
wcXLpCffmPu2f1O7l7775Fw48emXiF5bOGppJbzd/ybsPJojVdIF+ouIwCRuC5QvedfqDaFWq/EJ
JCTu179Ts3wxEbO8E/dqpCrI/Ow5BL7FerD+10tm+/+ZWvov3/z/H+hVYatmqqPlY211+ctadHpP
8XR7E94cHCewFDu0l2pXWQ2MNSjJB2mAuLixfJyDFZisHAKGJcJBxhWCPca/vpjNe2Xn1CuMQeAw
GawmKYZZ3c+qoOjdel40+SX7vTpHABbO0/3SuhWUGkbD+s5FJDTZLZvs3mjtYYBVl3mUQ6yyxj6b
qiMSAWQy7XNmDvmGhPEWtOGzWZuJu1gP+YimwVnAeEK7cKNxW2v4KJ2K/Ly78VOl30ZSTiBZi8K5
GnnoEMmvbHDrxnkTs9j2qy0h/tZG8c/Qc/kVQO74mdqp+8m7cnjY2F0HChlWuxCm954RblCs2tIf
6PyyHW+IH6GflBSX4cUX5WJeU4b491631CenNIKkdaCuWe6fMnfWXcqKfgz5R7F1mi9n5uz8HtJB
ie4mzA5V338VgZrgv0ziLhDNj3Ds7D3f8s8QQ80HAhr3gqAwPcwg5/eu2TWx2aA4iaQzTw/SrMfD
PC76uHraS2oGVOKbmecsWORMmK0gUp2BczZt8V4XqrsvDaAYRp327+REPpaDoPO+BLTjh3JUT1zX
8Wjk4rj2Itvxs2VkmTjBqlVb/At0pQHEzmhj2mpX+372kFZD8VAgjCAJHw12qMvf8wJwba04RtYG
ZubUrHaiDGuKK/ArL0bp85524h+DQ7i57Ew+8GOZ9FDGm64ZqK6yhSnBCfjIuZiKFfF7kbJiX3rG
H9hBduJIjTBlKMajY/VGlG2O3heNbydDlk/HrJLWqRQW3w7L0tDrxjU7mbL2D57TLJ8mbMkk7AVe
ErmYhzFkBgu3GwA2vDM7E2r4oxFo+efGt2edl4GgPayN8px6ZRYx301U5q/ray1rMMumkVPfB37C
4n/tBUOkOFsZH4PWo8eQCSTgUEAeLBbZI/CAcx0DhN2uIXfokxpF9jN6acs2e+38EZlQDXlhivsM
iuY+NICz494zD21qB8kaGsDdgwXE4GY6H407OOySG+n4VdaOf5Jzl+2GtV7jMjeRBNh6Gv6ZwuUJ
bc3qHLBv9wVFe4rFSnaJp3ulV2xUB91DmJi8rIRMAHaFCi7LzG6HwG/Sy3jcAK2cFPz5r9QF1tvN
PuSBtu4W3ohRnGcfepOaSHg1KZXTYwKzf7kQbUI7PykFArZZINX1hb+xKhOGEJRyeZbh5nwOZuHc
WZu+6QLXsDhrXkxCzxqAE4ySp3zowl3GbXIw52Dod+XoN+/WJEGdGAICMcBIOmYoAKLQr50ftwoa
Ly4dU+8ZMBkuSlOuoXBaWPd5HlbpcbJuzpXOXKrL5rgQINjlsU4gs+VD0JtVuLNDm9lR123eZ+mW
h4aNmrdxuJFaXadvWQzPgwXTQFNBK+kLC1BeywLVltvkZgDLtxe4U1689PP2d3A3NlaCulu9ZHQX
c93DN2EJIQgai+HXwOD6sUULg8rrMs0c+DJ+lwZAJH6Qq991WFHUqtT8rwMzA3tS38wnk+3op2Ab
vN1k2822q0N01lr0M/jiHmL2gg4S0eTG6mCqu/vebqbDNrbOzu0021XCH5pky2x5LhHk0rPgr5E5
ql81OLhE8EDuFN6ia4PR9tIPlrFrWkURsw2QwWwwrVFELdkulLN+MikQJkvpmbthZKqtmuYwLqSD
4Q+CEYwbv/0px3H7GpiNi9x1S4FDF7Hu+zht2WPf5LVDeNNi2WGoTPLAL/imDP9YDtpOfANi5uqF
AAAKdxZROiGpArZk5n+CqWeTaTbdRyezvC3iqBAJuwXs0nUjijMXFhREPwjhNhYu7Wq4Xx6OodrK
txhJD/HrAEexy0f0lJAOVCLKYfTuraG1b3CG8fc4j/pjxlN1zRjFPfa+XpBvpUH1Ao4ofUI4PlE1
UcDYXQQ1ibbDHPRKylZWJKS5IIOiZ4NZAR5gWEP7Kjzry1nd8c8KdiwGTt/fj5BZCNWz5iwW3B1O
vlBBsCTCjZb3aHD7DviG4z14azEsUeW1hDcrfXmZAoLP1YQm0p7Ezgwb+QYpXx5z4Rb3HRDFf2Xu
saa3LA/BkBK3FIPzwF/lAF9Y5p80XdeniSHneMQt+KcpRbDf1sn4ENA4TrPunE+NBJanC9gg/EzO
Ngj7UVaav62i/DYb/yEvkfOWg+U81a3YIrFOaDcsPaM5SV9mmwugEZBDg0HiewjdMkFs3fHkLRrN
svu1iVVENqCaOLCXGg8JPYwgNzbUB8BYGJMbH4ZmHqJhI6ycJgfIoYOYsLDAvdcOZneH1Ymoy3P8
Jg6xXV8ZMG1qRjQhkbux9nGBErVGa8P/njlfnSxBTDQx+tgmxrbWPRHPfJsSTVPp3qi5TWjcsTmv
Tg3TsUnduQFB68Ksi70P+/q05qo4NOr2F2Vjtle5hSYzwwJmmoFEmDn698pIpz1+ePN59mprR+Ou
2lUidZjqNSvnUIBj4/9fgdaTcLhfsTo6zr4drJo4SxvQOx3fzhPknOYp3UzJIOeq9lp7c4yqx9uv
TvCpJv3dYnqDhWunuxrQ6MEjdt85TWEkNVhcHv6lOcOy543gHU13tr2Me7/SEPXTVoy71nbD/SSz
H4yD0Br9ohYQzORUxEUDcpbNyUK9emsA2ZxMIMktxKPwAqvDELbrgcOIGh6WxoOSCDbL225mAXbv
7FgTDPJuZmu0U1l4mureuTK79iwK3E2icPtoEwYObRaYmXTof26R7T2LujoCyg9pFOFG5qICJJNo
7QzcY64QJJq48wq3cw+GA8a0kzlsWNAmu0aXAES4Sc5Na4MAh+B/qY3wV76V3kkWwrg23fyWmRO8
f6Z9T1NvOZ9eiG2hFNU/taIMrsb23e+QMAsCOUqnFfMhanONNwFk8YsKqBmrzpV7STiHHQZYk6tC
mLrrPncD/TnwC8aDsOR9YbjWMWj79M3TwFU3rs/ktt+J8/CFw2RORmOZ3vrNzL8DOMbozpbtZPdZ
v4dNOSS8sW0E12Xh5RjC4uDUQ3iQQP1iluwNQOiLY1/lPLX7XvpQgJyJTeFQjRjbrBd4VgSKIbux
3eB7V+xJ2aUrvYr6o3TOJbEJHkQlAzhEavkJsVX68Tys6JBTCTQgMgSAE4sDIupEPftENCE5lBGs
sZ7d+r7H0HP1+oXoN7MmjflvCV5bpWDhZnbhfCPMsPbepLILqLkHYkb7tZymd0QxaTwz9g/CLTMT
XE/Nc1m1RBrMi4B4d8IHlSr9Y6LDPGdh8c8LO3PndIWNiBrGYMRqO+KtzLaOOfhXJvtL/65u4b1i
H6HyDlNqvaY9KUUs67y/3dl91OppjTgrUz4YiMLm3JsGeGhfflYSx1DsgXrH7F1UnIXwavMyxC1f
DPdrn/kX+OnFb7CAoNV050Vb09SJX+TrcQmaf9TwyW/0kF8qzt2LZsNkv4zwzNNU/tSuP4Ilw9fH
B5bfrw6Kh9Qi4uvsSTF1aq17VbobgjInZAGiUpFAVHi0HIdjUeSCru2MilbrDXDctoLECsolXo0i
LHYVPiMO7NBW+1CZYoxzgYuGhjcIp7z71ZhpcAUES3RIEMNqbvXd9hNE47VF0oH0lSfKhBIcTWJj
s1yaRBcqtC9znjVRGSAQy267va2/LjujqH4E5Jcnx1HrTlOg3S+IWEa0gkbzCkmsYQWiobLO7/1X
d80EqC5Dz22X/n5RnXeAFNGc+toPiXe13IMmZcx9nLvP3oPw3RUYZB1/w2NHdRzgVgF5qOqHxJhm
fcC5Mlxn4DNHIP3yTi9We1TjBDc3XTFrMRMflx66bz054k2hoL26owLXxihAFI48UhkLFeglOd6A
B9YkA/jA2pbrpjRWzEtTixkccjn3fBrEdB38k+d08j3AO0Xc4JlXk18B1E3hMX5OROytsOYWWat7
K89GMlh6Z70Any2WNk8A9WCh83X1Uq78BlTO/RMrNHnBd2eEQIhh0UUIWz+bYRTOLmiz4L0f/bGM
lhWed4BR706l8/ZQE3zEdeeLfxt1hQ3AEsxh8th0eJ1WFAaBuXh/MwTFEFh9FVceGL9g8aHdZvmy
L1zvV6vnIJ5M+BMiNP4JxzT3AGEcwFApMC+2wiDOsTX9GmbceiDVm0smtHdZW9NKujYEL1aD8OfP
2/bwcG9NotE7m9JirKWT9p8WjJuSrHwpMgbSm9J6mDfMOpErJLjEYrgxRr/cyp1a+NB1vgM49XdO
82LXYLmOatvSx2Hgxh47mJGmHsx7MuGNMXhWKivVu/u14oQK9LA+TJrTbe0A2c5ltj6TSoXPq21g
linzZaeNuUikyRfE1gOMWWigdKE2zBmpzwaGCNo7ectJXFuHO0yc5skwA2/ngIA+t4G/Ragi3Zc6
IKXnFCLJW41JxgFP33M3tPkuZcGBiZ/J503wnBfp9GDcSDmBYamWjTW7MeKAobz9aEHAnbAUxog4
+/dyWZjb4CDHSl38y7J1jKcRPXU+B1bCllK9t0JbHkqpp0M7edZuLtkMlvaCy3hauvvJVgUQ+KH7
l7dp8QslcnbhovTf2n6sToZr39L1XoBXxXi2ZWkKYlaRPW66PYH7Wu/bsEaiXG/i4OAGvE/5qYfF
nDBEV36fWAFjkOkNRtZpRGesGs1P9Gj58NvcOA6Tvf1de8dLQCjSvO3C7bFYaf9Msvlu6sJ48urJ
2HWq9d6CrUmPHeH3paf6GwUbycTSgIYMlo2owwmKvSjZkWJZ1n1tOui/Wy3Sp0lJlUwu+w8N4QlR
fp0XiNMs5xmJEFR+5ptOWb8p1gHd6Y2dZrIKMo3TJCa18/r51yw81uogFNJF9AMalf5wHLmgkHkV
+pLSUoiK1fcx6NJh1b0M7gZTy+u4oJ8YvXDFc9hk03G1GDmQjRh4LqQ8WHhisW1OxS+74WOSvoth
pvIFbAP9Oy1gIHINNJ9IQYe9VM2zmsSDPa3hYVnzOgEEVt4PrONFfjvbj3jZH5GPmR407EWczTbX
A6BHE9HN4hv5fuyDd6/1LViNxa8AEqRtliOGn+2HDOxXnaef1VA3/0BzF7HSflL4i5noRWOB82DU
YU9ZfpspnvmANfBdBcMwduBi4n3F20c3GoUUhZz9UHTVrs2XiaWgqbiursEaksGrnHljv+Nl/1rt
vIqoWbi8U+FPCgmMUhlGRmskj9XOUJwpdD1VTOHdiHtyh80EfxY42SWqiYp2OgdlUevafVW2ss+t
5LQScj6uS6+frW0x9nXxB7TvxpmH3rMS6yPpkX8k8Z5i/4Yn0nX7UebZg2gmnmQ1zGRn3vIxDqb/
F4+yzVuhu+C5ovN8sUvDfs5FwX6lo5t3DCniMR0VFkuQqdEEkXGH/50p9wrdJoUTC/kbCXJrwsYc
zPDXoLd7JxeXVNDHB4Taoom28R613npJ86pIZjAtbw3lhjuT0PRvqXE2YZwoj9O4htGIILdqyzc+
Myhqovtbj1ZPOSnUu7lB+7y24/s6Bi8EZI+wBEibLfurCOvXsZHliWFeP8atItGpuhg0tpSrZpmp
QqzOPbnKGPGy3KFHjdO5lKgKt/oEO7xFSGL65Z0ujOFqsNNDvUFCJqyD9TeutluQoax4xJyEoE0l
feviagmvoS5FVEnDx3KTav4bMJCbXhETeKDmQW9T7A51/m6FOej44DrWtrMbR++X57pvQrjLu8Pj
eiysVl29JvdeKfUXMKTz8eCN8HxVkwZ8nW6San1oh6D5qzON81j5M1xTx2zPuVfDFJejeRSt48Uk
A/hcVw8g8CwZP4nchpHsuXOeboYlUwbBzpEFBHgAKWfDGSAOkM8nbVOgpATimJh5KI4NbgCsSI27
B06KALhv8l1NHJR4huEDyhRrbPVL89HnoXfWNv1enaOdKGV5v9nDGvng806MkZzN7qZPG3LuUWve
w1xdr4AvjSew+eWbU/Kp802Hl8BGSajDkSjAsB/8wCJTdF1erwAK7SDJIIkGvt0REnbRiiG+Wc05
t5D5cnne9Zu46LS9+lZh4cfoGa6Qk8LiBGgwddYvuJJ53HQEKa6P9btdmvpgiGoiAti+vVsVimm/
F1/pMEZ240d+AJaavlIBbkN9W6r/ZeS3sUSzuJ8WRv1od2xUSa2npW4utpPCJ8ic963xwbZ0IfoW
/9rPLAvZg74qpVDT8JhEAK+vQwuzHxU0yqfJ+na42vqlg2zeoB4xJ4PcQP+eqKY4xKDWkj4JNyRp
35r1aDaq+MDYYdxUPPlDR0JxmtfWvgCVc+PRD7zYC8Mbnj0/+5t99gZ6urZ16HEsWlQ9fat/y3s7
eMTW0nK0mMEZMw/wR5s8b8GTS5dh4loOzKTyPI0kMTwVebvscqwmkV/dxAkuvHYGTMtvS+M36sw3
ngiuQKMosAeNfmTZ5nEeoWTBrCHWO3pTfd3M7GtwMDjW7T1arjJqjAUa8NOweSAXl0ORFz3tiZlp
D9fIksD11F4I+9jbSFJ8I4y2Xt7ivl+MB0MIlmEyrZz0a/M8bek5CAwUsTkU/54w86mutl3vhJeR
C24cg/3KbHAmtwlUq8QW1aiHEkizMiQwyEa/0Tx9hK1zsdLlaRj49qXA4GRVroibepuP0zQ/ZoxC
wUUudLK6hXysqrDdz8s2vQSZR0W82H5l0u72hfGluvJrc6jrC2gHsQcZl18KeCodvWIf+ApxQ7Od
23Wajjmk6qgoeVRywjSsbWHdvWtdvtb0vNTov9VCJv0Aw38x5Kdf9T/ZUDNJzWWRytq6bWVeCy56
NF/WnSGzZ1os8dZsT7Yym5NtoxoYbZppWw/CPmjy98XQ/8rJOToe069duJAAqWfKBdWh9OYgCTaZ
R9kyXcnprvVsjhj0rOPCHGxcVWke+0NY3eWLadz7Ob++NW87UZqXnklmjp6mwvqahy/baObMEfGZ
gU+mEAq3YxtFHfe9uwNt9OLqVca6SMFGhU0SKipJc94diypjOtZusNtWso5krcePHhnMTuQpdIMh
v1a9eQQH/4utKnM3W4RJxHgaIOYQxlOdUn1al7uuY3jXWv4oMR4JJA3w6A1GmvLbU+F03sZcUwdT
x2CRB9kVn2VfXMnPL+7K3Z+OefeaWs6l9/+6rv3RmursmFmilgdCg6QqKIZ4YVVcynJkKpjSPHnN
bM5IRuRQfEhPfg84Kwl1q71yil9zOvoXsQTTORip+dlZ79w1dvtMLdeNGFl/raiwR2rezsOoRiZU
WYM2rNmIbX/+LGxOl94Z76qOdqg7Poq1PQ9t9knts8Ut9xXKlgIYLGrG5vsIxOrV7EmpVWFZp1zZ
N6MmPj6VJVPBcsuk7QcAodB5laVuZ1N56jW7GuH20YQmRoC5O6wMtki4VrGmlxb7out5zmxx3rC/
YnsGaoLD5RGmexctwW+O+7vU+ZkH7NeMVRPt6W28W3xYz6JefjIRahSWHBGrMP5VjnG0bK8/saNy
IuWRJya9Slotuv4zp21tnCdrDdwD6zElhewt81XCXFhNRxvbOIG8oyPS9LfOCFfulcDJODL9JWSW
zVe/Bxupu0Frii6n85Tb0xu2ab5oMMs0EXzSN6sTBCvGxGRPF1KgnfAdVCywG72+XxUpetMTQZDu
V6/U93+M2uiOBlulPUz7pK46PNqkv/gDo6pgTTM3TXfnTN4npXEvsTvr31CHzx7jg5YEDpfl9RhT
1Ox3Tto2hz79U4AzXg3dJsaiBsqP1cdqFUEs6gYvzJX5cTM2EVJWA+8sQqos8rFsIU6Lprr70cR/
pg3jzE+tnkhWMiO3mnR+TLE3GFlHL4OmzvUuNWr1NiO5wp1Ws6LTXCY+omlFy2YWsKZNjEv8q2z3
ouuszZfbdWb3y0WbSj4s3vLMqswud8aDL/SHHxZ+JP0x/Avp82B6XHgpiRA98e+ssWCsz+tPWQ2R
iUDj2wyQm6iBhbUVFJpRPwYqezZ7Uu7OkT5NSVRaXrqfgrbcrWl5hD2MSLmR+Z1b2OUhtMf3eVB+
vHryjh4ntvWFNokzATZJCaipzvxpa4bhNHfrdtNJZThoC6v8pNRFbczLK8h4NNq07pPBwPfQonP3
vHzl7GlejKV6NV2Hz2e4d1wGJNLu98jzGQ/9+BpgLNjlUm9sm26/eyv8g7vntx0Of+gxbjsjsLvY
kotMuGA8ZHbti97sa2n+tYTyKZO65VEwVX3Vc1VHWzYiWJKheFsI1nfOkJ8t6HiJDGhqlIbTP0OA
d5NubI9NMZI65bgApU1dPMV4EBlWX/8tFuXGXW1+dJMxJkZJ0aFfmyZ2N4bTeocLyrdl96xzEqcM
mDe55Ko+yAKfUyhSBwQEjHj6S8WptIpjkBoqLvypi01hVUdPT+9uawz3Zlqkuy2wGEV1JcbBpVpe
atFX72g7KQyLfHgJfEpxeZ7Nd3T+vJ2xBN6Lryf/qWv1Z5+LlfgjgPdPgLA9Lu2Y3pHaiJfGKMxX
bgLn2c9QA4f4i9CrLhB/FMRsWxOieLn/y9ym/uA3g+Sz5ixPzdl57js57/4TqoIqR2jOpo++dlyB
V2y9TBMOa/vqrK3YuW753AZYGA2AtBFZiUw2S4dPs7cFF7uXnCSQqKJCFF+ssspDQ5AMoX4GZWDR
xmICwT7QWUDp3CP53frmFV3ryMntTE+1cpGzL7KKQg2vL28pfuMFNkZjuJsIDS5e5xd4fxBCtkZa
JZWlcR1hmD9uc7vfLJ7eNS+Nnaec7BcnNiZLPfxGRu6ifkB2w3qYATXcbVEgell/sapOnIzFtne4
kdYYEMOlbuwhhpcd3tdZaFMJTDVLJ6zOveaWkFfb3gr4JFAp/Wp9QufDFEBlsnDnWCWURrfkokxh
5tWl88BgwvKU98Zt+sb854x8X5V0nVfhyDpxjZHGo9JbsjTGR7/QG5jHWpFN0KSfw/TF9wRlu4mD
s4t5PZyeV7BcE+oLxhvUDApLCzvOPECor/3BxTFt6/5oTdQMqC56blIEwXZZcj7EaXXVKUuRaMSM
yWR2ggrsZpUSxaushvXcukaX1LM7P87+reQgZh/Vcy0JpIzifdaQMbd1CJFwza9UFwBt00YXnOep
PiJoCu+XLciu9ohOJV1q5gnmWR2mokcZiqca64ELJ6tzivRuGZfy5C2F89UXYks2IO/XArOzQj1L
JwvfAZeCm+eHsSAVqeixHej6OnxnXSMuhUgLyrBpEPWz1/xNBwEaaGosAkTmSGwmxDcz/YPEqjp5
oWufxn7YTrOtxRWcNLqc3Cub75nX6oF/uRNx3pvbuzeN0JvqEdOZN5jPfjvWv0VlO2dk62Snedp9
iGB2/tAk85iBwTdc0smLGe/irqBiKpJiW/M7Kp9ZvGSZfS8DFUauYzZUkD2KqQUbsFdbLni3NJrX
rvBZn6uG4aR0TTlvnYIDXWjnQzWm9TjxpZzsUY4XRXTzWhHJP4d9qf5mk70iEIQ+npiNOd6abczj
W4y4FCOjM9bcG8lm6PxxoWj2Txh5c7A2yq0489p5irHEU/iu01AmbVnV4GJ6g0r+iBu4wNd0x3g1
SjDNWEJk4Sk+b1NV3uN/3P46mxx5RxQ0z6nTX8rsyS9aGR6r1eRkxOBxgLYufnjqkTxkSCiYXwye
t2kc4gDVKvh++FAr9WjX/czwW98pFch9NW2k+FYLbjeiQytY02rHJT+sfs7vMOfekGC+U9fZWfLH
UWbW1R8yI2kKv92VeFrx2dKyoxgaHHr+TmZzHJ/5t34JvrTwmqM1ULgutL7hBpBwGxSobfu35y3I
pwLZrj9pzWwo3UKapZnMvibDn0+m6fivfl+XA4gZMSe2PSz0azh4aUhT46Ma4JmYr0RIGbAN+n8l
T65VyuG+9PkyGYsTwZdLr/WJpqj8sgtv/teGUxCVZUqBzQ7cx1H5HPT9kv1bPFE9F2PjJ752aPul
6XxGNurHuB/o5FhOuW8EYW7GdX+txcAGzjpfas9Rp9oTjE4sldd/bC2XT1j/yTM/G26Vm/po2P0c
z70CzxqK9FjhO52ZcsfsvbZUlQz2Bto5YNM9yO/pi71XHTcnSjeeEjN9qcOye9vUiq4wo6rR7pqh
8b5FNlNaMvjp2bzU59DmHC7xaO9tq7KuGFvNGEXfyOgZYzwp1e4v0wiz+86faDNVyAhp+/oP2hEg
TnqFlk/1CqnmVnAm5pv7g8NgYr2NOktZ4gMNAwyxWHKaOySjYxV1dE0eW8by9riG8pdh6BgRKAyG
BdB1UKGTHPW3we39gF9p70z8OobO2lPHvmqSB669M6qeVN1vnYsM0vyrrGhCmnn9kbXSiCQngRED
BXOLpLdk/9vPvPZj5jPZ+e7C7cB+MWA1RoDWibGaqDBkdejz4WuusPANQv0uAn85sDs9PFb9PGDM
Du2jDbnyvhae8+5X43AUxdrQhXMoTS0dkf7gruQ3ytqbLdY9f6qZ9HDrOW62jmk1VEz8KgSzfbv+
tt31Jqmd0z1dnIDUOfB3fom9QJZWxTQ+/eINYcM+DAz6xXM43g1b5dEwoTeUpSCYrdkZo57GzV8U
8ROlaKRSmsGfqKjZadnwlhycdKHQZWbVXea7iKBHx8kOtiN4KAvpJt6AeKgIeBO4n+vP3FHqoV2C
b2801dWeMw6F4eaWx375xpk/7XKPmuf4agKBehFrR6lAtc4p1dgaRO5Xl5Ua2VXadM1HORkIOtS/
pvEaQFRjc53nsie8LWFyzvP4MjOfSV/dnd/dJS1pcJr0N0CEs5BcUahxZDvcbXa1JlaK5RSeUbX3
ajB8NmSqB1eoTx5//4QSbEnI2Jrj0gzmZxWk03nNZ9rJPrNL+CrMt1IZTHJW3TPhWIcYG+F6lubG
w+wOSHD9wE+YULNI/OqKNiPDsEU6FhFAS/LqbODPLxnpRFLyW2fzxkCQ5/BaKLnz87bdjYEiX+u6
8J6h/3I/+kTTBt3tOPXqv3nQBYcppGiV5yZGTRRFRy7j4eJxDbV02mb7MrUz+lnk48+FvaI2bZf0
4BjprzQd7cOSY5Zacm1/pb3iH/txvVb+5J5y1rQPGNzzU4Ue79C1U/ZcLdQFoml2jfuin+ZYTM70
PaKibPnbxEuIdBXe8LQxX5MX3cFPN9r4avrG8sYQMdn+I7qQtaOzHFhXN/PLeHXpSPWOJc6CYR+0
6oNWX1WbLnyFmjwCKfB3pS15wZ7lPcLpZDC/Mn4hba+vY09b0hZ2s+tTCk6GP41oc5z5QNVvvd9K
QydZI2U8buP2y8lyP8kb34kdsQ4vuMjVaz83aj8rR5xAcuIm4274LGa5Z+INz307UTrJY1EwZWGY
+plCOmXwwRERVrr+IV2salfYnp1FNLT52W2r4rHJOQ4tG/E0fUj6dTsxFdO+y3smgZsTjfBkDtYc
8dEgz7jK+bRmc3qd6rXfGdNavBYbQ2N+ZuvvgBoVRbdNnfu1c3f+mvKPWUEHghiijdxFvPOfDmeX
OxfTq/2dM0XJ5zlOBy8t6q8NLt7bLKpxz8GQXpWe8otk/BPghBPuvI21h9Wqxi+LuYrfhhgCjzdn
SJNmMt81f9WBT1c8pzhbX0Iv6POoU7rY9e3WJ+mCKXgx+t2Km+ZiTaDG7NFeX1iUXGHICSfx11o+
KatjFKrqmIm3+6B8yMLAPYJDI/ZWlj4zuLA8bzercbmsYzLZfXg30JT6IFUmw8zxvHwbCx7w+P8o
O7PdyJEsTb9KI+9Z4GYkDZiqC6fvu+TabwhJIZE07vvy9P15TmMG1cAA00BeVFZEKkIu0uycfw1K
9qBSuUDbndkeldFPFzboZ9fKpg1hqtSRG2FXHUNjeC5n9lqzmiu/t7zPPhbmoSYP+96QvJggHhOo
SFSRuA0fydD5EKr49oJQAQXE4KuENQBbOOXwq5sz1E9CwSqHat4u2VVpG47YMUjr079MN7A2WSHU
zi5libUNyjBYmGFoUbHbmGNNDDz/N7Wn2nYSYbL1LMelgzT/0IYJDehMRt3WkTEVrPGELsrD6eiW
NObVeZnDvwp66Zz4agQFDJcb1w9TM49PsUtIXQlbh+UOxjzKkmGTKO0jHT3lo8QSW1FCnST37MgN
qYnhIfVoQYYUtZZWyOFA6GhfndEvP08azea1Xaa7nNxMv6dvklJ68S6QrhzirLfehIccRUV9tJZj
8OKk41dMeN8yyTJ7hSACM2DBI1UHVvBYJN5WF+eBaunIiWnJc7L4XHl1/ihqh4uSgiPEK8Yca/gG
o5mMelTvIdzFwkm1y5yWdKDb1lfJgexzu/8q+iJbsQmrB91q2rNJderZwZ04d064CmjKWnlhJE96
On3RpZ0vjbIH7G2Ux93V5dy24HZp5rLi0ETpfcuKJDZay1FTRTNtlZOlN+sxrsjlA6dYtQIRaCNR
4+G0euubgsI9syN0Rw9cbYno17lRal9f6MqMrhUKiHcVF/OvORX5k6kjxHDbznhE2JFwEHU5eLvm
0tvYq1ehNdg+0f3Rb4nIcYnoHpWmZm6DTiv3mmQDpKDbTB/adERLBGZbQfsFbvUlTfyxyHXKVYkI
a2tAwaLTjgnLplcJeXBq+OhguT6Gwt5MeFOhuLTyGgHN7UZpxtuJ8kfIHaM5kgvOSEkhQdAM2SFN
B5NKwi6Adg/D4dYhvNsg9uLGGtKA0umpf6r0Il0y1U/bMlChb4C1H6NYD31kEyA+PQuOA5+y+Duk
NtCAJUKZSCBa68trA4A219CAEZNZk5dhZBAfQiU3ErHdnwqOlXV8Ruhk9smq6eP8pXLsAv1hDRbi
dxTILYVTmRtcBLp3iLwE+i5ltzglU0MBBIbLGLWNIx5it+WuJOOhZZv4bYDxz52tYtpYnd77dXMP
iVqHbieAEd0E2eycaUEE+onj/Dbcy+rxy4FKtmr6kihT94WGnbBMgA97gR0nUL167hFOAUj1w6Gt
S4QQgSycNQ2Jw8KgHIhvBAWwNsn61KBcBYpXyA3C1H109QxJidabCzWi5mNS0TelWb0BPlLIVtCK
O4dIyOeo/0OmSPYl9bE9s4MHzxm41kZWc7Ev5mTkPotZSkoe0Dp2pi0bkekbVlbvZZfHy47F6GWO
Z+obmr7lHqLxVEYOFfFF0uz7esAM4Cq0HKMp+o1Hx+s5D3L52fegerXTBCs3G+ttlDDNFH0xUl4B
w7Gfh97cYtnoGV4d5hnJihZNaCjHJJwV8LBXvdfCnlcjZ+HCUfF4dGOMikxEDiWcjA8UJsBuWgY1
pXSxtT+tqY2xbzdF8QZcnT2ODbKPIqYbsiL+aOVacL2zQfNXm3fDcewQUxIqimcmYye513rBgaXO
o2tEt0ivgo2eK/i4zHhHSNMpP+Ey9Kw62KKYLTb5EBi7tnRRcNmhpRZF6Ng3i8a444Rijme/TvyK
9whsh2bAgYI+HFYOSL5Gh/BAhPArL7k6BzbiU5bk7KWVJA4szMGZwG+8JlrJzhouVNSHHyG/7iuv
ZytWXJ5FGRDjMcXd3sg8tWqICF6VMqTtdmDPTwWoRkgyG4lWnLng9TeBtH1JfiY8YhhXXw2VGewD
atiGCLd9Q5u6Q29QXlfFQ7LLpdes41mOv64IeBckN+iG66f06ftMIFcH2jS0pseT0qg5XGHH4Vxu
4hSoJpxe6SR0ffDh71nvulVvoazUrXCKfHLbta3tVB901UNbIjBaIdyhEgFRyoBHhP4NcFIsHm41
/hnETGFoAv3ZuX20VEMcbSrewLOuZtxGnd6+QRmnqyLBETqzrO70yXP2aekplARB/pEk6Xtv6ACd
EWeI7WLqCIrpXdOKGWuMLdCGN5pfoud9THAwYKFPeZUn4YoE9QhlNU7Y8TrY9Aj+bXP8H5WnPRUZ
//z3PjRan76LcsKaFLX/2vwU58/sp/nvv+n+5/yf39X86+9fDn+K5Wf7+W//sspBoaYHqkqmx5+m
S9t//a//3Sp1/53/v7/4Hz9/f5Wnqfz5518ImPP2/tXCuMjpO/v7l3Z//vnXvZPl/92Z5s8/31GM
a/bf/4P/qkvz/uEJaRJkbpDkT5MXFrvhp2n/+Zdh/kOnPc2WiOdcutEcvJH/VZcmjH/oQgjPdR1P
CJu37a//oK+0jf75l+39Qwh8bi6FAsJBIWH9T+rSTNe8m2b/rw/P5W/kSM8WfCH+HMGX/XcH+BSS
O+nQbejHdeHdCkrImnGWzFQW5dlas6smOm4n8B5OToLWkQl9WrSUXWN2uhXKZ0IZvS/0tA8x3Ufh
mPlAew11owWgfmuf5kLkZ2HLA71sOQfMoAhFcM9uF2FeaIrd3NDe24NYh814SOtmW0bktM8SjyRF
kbI41WEBxasWKipOuD8/nEynIDzY2m3922jy5DYWKgv3EfJrjdMiSl8i+VOMh16+tLO+pVmSWvBc
xUfDe04q69wofVpU0LI6Va0BwvIyh1sQ37L84m/HZX7SnYQOSmNeZWSAtJDFCJdW2MMXcfWS9oxF
ybjyurUVhIdGNBw/mJ3m25yemA7YiIMBNdY3YjskxeCfcj4DRCxG9l5KyO+1o3hBLqp+Bxa/kx2L
ckKhntElG+3DERjU9msn3rjOlx0xV72EWbnhsxwAudELjRZT3B7g1G+B0YDFfrRQe8pxrIBSEylo
XyctWBpa81SHn55Avne/SG/BXcxF/y+ilfVkmMvcCa6YdFaCW9qr9VNkl1uUCpBc0hYnd04oeq6/
gzHcNxYITz+K5TQOyOqHS0R9NFo0rJrxV1Kvx+SzKBNrkYBGEsC/yLUY3G4Th+XDlBt0+2gIJC52
qyBgh6xlz6SGPOSPjUKLIqM9GqbafFGcjJ1AKzhc03avFJbCno7tDmAxjWS0i7ri2CeG6SdYQUVQ
P4ZpTAnTNchhsFxME2SKM67cai+hQohUscYC+SwV/0bk+ftYUBfuOtNDWHgHq9fThRszTXjzGi2c
9EfoxHLQH5t7dN+cJG8Wi5RvisK3Z+PX0H9sg8XUZJGd1At23g3mHr9B11r3r6Xl3C/JxFewtbpK
iAydzOcmQCcWcAvqyqfIaTHNO0kei2hzUPRK+QzHOGtOloMswR3PjUzReAjkfcUm6Oj4Tt6zEvVi
NyyRPB3iDpo6P0wRZdbDsjLbJTaWCVIYv8OWWWmRdtlS6D0JHTQyFN6xaTvAX074BmlO9Ccy5rVt
pK8sarcgzncmXpJ+xss3tWc5PRUUdOKTeGiosDVYZFDcbQdrOKHV/ZapeI8m41vVlAZtG4iKAP2r
zOqdjYmhdvd9vvSy/FIL94bOGfXxXc6p8xg6/dZLgoegz34jhNkLABEml8EweMq75WyKcwdI/ema
9TfRRnvaGvlhEA4W6STgoOodNdqlETjuvUm9R1rwKj1eEk1Yv43Uf5Da9AvwMImrimMiiFcYMA4m
1kHsr0sVZlc5Ryt99B7GTiMWj8vWnxP93iw23lwVvks0TMuwStyLhnIe6sLbRbiJyNiZ6H/3tHA9
RulldGWxNPr6eeI9qkfOBj3d6sPd0/uOPSAW4i0JMGgFtGtU1i1uvxGOz4s2m5d0AiwAGr8MrzpH
VBCbQ09YdkfmTpK6hR9rtHLogY0WuxPjI+cocLw7HY073GQazp9B9xAzpkzqAKepW93QzR5jW7d3
HOj2ppqeuzzxZ9vsr/gI3iiSRkdU2LcEZIPUtnhlYxvE/VeD5AXNDfUoEO1kPsA7Xogr2TC8+Lkz
ensvHbq1E5bzNqixmxeG5qzZ2a292w1qNSTxR2I2hwIBaFcEF68vNBSwR6+wpyeR6a9UXF8TpQ7K
FWcD33SAFk0jqKjs45820h7nIYDtlc4Pwlflj4lC0DapaCsnk/03pUCstrMRJ+B47TvaPiwqoFN+
8Kj2JmGSQjSxAvW1qtZOhWQKNdECzSTKgbkGPEOPmfUg75hIjgxz1TZop8HjTM3bc1vZ8SnO0Mfc
pZNebIHMWFq/M9GIguhZzy411TsV6M7Oa6Vz03A9Lt16jDi/9RMC3+CNBMRmDWsRv9Q4w9diisoH
HhAmUup1j24Wj8japUD3j22Ept3Cz72SyoQQ/1fGAbukK4CtblRMysZ8cmu5RnLMDw9nNmzRJrQ0
n2PtW2DFgMmopwU5RMkt9IJqVXe1x9RfFjtjJpzSLP6UbYh9VdtaTN34xh+buLCOgd2GS6pYulXN
iXUF5OC16aWTnwHk0NVHbf8VaZKI/tSejN3k3o1HrkRZLsz8jDZ2Xg4Q0pfGmrvV5DxRKlXuRuVy
Pk5dDaf2SxY4OIH5gbVQB80nnW2wcHqV7bjBfMiHzGhpVwFiQSZhiBc8f0j2ltGUvEMp6WsxQPq4
MnpNIZMn3TqGY9ntMADfYkbkk+2q5LvVgTdKbcDfnMyk1UPJkRA1lnTU0ctno+/hk2HDHvDerPnc
GQscE/cgOLUdGjywTpWutaK5ClvrVyJHmk67J4JH1p91Vt2/mtXpuDjr7JLn5qdlpONGlICOODa2
WeU9DZZ5ETqLnlWI6tjpDArui+lKifh9svxajTOgwfRlqrLjlBhj7BSQMnrjsU4yd22avwtNqtM0
bnQsAvH8G9LTvJQaTFDq1K9znv/pnfAhEZW+iryM08BMT8aEDjRudk04naLMeJg1d23hjGhF93TX
sRnsyFUwf49u8lGQIBVrJfy9t4zjdCMsb+PgvItR2tvHcXQg9O4zk9jHjcAxV/tRTNK3MSwLuq8H
JBlzBqxV1N0mvbO4U3UiCGEvxwxMsfPT4VI1Ypvn2rkoy01goXzok3iBQOPuN4PD4dWwjfLMZ88E
cdNsJfdlmrvvRdD0h7mfQyCViOc/0nvjkmoaOpNsUOCtrt74pORJndQWm+pL3YDsCM1xjf9vxB8N
ZrBoBzuPVy12NRzCg0xXgLvATVbTi23oosvS4iJWPjJkua9Kyz0wJDtficYAGSFSP/S1k9xlshjV
yzl6cAyXmzEyi3RNyJS2JKRc3zg0i67NzOZ27luETI2JtZ4sOT8HKjj0sHOPRiTVpsNDtu0iuDXw
a/UBhFw9FkVT4ICamZKamEL1KihytAlT5i08XVm2n1djfxGmm+xIldDRGREWVtsjDtXBcpC/g2Aj
783zbamX0xMVrsaplqLbN3YrfrGtFD4iifZB6pgAh7xgmqtUe/bau5ofnoyMHWiys8qiZN15efyk
dySyWXzrOEB094H9wV2qPhS71HBL1IsV2nuN4JE5MFtOvshaOsMo/MEYsj3JGNwebmVNa84PC2Vk
aW1Hqmr3PSWRZtOM9tpodfFqpCYyxt6Ilg3V7VdJRCM5P7hn4Y0jsrRV6WE/7Du5s7UcDU7YFdiv
A8aUKR98I2u0Q06ryGJW0nq1VBa8ZVaT7i1rGHI/y2ZGxXJyP+eewVirDIhE2226zYA+9TTmmnqr
ZertRkMg6DaHjECAPC1Be9LS3o69Zvta1H4IaDAOREtbulpnn0wI8FiKDRhsuwgRMNaOt4aVWXa6
RuU99hsRj9mGTxIJZqidyNY6e/X4YifI3KfhbI6FzaPUjyNRUTOOClBdX00gBV0SfMDJrVPDwVub
5MdYN46UwV2TyUt3xMM+eUP2jClmrVrWfnvkeCqeuFf3VuOt9JxOqLEe05UI1btGJ9HC0chRj91y
BVY4rwbVXOnuQOIHNO0KZF2S8/JOX59SsziVRrSTzSfPYOGnyVCuyAV7KRAYlVlwaSrNZACkBYpk
nGivvEQusGjDJKKmu+slXrGsm6uuN/nw754u0/uSo9NzD0Q5vrM43qvJLp9Ms6L1aZztJ9rhOtJC
MNY5wKG+rXB0FMqoUS/Uz3M6y0eMje0iD2ccIamzz1yJ/NUNqbVNi0tVdwQdJDz4XpjgoXGDcjWW
2j68e11KHFbGRxELn74jX1AAGug54vMRIK3x7Tznk8H9upCAJ52Gr2hCw5/w6WELX4tiDtHF8qPN
tY2dNeFZGv0fCF1FZESbk1Wr1/hBeNQNoWsDb1Vc8x3yDbMDEO+iY11djljzlvQX3z3hCKRFqWWH
vA33nmGeQwpS95gWr2WELjt2hQd/BoMbIwcstXpJAxTZ7srBOBfkzbhK+yxjUandfM3tAMLaC+Yr
EhkwqlnWq47mYEeNvZMujKRx1nYGxo/Wz4Hbp7EssjCaGAadp1kQegdWOV4CmNRsbcLyrQs9BeIR
VrTX4jR/HjVNrmzPiK5QvcpvI8t9tai82jh6XW/aoIQbGOdRIiEO56vTO/2zcqb05orOhFvoW7IE
IU19L5Xi1SR4+RT1lTqluSZveapFEN6pbS4aj2o0XQ3VDtV/9kp/Sf0Upnn2icy1/eqZL/bt3Gl7
3QEaX3eV0T7L3u0uXZKrvRZ56Qd5CGPq067Tb+y8xiErZCbPpNu0b60wg1tSq/DRQA7tLXrUTngQ
gzh76qzJ+gDtipKl57hGDuJaBdgB0JjhmyD9yMzdJ1FX5trLk/GciFI/EDLDCubyYDpuZtwCEy1O
EdfaKafTc5fVbnUOEggsH2iVo56cEhKh2rlyjhz6M6Y3zMA8OXX+So1bwEODF7bXa3hYKaI3VOB1
vbSiqXntCBwy1/Y8mi8ACOOuDpW98rIEyBMCa261eEeREIJm2dbm44g7HcM9Q+3SzKeEj6bnYvbQ
bJteHL2kyrbv8GB4lWYf/XZ2L6GCQhuTflDMHY+WGwUbeL3eNwPTWM+dy2boauV0SDBVkuaeePtm
7CkgLvJVXjU4bYb8GPHUxnLcGaPyrWYmAAAsOxkBJezWecq0+so9i9itZzoIRLBQnX3Ts4gVJgmW
aTDEW2PUMp8RE1EdKvg/wNeUVtfBskqs2O9Hlf1MXQzKniqcuFlPfIeMVp0woOo1b0VU0RtBMenG
dKM1ApiVsjizqTJ+UKKR1FYNjF3Je17ATGuT+VZn2bkUVc5rrodPnl3j9hQQoT3iPOYGc/BLDAyH
dGCtjH5nsBIb22Xf6a9dFOxkl64G28Bq15BagS1z7+lBsGxT9GM5rQfxQDhOlg7kK6fr/m4qkyxg
Vok/YALP8foHz8UVLEHqtw48xnLqH5z5Gdv0YkpBG8CTPDu5276fdHLdF7jUiiUT6k53i62oa6Ja
BiNk4TPKk1kCz19mxEMDYXsEeWVnUA/XNxIH29uoF742gGS4JGs43lLKQ4wP36xS3iEEmI0e/igj
X9Pd8FMSa/ecZ9qpGQdAfVSgvswCGx15w5Rtsk8lqrywSe34KP9oFvY2Csq0Vdi0azKLPh3KaTjk
OOPbmSif8g9U00ov38C6J98BLlEBooO8YBNoq/tSRpoCB0IiNpi2+OsbHcelpr20YbNqsoqdVJaH
rp67g544xrpCINgEDm5XLxyXtDT1kJmAhCK4B66Ga9s7Wuk6VAoHtnEJk/Ib1emwjKkoWoQadE2q
Bd4yQ7ax4dbxFnVKAlZdZN2aTI2EwaG0SH3Jqm3FK+TjG2gewhnJZ9V4HC3IFI3mKSlGkq48psqk
eKlDWqlL79O2Ze+3eR5vDD05QefLDlSCEIQFloIThkCYXszIShIBrVt+l7XJtlJICnCBi1VjlcAt
cvoKUv3YycBBAesMqzBvDlgBYR7rQq5yiVMQpBcOIjrq95AXJ7TVJ3QODyGeSQRh468xtGKNa9Xk
40DrH3rmOSGlSIZyCZjxmcaxfiR89IjDnew4ahQuXe7I04jY7pIgBt9gNFia0XSABll1cWdyK4lf
3YG7xOZ+cngOcJjdUKsUL2Qsuys7Bb8dtHbgY0gHHOCqXuhR6VESPoqjBuJ0syw+m7Ai66SFCa6T
eePE4UOWM9JbvfkysWvfPdRnEr/4vPJs1oFkCLJp7HydYYjPi/CZbPV0I3Ns3I5JeGabR7uGMlOq
RupVHY1XBGM4cIEXY8/S1mE2U0RHeyBRfZW7NotJ4UZGf8Qc7z1oUfKNee1qzvaev8kLd+JJQ9KZ
ud6nTNE3hpPJUai4G4Mw3onY9rFux/5IWNyKLqBrFUjgRSEx+CTxxgxSLCo5dlNYtQNxG1jgRpyL
WCeZ7anhAAo6dgncosQDi0Rlqq99bJQXRoOT0aLzub8XWM+sJcULD5TjufsmCH+MPkpWvXO3yeFG
dIwQ22U689onBYbCmkOyHrt1iGbwwUkgwqOUXMNFYfQeuanY0EpRiuOUyvBS0BW4pQw6XhPHAiYz
5YWPxAPrmnFNnaD049J5Qd+zQRjYInYqyysXzyavdLk1Zk9cWhFH2J3BPYW6GE528wTa3t7605do
f7iV+IkEE5ZiadJBw2iDPK16Fujht6HNiTq1ax1WKFNYQbvqxXI+YhskmrJS6xKRrxAUS9d86CPS
t/RPHJj6zSvEnaD1qr1Rz/WCzcu+TeaUbDxiLZ5olC0W5HJ0FwT8BF4Uya4mPeYkom5axcp7R7jM
YBjXLxWQGDA7B2+X31cmUv0WqaRMrJoivtOxxFRAoLMM+MUO1+shKjEO6JfeFONeaQUmn8RFEtqv
zF4DKK2QjyOFTyJeCOVYOGa1KWVQAZTt6LCRwU6nzX5AVdZbxaL0Rt+Mnxl6Tb+vcdbVGIqFaFdq
ZiEGdn3Fr9+cIgwNCztzBd6IDlsmrveaMzdR6MYDmFrfZNu3MuIhAEWwB4TNW1IRSofwRhwQXHRL
ZGX2NrdlBGLA2FW0TXPiuiRbBsveClD7N9KqJbqQahV7egRRMqu1Y3b3KqBIE3s9gZkIsGiumzb7
NgkHSar8ODqhtUu65A1NqH7o0TTvk2TYZVlYbhVxSIsOdViChT5dwlnMi6FrjB/v7yw+szum949d
y3hLrKbaE6/YroxpIl2JHMK+/pJGgD5DC0Y8KWI4Dh4PeRy4iK9Vvc4oR1xaNXlPmdF8d6nbPKnA
+YmQIyI03ncgyEOUa+ue0ONFEmK+7BQc1gIvroFeKWu+Kk98JiViRyyf1lPpDeR55Ncuc2L06OHP
nRw9lrLdW4MjDqPQDog9yBQMgYAR28ar3CpJHCNLSE/p5TOwGkfEMexCrDW+ObNAFhlWLzXSjGtc
nDB81boJyMHONmIO1aZS5h6pV76oK2aBNIuO9Obt7YxcI80kJcRjtF2AdHaLUVkcVUQeZ2qfNHcD
jjpFHUrPrZsg0j+1ZX1hTV16prsOJtfh7iePz61azsUMLhihSlUX5jJj+wUzXHtlfbL16NLbxkOn
gWdGdbJqa5y2upAXy8XXNKPoWMv0R/MWIuPBL/QClfSImbCIm62lt9exVTfRUoQguuGCC3dfD8Xk
2+Z0vqsAy0r/EzgxJ30ciw0ejtBX/IaLi/ZxkTgt5j9BGmZqTcvU/dBr/ZdRe+tSa0ksTrfWJu+G
sv2YT/GlDbo/uU0+pdcQQRwX5LOYoRguSBUO9cQGhxD9lZAknXaPgov7TF7TgwwRSsBew6Pjo562
mKLVcpbNxhnRxslGLvn4Y98YINErIr88/VJy5w36c+XyYuaRr7JhkyWNtxRpuMrq5saPlQxqiCRq
Q8pFE8jrlNxfYMnJjPcszOrkYhfzoSPG0eWnGYYAYgiuMI0F0R8zCk+kvMqFqZsAwGmxC4V8dbk2
Fy0cpFvrSy+8Ond83tBeOxE7K31SFyQc89KzePmRKs0XYr7cxWAVwTLpXLEDU3mTVfFQ9Hwv4yh3
RNZHHaK+WaP7etTwDsh3iy/Z8UwPFh6ItvvTE3nlVvqyFuvUOUuZEYSA+ss1T1VQ+U4VrVO2xhJP
dGq8E1WCncH5GqLgI+Ruc8phRQKCaRpPU31C9XWyx24PH0woi7ZFC3+J4+BQBF7FVawUI2DskxJo
rGqwtptTEMJpFwQ1RhVZ1o3Dqpzq801C7D5VzShupTuRR0Zy3ZOFnjWCQkQisQCwKg4sy3s79xJW
tYAQqI79brLFQMis8aDYP0CoySE0K9ytxqztwkILt5Xh/SCYYG2CvF3k5pwu0wLFn+qnAT9AjUY1
M7CoTeQmoCvL70tQ2eXpriLIV/bdBXU6E5VO7kGdEuYcFNpD0tV7LQ0fahWBp9sXbHXJvsZSoSU6
xmvZHtDyR3tpkyE0euFrUkaXqU52RlhjrUhHdwV85y5CgCRy4tKez2c8ZGCIz6qofnUdSHVy2TvV
zB+AXvuGom3EiNECcuWpjevJLg+a2W6VnS6Lfn68q5w8NpUH/CGK+L0IAk1qfE9lfJfVSe1YRs06
S9rLfBfuIm/R4nnTTt9tUF108ZgXwbbLel9kKXtcDSOcFmuzMTf2lD/eZclmS7Jj8qdpozVj/bb1
Ek4Wjq5djC/knuCiY3CNgdvu4V0YLNZSWUwZ9YKOYJIZ7lJO4skObV6S6vXkJM3F4jgPo+ocm9py
JGjQtQaCImbNfpdW3qy6JrF9YuLMF611Qt9ycMcuhiHAVDd3fHc65qvYeYpCbFn1i01ETSCSc2Tj
h613ql+m41G40cYOvyVreDcJv2Ia0O6hSbW5EOmviT+mr0e+K7lC1fLmtOPaar8je4097S1V9Sc9
jleystAWWMsQf+ocgQAld//3MU1IT4s/iUvwS9ZNxTFM9LRymlWL6TEDlEmdd5KyOC76eMlA7zMD
7l3BT9/V02Ul4uCprIoOFh/kLiGD1Xe6VN/NHqv2Iigd/VGlbnirw6a65hmAYEnY366pNblBymH6
plXHXzpxNRtkZClUDeeQT2iIsYKpJ5OsAlqAf4xR1iFDt+9aAr7VKZqwYXfNPrDyYdP2olwVWW6/
5LHJ8jYSAk5sFXgiOTPJaozKi02G1rtweYNFObUAt2n429guMbEJR7Sy9eK1M9p+Yl4liahWXvk4
poFzt3Vf0pBW3yRWGe+a7U370VVYjEwcEIwDT2SDmH6I0c0yGog88UZu5NbNihsS+2e3DRi0ZfpO
scaqLHRYr5RDtDC7h0a3PS6rFwjzYlNMCKSDgQScjDUhjzXf8Zx7rkYR7E3ay5ZJkH6byrlC1r2Y
vb3DXvQ7iIQVo4wWbZ0CC7LJd85ji21CBuC65Sgu+CJDOEnrose8LY2UIUE/vEvBG6c8bvOiAxO2
sNqBDAloQDcYxkWl87YM0baExbDNYlhoVvswDSjNvCK71gMZsdI6h6l9qYT7oZni0Rq0vbLa45zW
GyWGGoxgoDWkmzWyVIifLhyXuTC8jbraZ1b7ZnO70lA4c4Pbkdhi9EOw6wwLaUe3arSuGe5+TwOV
JkjKx4VzdDtoGgwgQUAKVux2X4KAP/Spvs5w77OloiQB4sUBivOxc3/bCDwrGLjaQouUaFT6nuR/
TCPDadrjj9Ois22Rrkqw2CKYMReMyQcprFiJQ7zQQfRF3gnjtRPv65FoJ2q9tkEoWuxa4zbXjI1l
V2t3DveSnDkGSXKaivCgAvnCYHi2DE0xIcTXUZfMm9PZ1r3FFAi8xVl2VBbXaWGRt9ViqXHc+5lM
jLYTRMtgwHieNyAkRcU3SpfSWzm7Gy/q94Y93gnFYFGSS6GTEb0pBStL0H5MZXZRQcPd70U3PXII
+qg8eMngsbNmX0/Nj9yednbbXdpcrUOwiiAqf02bgLvQlE9xgXaiqdat5q5q3cTZ0VUbL/esLbmC
0xrxu7WaFQ31kU1i0pDamOWQoGbWtc+anaOyGn9s+GlEkDO6o30YHZmffWP8KkJ+8Zf+zXoDInvd
NSLFO5Dj2dTDizYEOG0Q3mnNJe/rteZOj678ksQ6p/oZupAomDZZCQfrCI6Ku2mTEBptdbeVpyr+
EdChRrGoDN5JvQ99ky5TzTilENQYA3wvM3cE1vujkT5OHS5j8jPMrZdnD2P2n8yd2XLbyJZFf6V/
ADcwJYB86QeOokiR1EBb8gtClmXMQ2IGvr4X6BsdtlxtR/dTR9TDLVfdIokh8+Q5e6/9iB1jBRhn
lgKIgDGZqJYcUjm2YacM5LBXI0aysDcBKISCuUse7d2pTtfK8E/oqDkJGXStpqlgjMTJlo4yxa3e
EOBRKncbu7JaqoSTu0Q0i0EDOU7mfNOm7ID041FgSdAmxMuwDK2FTreuqWGaazHMyYG+eceetjSC
5hmY8G3q2t+Cqrl1pPHAaG3lxt4dPY5bjqsj8zDmmpwvEV1XxQySdLeWGlcuzAbsF9tW1h6zoMpY
xU1rbuG90WDXOqwsLhNIyrB0AYD20Hr6NzsGVWxbF1VmX30324+ye29T9U3T0K225PMgIw2XZlu9
NV58rwmbXlRbPXigCsLO2UUlND0zOMi4ZgyVLoc2ZqL3Xdeabm2773XiXaohAaY1zh2vzDxWqTo0
TXMK+0lfZlWHgkFmSySrVEJTsS9CWpAFxBtkRekzRe5OV9Vr2obPPUkizCHc/dAbn9DMf88Z5C5M
Gni0v7UnnVfboAG1ncb3SdQE4xWskoEJD9BzXmkfK9RIdruOQnVmL76FrXb2EKJTYGxnVYabGhuG
+v3KRrXMT4SO4XFHxYgXP89OtOzcZZgA1pR9SdY7yiWsSBiJjPF71DK3qqhUm95rV6nOZBaQNqip
4FDVJSAjOmaLGjA5o40IIW1LB68YtZ03M+icmfKjDNjnQVYsO1y4W7QpxgYh/ckQEtJ8AjGDa5Rd
aiddFqb2dWoaBFHhU6u5WyPq+C92pDxZiRfuoxC7TlEyFQtMq+B5NPY5g4dlpQJAThW6ZZ93le1B
Q+Ctc/Z2Onvpm9F3EcvH0cYom8YmfbtsK4PuS+O0K88+5CUjmLHiQodxtHK76kteDQebc0K4Ke3R
B9KDJMMRnySBmgxJBV2OuluDGwZtlIevWhVfMABh6EHrv0rMVHy1NP07MDjWVOO1x1vOwbp8MSMQ
+eOQMo0I5oHU16Y2Xwod7DCT03gGH/AuoCZSrHDPk0Qm0acUUbDSDv4AOzSOdrZnnrlde2yZQExc
cY4JnYJYtihNZhIpmofUL7HPn9r6TobHofkUwZBaNY6zi83yNpiqG6W6By9Ny50OF28pDP9JNA7i
iBYRzGggapT9rWMNzyJWaPQH010xwX3EdkdUY7Y3hu7YRO6TMrmElrlxQ0BDdMQWMMW0baNR5QTW
i1/cVxCuGNBNG8i3OpNI5llZ+IAvc0NLDvOgvAd6vWuC4XPgpF/UFBKx1cePtZa8dQgOffcdm+mi
ZsjbCxJ2qPfNBlfktpwBtCVqBaauSXo3vxZxsUlhYgfxBff8RrYY62Bygy5ejRXnWp0hR4m3ko6I
BZB4GOkZNVlk3uai1W+9PjmELpIwT19fQrk0TmKesCNGC5J7FTrhU6RC/6HS+aFIUvVbc2yidzfJ
p5ustbT3xMVFmIZd/jghf/xuhR47jEm2WMJOBCk8PEaZ6PHJCcNm1Do2nxNEWkdUtNk29/QRRUEb
70et8QgGUBDvwrw+ALoLD5lIwq9+DoM81Di3Wn7lcHQa9E3m69WNRkjpglAt/7l3gldfomUR8SuR
zPZ6Nugwa2kY9GiwlZEDlocunKq7lEDHo2tl+s6ou091zmXUfbqga0B8sIQTwXDcbK1bI/UCBprJ
tyqolqy5M/oFMIO9GkhkCHPjVNTh59HrELE5n+oIhSl4CTUfos5ubporLWd9sxiuP6nY0e4JQnpz
rNeCwmKJcX6RtPpdXCbk2Ahwef6NRgPihj6StmWijH3QnqybqGvO4JEfqtCLHrCAQfukB17jwL+t
EEqvhhTvtJu2x8IxnqOo2RfmWwy+Jeo4gTCZwQjRN8zjyUFB+b4YmFH5OvRC/a4HMNP1RFgHG5eZ
S+CcC7e7YSi+UBR2rvGu9cwWoUvGrbYaLfXFir9OpKHF0Sfe2yX9YIlYaPqiRd24aTW6fUGNkcqs
kdB44/Rquf6+0ZGcCmc2yzFgp1p0bxPooHRKjkFc7oTJEHcMEAya0edK+jB+YkuxqgSrKa6BtFI2
xWDiKw0uIycGFj4zWtnmrsiISnbtbuNF7dpKdf+ZZKZsg4uWXRaxI3RK0v5Iesm3XRnti2i8j+dm
0hDnPrkmXr2DAMEJd9DpOHePaQs7p/MA7jQgBSYvGnbmFAfrIAa4VYUJPSl0s2df17xPdAZD8KqS
ur+EFiMJ8+pm5nmDbi0pkxnSa7kr6XprI5lrFgwyS2yGCIYHx8V51y8rEd4FgFq7wfg8NdW+btDm
QhqJxgCxciy/SZMlkvaK9uIag7EcQxHcxY6iNa9Ne63otxgzt4kGGRzaL/iaeOios8x+AaHPRxrm
fwtNJoANOldNdneqDfGCvROMjTDHpkSyoffDZkpf2XJ5dYCNjMXwnE/FuoA/tfTY0hmVJ5hOIDSB
iVqlmfHmxm9ViW+MVt9d71L/t/yNQDIKHaK9J6OlwQIIqw8SAbYshHDryCrDI0o6SA3si5mL+8xv
C0xZwdPYBMXa8yz3HTQgjGf6bavAKG8Z/99Vkf6JCTeecjvtUVyLbFwnKTkHWOfUjwSz/5W34lS+
549N9f7e3L2WH90TP5sn/vMueqtQJX1vPv5b/w89FsbsjPifTRaPs/3hP/ZF9f6L0eL6//q308LS
/8XwxuVMhTsZT8NPTgv7X1AAbc8GiQ9iRXf+22lhef9iXIZiVliuBZ3S4B/922lhWf8yIU6AoBA0
uFzpyP+N0+Ia6/aTz8Kz+GqSb2e7lkThr3/wWYiEdWvStOAca/V4DsUsjhAZU5W2144+FSY8N7xn
lddYiyjAOLXQyia9yUghOTg1y4Nvp5zNScrr70oMRissyanESUcbRjP1pvhbVt78hT58YU83OT/p
QndQ5H2IFqvKkJqc0+CZoA7tHkwnMBMzaTcpEwHaKdmzGmxoOrkkWUYLnGKrAlj4P93j849P+4+8
zc5FlDc1RpvfvgOpCCZXjL+4feaHi9YAoW1sl2hnLXbskz+55mvWGWoHTB0WXK0n9cpWTfj5z59q
fPDEcK+4QaY0+OXz/5ifpJ9TEcNoqFVg1sU5rPPIOTXEzbyIzDGPo1lEW5K63cNUlsFTlGTM5PSu
MEwqlcmjdeIiNdlkQ+7dm01POd0nAc1ctzKOf/6Ov6buwXkzTYlK0qR/jcCYntSvXzHzLYTRZZ6e
Gznmh94mECSUdU3uK7RgdaMr19j1zSCO+DcoXP/84dd7/+uzQX/HdU3H5l1zbTnHuv2UaFfrVWy5
ss7PYVQdY70Mn9Ct4BvVDXiMoAVvETshWJwUg6XQNqpdrYDQyzRivDKGxuovX2e+H798HWv2QznC
xTBlWkwxf/06E6fbEjhqdMaHzSvVlVb/NtmtcdTlUGebUAuI/cDneymkQtVRkIC0MGm5HQKtyIO7
JDczyI3d2Fz0v9+pa5bdr9/OgDIiLd3EyIWj68PTJLQYuWHbeMju9WLnDAX9396sXwyji6gkKwmG
HF6JNdnNPo1j7bZglvqXS8Qy9uEK8fEmng8hPceyPq4+mZmx6gi/PgF0KV9GmZKQDhm92MHoKV/s
vBZ/eXONOR3w119tzb+X5c5k/fyR//bTI8JYO2tTjSkSixkvSRLK6jbNMcpERm0uCy13ViKKCPHQ
qeFbBqyrgcQCDeT6DzviD6/fP6wh1+TGD9+Et8W2PWG4xELIDxmYPlCiQGMKfAp1kl8bFFibsiVk
o/OD0FpUQo+or/Hw9kmWHJq8j2iJYVhYdQUGt1jraKrE3bMXBac/P7a/vcIW+4ojJMuazi35mDOd
9WNQssLpJ1SJSFaGrqKzaYWQTQrnxShKqlU5IqsqpugvaZG/L3B8tIM8nMUNWpr58ZE0RBtg4Ghs
InpK91J2TCiLJqeJRDXXv4GQMI42/tezBWJzGZCPvJg0gUpOqwEkJaGOLj/v+5shHIsbL3Cb4S8L
zBzg/eGW8eA4lmE5jm4axodbpvQaFJMy7ZNu9c2lbSwMt6ptv2AOrw6hiJoTHrWwQw5h4EybUufr
n2/N7wucZc3XxnINiEAWdcOvK4rupIkDqJI9p5Da53rMwFF4db0yzGDYFFWDQU8Z0V2AAgTMbTwG
n7rAZyaTG7K/yIJZ45+/0O8r3K/f50MWJ1IKRDh9aJ+A9DyD1b41ZPz9zx/xTw8FBgeeDDZ71vaP
D4VnIBvyaOSd3GqM9KU3NS1S3qHY5aRmHNogDQ5x4mqbnE7vCzwSZPkYR3Zulye7kBlduzRso/lW
ECGzNmQr//LQXnfdXx8Kz5OOwxM7bzym8+EahDHKxQn+1Hkoq2DriLa8GDhhdj1M7vs6N1hlhGwI
HkvCRi0ztGTAoej6cMBoivMYhvQ3NeY+NWKF9NNo24+41RFPi7DGrdMSbqjVzVXL0b/5veHeD7Yq
l7Zk3Ibl80kNLbNsq2ASS+nQ3vix2ve6UU6r1shwYPdBnn3KfeyVBGWx1+j61BC+M057dHeIlRtQ
9eEkixdSKviqcc8UnV7iaCCh44xTceY7ySDv3/58W39/lSh4qV5RKTtsjfqH3Qf1ZlLZSAnOdtQ7
B5HryQ1hLt1zaON9yNKkO4ZFiLyUjj1N6jr/y137p48XghrOMU3HEmLemH7aBgKZTgjm++hcayFy
YVrjKyMcxZ6Ntrop+wLodxCmasNG8oaP1Dz/+dfbv38+7TZHUuJbpqdbs5P6588fO1/CbQrSM810
noouhHmvpJgLNjH1b4ZnExQzb4Rk0BrHyg3z7wbHdgLhVIrpqLAd974EVkn6IX4flKUlbR1mfAaY
CfKPkWOO3Eb0Vcy04DKonRYNBtYzPdoGsPSRfNNSb5fgvYppIYSsHn1tGD9Pbc05EwoyYR34x2ns
RmLgS2lZbhzjgrTTBfsQSo6cA3cyt6ONI8JtfVjmbd5chOTvNdaaN+IwxR4sUvaM6UZdGhCJtw5s
nD1NAJ4yp5qdIWZdvmRRyX//z1f394vrSc/kGjnzGs206teL2wlstn0lkrPGKQURLmXauTSsYGeK
yCDCfhq/5pA3Fpk1hmuNbsFfHq7f6nRWaXYvnfqKyk93PtzcOqat0TmwPtk3m0vVV2o72qjxF1k1
ELP75x97DQn/df2xAEFKFh7+8qDq/vprNdEwdfM6+0RgCDc2KmnFgT4J915WD28IQRpyNj1Gb5YG
qIhych401N2Bx+uC4psukwiE2gRejUfBqWtw3QgWdgCN6+3ENPtGH+lG/uUWzQfYj1spJ2LbsCRK
vd+rz0lI0QuzNk6qLXsosEC3MJgH6gDAja+US4emVVlZzd4FHf3k2vY3OT8pLeDP703v9Ldm0eor
mWGKd2otfeqMurn85dLOD8qHS8uZGAzB/K5Kvu2vl3byJoODE1+yVnpHfiRsvGNOq3aDbbndBmkp
d6OU/lPapcYR3m2PKAu/REFOOk3fd6Hb3d8iiv/xwtnCplYWpAcY13/+08rFZxKHo2CQ1ZMQ+7rG
4jBgrELmV7iPSIWi/Uhk5A5b/QSoPy2+dE3HG6cBFJ39YI8ogaxDXDS8rfBj3uww/D9dtmtjw7JN
l2/64fkXSDdB/qYGJ9TeOAIqS88ixindl8O+xcO1zOIyvSFyE22P1B/KqqS4mxxvx67VnLQg/Etc
9G/HdctCJss3gqM4H1DNX29jAEvfT2RvnGTZExWcR+VL55eskmkIKnZ0zQp+DBfzL0/Pb52K+WM9
2xCcAfE+fzyuy9Zo0znU4BTkMvhqtij6RYtFn8qyXmvm1KNeysW+kqV7b5kTc/Hr2vh/+BYeTA7J
l2Fu5nxYHmTSD0inCapKAGeni9pCnd5qTriOkQ1j0S++6mryX0lVIb5w/vO8bertn7/EfMN/fY+k
7s1dAc/hwOMYHxZkOqM0iey0OAeDbx7sxGbeFkZ4C+G+6FGKFEzCz8Si691mQ2L95Ub8vtSwxugQ
S0zWYmmKD7ffaVI1pRz/kWM4IVzQ0GkuXurpR4RYJpNziy7Wn3+v+dvCYQMusVjY5hYIxeGHNyBM
TDPNvDa+F1FaLdswsC2YPQXTmAJXzPWoSYOoJDTcaO5SF+1uqkRzrvJWW7tlVkLhkKDgK0ZMSY1J
2h6A+ofuVNw10nXvqSTxAJJKhAZ9wg1MGwd5iv7051/hzY/Gz7eNZcZ16W85kF1c6qQPy59LogAA
+rE9ESZdHmRlqr2wFfO5GsF1A1WjDIyEjMUO9gKE1eStTdSlwhb+MgaKiSQrstg5EQLMOoK+tYD7
GCJmd849zKm7Is6f46SipOiMZPqiD22xhThVIUPx1JMXWv17Io3xfK0nitgpdghIJvxLmf6NjC/o
CfqcMpgMYviCYdP8jDKyA2LrUytHxOnpHqad0lPWjTkq0g7Ar21U3zmrDI8n5gFXnnyyE8gF6Aki
HoWHoF4rDR5MmW2LXiGXlWP0ShClzUoxpg1SxxBNfzTEfEKs92cPizin8BKxmuUe4gbUVSfa9jHD
qSYncTJtlNSdP8kFuHrtFdoDB4LAztZONok9ehqj3SYMAuEHhGQgmE3yPZRafmFNRSXalGZyR/pH
cTGR0yGYyegStPH05oWm8QJAwN2xc6mN9Cn9ciWY6Pz5/n98b2x2Ptegi8fKYRjS/nDYFLLPR3yV
+knlgrJuaDl6iLkOtEW2ll08vP358/6hI0VD26B3PjfFpfGxKHfbqnWtwZxOlO3hvih43LEY2G9J
ZBtH5FYFmNP0OPV4Ensh6J3VtveXlera3fj5mZ+bH67Nw25zymetmmvLn7ZXtzfKmRWgnwZ6ESS6
OTo16ry9B1DeUtQAEQf/NEmcTT5OCKNCZTzi6SreizYCrODYonzxg4Savu6r5oKKu95pnW3eY7AS
ezF3tAI4IrvKcGpocD004nRE+UngSRptiFhCJYwzlLfCcyn/r31adyJd5W8FmGF9fL35qfxM9gWD
DcpyPnaxU4QO+KL7f1cSKZCxo43obwt52b0nQs7YV7kmVkWgXmMAvQ88xN69zVwCkgYLZxEIexvp
5niocvMxiBx7jQtULQpJsH0qBByT2u7fq7q3jqDYniur40gwTD1RI5l7JtCr/kT5PAeRAi770SId
Bss6qQmI6qqT5IAtHEC0WwbhZFWbw/gAE0XhyzfJB43BGC2MuZs6JLPFSyssseeFTYgQ7HAwTtq+
a2J129Ykb8kEW32i9/mzQnAL9y7M1yTgFbtCVsk9Gp2A7dHg2UogyDcGCqLr4UvjVu0c0nxuyQZW
Twz62+9To8w1GFIkGJ0Z3KHwaLcyNScg0xrsmU7TvjItZh6KA9VcWvw9TSyQCRzPCtERoppb2xi7
3Z2fesOWNg6PCo0a775DwAjxw3bvlSRaNSvHTTUl/q0duJ91ogdRXaG80QN0nlrZRm+FQ3DZdZ/o
poa30ii9W0sVgEvcOtoKOspDFiPchV57y/wfoSbpXjiSumE/9SZg0PkMGbcd+iGpxvfcZZYfxfR+
sxzZcYI9ca8sVe8G0oM/e3n/nk+JPPYjXmIUtT4J9r5nLkMre82SVt7SptE2bcPg1ouN8ORJIjgy
sKlgVdtoJAVNYMRCogsd8hAlmsTs2RrFDqx/c8mU1T2QDj6fDIPpk2ukCrRpjQK9Cl3+8Pov2XpK
NHpYicfKSEhvbdHkujEyersnI7IaZPqjonXKwURmR8ukaibWLRjjL2GsxC5jDzknQaRvLQFDFSAT
SRi0Y9oMUg/9pAgqw+7acFGt4jJcb5qluJA+572vcZLYdzRo3S3TVYgonczhP7LT3Yw9UYZ9vW/K
oPhi+d1d2hkuKGsPD7nI/SVlMPbqWgCrjAk4ZswebIU9Nk/lNECJIIDkEAlchFWSDks8HQUOeYVI
ka0i2V9r1kA5yOZKfMGQrHLriWqqhNGRtLvJ9jRoF0W6JnTARlcdFcuRRsrXHlnkOZc0ogKhdato
ACjZ5SCXxggFgdsFzRbwOcPkBhgWedm1vFO5fOhIsD6AnRhuqh6LaaShD/F5kgm8CYBSl3ZovMCu
J0VLH4mrbbNyIhmbkKyljbPk4lou7cYx0pBwwLtcmmVlf65VNHyfuYhaCWVDTyTgT6ck7BI06DLs
s09G7Zospf5rFqTJQzO47muPgs2vA2Pt5fhmkAy75xRG5LKsyFe8roohr9mFYnXDGIUvFuXtCvkr
0rjUfJ1YnI9KZy2t6+6LVYUAHoe86N4qzIM71v5iFzdkty20sCNUrums11709YXDcXOx5+bEjz7Y
oFIeQt22CaMZi/A1qVj9tBizKL+TYU3neltDIV+YfOqFcayCg08ozxZF6XRRaZYj0AnGzTCnO9at
Xp/jnrzsEbbFScuaYAfLkchTMQuwDEadZBBopJJ6NrDMhWtP49qwMnSolac+e7HuH9GIh/RxXZaX
KBZgCZrxwTeluu11p3yBQ81C2Az09JYlzzUpig4DODT3BSLyWL2EyuI3X5un16uXjo5zRp14G8ZT
9uarqABsLMJ4S85audApd+40o0vfSH4Tz5ao+2/ZzIIbtMg7OVmhPRIuMt7WqD831VBbO92t+51h
TzCu/aZeT1FWbggoxSMzkgKW+dDWOhj/SydOm4vrYcXI04mD9RTSur0uZeNgNpeylNjDCEo3b8Ks
ZmSJP5M+wSBu2XLMT07Gqi6t4glxx900sMtOuQ9KAbCOQABDEFtbJAdLM6bbbFTFNlFjcqg90q6j
YOTTxtEoP9kayUQDLp2e34lFqm4boh4H+Zw1dvleNj6zOLeE9E6Gm/5SONFD3psjgjHSTKAm773A
Cm6cJLU3FSq5u8byrJ1tmAK6GCZmE3O6nkLtKaKywZyI/EVWnlibcEPvsjA7O04f45prxL03n0nR
YXPnrkOvOkbAseTc6G6Jm+n7rHs0dVwVlJFrjq7TeyTd6a7DSPRjChHPxVEcocrUwthdzubJbdpZ
9PxhiPTLEI/7QgbEUDhaqB/oiqerNsEP1c3GLuIe0WWXWvjseeXBgRdA7HHQ7/UeUHbWF/pTxpwW
Y6Ua33JOhysOIgE4lwnEGybLpr6Qv8TouZUK75xvfLP1of5sF6VGKkasj3vLh44nNUW3vo5H5Pk2
Olx4XttuxJAx+ipBp6Kts6kbFpW0k6MxtBb4ikRBUw/6LYpPmOpZ/144w3BnABm+Tejnri1FSYri
N0KgrDvE97UsbGbnb8jz8B9SbcCM4zbFKc1Huv62r7A7zm895hX9wpEEhlo1BQynR6P7Qv54TYo7
05NruUdAd3SvrCR7n3x8XuRcElRRw5epIVKuCmH7eHvpBBk9X2dhxtDA7VG5J5f58yK3YTc3sh8/
paOm3U4lrhYY0NWxYGne0vwodq6e20tLVx45UlxIolEpNVemVXPC4QX/7Lc+dBKEH3fddYdU8bQD
fKN2JQQm9EK2CbixbmPe8qmV7GbFZC4RCfVkC83vsknRFqjCemjns2IudQZ4Ak1S7HTBKkm5Uq3n
MTWLaRRZvGYeSlasjvuWrL4tZZBx0TVnBx4H4TanKY+JY+Si/uhi7z4HVUhVPKsH+sBxvujpoPHz
kxCinWnwzshUN19KygpaDVXF3q0ImgEIQrcH83c38Sd9r+g7zXUkCIXyBb84/4hcQsCaEdyoh7jm
T8EiUSm7Y/0c1AFPoPTQUEkHWzYHlvA2ig3nTZpglSuJC3XhgeLdwbmt93DewbNpU62+2rbi41IG
G7PZjJQiJDZPQelpJ6+InI2ypoFsTWPKd8V1PmJqbluuOvSx5Ld0zmifbcIatPWoBq09xj4Y5ShK
hoc+j06Jb6lp2XV83CISbvfIzLn+puOqfG5oMx8KTpHeylGMbzx9mNzdtRecQuT6lte+9gzNc8a9
Kau+t9pSvReVOVsSwzDdxXZJ147MwRbFeA0UxQnMaJfD+CByYzpUfJ0XVh6AHh1i6F1IjDRZq16F
F6zUv5BwAMIyz8J+P0zmpfZK+wHl5HmMxcVNHXkZrcHbsY7iFQMvTmibrlF15bxlBYMFn8GUSaEB
cy3WVjzrUMipVwJMNplRLUv01ABhMJNbbvkgfD2BW+eNa1VX4PA1ByyjWyKGTDx7E1pdv0G96Oyn
AndMLHKKiAjNpBu+ot+gcgtJzj6NbkEehqk8QgcQ8yTNqLZ22I2LNBqJH49tq3obvHKOVg6cCcp6
rlVfyzrG5RqmjX/EIWzlq2aw7G88e77ckcLdxne4/TxsfsU43LiZFTznTimO5KeU38FGOD1O0yj8
rACLxp/TUZ93AA765BwNVvXsYZXUDkk/dcF6iE1YEy55XF/IhnNXpVFjWx6GcZvWqbf0SXjC0hec
Ms+6HfusRSjfD8feMWKoO6m6A+T3rgCfTWTYROl9ikaXPAUjS15ZEa0Rr9SAnt+JWMwA1AnzMHqZ
IRd9Kd3XuqOWh9JWh/VtkmPZSoPGilYR2Rmnrq5le/Y73HRyQadRJVtbmPong2wG/nveQJPLRUmF
rHCKtr1L3ylVHC5I3fWXBODYCAhSTgCTDpN0eZ3c/KgfUgeiBT5yxz+VkdWerkOea0tCaQSMMTYq
dsrhHGuOA1V05mu832bW8eqY8DEIs5z/tVg3onFFaHux04OYM5AVGgiRrrUHGscIzBWnlOu/WvvU
W+k8MApoDsEgIQx7Y1fmPI6wGoxjPBoEqBpHNk0ECQ6t6yyL1Asm4/6N9Rzb5HyUYxvmE/351Ayc
lqLAK+RnnRQ8ZO8O2WbL3ErLF/DXKTbuIXK+t1GPY+VaS4L64KfkAcppy8E47zhtskrVgNwtz6Li
UzMfeIOsZ3rDAJc5LCgJ0DWjwTmdWEa6iu3g8dPn9Jxjk9gsO5jxm5KXCiM5IPUmIdDJG+6Jq6tP
mu02F0sQ/uTgGljI0Dd/fI2irPkPakF5XSVtrlo/DwanchTgy2ayzkRq1UYndOOoJlX4pB7kTE8M
LZz77PzyMEDqGXpKbWo5DTcjcJq28wDIq2HcsR2cezX7P4wq32Uh3jtWB/cS9BWFQtSySfETF5S7
wY2Gie5W62RM+Cy1lealwWNdZOYd76zbL6XshmVsN8ZD0bTNhdvO9aPahJgyhMG6SabAx1KR3We2
D2/Dmiz9tgy1Td8KdZc1dXpUWIgpgdPXayfE6PGFFTX0VFOH+CMnThGekQTfpOZNd6M3+5dkoIdf
84jMGkzYV0DTfHFc5Og7Pa+7MxMjaz9oQF5SAC7oZtiksELVF8S/DBjcxLnJ2NE5naTdih6UeEjK
7OZ6a6dYB4lrJ7qfrnObs31fN9lXl8L7scutYh312WctDTmukqpACHZsZGvbiCEX6Qnwyrk9U006
zY9kCNYFsshjHBIICi+QgUvUsNmyDvJ8BH5kwibm1ACGM+K4zRMcJ7T+A6JnF+6IBHlx3Sh+7KiW
38dLhRhnp+aORTi4w45eN67KvriEWvTVtWygzWoCb4BJfgQEwJEcvH97wP2DMRpZxX2LaeGNyC/v
oQ6BJbE0cMFAV2rvtcscBr4io3DyPVEW9HZSHoOR4ClE0eFMx4usNwgjOuEPgM1ItKBZX2Zq+Gq4
bUJfS6dMHLHnbFBmk9cbdNONDeds52kuBCRvSE5TFVfYKrXoy7VBE8Dywuo6lmSxTsodP/1QHbgO
GU9+l1oX2lif8fWSHZKAnf+iYYha1Q2cqx/z+TTw8m/p4Pvn6+OuAunfF9QWAeUub3eSJnJJN8S6
b4YUGg9LBUwOZPCmoRwiITCTHZ2AbolCvO4trIgmnHI0WAyaJbW7H8uRYaLFdknvWfI+Nvj4mgj3
ZYpswpmnS1s9NmFt4K7cYLMkmYmi7D7C1pMCaO1xC9AZZ5g5cezOVhbeuUUFLFzw/1AUO3pCmw83
wPykA1P7MuD8WVLXhqfr6mYjsLoxhXiMqsg7djUl3+baJbwekeh0KPhQWK/OvlWKSzWXk9fjHfsR
zUKUKBxKkdLdE/8KvJxd0j8UeuLd94iTLsAnWFIqnR+d++E+bgqU7OGARKBFIHRra0O315nNHAeT
THlCBvmjSd2qQnVfRQUx1oqUftb1KtyQEJy8iGisdtFgrytHiCPNMe0hR0CwvHb6SgsdQ2PkBLfz
rGV3vSirl9SuiD1AJ0OcXTs8XOdfkpDyvZP1HGqGbNMrYe8a8ptPaNcRF8ytrWtDEu1K8Tm1w+HW
qQMiQPtRW1alH6y1Ym4R1V1RPyRE3R9TpHb3neyCLSOF7tgiINt67rywlq54tUw33evzxkdUTXuE
qgnmHKLcdwa8Om0Rkmb0CsqksMi4ApY948d6Kugh07OzTlz6TdaMIZNKS76500jPBm1pl2OzHTO9
3YmxOBrWZKzcFtQF000o2JrhbbQaMZAbCx46oajKO28scV/aIjyKiIGJPdQ8Iqj5zWVNvian+CaN
1oJFalzRIQOJlci0/WYQNwjiZIz5Ne0Q92+tYJKQXDU7133eDTr2KHeaGwGwHnjWHDflPsxj4kJG
/rKQwl2TMBDclyzhW7pHWOt9fXy4Pkuoh41NIW2aBgT23lqtxDdLD3bX5qV34ylR7pSfxTup+nWZ
+/rB0LvwqUvKV0IxwgMFDUWZiJMDAPObxO7Mr3VpN5d0lmZ5pWuTjIGDX1ZZCPeKHhK42/EpMeXw
5JPaCZOCwsDJ4ceKGDJV1nWgHW3v6HKoPkhQRd94nqKXDlnt/vrE/2UA8Q8dcbQgnic8lhnk8B8m
HsQje8VYNIgS3CZ9onn+zZsiUr57cqE6Q+S3VaF72z6rsoco7D53HYQbw9Q8axnJ3H//oeBVSDe3
KWzKv2iGfh+iMkL2dPwA8wTV/TjIbQdiYdMymU46zyvYWuc5uU7VbDs0/4u7N1myE8mitd/lzkkD
HNxhcCeH00SriJBC0WiCSQoFOH2Pw9PfD2WWmRSlkiyH/z+oKrOqrIBD42zfe61vkfBU59nlSJQo
LpAGCNXVHy7NNiT9eS6CTMn2KGhkgEBTvBmixoVfyVm13s2UaPAcpJQ0z98VU3Sp7IOj8/baTu2H
uSoydhFDI25FU6ffcruoGXCW+vj783k7mwKLxEiZvhMRFb+Q+OgunCfYcsFNo6jHNjekPtnbltFW
dAVzj8X79wf8hfRShYEjkbeLLTBDvdF+Um5PWVMmFvgZvl0FPcV8Z7QdvjjuYt8sTe29t+ot0i4J
wutUO1tEOCe3m9uhAyUmw4ffn9D3h/HnO8IJoS3YRCB4Rdw3CjpXe9QEw0rAFibuO1Az4ddupb9r
g7k9Anl6LeBhgvIOiB5bzUoplNwtQ9C8hiAFNqE5pPVFNpC5LDs7mL6LL+0qpeIFfvfR44U/G+dR
/2G+9gu1UsBTZCtHMFJW/zVUtCfCrYbAFRjsx/wASnk4s9qUvlFOTmQ7x58QDQ63SZXFWEglHMcY
8PMVzOQiGmuUIRWhxyteZSIREu04t509dGdzQnTk9+9FQJrM3e8vtLNdyJ8vNKeMTNsOGYiGYfBm
JFh7eUWoUerfKLyZhE304giSOT9pLA1HGsr+5TBTXQfJ4j8b0/XADudnJ3DYFf/TUwqO+bKkf3ol
tyfuv86LL4ajcMJwdm9eSeE6DRyezruZ0z57qGsVnzJPjx97RZSvLhKg+ibbZ50xbOtleKEY87QA
IAfr2hlXeRFshZBARL6HqQ1JC+/GfiLg+fCH67fJBN6eJztPyTmitFRvFUub3n5OLO2ChtwmPN97
YHrJm2dNmb/jzAjjcNnAia74XOks38/uSqd1m+f9/kz+e9EIuFDbu8IjKNRb9TQ1Fx8dm4Hn94Gu
TZLlSwgnDcFBUr6Lt4nR74/3Cx0i4j/Uk+iWsQoFb/QTs9tiUZoK9wZuU2bTSPzKOKaCA555aFEC
/3Iuwu58JnqMIQxFwe+P/gvhdGAzRufpcO0QOfCbr5kmDHAtKl41EzvDu3mQdLQXGbwbw4Im9jBd
MGEgMaHc8IUGMUrut+2dn4bgFoAEfDV1s2Gjkzs0i3+6Mr+4Ew4CNm7CJvgnaYhH5ocpe1entW/P
vbzRBUL673qY77IKBsbNcy/i/uPvr8Uv7gRrjkL6tX0vEIH9fLyFwpc0hxzIC9/OM1+ww5scXX8o
i5oxTkncQdOR0lOg9L7wPSBNvz/8d4HTm1eARRoZ+7aKCBG8uRVW59ihbAL/Jrf88Rx5d3JWBUX1
tY1BEzmZv3eInbjZwBoPJKBU1+4S3PchpCySW+RZ0k3TH3xav3o4OCGarNJBE+XIN3dA4FZsRCPl
DT07+bHL6gTNisiSY4PskEaGVK+exzwh7XhBYCKdjW0+nJw0rQhTcQkudIZUf5ntZP5q1k3u8Psr
9osbxlXiUuOzYNF4+3FrSAfF96+CG8/Jt5535zHCGkt2y9uQNndy8/V7sfx9vTJmZTTx+xP4hRiF
jysGId/Bn0M79M2qP5jaC3U6+kSLZMt7chA8Wv1Q8JYlv6z9YYDcRai0I0x8po0pTrmkbfuH5+YX
3/gAnQUriAffKfgvJeU4NrVcWdRvQ4D8uEwq5nFmOE1rzDjUWtenwBAr0na0fRhGeubo6jvY5uOl
qNMkI38IqGPv9p/HhBhNsjP1S4Yq8Qa8OziYeJ13Ole0CH9/6X7xXUJ0vWlLeF3Q0Lx5tAhkZifZ
IO3vtzWOjpW6G3E2XnqN3HYl29hv9P/zmf5XFuT7P8e7/U/v8U8O5f8PhcAh3vnh9mwhc/8Evm0p
dv/3/1x9Rt77+ccQuO//h7+9yW7wl4vtV4bkhVDj4Iv7Twqci2mZBw/VF/ffQQPITfxPClzwF2JO
6aA4dzeD8lYp/+NN9v2/EJly310KJRg59r/yJnv2myeJqovNDg8+/xLYnZ03H9DcgFVSQab2LBHV
axkO4XPF52pFk0RWCHr2bzkiJiz6iQme47Vg5B0so7m2274lKCIsvAeJhga9imN1CvWFTLLDIpr1
lNFTTQEhKM+QusBLACgWWS7GiqKo9jFsxecYk9x4yAJfSrJIRuUQMocF7VBSBmo+lvEy7kYmB0fH
V7F7KYYcgCdmqPyeq0Y6PXNh89V4NRiK0vcGkm6aoAc1XTs2oM95XgrAQobWE8axNjvUrXaOeerR
zibOnMZMXBbZkyAcEQeHpJ+x65e2aw5CpMLfoSsSEJsNjJXKELC6W2tkC2funFsXscNYgWH9ejvB
rn3tVxwuOfjMfTy15r0q1u4Oap4iZ2B14TCVwi2Q8NTB+LiA2MYnMNrh9eCWyzvfZbXbzZm3QGI2
fnowY0PWQ5jr8qi7wHkGt0CSh2y8iQShKl6fWIkaQoTDqvlsYEbL3ZBbpNnkLG3DHhFaQfbJxOeQ
4LpBvXSzpYFKDSkKy6rRRLyNGxmybQsv2WtQ668gG/RD4nEYtlwBSSpVD9U0ymbcOQz1ZkrZlHk4
GRFd8nFpvE6QAjKvjyBlmRdWI4b2HTxucn904oxDVAx98jDYmUmirsR2e+oggEI6ymSHQEvW80BI
jSA91wNTah/AVeTlbsn5WEbxWqnzeakIMYMH67yMaBAuBAENwW52uiRnGJiP73qcOO6pRbIJAAKf
SI08ibjzY7NO48VSuiPtMQa8XJJYz17kMDgBDN8rP4EgjPbnjExa5wm/GFMdo7otDN6d9mNtLerg
NGNpk8/a1mDN3H68goqVVxAiK85hUi1pnny3ly/C8qsnj286z0xQmy9eY4P9cbxNoDrSLtAIdjws
0AMlv7/DVbcygIOBfNXZFmS1VPftnWep/DFzVvIv6sLPX+a4sujtaCUZvpAxccgRpDTcqoRcZKRr
4N4CJ3waSObJGdQV6PoWtd36jU3V7EQ4wkc29Wg9MiunEz8VY/JqM4ZeCHQFvbufRa/zGwNtGKFw
6FbsS02znNJ2LoHoxC5IOulSH8VrEhIj7WVxd0q6hkZYNoj1oekYr+304rY6GpYeCYXVdeBEUkKQ
0qOVe2MRlewKBpSD80CnqqC1zkatY/jZhsMnM7biMQ46EgWEs3pp1DRd3F8LOk/AU0SOZCFf86y8
qEvkoedJUo/dOYh75Dk9mQkBQHjjDyd2Vzq7WWZrtM9m5azk+PQr95wJjUuCSBfDnu4KxMHRQiTJ
vO9aL5AnpisQLpswNFXUuv1qLoyTxvdqqXmT7bWe071uNKkAXVA7F2g9Cv+MwBZv/mAaBhCf0BSi
Kt7cHiYyKJaafdutPYpL8GO7lAE8cWQ0ZcvIXbJNfsPeFOhpI5FfY7LpuUE3Ok/9+C6ZXSi4aUzK
7N4daLJcjYsWzgkWpZe+y0WoXwdpcLimoJM3WXOBzFvoXKAngfgFvRsl/yHMm+xr3hs1HGe08VBx
BVD/Lx462E8dKSkvCF/EC+RUuzik1ejNV3qcCDycpA2yZHC9fd2wjtBWdiz/hOUpf3RqIQH7plMG
kBXa46Mq3Z48LMfWtDNx2T+SVV8s+9Hr4J9SkJF+kZgKsqHvZ8AaYc9CyBOxS9KVu5QHTIlNRdBJ
u37BswZavpvFmkZGzuO4p1BfyS6otLhfJTSeCIDAWKPbI599V2dTl59cRHwXQ+1UiFWKpX8keKP/
IuZ8iIkMaHtUdRBjIXQ7Xk1K1UBCF47uMSCl26D5P6gUjclxXGE3dmPhZOeWbanXpm+NjHQWCwdQ
Lav4eSzTUBz82WG90nGKThZ/FhC0wGvVIYBezSLTNOWMWdGQVQmEEeJkh4/iCUHh7ICMdZ0vnd3E
HYtHJmH/utbUX6QrcYlnpHB14fkE/exr37WjszOkXN1bThzf9zRJ+7MyCJ4txZTRK71sPRVpIi/W
uJu/+LRiLsfN3rjL+hFOr+9OtGdMfd95wXA99335ijIsDE52Wi2M2NLN68AhvjaZ37waRIU9kGFb
8TGZC5CgoLv4ks2EU4DULBLzieUb2ZjiEX3yB8+Z763MCd6vgRwemQVCT5u0GW8xvHRwudZ4fqQX
Wmek/I02C3GX+ydVcl8Q84NgX9EZWdFiYws/dq1EN1ypzIBhzRfgUnhHkCLAMz2R8uF/AJRvkj22
5jo+pD6da6iqFngl3PLh89SUKbkGSO4/5/24JcI1mV0QzhnWPYEDgeNFU4MSAedatr7ye6YOm21A
WttCmIV3FVd2Bh2/SudhHwCFu0m7lBxlKCzw2JKEmASmDxXMntqJbbzdfZU7kc/IjDnNHC/y713W
v6qZ//+K7aGW/N/YnsvP6+c87YfPP+Up046gUP68pSAH6i88+pi6aVIodrxbkft3PrIn/6IadTEJ
sHKR1rZ1OP9TGft/0ZHGnw/qQ25bRv7cP5WxZ//lQ6GlnhQot77X0//Jhb79u1FApPT/ZEe8qYs3
WsaGd7MRcLDBohn9czujSr1yHIZpPdZJl4KaNXH+zWl8OOWNZ7mXg1/67/BVa/2Hnd2b+cjfx91O
XsFAUDBefj6uBn4Qz7GN1l3y0tuoeY+dtzKwnMnZ+uF+/POTf0TsvOkQfT9USE/TZRPJ1ONt6V+u
SFLHwV6OUzOri0KMwBLX4eiuK3gF1/p3s5W/j8aLHjLcwA78tpU6t7T8s8EA+lBEZOTKSfbE8co9
lYE+NvM8R8S340uX9Yd//TPpi9ILY6qAPd/frvgPjTA9O4KIeIs7Gah6l/bSfh0loC6drc6hJ7nz
7N8fL9x6Kpvp3HW/t+d/OF6H4jeNcySAZVqw1tIXY3eVdCv5Qh0MMkLAiqH8w1Oz7fd/aH5xcdld
4ksmQ5mry/T859/YywGnwux3xykfyFqRaHspY/7k3Hl7FGoD/J2QVDDu8G689erSB2cf1CnSUINC
HoJmSAnRyf5ZMf/nm/f2DeAoyuUHAeCQtC3fOhlTj2wcBmEGW1cJw1sURj+SbkzRBATCPv/9zfrV
wWBMMS5h7vbfDX7AzI2IJWQPm/y0k0zNx8RdyeHU7vPvD/SLaweoyEMcslm9SO35+Q41IiOdSJXm
aIXqBoIGUbBpaP7w6P3yIJ6/rVuMD1m2fj4IT/RWVMBbj4X3VXg5GbVrHPxh2fjVJWNWw9ViVcTV
9OYgIo0Jiwz4JU4gp1OzrrA7w/qqwJ50/P01257aH55qNNdb25QWBRE8/Lv3Zg2W7jIHll8gJjig
a/zDK/PmjwNV2b4sNnNoOpDc+zd/fGY0QcJsmR/xfPZQbrRNuLiQmTPc1WXR6zMzMFwkZCLOSB1r
6ql5QJERm/e//41vvjPbadCY+87k4RfiQPj5llkWbuHVOPlxsOecZmPN9oWSCgRZpE0eNGeqSsUn
M8Fk+3eP/vcjs+xv3SkHON3bhr2/LqLo1rE4orQryOOq/CNbliXqeLju//2PZNngK7/Zk53vqI4f
lkSkppVAJJ0f29RSH62k777SGRvPkUgCR3bL8X0OkPsP/fdfXdntlZaswxBAvG3Y/8NB48xl4zJ1
xbHWRGsfRgWieGLfdF7JwXR7k9Ao2LVTLb79yx/L+isBr6By4H5SRLw5rmvXVW43RH8QlPLBkgpp
B3lFz30xt6e5H7EMuYX3+PuDvnnzhY/ymxkUowYh6AluRMUff6w3u56qQqc8touDFGkIZgIAZi2m
P7w1b17+v49DlYWpkTefUuvn46Q6Dtl6WOXRHpP42s8n77ZxlY/Sh8L/9z/p7f2j7ymZaToBTUuw
RPJNJYTIbUucHZ3zdIiGT/oPCK5tIsm5/rC8CFTsLisLzAn66GAe3yzJYvQcjdzMO01DimLHXtbq
gtAvG+srkDQiFfKJ+GqUNGG7V3XmIletAhTjLLBsekn/kyjfe4uSEIngxlhdNA2lLAmfiPX1kICm
PZGDyIsxlk+Bn7Dl8buEpYZQtGe6oONFkdcLERyBMd+cVfTOfhSTfmhAb9GqsKryjFxHBcoo7wSh
S13vEwa7WnCO0EvjE9OoeEpLzo8qUSTG6sZN3xODg2ql963n2CzeOycb/K9q8dWLPdnVHR79UewV
krtnDTp4oL8ntpCmZPU75JVNiFeuT1YvarAL6r0caraWad372OAxB9KYdeQHXuL43djT/tj3PgRW
NPN5ddfJVaCRqSYi8noxkV009D4uEmfQoBqdODdnUjeZQ4R8qMB5AAY4mGDbjftOwuVnj2AI0eIF
BRgQWrTY0sV9SgsB6nKp4LjTdcw1KUiJ215kLO3LgZmrD3llHOvmaFVkbu8UKKanRMd9eYgtu7hr
lSRllrpSXCY+oXOM5v01JiqeaK1dG8zrEHVtDyQhYYg8njGerZIddU7dYaJX/X2cQ1SoNFqmfbhg
rN0VnY2+08/JqD2L+R8YOdMyp1G+tiX1SVmcq4Q+1L6Vg5UfCblvXmJM6Tco0Gz3CMtaDOdW3hTX
jbZicZt3yXyLmnyeIrjQ9XA16rUyrPyIeHfz0hEZ7QWj87JqWfcHUVXFs1lc8cl19DzsAjI1Sevh
GVT466q0jxL6j3Sm4sRB62mKorzO/VIT9qimud3htp7qo0Tr9n7K805v0XHVKzZz8jaIBa8qko/z
4TlWunbPVZ002S0OIwIISBkE9OzSwo1c35TPFH2OONWOzsi+qfmGnRWJ187RMqfE4Xqy5wyNIBtw
6ldhnQ0bNWs/9suyBT60RC8Pa+of6lwW7Z5ejmUfLFJaUTuX7fhVWLFjRzOj9SoyYnIvG+mm6tg4
IMthII32HaeTIfm0e7p+cTwyWp77lqQXJSGwE/mFxC5K5oZZoVFyvlkrBpwRjKrlU5i4DUPGRBmQ
zTFg0qs8XobmZDEe8A+WsewTbmvV70vHJ/Mb8HMJqhlLQHyucEIMuAoInbqzxjqGVM6A7oIrsWSH
nCr1MjZdWEcxzeUWjIFffHRiYmQjq+rtiokB8OjdZibyo7VGIHJQIgReXYhULSd8geR1kj9AE9lC
EQgiYehbTBA4TWL2EAxxUEP3SA9xnpIJQkrEkHzpumn292Vb+N4RiJTrRm0h5vRUGjlU96FXjxiL
mnwICFSf0OjbQ0AifNp1tLjTQs1P0AfUCso+HR8dfFL+RxSk6kFrLNDHXOTLixWS2LtbPXvwCHxc
1n7L1INUvhJcf2Fa5ftR1sMsjEsTD+eJXSA7pavUPRasb/l+ghr4omO/EvvFLyT0d53LkZUL31ak
2tFbd9iB0FIFxbo+elT+V6QedsvBr9w0OOBRBJlP0Z94x9kua5KRZFucumWx0oM/1Qt+GGmRTBQ2
6fhKC9ZyIgf70LvY9bFF+n2xfmvain/Mc0f/oXFKh6SJuuIRaHphDXulhvTzFKb1+0kxvCDJKg4B
UdRQ2S5zuVERaUVrMlA82c27oQGcdMIeOm1pAqE1YdLSJXvldWWNkk5Mbu3awBa56AtArGVgnJhs
jRWfFpJMMgpzV1bnw/z9USNdFd3lik48yZl57d0s9mjSkehLXENKgujBTb34Vnp98XXKTXo9LIp/
rLUzpDztCmU6okk90B3Ed/9tJOpEXSW+z5OvkzQMD1brS9JeaB1MB+5Fyn+/VDqNgm4SEkE6qWUH
rPeGhAq+A/LMaUM6ejiSHFz3NVYBJjs9nft1YT0qB6YMc28teNazeEdwI2z2qqiqp6bzO1CZOFoj
n7xVWGYhA/Rp0F9KT7ywV5gjrWL7pgSRQ47Q3JxgzOcpGSGwDGBRvUcEmzX7urDTcU/pguJxa7IA
MY8t+OBsarmy8Fmue0oFzmkx2NYXPTUnkuiJSsb2S+ZS5lyNlGMsDPVh9MPPlQVxwS8JbS3LF9zc
GOZrPETc8hd/7NcPs5u/uoE6prZ7JnTwoWjHGv2Y/cSIaw+w6GkoszMEju99wpAiRp39bgmy7Fqg
+t0hlf7okZm7W3Hn7EqrvWrTbrkksM46q/U2PeIrFymfhNeOWZe3gQpkrk6IYQlvn8ruqptU94Bs
Pd17eXmLRT5hVqdjkidJd2gmstcxo7gRHk5Q0KTQMnrjPo1VcrSadTl30PbepKWarualWQnqTVn4
oj7rqm5v0wHfV0HdfhOt07zIvhwNA9aOtjGQuItSLcGOmMQgxGYGmb2n/b+fAYV9Jc7VXfntPGtb
1Jj7YdXx8N4rBXWsDpd77YCC5PGm4ZXxQ05ADeyTQw7djdfCE/B651OYx+oKHdZ0Q9IlQ0f6K/op
aRL8Lg5SnJs2iBOLemoudTQPg/fSypIGCbTY2L7vADJAsfFy7HPztHyOfXEeL/57OUK+ybGMgyGl
15y6H4aAQOW8N+57mLJbiBHRp+dyEuq90rPAi9PLPXKz5WD3JJA40OlXw1cJbFgNjY9wHALzOrv7
ElPKZhHSjXghRGzzxa1TR8JsLuAJVPyHtccc4n4SvbBJkbbIoKQdX561qt9mbnN/i2yUwcsytO/w
cogvGd6H+WEol1kcYMd0yQGGPEntjQ37YZsDXyxm/Vb7ajzURPZex3QAMH6W/uOU2PoFL57/rZ8Y
4rZ1TmExpvWDQVV0ZwLaIdsrwuOW2WDZpgT+M5IUgQ3UnkYa/J79GiT6kwkrceeuooIdtJxRHhUH
UoisVysvx6s6JIKQOetTGrTdI0C2KYK8fuG0CIx2OW5klinCRt7NeXWetWEQ4Qxt79ph1sTOjB4x
w4SJnKFcfp0M4q52iYEtYN075INaDxhd+j32BEzt8E5QnIdes88xSB+EJ+aTRvgd2aiZv4G2CW6D
hkBMx25dDuxU76Wez0J7vSE0oMh2+GPVRevXHXbFWMpvfUo3P7IABzM/Bjb6Gbo20X6iq8loBuAK
6rAcjgsD/MM8EwKnXXGcYxRmnqtdotHL4rDEna/3AejYc4QXgikUAZYX8VryyjqNObajoB3JuGWf
jzH5S01vu3hbCVwLU/MQjzL/0NQ9Rv+kCZeL1sYBFsY2zkVmts8iH537AWXzVZARNAExVN5mIwiJ
SsX6PVaWqedLERDEqweHQGWq2xu99hnW34GHqtziTDy+aTvVNeNFA+f01Alv3st1JJ90Iftj5w+8
cpCC/DMykC6JiGO8Nk1EevPxOpoVSq8u+p56ZSDmoVdlhPts0buxHKsLIIP9DUVgF/ll2Udx40tu
HNEvlxTXVh8tY0EmDYbABzJzjCC1TLdtFMsiPcUNPlicOZBylonEuLLgg35cVze5oZu7jRPFQmhm
yAwGLEC9sGoMwXoxc5eOaeikVkQR2PAeLeo4TFSBu64qBIXy6hLw50srXg8Kmxb7EGKR7jKfgvwM
2ov/tXSIsrosyxjPP5KGBZZLzYqZ7KaWIBBRBhKzJzgrKhYGhAfav21/CNqa+iPI+eTp2nLuvdSq
TkzYCAtuVZok5AHqdcaObK/lcdUtjAhYDO7SsLDBm+c3jJnMhpuRVb87LKWs7PMZieDmxcx5FIIu
vZdYxca71vYaCMrWt6axwRAvrXMQfWhH/ehbRyHqktNIho8hNc43pARjeWrxJb9PqOoOhLzaN7OX
PY+CeBaSqG40oATsqanDR5qyLFJJ0Klo1kxKmcQ25rSZ1EbMrSlIgGSk4CKJJDTPaz5iIrJBcZ7M
vORHw0eWVLkOM+EUNHzHW/avhPdZUEm2hVbS8EgTR51XqXNdrdkjcVDeRZpgVq1EdpAUPxdF2qhr
ZbfJ1WRV4weIBkF18tZ1hBhbpmdJjFtqyruqxUiO/gILje5v4Ss1DJjJNuTlcW8h8QTyIBus2cfO
TjCjocy80l4v3/mG8DvLR4NhUdoRXGIT76GT5JYdFQFRdUeSKJf4zDLclp3NeO8mK63Hrunrk1CL
87V1yuXBF3nKrsRld+Tj/duVkHwuBesTOb1e0By5Ag/MGux2T9ppoIgigjd7XMO89NBQkAaxS8j5
YAPZ+NU5pSFJZagEsl3t1+CFs/SKwMWvLiqIc7Yu116FqGRniinJd1WtpzOlrcdqwf+qHWt6x0zS
vgWiUR16HGGY2MwXadrypiEO5AZpp3nhyXqg04Ztd3FI61J4Fq6mOZQXQHkgRqbTe6Yj52rWlo6W
OuHakuRL4E9FBqeu6mekh9t30zYnUn7AJaSOs97FasvhdcUKtww/xJlIRhlh5K6jqirdR4oHfT8U
Y2XtOmxvhkCigXl/1sXFfAp7k9wHpQy3+JspeVckMcTkrbL/xJcx5aD4agPWUiqpkgJDTQ2z5ATp
SBWfB51sn+amJcc6M0P1EUmEzWV1BzcCUBt/SPA9wwKRMd4sVSp5aBxtrlBUjQdJKtpHp1pss8MH
GuhoKstuP4/20+YL/UAwY2ciptWfUZd8pMPkHQlLIucrrjM81qCdECyRsDdTRx4DjAJ6iltKdHDu
3Bhl2g0IwvdHlvY9zKf5m560PsOp/NhvWRtRYMVWxkxt4kOaKwxfFTXHtybsNoJLmi/9dVeaxny0
u654SX3wOfSBq+dEAdgZkhBbuMAbjuUgDb4os8SHqpMdf2YdbGdgHu0vx2SyEfOqqrRvYsGavA90
/U1mid41TmJdS2UF5QWQCOuuLba9Az7S5Tnw3ZJqnCLiXVyG8XSir1aVh3Je/I9kZvVsK6juPtlB
4u2zcim+ocvISRQOlofZn+wPwmkIA6dhNB+QzYbFDuVDkeBUrYmPtRzAJGtWBTfdklXprhnEZZyK
MT6m5EuFnKurkPcFuD2abLX2TWUBFQrXVFF8cjmwdPbDAsbH9G6INZu7H5Wa+FOMaK45ev4qCFCb
JkIfllEOD2OQUOqjbJcXfa/ko5duWr50bOXEih2M3aEfbZ/7iXak2k8rmC6FeTs58oAUM0kRZXnt
yhxiArS+Ko86qG+fR0FFGemmq2/jJZCGqRDSSIonx8n25bos035GSPVVI0oc9hinJMa3mTYKhIOx
vM9Cu6AIbWx3BEhjz0Dk8DYmB1YP8EeqDfr3s8nASLp4kqtINRN2L2DkzisRY+RSrf0ALcjvVSt3
BFukxBvlhY1x3UxkDDaUAxhrWq8+0VLI0Q/26EAOhVLNa8yceEYVWG6xi/SbrvHaBVfZsrANzjLF
qk5E/HQbijV39ijVnVsLQ7jZ+eGIBGhuO7YS1HJmuApNYrqzis3RGtHrZVfoZmxO0njy7qciZ4uC
+xWVWYfJEv2DN65PNGymYd/PPbm63PFqD2rETEeFDonrOvnJTcsHfD3VBlk8OxmTUrl3odpl2YxS
p1rxrNJeUgXTRMy3Y+SRPALndmgFq4q3JNU5NAZIq2tGG4bq0fGvaqx7IX0oNd4lfKosGjGGDZ7H
UouOUpG8Rg1aKOuyLRaVHRSCvGbXpXV3Twa0NDtpLDpVyhThl8mhdbsbPc3Gg9bfREdbFNrfh7Vs
buzM5qOJNoQVSYqwLnetpluxzzEYpZRYU/kJskLLAmqmcorMNPqvZMpvcbhI53Z9E2bWwSn8SUHt
qUc/EsJerj1IKQ40b9ESM6DWMsqdMfnCX5SvdYo8ZRdPffLsu0Pw2guzQiAqK9KNrbKF7Aqgdjkt
YZ6y8Vt66REJwEAQL7zbEgcsZ3q22OsHEfWgcjWhd0o8AdMDJdJIy/bPZFuR+qkxv4Eysj36Drk9
Llf+0DrD1gSjuxE3azId6GxNNwly0SBC+GIQXoaWRQApiVD0q/3SAHOgKuK1r8ACnUCWh+15NbaJ
T8ev8O7SXGpxjmuhIEttInjMxzsDIsq0kMmd2srVrfIzQZIqza3ikA01MynwQ1tCm5tKm2h5uXxS
Svsf+c3hBx0sIKJbVyQyMjrsuguCq/lZ2LXIDTSk1HmXaAxzkMn54D3ZbcqufmAb+wQ42QK+ECOD
3rsk1X0IMnfhTyVIKzCrO8MC2Teb2qgI3fFB2x1+bxkOlfdlCRBQvAssMEDXVL2i3WVwzr8ZZ3Q0
mc4TuIAZoZx3NTS0yKEw+XVgdoLWl7dv+9TuT3HdupewiQSHIMYHdt1KrNErVarVB4RQZ36/RjI2
ymlvk1zCjrwM8fiWfDPxIs31wZ5gJBS7yWeMOJyh7sslAc2+2sLR69ovcNtNYOOWaCb3s74N+Bhj
IaDtzm66ydmyuzao+X2x+UcOS7jmmPrHANVHJajt95WNinrfdLYA1VH3ZfkIRqQbdrXD/vyU5O2k
ojEkFXrPyLB3Iklfr0HgZQfTPs/bkYqbxZpfPkCCARVVaHXRY8lxyCatkq0VvuL5uyzxzbWHeJOE
PU1N66znyPiCjM4jW809PAQ61K5FXvyhtBDYlrsubrpw73mTPKViFvXj4GUz9QdWQc3jn1UuvBy7
Tp87f05X3O6QUw5t4zT1Z74jo7gk5aR+mZykzeiqaPZpaDkZutASRsAg+oTtPZrLXuD36ANQvl0u
kkd6B138Lh+DkmK3XkJzqITdgs9h32PtTM4cnzbBlLTfcq8HsqS6oPIPjSlF+AwRkEFqjqiN+sr3
KtTT/KL0QlbZ+JhltEcieCEeiQ98FvXesrIBWtyyrOJiKmMPjqLadls3a7phZ4MkDgZ6V753L/wG
zkUOU/DbMPn2+8brZL2b9AKYMS5i8+gSPeBd4qO19Sl2TBVeeRmNGxa1VF1YviCwXk+TmqJ+wkNw
O+Z18p6+L6b/XWp6yzqiK3RrvpVBEvJMEUNxSFKku1irkMw8IRi2kyvPn7zx1qOnkJ+kii3IeZbn
50Qzy+UzSDkw/DxKtqRlhkLg4CWZes3m0aHjTG8jBD4Y8LnY4eSX3n7iObEvCBxogWRKlbd8/nNK
7NmRTMPtIYM2WYsqANmUCF1FRZyY8qzhlRyOsSmbCk1ua14puzUJgVM8hnd6NgK5YZU08SFpHNvs
0XWQUJmDECNquAWDArG7VKJ4cUmcWSh0FkF2fJNYPQvsximCfzNXEfPz9P9xdx7LdSPrln6XnqMC
LmEmPdje0lMUNUFIFAkggYRLJNzT32+fU6dv1e2Ia3rYUZNSFMXaJEz+Zq1vPUfLjbGFvBZOESFD
XQcdom2yT/RFNyV37elntINYifw5dJ4XH/LpKqwB6S0pDJt9XQVgVXqRhnrvLirs121IRsbGqWHo
rBZxS2xF4Vlskgro31k7y+KvtL14D8pv/Ocy8MNi7djK/I5TREznhc0ZkbKytR4abxg5f8lpeSan
fP4p3KyW1zlb0i/PBm27IpaksZ6SKAqeLFSH/LVex/H77JER8cA4dXyeY7cNTk0UtMsZ30iTHoaZ
HvJirMwvdmVv1/Ee37apOVbKZZTbDi+4uG+LvHye0nBwdtqbbahVNxl3fBsJ0UyD7ItlYn4zI6MD
X7psifZTx4AE6qRxqrskMymtPHfasBblQjhlViHNX2vu7vtFJ90ddRj4DziBXbVvmyrCmGvPAcrl
RnLCoxUS77mXW2Rkp7SyWwcMBwJaWlmeyVYmH5Qu5owXoGtWC5Sb+RR1XTbsppSA9bSNOZnjyqZ+
tHrimovW8usNloql21ZtWry2WubZHmgx/gFlbIupb5WVTHMcKLgF2rbfTTrpeZ1mdpKvsYqKvN74
QWJVZ96phXtHV8xWxGZU2/OgO95O9JP6stP4lutOGGbJbblU3q5zbUKtSTpQzrGYZVnuhIEUvg5g
kDTpii9XpI4uJR81aNJwERevkhT9sh/CCd8hoIb1VLcQYcM8b+vnyjjluO0gtLL/mBPPgIYYuwX9
eZV+V1WEESTGt4IrkFt1OOMxoM0OmUD40ElFUdKWG10iURXyRzwtjYOWvYp/KGWoXWxCALNt37Ev
oTyDEVvy0GF4uEuh11ADwzuxzz22QfBU/hJ8CoLFm3XNn+WGMFrTX4veTCGZr15rb+0sVKd+Zme6
8WwPP4Na5JlFXsEOTRf2WUm/4ZEfp/Yd2ktIAz0wt6YsHLNXB7ZHdRdn7K3ZDxTznkvC9ibhpg22
DpNDMkYtvRzyvgxY5Se1mCGyEku6NUqFBFLzg1Bde76WK4rhjkgekTXZqZ2Ep/ZLnVQSkB5Qqv0E
igsg7OIw9R/thg5acybidYMQ9sMdFRtgdh+M2Zn2MEdhxWnhQjXl8lqTNGOfYlwE48lPaECPSxRS
HaZwFLotHBkTbQmsb+Tptv9G9EmK+9oPaqZ9kx3C3LE1wM5t1pN4txX+qJ3VACfpMJZj9WlrFzVj
hpxzoUzKJLyppsH8AfqxPowipULumnkiEdpmvczpwBUbQLrVB+LhfEapgiJ7V7O71TypLQV4Uvkz
EcUkzVtrXnL296RNbikyRBinJ8Wq+9ccp1OxBTVSM9DS/a3+YgqjtmS9BM4Vt4Ld7FCwwgntOHuf
3GCsInCTVG4ba26rAF6Ll8WrPOZlzunfeONDOTTckUBaWuedXa370qFBf/LsxIoPwSKQ+GssQRYn
1iLqTS8L1T91VDjszRJlfS5zUPkHAB3iWFat+42ipBCbkmNdbeC5J68YBOZiw+/61pAuBS+HW86W
Wfde4s/bqHDn5GCmAcYSritHHZnS1wwLI+Kd9KHgfnsL2b7P6OEZIm0RdeC56O0S+o8qnax4znEn
s+IPKncE4BaIpdstYyDKn/iyk/5RkMxzSXI6kYvBSI4pykNPA0rNzacbClr8qIrJ6Te3YjI5to3P
CqGlhhx2LmTl4FnILr43rhjGben6+glAJfa0sCkbqDJlA7mPfWPjsbkOxhfsTPO4z+xeiFNn+RGJ
yagDYyy+Ix+R8maGXu1Bv9uBl8GFgI9lbO6LFlzVbknp5O+GUs3ThmwJvFgsSDyJOwEU8NZYk8PI
FZh+DQCpAopfJl24J8Fdtz+atiCLkCRsJhJg/RjofEcSoH/gJwnNmt8jC3sZ1jcylGmJ906k/5Hi
L3pZuHqERaLWt/yLCHhmt44Ow7u5TAEzxcFcM9ElbQGxjEiU2eeEnnnHuqDDZ7MvmABtvXkE9U+B
Hf5qI7+Q7EsBma6mSYGZE6Wsf6YWOUmHCsVPvJ7Lxsj9wEnantzSYiy+tMgiT0uKP+9H4mTauViZ
MGJmYpeQAuc3wJC/hYvLkPiCwHiaNn4DsP9bmCkqkVU8plNfrmQ0aH89hor+y3FzNZ6zZVbER+OR
MjtAueC2m6l2hxPmOa/dhmbJxkPAmYZ3Rxe++5mABIIql3mYGgVYennUPeO4NRBG+eGVIwtS6EoC
qfIUdMF5pFj7XYix7DZ5C/B9VbadCB/Nki/iGVjvSGx0cKN0shYoPgckEh7rCPqwE7Br97PvLO83
C05mMB3QzvaASsU0e4ZZnQHiu4S4VYQYT93UueZpdIfpndVfVm5hrSaQU4ehZYRvZ/6XLgrLuuOR
Kl/1NNivmQjGH2Gfi4ee3ouydjDNL8RMMEBHLwRHNwqhHgcoKzemfjuyH4DIlW1CksnIRsYhg6TI
daavoJM3mnZth/ooU+GO22piL36V9Ot8YV0CDmGz4f+gDGPeUMNaVhdGnRROyG2gafEwq++kZfGv
Fl0f0usu8thFESGRsYrAGGOvC9J08q3DLzy44GqT0Q4Es9NdkUdmwASFB8sW6hSzUW/KYRYhiNbp
ulVG8/5ri4V0JddIA9NC+OW2YepPSq3nIlEizKJfR6OXynVguV5FTR3yGiYVLg0PdpoW9LMCVCjx
9O0UX1BtB84mLQjXOVA0J98ZNJDorAtgx9sAQeHvQIBu0Lxaalpjkrm2cGw1FChkXT+1cloyfvF0
tisLLnoH2XwU7XwoY+MuZ53VRX/j6VFOWEFXsySdB0InMMkoxGR+OLrnpUx8JvZjU59TRuxqY/uD
/xRbgCiw18XVmasv47WVpZzbRTL2v/NCw8+tHWra1dRWS7Mu8xjuHjHwubWucsaDhKxTha+XslV8
aqo5RlgL1+ksfYe6t3LzBCm+4W8fM3DRYm9VLDPXpWua+6C3l2Adoj+M+PZF6WwcCXAW12XRhngA
I/b5kITay0i0RruxozL7iEI9KcppU7yFeqbK70qN5VNLtppr2Un3ClTT+iA8uH1FGwEGN/GL8svx
Ucvs+jZiUDdOgkumxTzfgUSI3XskuMyh+VgEhAB7LFYoAnS+coUVPEwDFeCmqurxh2Ec4a4jKqen
vhlLsarDqE0ZrHtuQxKJEoAyaXgehrQK7np2l9+4jdHFjHKsaQTTqb3ZYzOaLEZZ3gv+pxqLIfvf
iFd7P9JiB3X14MX9xOCqjG4lTYlocNUG9vA9ofuvofg1WNrYR+j7DCPehD6s4AZzicnZ5YE/f9jC
FY+hV3jvrShZ10grofiJmbHeF8vU+Ns0rX4y0QyPxWim+W3IIvFzxCj3GTIDxXFX9zidjE08V1OW
7pM9hWV2XzWtxejQ8HBtJAO3D4gchbfpIGzRcqYq+CCgvLYeutjrnVXhoIY6YPIMviLspmpteUrv
YNo0iKCWoaYMm938Gkw5g3rNqyGmgcS6djI5ITQ/Au3hbLQTCa0ibQqIA7LWbM5Vkehx5bQwZh/b
xbLD+wmQL1+DWZENs0iAnyhAye6FxUm4bJxCw85vQFDwrPrkZVDHN+IaFQJzcJoD31yhKqbI6JY+
/3J5hLFG0izqDSqZvtmh64qsY1djO1zPOmc8o1J/iDYQDu2DpP0e1o1isnUVEB3xFFR5vHZl6F4y
SeLpbo4z96FWjv0VO0Uf80KdJVcq1fVVwKTnTQDY6UuoonglFYDXO4RZ/ZvjzKCmsLAwrHp/HJdt
LxanQm7Qy+4FKLRfQ+ERKRZMv5TtZblNoL/yXNr5Rxu1ebFVKiu6de/XU7EuVZz/Yj2qFLtzPH7H
OqUCXoXlgPgqi6f5epvR9BtlRnltET9JZKZ2nb+6JsioDnQmln2In9P9QF0wGOLsg3l54zvOZKjY
E21OUodMPVmMEI61jBWynLqOFHoVGHo7kOeR2Fhl2c9q3Ss9+wd+DmaBg2gigN5xODH514CzT0qk
tBog4LvWA9ca889K+4mEEdhlPBDM99i/sbXJzFrYzO6RKSTBG1gKJd5jIvKWiy5I1UVrEYptKNH5
YB+tRtINwbjmxAeivnrWbtWfdQJPdFMQTsDIuDG3aGtjyfTA2k8UGzsM5uKwcJ/BtMsnq9xg5EK4
6gcwaldgkoaE5KvULin6K6iorUcdSqcm3TRbjzPz6YaRL6M06IEpBd+PtgyX5TDEqd19G2wgzPdU
OPiwJCeZ+pALfO+T6hzRXa1ygix6ncu8ZgPqFPXUJHRmdbRsRDqk7DeLsnG3ET17dFHEhaQHhHp1
dbGIq2CUIvRcJ2CgrJ7wHdMjG6RUijDTNIFtQdKFI5ECzqTwg4hLLGXKIVmIgffejj2dxP/Yj3Mu
qCKsqkZkEXDJPjK/lf0JIqTWkMunER5q2k3VB7XI0O26Scj3loiyYmdIxOgOEzfIixqQimx6VlBM
7K2p+2kvVVo+4E6Nw+2IWEedY1JuFYq4cWT6H/gTfLN67MbvOUxrc50rtzYH9H6AFKtxSVCaTnlt
u/u5sMV3mabel+YuVusWFO+0SWu3vC0lByLrua6aHY/NedjxsrLa8qnhUQRzjKp23EwLPIqLzaH9
xu07dfuEJctnGag8OTu6H9Bmzrpi9FvS8B2hTgDM5GcMIh4pJDXQC3yf3DmfLvOnmtLI38A0C6N1
hgA6szlEbJb+lmo4P/KB++TOhx4r6WqT/g0hG8I3Txasw4lKzdMDFNGIsazF1eXskMpgzyX4BenS
0gRoKTLcrQw6quEEAjuI0jXOtlAfFrcRFhXwkFfhI6oUxVhi8b2PhLmv3NrS923mOxW/YEYZab5N
skqjgrWrQiAhLVF1NRtpo/Ha+eEQfs9yD4mCVIgBdm2BN51BdNAMJ1HG1bwL0jqsdz2jEnUi3kBW
h8Tnx9k0qig57K1CjhtnmnXMgM5ICALpNMd6G4vZMvuwxzBwRlbY2Ots6Qn7UMFcIRByDavLPu3G
eJ/EyKvegeNQwdD/zN0Bl7ednRFnV+4mA8/fsDnJl3TLfilatqgdFbXRzMRzpTIa9Xtj94FHDFtj
2wi9+k5fSVJAF8mltuV5ckfyv1oksrxm8HmOzzwNhfNiu9NtQQnw1abYWKzHxG2a4OJYiQ0qsVta
fKgRh9mxtToc1gEnugU9McIJRepDxKOXM9BSXvU9Cbq0Pdd0pwxwgDQXj42bzDmdnMcMqHYBTbxp
vTCnR/+e6p+WZEv4UDRJrb8R0ps6l9iVM+bFuJmg+jo1YP/fOURAQ7pmxkDcoR5TjKnd0Z/Y941V
VT3qsXbMm0m90K2wf/hA0Vewhfpl6/hFod8DxooUeSztYVziii2JZFoocrj7R8cJv4+oTgKKwKZO
9Ibkhca8cP/bA/QSu4z7AWrp5Ko7H/dCSeRDiSDIysycIhpi/Dhs4hxKw1HCYU5Pcxmi5pgbrNNI
Irsg+l3ncPrfSAOyraMJ6MMel76bka+0SZE598tI4iYKEQAL73VfOO61sfObxX7JQ9j8yMVRyd+y
ldgBl4Vc+vlcp0FaFGe/TjW5jENcQttCGW8l3YZ0o6zYN76yyjumbF19YWUp8rcgREZzzutMz/ej
rlHsVSqu49vR517UYhOvoUGxH3O4pe0qYEiKCDGWEiYoxNMDDTCLw5wqDiVIh1gRVwNqwZVNV/RR
9g26QfCpLcM2Zr/kgPg0wf3AfzgbmwbLCg+UhmmIgkkgDUj2PXhtf9onI9Vq8xzLnNHTURpZierA
IsRV3c/IzmueyKJEtTifo8bBGrDAaTGPg20bl1mSUGXYfxuYtXisiFQhm/lDaTAT3o5XW2D3J38a
sjbajVPPmIwDTABkgYtBcMYOoF3mIHvIZ11uBzUHCEGbBmROyuBMoAfQOkpb3p4u+0BO47QjQqGU
mZr1pp7I8gLq0Q9pnG9H29PBU5IkmexWrDgjTx8RiInpofRcm6Ni4LPFz16QJ+OhY7FCpBiUE+ai
IO47ciR0tO9rT35rC8MaOLdT+3H0FvWV44oh1laO4pNjbfApSdvoLSQm5keMSNesGmTFL9JE8X6y
naU7KNcqfjhdK95IPIu/Z7rKBgwxiszGXZdRGqyGXkzQKhjT42LJa6I3Krbb/w9+/P8eoOo/de3f
/P8fdTN3qKl7fOV/8gBubKi//eHG+e3nR/PZzU+f2pT9vyzot6/87/7HP2lTL3MDbeqjRkVz+24p
0Jm/QqcwY/7FYHX7/n+jVF3rqv+sPtOu/r/+0p+kKvsPT7ixZ9vBLfkEdOi//PhO9Id/C1qNBXBH
hrc3MOuffnzf+0OICFwry2/fi4nk/Hc/vvNHJGzgiBETR1x//zNSFV//d7uWC0ndjUh7dlzyXr3g
P7IWLWG5wnjoB0pvoN3SNVzStRl6/yYLnhD/TH0z/fC5Hi4JCmSoYb1mmsCyoOzTQ+m4EinSjPFj
UI2LozSNgovWvV62Mp979o80DC++ixBjpYIu/F14iM/X7F3j8sLGnwaxREC5ad2yXfu9332G/uSC
d8bQu1NzL1hIMMpgVpexVgcUNNz7lY+oDaHQzRTjyPm1nAQSgpww2JVp2yXbo6tl0DEsbJr9sfFe
lbLQIlW5mcTapkxmQzp1P2YwClffSyN08zrUr57PihAxBtyrdZj4CYqFprYkfcQC3IJ1NOEsjkBX
wQaNHsizvMfa8/1PzBMEEjk0tCe/tXLJDAHB+oaCOXrvp56+ksaw7oF4IV3ZVCPt44ohEbmkeDdP
kd005q6cezfah8glD8BEURUC2gFe789u+kLge3rKbbNMK12W7MnCwlN3bLoDlnT8ut+tshecsJ7b
oxWa63NIOsy8akwNVKePZdNum7jeOqPbzOtWorBDWwMQgN+NOzzYUcO5Xfvt8NpCC6EzQl5AMAiV
JfNQ+mcY6yHujhX2kuKrMMK/ovIt7tPB936Jynhmr1QksE3VlBib2qi4u86pck4uAyXJ5TXOIVbO
PzqJ6bGmiTTbCu340S0chBmk+OFg4TTVD1WNZDg2bNN4VcL3tPz8Dbl9/C1we1tsb+PaU2gMI0gG
MexjW2JzZrYa8VMIePwbN3hJnMWAuIAuoRjKrZWQX0zkgmjiDanvXXdXTFX3wFm8nHnHRwyCOXDM
xufmi45W2DjflEtPbBAfpGCHxyBlidFSVaYkulF6WOlPZldGbhDsOq9+YA0/ASn7y0ZPPeVj2RIy
xr7c7wM24rezr5ljtHGIP7t3274Jihe2Q9e0sHS2TiuvuwGBi/6pwAp1HeUMrCuNffa/VZQpwrgQ
nB1VFSChynGJcXSbhfWyFZniQcdV2KyjcKr0inuoJuP1H+Ky3oUnwJCktlh2W9gJV8LiVbJSmDbv
ospCHeSg5rr35VBbbPLHodu0k51/Zi6k/iMV/HBlr5SebmyRQ8iA5iZ86yu1qYu5gyLle81R1yFG
G6EcWa1xE+EscVhwCIxY3nVORnuTxu30GI6RZkk6thY3Zu4rsb4VrI/I3OyKSChruihPMiDN2FLm
rHVix3/p2R13K96i5JD947385xHxgK8irat/skj+eoT89UT53/9/HlEQqf+zI+rys9Z/PZz+8eX/
PJwAFf0RwHILbIczKCBN9f8cTrYNLBHkwY2ugNk7xMb75+Hkun8IqB8RkJN/ohJxRf8Ji3G8P2Lk
YzilCei58Wei//Wvk/lvFyj9rP/8819JKn93X1s42sPbPzeCzV9d17x08xiCdnz0l3u0mdr+LyzQ
wA7+fur9+7f+Dy7yIkursTNWybKC56ZxDTp7gnojXKfFsu28zH2q41LcOdqOr46UIGnyiuArd6Ff
VfmSM5NnIdkjy8LTs/IaAj83S+fNuzCsq12DgntZ2ZPwTzNAh0/GmfODdkom/3qOsrc+ATJme/Fw
v/R98xCpdHz12oUY6DHo3iUxht9aSLXPURv1nwt2tc2I8y1Fj+Y1j9Lq4+eoX2C62mr8jiVguqcN
JEBlMcl7ixyG9BLBhmiicbARiOXFlyYG4ykPLG9da8d7FsK0v2L2eps670egkcp2SABAdrAKtK76
g9sSnrAo5GJEvYruqPCRMJJmzbNdRJKsSyY1xUaBE3/rbaSstsa0upkLFe+IqmEngr7vV9XEZhvT
SBKhaPL2KC0n3+pgVsQjY7vUDJ9/T4sqNiaZchpd2hs/5u2y0ugjDrA+gkNr6RaXXuywaOj8q3Kl
PMdkzqebcvLST1AH408/XVS2HuIYQUMRTnc3shH6K1STd4D1EoIGiMzG3uJu475NrmhYyXsjD+4+
aBHf4Fydp4+R1ea7yX1EWr1cHkCxFVvGoOIJhxfwTnya73mTu8+hzGKDwkBEh3geEsbJiMhm+kTF
gi0kCc+y5+2UWwWJ51XLbNSJ1JEPJMiTdJ31xO/2hKslPOQYNeDeOr3+cq25YYKvtfOCJjJ6JXcK
jaZbanYWXMH02RiR7BO3CA5D4bJOsX2LoMqhGHaKB+QF6SmH+KwG7wF4krnmzcRYZPGo/KMq189F
HlpADKP8wI8gz51X2BfDVLPcLKJU/to0yBpgIdv3Asj0bRoYgYy0rDH5QmLYk/ju2Ht/QMOxy3VU
HEyUsbqN+vERH0LHKz4jra8KzCrgPW+vSeRJXpd6btdjxWwVCkF14Cj2v4HzTh9q4+Y/oDJmV0H2
9b1LSqpmD6iLw1Qad5fAJGFZgfvpNQim6NeotalWPZObDWE6zTWdi+xrEDmAPeiQSFWaxcZC3Nbh
w2wm6zj3yM8SkyLRhcmNFLQMfivtZ4+mI/KuyVS+Z4FGqECk2l86zPyzlE2CrFDgBenK9nGI+eDK
isCZMkMh5yy2YpwL8Od2IfrEg8NwkykVP9/vyO/0UVnor1Y41ft21bmhs2nQMKBoqxiXEDIcNmSg
AKiXG9zlGA8gom7mJR9/gKxMv9u4cy80xZCFiYd6zW0UNCjM1L2MMHvWmAPeerfyX2M9pyRkLubn
gDfDYaoV6F3Ab+Y0LKn9LLgfH1qXCFhvCBVFFLSRY98ODVtMMt1qlAjbNrbt57Shkwyrybn3Z+W1
54YoRT5U1LdPFvbbnSiNdUVhTjrjYCvwiFk1xD7yK1FjbWXq+kDCc3jmVmDU1/B8BbM3PbooTrE9
FrH37qgQaTeyQpf/w4C3oRSJOfIdeaQQW7wHszW9JhYjsckz04tpQi4ea801VdoUrAy17U0rSXxe
PkdsMG1DghD+9bYovO82iTnfU79w9nk3abUauk4cDauT3RRkuKFDpc/+pMKdaEZKEJmVp1Ba6KVy
OX6Pqek3DiKfHaNuyqBhscbzzNiJV6M0w1MPiIZwdqq3FSeR/bxMtv0yewGLEOBkLbYvh0EHLojw
WGbMwqm1wulBIhS86Kzj0yC8SD+z2ZJfHpmA/aYkuojCMyjMyp8mZ58q2TxO+YJ/wF6i7gn9pNi0
uZvuh1Tqe+lY+hF0w3DszdwfKrOQEmWs/B4LrriCpox3VJnDGyL+aDUvaTM/ek6qsclis8ewPrm1
jQSezRMzKZ0kO1QkfrdWddKtQVzWzSoStfwpHHfoGKonKPqJhLzPOx8Dj6qki/iLtcanldcBxrR0
bvZLXjSMfUvZPRKW0h3byRfPk5yGw+BbEajVciZPyHff6BlmeMKTKl/Hwh4uC2LJH7NVLjvUEfZ6
cGbvnjUJ2+xxSJdLzIvgsffKm6Q+73ZcWlT/Y/FE8fEjz2fvbg6LGfQVLnjK5EF8BZacdvAhip0j
VfySVAGoGx+OJhLM4mwHeGo2seE10wyd/GiabDz2LKlICJDqPWNm9+qOgT6lBtrCVqK+e8mKYnzI
2kwfBz0vv3AUWBtD2t7VTBWWFurQClNmig+RI288O6hu9vTwEy/gPOZhTW8t6NSRAxTlbw6F03Zo
u/Z5FGH8K3NppJlByuxV+QV0xtZiv8vLLL30cz1c7FYtn4Ovw3hlp8lyTbsw3hisKxt7TIb3evIs
ogVV825F/bwdcUhAKMgJg7ck+hBIV6RsdsJGKowLWOGPqsZ7ljAJZczYxHe1RqwfB4N9uYnUjwNT
K74Qz56rB4/1BPF+nk10rxVnwTsKfQyh8YKyPIbkvwrsGRcvk4iRyD9vmfZxq6LHJspzDrECDVBj
smM0du7Rs7ryeYQUeYXd7J9Q/IQYIOeWITUHD9blrEcZh49wG6aVQ2qTl0AfUEH2XQ+MX7wxRPgy
J1A5eMlUxdmpRi+hb2jiJ9F78tEfnOqFd3O7R9GG92kigRL6wAx/I3FidO/s0UkkFHVtnxNkF1dh
h95Jww24hDPKqcRC9EQ9hAkm6fv4ClcT5wlxQ8MqFHVy7yZCnoSW/QeyRMRzUb5tCdfI8d0XGE9j
E7xlkxw+yHnzron2/ctClYtbuWQmrAbHW6iBkumAGhDZhqs+MQ6x0E+M3lpFwYCPv/IUF3JI1yxo
a4btUfwEZ0XexsdiWzRwi0B7qPu2U+Fp1jBBuaoIccBDBD/8lDBjM/VoJMhfRDjE1gNmje7eSE2S
oPYC+8yDu+yrVBJEmc3ZqZex81UD40PPXMfg3JwQIu/UdOYyBCGW6gCh23s14Yys/Traob8kUTed
0yuzhOQQlgjDWJB718mJ9bHPBl1CQQ7lmrCdEW1aMJMzxraxPJVCWDxvBu8SHizQOX7nfJsh6F28
zpmeWjl6x6LR/psgtRzLi9s8IocVh7iG7rEXjW29sUrsKTkss+xRA8f7jHfHw4RL+olxULFD8Thk
K+7p9hkgbLqp/Qx7c6OxO4um9VP847LcJI3fk4AdDD/70YE1pYa7jhJjzxssuRFTzUgh6fk71HPO
kVd08jYBLv9GhkD0Yus4fRmTMb8QC9b/YDnZbsegEkecNnS0RRN8JtFAUeLrN0A226XBX1yzEtg0
eZmINYVm+JRrV+wHbtRTlPcs3ezOkHdNyjlxE8a6iwSPwzZ1yXEbtEjWWAjNq1zg7Kw1Xf1LBXHw
MfeS4kMULgMFmBUoU5ciYZPpLo/QENR2xG1yF7lV/FUsqiWdkQXkhDhZsXQSQU94M4RkBJkjp/2q
zlRw6hP03iuQQ0yug2qcdzjBhm/uENbf7BqrAPETeL1o6UBxLJFsPjorSK5lO0uA713ACl4n7nxw
GZs/LFWrLkSClAhvBwQnda8HmMNOf+v2repQ5ez3wbzPOPIxHBwWY7qNqWR0h+plPKMYC1gLoFre
Z27iJIyR4IYkrNA9lsNZ8BLV0XBuKhGdm+72E4WtCtfOTLuDkyr9hSK4e7jN3m7xLsFvWRr/OSNu
8DAp1Csg2TMmF0TpqUfoPvld4S/hGs0dtxM4KHjvKY+qN1bhC3UVznSso9eK6QYaMmT7l9EgBKkG
l6UoTsphPwVk8UIAqPEheZTEWzdC4MP/Rdu/ASxF65bhob0KoT/u5nFRlwah0t5yKrKc8cwEa+jx
wTY23vLixHl61MQIP4g5hOeeu/Vjp0Z4UXHE/mm0R3IVk440kqFlCTkY3Z48evQDmOH8TFY1uKnQ
ra1D0jk1cz8LXz9t2roWMr3EFrAAd7Dcr9Dkel8HXvs9bwQC5x5kVFMk7m8SW3kO/UrcQZkHFsxr
c162w9SoS1hM4x7/sXnLomziqO7S0whj7KEzunnGcJljeOjbDBGbmDaFT9AP78X0t1tL75u7OBK0
2+zODl3IlBGaSb5xplDtrcmGZQWF9LUnJiiJt7oToO01GhdQ2y5x89L1rkbqeO9D+lkDNZnhSi9x
ujNS0IJ6tnNTkPXed8dpiSv3herWCD1mZLEhRudkKN6RCtXfEKZxwEnf9lawqQNYJwJpPEWdwABr
R3grVfiJo4jIbdDia/Ze1d2SOssZLojNVZ5wi0l3ZGuKy/AFwTyeSfpWsV+iIf5qEKP2q+kmho/Z
a7+5IAiY98Yd8qdZVC/dEI9HEyfxa1K7IV2p7BlARohjeT3chGyo1BO2pMIgpsG+t0JZ7TzM2g4/
UD3hcC4c2CaCSvcOXA3u2zFo1EOpkSKlOMnHll/ZSnAnUXBPqv/mqTz6laLM6M79TIr2ekD2zN41
DX4S5lISMO64D8SohS9VL1mx482INgWf4kaP4JWul8Rccrco0BP2FBbWBGQ+65f06gJlJhUxEBdh
QgppzvJNIeP8Dmhh8A41R/506pJJbCGCJ+iN6QaOfeciwkjF0dNR+UCqpr0vkEn8jhzl7RqXMmMV
VcN3g0pDeYthe9r1HiHggJAQyrnJa1yn7ZUM9PCKqNy+a1he7ch5CO9dYXFXFF3s38+eQWvUQd1a
att5JU2o209IqOCZGf1MqLd9wYIyYYyqZbu2SJ++jm5Xndzw39g7k+TIsSzLbiUkxwUX9M0gBwWo
QnsllVQqmwmELfq+x45yHbWxOjD3SKfRPMzSc1QpUiIuIe5hRkIb4P/337v3XJwyKqmkSR+TWRmB
JpS5T6ONluM61KrBejeQ3D+BkqF5ylDAx5LQKWfPqmsintP4Ft4X9jXNwn6pSZ07IZ+4KEBhPiC3
1avGN4LjSDapoxvlnBagpU89+ZdsPdT+tlAX6U5nh1+YzG8d6oFkjwwjAs4T9AhoJ4tsvy6dwMER
jD1wCIA4Tl94xKvnxzuZl7JSB7F1rdBSLvSYiHAPfWFN4XxmUD7dmlmpwlZrazfrsvKQsf7Nm3rr
VhX1IruPUWw6axpRtwF+GCelc3w0ukfcRmyFcJ+wWkbVo6HBLlqqldw+BowO7bAUxAe6DRxXs2a+
980BVlBpZA9t7d3mrdFh4ZXGAynSnPrY8+hj4y9a17qA6VvIDHooOomiKGIkYXoxjPiuFoHXCwoR
AG6jt8IJtphwyPO6uO8UqX6PhEx9C4giwFXa1diCc9FzRfaq5YjL2hGx2DGPhZU8FuPE4cQiTKAO
sCqwZFAVzO9bTbtiN4so2AusZI3hVzhoiNmIAc4sUD8TLoVRzvUn5AMeEjnmV2TMxVRuVbrKEeO4
/iDkx6bUk1UUte2hTrvk2DF0HRZKL4IR8MR8cidsx7WNzBk1limWxXWNSgdpbWrWayoTact5nIIL
mEd62yix/xjEOQ2esukWPFTZTdIZ1pvB/A7hDZ6LPf5ONC5VQfAUXTllwMKVmPx8yfHLQJB1hYhF
XlHjoaeLjXIpFtK9P4vZtarIkBg3HblIGRYOxICD7w60oCS2k1HeSqNKyRTnwGMokPPyRkkLkgdI
V6cKoujTnLrhY5UGHPJuiSRLtlNVDkaXUw5roayyHS6a3ojWdQS9B3DksBIzg4U54oAOm8eX2Zob
8K3DzDea17nas0P81tecXK2dVQUZuksxK1ym0NVRaQR93zAfFym9lH4J4KldUDQl6KtQQuq2WYTA
URWyX9ItUyDpowjj5B5kF+7LkMFIY1eABt91A3kR866iPPRDYl4rbR1KiyFo0unN8KbxuosMPXdZ
AJDtk+zKeaYL+yonrlrnXopCzb8h+YYejjxp4WqOwMzoDebqRU2KfpMhVp49OGCcdL1p7n0POY2E
aGGnSXG6hdMYuOyhGDaL0uqORYmd1wrJgbCbKdQ6N2P/QDmNzv4+7JARIpolXdrxtaxxs9LTJNuq
M30eKWrCtYfKbMWsRNvTcTDSZcMIFHt93J/iDmFSq/f1mzrV/Q5V9sxcqCsSuI1Gy1xd7/q7QWsF
h2OketcLuvBmgmdY6YhNDnoqpcS4+mVzRuSHWUFN86vG8PrHDPwEhC9RmE1Q6XQqJLU7aULnb8XZ
Skr9bmY4cy1zcJimdjeln4fvqQxvJZ6MWLZlnbB2q5j0RRULKMFCRqXP+HjA5ZFZbJRYDXPQAqSO
sNQY021Q1A1quJCE7CQThI+SBY685tLKttpgxK6V8uSnMcKsZqSgxbDNKVAO8bHmYi4wlYukDbya
HCdBjXJp9LXpyRwCnjuDZh9GHGGO9gOmIdOGRYc4mtOmJfP6FoFH/thCJHqnRWk86Grnr5skq96m
VlAPIl6Sp8mfyJbWC29liP2DJk04ObpIKfdZralPuVyPN4wE4F4abapsk0pI7mHytSvIjTEyL+TV
YaRInLqL2q/vvKhEbJUlZX6Foax6VXUcDkjx5eYK12GyED1qUnvqQhXAYZ6zhMrmBWQEnM3YUA89
0/ZlJ8ZQgsZwHdf+lYdO0O7JvSTYei0xmWgC70FuQgLPclN1maF1tx7y3BXe1iK2806kyVUAD1iG
NSJpsUjMe3rnvsrKlSJvMU0MOYjjcvMhr+Tpo+ul4W5Ms3arD1qBkKXKmpVv5dy+GpvaVhb7NnLo
903PbeWz5KgpVgTLQPzjYExJDvRJtdeQB7Oz87b3FtjsobtIkgeqwrBWkT5M5UrCIDE6Ke9jiRk9
yh0/7dslpz0cHoIItM5mKJ2AOhobcydgHGR1xeztlp3qPwLvTR8rw59uZdowNxZ3G82JzD+EgYU6
lNbQqm8EYVVw8mntSOJMwMmJw0w5MhNtg4FEpUk32nNriBF2WUHfkgnb0S6D6IShDE3xCCvirE2s
fr6vY/wuSLMM1W5cJiJZjnU5NKcR5osji6jujY4onqzKZPRMkbFMPKU/QfEBBBVMApGtKsnmlcTZ
xyMZKY2z/NjTFb2PxKalHm6FbBNHiOIpUoMLsBnlKgUGUrmErlSujhCZBJExV5+RC5Zr0P3jMlab
4tEKFHOhBXWFB/GbkTwjNc9WW2I3+MDStTR1mKJVDzBAHyZHMfHQTvgtZi1Z1Y+Ilaq1X/fhkg1B
3WPmqOAcjOIl0UT0SqaP7MhDuepWjE52yZCmpyRvcNoFsc9ZWMHyKZl5BOJNMF+SkdMo0SZmXa4I
aohWLRLbd5wj5qEJWiNaICT2YWywxj33QdL1bpZF0kMideY5q4CNbRnl5+MGU7UuOnpihLhgRFO/
jIbR71MM5Rsp6Lu9UKuJ4Kgod9WHOuvxl5UdsDVXkvM+29BW6u6mThAPiOnrcycSxYoKIZYp4gqF
OVeHgDRYUt3rHUZ8RXoG8tBe6FSCmQ1Hbx9BVLqPdE87VJ0a0InG7rcUod7Qp5/QZtuGYuLwH4PI
MN3GFFAPcGJqLAzQYbKGBkPJzLYj1AsLTcRt1EqQy1Sp8YSFXjf9GWqzdCQlUHjKVAVxZNlMNBr1
Uu0t5mtKvmZVblvW96m6r4ZU6zHdyfwNxPCSSsY7zY+loBXxmQQ0T3KQvFivjTeSktNgago4uNS5
Bj0XRhjrlwJQr2Pex0oCqiMl8aeWcbvR+jplsDYTd8xJSlqzlnmrPIktf8ffLfrnUZVS74nQt6Zb
1zXuIESVwsQJlzvLqjsnxM3Lsp3oVbXU03m1VnstfQ77SamOgaAFwSqwJhnbR9Aw55gy3SD50yDK
BipCNLwLlYDMgxNcXSw1s+KQplqTYm2whIS5I8QCwVF9UffDpgnNVHHKnPXFkIwwcE2s6DepSZm6
5FfnJSJGQ6XLafqVtMonOXJbkTkSSglBWokiD8kkQHXU9XQM1hFWlMElKqSCFNkpyZp+YXqTR1bl
eEkg3IWhLFxJMVY/h5I7v5/z+KYdbtbipiqS6G3Ch7mC1lBdl5FPeDQngVUUKqBi0SyDih17Y9ih
jqpQkeZk4qQRKdmEn+H9WvttgJlTgS5hF2FOXSbqNQelBA/vneZnqbGshskQbXTfhLBN050xgSO2
y6gw4JRg0VsbPaZjJlZhu0vkoTuHSqY5gVjpGxGEmObWftfYSkJxNYoa9XfQNCszb9oDUkCZKOeo
vZ/gPriRDLMWD7kV7bCRlveYdacNz212LAw/WEP7S04MXP1tYJU0ZbBkqeciydSPVkzTx6bvAHj6
uoZTWKEl5bSxVZesKKUMLajEnJgMqKUS6tT3hlUygaBjoWgepfo2RPq1RMGW2sWkEV6RaM1tijMP
22qrCjaIqva2GtvwBhrf6ND2zW/kYJB2PFawVtC3HHy9TB0i67pzAhsIuGKMdEyRx82gTQzoBuKV
4nhKXDHA/9kVhfahYdo7Wn42MuuYFOZvoc+oIprM8jJCwSJgooy3najIoG5G+jtNjHQsjLP+0oSp
2dhhV0YbdLUz1yjTnxG2G8i9k1pyB/A716FSl/qSJ0W4b2IPB45XtgFoUt/vXEWE0dflakTfo1cv
flO18aKG7HoFOik4mPKM0RN7X2GAqJdHMZ0VdBjphGVmJGAfcTD7it2gFVz0ojlc4Ult92OLtcfI
8JaYKTAtG8G1uOz6dnKQIgSL2SP0CHQEb0+dJ90T0eKxuWT8Y24lfl2Far1NmPRr0qhfYXmQADMJ
pfRWZVK+gMc4nbGndMLy7wtp/gt5pf+DkkhlBR3Iv85cOueZ//xZQfPt7/+uoBEkQ/nNUAyRKYCo
fSeh4Y+s3xBvkrsuSopuSHNI6R8aGoSCxCrpnJhIstHRAcyy0D9ENIKs/ibpiqZYICtY8PS/J/H8
kgKPTEs1FIQ8JtklPN3iHBX1WU5jxDB3gnDQ7gYmXXu1ydEqQ/9bZJHu32gJcz05FrOzyt0PgJVA
sLWaycOGTkzllCLyMPzucLoCqZp+v5P+ZSbNnDXwu05r8/bv/8Yr0+luyooio3S0JFSt378yMGgY
RUOhufPo+DKv6fA16aV0Xc7PMv7u5BfCn+8FRX9cj69DlhRET0iUvr9e0Kl9N/H03yGib9H30bZK
I5gDn26Ov5AtfZHU/n4ZwoJMlXdkimCLvlzGK2LJQ4d9VxhxvMwEYACwuExh5QVWf2OSvuYETPr3
SPKURWOwBwvYkq9//iq+D2LhRTB505HKIOKyUKDP+q3P33qIo4nSwMwvGQ2WNaw5/3EsR/geqdne
CyrUiyz3vJNc5uKpUj1l8fPL//ghmDIJQIppkJOI81z8cn1QOfUk5dJALKIFdCpPU6eVBw7yYiMd
Zz/dotWQVyllPRyjQX1o50THn7+GH75uE58LWeGqaJgGsTfzn3+KKgEaJ0w1lPlLhcHDschdRAVK
ON/PrzK/ke9u4vkqPL+GzHMm4zD9/irDENG8DYbmwsGw2sghFjGo29qqiigJf34pac4B+f5aSO6I
7+EpVoneML/I16aC01wO1PbCBoz4Zmgj19A16VaMiX/vZGo1JCvBnMIqPOh9pa84jcPQErLw3vOp
lh3qG/0XwUXz3fz1NZENJxko3HVJnqXqnz9lFSUo21DVX3RFeGotTQbNkq2jQTsNiUDmDnv3zz+F
Hz9wZooW9BuVOTJwoi+Pl2xOeIKgclzyIWqWiI6thS/3BvbV0PjFXfzDpVDHSDM4AQqBZsrWlzuo
KbWxxjrZXRIYEXYaqvSmrY40YbWWf/Gu5tyc7z5GLqWoqPG5HtJua14rP9+sBcUhXPf2wvkxdQdo
xlsAydSylabd5CPkQ8kgCVrIU2X5Nz/P+cqmIpIZyNAA1+/3V46aNuBUVQ1on6XZotrOxxvOE6o2
Br+41A8LPpcimslAD4ElwtC+fJ6DH+ATnuThgrx+TwP5Qerwz6JUVDjIKC8/f18/3JhcjP1T5zlh
q+VD/f59GUy3kg5U1iUeOIjZpChlThxhICzGtNhPIT7MFqb7L26Zv7gqZCaFXZ/VWzPkL99jBYKF
6O9AvExx6r3EffaqhFW4UjiNrIW2JiZmFJSPn7/T+WP7cu/g3eBzNSXerPI10YtXoXb0sMVLR6Xq
WL0H9oNfsP7bV5FJNSSadPaqGNaX3TODrYvO35sueo2wLNCgIhID7rk/v4r0F/cInxvtAKoVjY/w
yxrnQRToGGvql6gwD2lLB9YXqeSLa5ij+444WOWxMWb21jpILgO0cLyc66FBxOJTPgyXn7+cv1gB
5kpB46GklKOG+/4mog8MdTtP9YtZKTY5z8QMDQsZSeTPL/OX79qkWDBZ1w36xl/e9Rgb/dSNjX6h
7JfDDXgTZRcezNseAsyJD0HelK/TaPtvVgb3+Rdrz1+9yc8X//Kk5BInlLSq9UtmHdR2D6DGD3Y/
f4M/XkImc5RtQiH2gM3ryyU6ZJAis7nmXhnEZEWSe+qiIsb3T0T3375PuUl58KkrJeTj+pdFRmCY
pwZxa13KXidjVwaopZd58YvPbD4ifHnoZAP3FMr52Talqcr3d4ZkRFVoGqJ1MekuxCS/5M273ycc
6DD6RExjaC1XWCemctsTGbQqSKb4KLOE47ovDZHh5KWqPqLnQhlIYwklY86E/y3VCGC3s2bmCHpq
gDdxMCEFrki+MRBKAQqBzKLMkumi7Jje69loQ8tY0LmC79bP49U1kZ/cK7XaeEgausD6wI2KS/rn
3+iPiw7vX6HIlFU8jeK3Y8enDYs5CXI49FyXrEZRRKMcSB9tnl/sGD+UsZZMGatxTrA4yECZ+/5T
BrglV7JZW5fRY+2MPQmhitfkhryVMU5vglIdiXfqxek68jgpg1dK0l8k3v24IKnzCU1Bv6dIqvL1
lDIJJtSVUPAvWi9bm2FoMQyLcYxpNc8wZcd/+5Ri6Syu1O4i27GoqfPr+fTBEl9TplLVxBex8uOF
QUyQowPK+MXX9+MHy1X49TrnSwMc5ZcHUiZFh5SJOr4E7NT0gJRCc6Ox9NZx32nXmd9VOz+DAqyU
A1RE3y9+sSD85fXnY6nJekdW4pd3WUEMTSYjiy+4H8Nj0XSPQpnJ2JUpcvRUsNCpDkZgK7nwUM4I
/5/fvNKPTy9vH4ulLipc3dS/vP0BOS06CD26JAw5e5EcLlGvdoYvlgggx+JMKEBo6yPi4FahbtDL
KVnT9lJ/cW/9+BCRoygrOgU0WyvJVt9/1/jOVa0Q+Bbwe06rIWxqW27zevXzd/uXV1Ew5FDjsF5Z
83fx6Y7qQe6XpcEdlZdNuqRtOmwLMZL3/42rsN5a7NoW+/aX+iDpUwNJVxxfCGljOs1MZAGVtf7F
Nyf/1ZshlxGpoyjPFd6XHZnQ9sbrOjG6jEJsMuTI6wPJB5LNdE4j9CC9noKin+eeqnWf92VwgAOT
3ulpL76KFqhaTr3DkjCaD8MYug9DbAU8rr2B9l2YsvFDiudZGyJY1DoYhpdJGGtPzLygRHcSMtef
f2Z/8RRQmOIPnt/NfFz//puRB98yFQyFl3Qigqs1eNYHj2ZLLUgwukdZdQQvf2F+dCq6sf3FEvDN
SPV93cjSSia4SuHIt/b16JandQIyuYouWVLhrwzxwzdCgWhSlBq0kFK0QudvrPuyFd1S67Vj3nnj
zeCJIFNg0fw3ngXSs0jA1HVZU79+FjqdH6tHkn6xEtHY1LAA3D5Qs188Cz+u5rxnaoNv16HFNtfv
n56FDupORQB5eJlM5K3kJwZuaPnpJkzTaTPl2vCL6/3Fh2zM+wbdJkVUeca/PBa6oVTcrlV9sfru
sTBIhIR5TgwhCuLNNCj6g9R0D+jCScrJ+2gjtegQB1QWO0In4l/spj90ZejDiFRglJkmTUt17jp+
fvdQZ4wkwnF18UGwlHCmmnrLQSldAtUCBgvn5p4PDuGBr4KmhX10CULEjz+/6X/oSM6vgr1co4HB
WYlH+ftXUYIXh6AFyIGWgem0SdncU576mx6l6rKHQI/4B/GoWqWZO0JsfWlaZTx7gvyeWel1PjY3
o1ZZv2iYGXPB9ulpYC+gaUa7lntQJmLW+lrQ5b0JLcTrHgx2+72PZP4BU1zTQ9eia29XhkmyRF3V
pJSO/agdfDMpH/RyVBtbihDuIc9VkiNwWe8pkBoRe5ORaGRTBAqkjB5+Igb4RIfV63fSOVVnroYw
Big29Ckh3CKxkGP5FgPdqemzc4lsGqIOCJVrogakE+22FFilEqpnuWZeaytaKQrkOPjlkx/ChiO3
Tz0nMMCwVUw1rr2BY9poi8UUEWiieeVN1wvZE/wJ6TLCt9dQI+ZBiG4figXD3ih4lsUGhpQZxNYu
H/TsUBH889rBeGFX0uT8RZnG/JxLgfLWGIIyh+Sl8ovSmYx3ZX1QX0CflSeVgRSJUnj1IDoWMxAI
9rG/D4FSvxZEl6R21lOcK1qLIhe8dHUW6nyOfIsKi9RERuyBkzNPfxRx4/1+NPj/HuB/+7bd/usR
xu0z4TL/sJ+rJvg//5FgSvg8zvj2s3+MM3T5N+oioIecbaiQ6N3+0xEs8EcsGpzhWDYMBXITZ7w/
xhmS8Zsl0x2ydLpkVFRzE/SflmCDnzItae7FzPgLAof/hiX4W8/200NKxw+vMr+f9orB+vU1Jr2u
WlyNbS8vZjgnWHUeoqERQv7tTimzlejLq7Ix3iFzn/WQdFvmocKyqoat0TaW08jh2dublWm56mg9
QJ0xFpmlbDJCwOyobS6Y+MizSvMDJmDbEGJCYxvkZHMbaRFNk2FXZBOtcIOBk0BnsGR/THfiFG+R
w759WyX/1r36U1jKd872q+69atrq/R+H56L+h9tmb88NJJNvBJX/tMP/zlD5z//8fwOwwg7wafv4
EbDy/Pqc/+P2f998vmO//cwfFnY85xTxHMsYJlHJzIHW/Xvd/Pu/SfyJBrZdp+gVqW/mE/yfFnbu
VsYC1lz+m/Jcd/9xv+JulygqVUZ21CGUI/LfuV+/dOx/N5qbVBtfNlo/HuBqWGW3Mzp16VnHOFfu
ME31PqS6HkXgEoH5fdu5/a7J9rOF8tNndP37A/HZOq/wBj5tZn9e98vWykNRN6Tcd7tudCeisJkN
9Pkx8++kwFyLpexcUdU+e0mx0H19URvD2si3OC1b9aZs1gz6HcKeHH16FwniaZNsaY3gzfWrnrTt
Hp+8YeUrM35sYweR0m6Omh2Hl5+/dvnbHO7Ph/zPF88q8rk6May2SyM/6HZxuBnE90h7ScInhFbq
mDhR9qghSi9eM+kDs3f3KunrwF9M/bUYjbY1HK3xukf7YSRH4TF84b9m1XA+gYvbS/L+0AjbMr1F
pBxbqIVSVyaFwrN7PEU1vq9t/lR+xOjmZ5X8BpHzOjtkTzVmJFt1SSFyqxXJj0ttUSzqZbscFtOC
4IE9KmobRMjSXISO4EQLpn1Xgv2Cs9Kulx5NoX20l0fgecvcu9cs1TFkV07Ocn8cELCUG0961Itj
ktxlwxaqm6HcxfADenHZJ/fWgAmlRhOQgTqG+N06dXcFftz03Q7wfbJ9qjFBbCHiarPD2cbLqzh0
t3WE5Tn/ENRLBoV3bEbiFwcblXCpnOLximyUHNGBvk6qMxfssFlXsGdr3SGZK4LNB3EW8BnzrGyL
H1PR1lKx1tEmquuhuy7bK9NHfbASu43Sven5uJAFu+3WKVGvc9ordOfxJugx/UQObbF0DcO6eAkW
7R3RI1p8E0wH8taJzEGHvEyshXaDZITQumIJ2625oNrUa1S240KtrqzZaelK2zzATQkKFjV3+Njr
ui33dvesvoqvLZIK1IuQ7HRyaLBz2hIxpTgM4cjdDAY51iSIkQL4ivXPfFGD5DFb0cyxa30jDOv+
NnwY5AbojHQP6wUJ0LH2VmN9xpLlAB4lRrNc0IRzYr524RC25FnsILHiUH7Wkf/6TrVKtAWfEyMh
A9kYIa6ohxZBslaMHRZE5TLxP9YSJVNKVvMmHC8toDolPuo4tqxL3bmlK7vdst4oSxx2d9Za3mqu
5WquuLQWc9ibuopfsvAXR60v7eY/n7D5cP3p9DPgUwga02p3wm1y7W3LrbQOrpSjdlC22XE4Ztvs
IF2nv2j1fGuS/9Xz/KWiZoNUVDHmatm+vZTH6nq4zZ/Iplhpy+hYHdPH8TZbVgfzmP93rzgvi5/e
nzwa5HdAVN9JV+LW2+qXaVOugqv4oO/NK22LbHKvr+V786icf75oEe7z/Vn+z8/0S4uySwh9GSSt
3SlXZekQloB/uUYid28dw+2w0bfJGSpQgNbgMm6lTbnWl5Mbr3kEtpXbbvn/3GqhbOpttrdeiYHc
V9fNVeGGu+w6JHgjIS5vHXgHKLqDZFPqkAXrL0roVL0rg/WVl36MHcMJRTtGZ0XySroMIEd6NqJj
+UBfo32RiJk9hcMC0S/hhOW4QPILB2hJYoABVdPZH3P3RHQLVut23GiNoz0Ue3lFBV8O+6Y7iRVi
W7doVhqR1jiqj1a/8+o96Dpsbklpjx8jNgXe9gWKx/gxQMVAqIvB4QNCBUPpdJWeROTY9uyvfi5v
yqO1O9crkLdIXGG+49qID80aSSGp3u1DBUf8muRWz52pBnR1uOSGC1yhGkdZv8T+Yy6wOZBsTHqX
ylICXapZt75rUv6l27Z8t1h98+LDeojr16R4bDCxZR8+pgRjbUbr4VU+9DvhMRYcjZAa8v9WWCjJ
hWkJun8XX8ik3kAIIOE8WVSv/sv0yHwZmMOAru1luBZPQC1YtHZD/NS1aJ0XlUKqF5mIC+J+K3yg
yVrU538pmiU3RP1h4Ax/DY8w2tf+urwo5clS530ELgt6znW9G3dkTfT3OK5uxFOyCc7KQ7uMbRib
PJLJIV+3TsVD1CzeOGstdJfEhyvrmk9f6lkeXatx/NLpuFfkRcHaC110oywSN15la+Svy8lWncmV
Tz1ac8dcckRcxkdYgKJT7EmMca0r8SO43vmLyIY1teCLshmd2JED9uChXFpX7UVPuPlsacH5Ul32
Bza9jbH0XFJStrzFYgM1AlI0N/+CnZvUw/vxSjr6T3W8aqyTT77meKl5Dvxzhtgw58QrAsnKXsR3
a1feFI/VIzdByT/xUo1W1bSo6jVodhW1vKMtq9RGBvohIjRehnfJTifEyew2YDebs0Y6bXAllaOd
3xF7xY/yC/TMwfwk3YjjrYnd5CRem8hvsxvNdJUbcSOcqufoqJ3KB+k0Xpl7YckKvVT28rJ0IKEs
GjtaTPZZd8gcuxEeYEvs5w9TcLC9bp+ajcXfBhfrZIvMDdz4gEnbfiQszG3PusuwZgnIwH0cnFdQ
ZO64j9/QHIePzXN4nRy92/YBGAO+Wg139nW8hYw+/zaSFbbTlj1rAUq5ttXnWFkB0AOxFZQLfCLM
VqQXEjGzBYB63Vb1XWcRRzWqWK54PB11oryw9fGG+25gDwYerFLN2ZZtuZmLgwhl7hu8yvxBnPMp
d6beO1SKjkT0IV5z3a1vi4MOQnlcIYJPF8Iq3/MkYl2B3r8sAsSve20pHP1TKFzyJ7KH9x1OAyJs
00X/0ZdOYW1GbnyZpPpVrbgihyfFHSwXcKdWO/ET/PU1yAA3olrSN9K9dK+s1WWzUTXbXCX1BkbH
EV/HsTyCqr0Iu+m6P3Wv9MogK8NLq8oFTyQ2yYA7GQMgw8NXMhDTk6yj6kcZYWfBqiTdOtmEolO1
qD2J8Nub8Y6GUt/CaDtpyrqqd1NzLSs2av9Sru2Gc17CRJcEzOMAOmA1SMue/vh9dhvv/F0DWHub
FxdZonf3YsVPunBvPPhT/Ii1c40d0AtJbBWJjDj74westyxaRnfJKRmac50lL9iMlo3v5Di2Ifjw
OtbRYYhsCtTAHnRziXUIxTHj3uBNeOjO3bV13yVFynCwnL0pewP+RyEvBFTvvBm++Ngu39N389G4
ka/F6/EqBQvYUu8BgX9tnv3H5qY7+Q8luTN9s0IZv5SHEhwAOTrUhCAcy3KdNI4XPvnJSsvo01Pm
F5B2HMDnarUJYmJmFiElVHUDmdlpbs335g0eO1UzbZ6427dH4HGP+i1FTjs+qIK+MeDlEBy/mTEK
I2sE4MDxOQyvum7ldxtLXie+q97kb8TidTCBmOjfmhexe4nrt1HaCA/ppXlQTyJ3XKfZZV5TvW1B
TlsvxBUo+Gv5fHjEwU8XgVN0l6l1PZBEhY0G1h6oPuGEG92wLyiFfd0/WPWbYjnAzIlKL3oI63Cy
N8FdkXRLRq52c68ujAPxoYxIQ5ZtFlnNKcOVbt2kkpt5O6W5LiW3AKyMzVtcVjuqZyyE+p4Ynqvy
1nNBAgQXLXAwvQOtTFsnG51iXOADagpKPfKcyHxFn7/wyULtdmLsEjvLIH/AzpByh+FceWR34615
e3VhnbxX/y2gXQiw71Jk12P6qGMAC1o3GR1h3HSqS7QTcU9Umb2/EhU8CDY9RUw14Cc4ZABXkG4m
66Q1O8YtrHN8p9EHCMj4Wt5jbOHeK9ZB9awou8Tbp+oLbB+PA6C2QUjM2U6q7sIKODNBlFa/jjFp
041jeDMg21to0k6BIp28SPDxdZntWaeDpztBfEmHmmDRt9A7s23Ssd82rnA1XlgbTxDSap56Yae0
R609xid1Gd7Ez9pV8aDkTwmRiHZ+H97mV8qdN/m21Fzw3+WbejHcSE/XrElLIJV34SKHXVly0iLX
PADhTcxNvMQFpfkObHCwvGT/mH0DZYRsp34xSvfwhHc+sxOx6xxxM7LrrWBmXxMBlYzr8cXPT/Kt
BnafZBxCQ4hjPLe3Ab8NLcu9dBDP5TXG9WJysNNy6hgIYx7t4dS/KiPLhM1NV4bLLtlg9K2c1uWG
jF/z5Wzsc9R742y69XWiOdEKEj20NJpT8W3zZGKYFF3GSlaxM9RzVewI8QPDgBUQb2S9jtbwT1+g
giZ3xGuZu/Y2OyXvAnmNB+5wbJA5dRjKvpfwI9oTVIObHGPmXbCP770jZE5BQQLuSP4at+P0Vt5b
1GQ4qYu5sJHldWkAPgCWaaNHrFzxhq/ZnJ1Ozv8CtkSWlhd3u9CLerrRtItbZa2b0Qn9oKPewXdi
B4iJWgb8AePxGDFso9PtbSuOS3V9kYeFRpXj9kIHtjpbzkElYr8qIL2rwqNUPrdJsuzb9JCAZeE4
bUkPPT6TIf/4Vn7/rWbZfw3ueHyGC/+R/49ojHE6+9ctXcjDfp6Ez9/3xfiRf/bFrN/gmjPhn8UZ
v3e/fu+LmcZvhopwgz+VZDpg8+z7j76YRvOLAYhl/N77nTu8f7TFVOk3BO5k0dBRY7iroTH7G21c
7IBzL+fPMyHyMQbqTB6ReMGemrUO35/UvEbApS8a6SFQAyIvDLXhpiSNiajCUozr/lDHKXachV6U
WAkvg2xxr4GmCjDh1KYsFHcRsX/iux6gu78iH6AbcVqN/YtcQiN7ji0PIQxec1V/xrnZS3ZeKh25
E0DXpy0ZB0V7TYxSnIGdV6tFTbIjD0iTeCuxjMSeYQ5WYyZgRSWBcYgVoLngA/QaIIoQnpNaUxxC
mPr0zISo6K91eG3pXrDU5Aazti5ujGDCoulncX0ifVG9EHwUCdvR0qIcs3OkpIRtoiRZC4Kn4SmJ
hZSSDy0QDXjmI3UaHiS/0ta6jjcQS6NFJloJKm3gfILq17+dahV/j90T6vOmF4K5lyOJBE6S6GiJ
4EvsWOqDPl0ytE5A3GVZkx2QxrScWTotV8jGwD5O0kdP/3SHb1SEfhnlafOAh1Oe9V9WGGzkSsvr
tS8Vcv1Gj7LwNwQ9QF2mAZ88+ROijf/L3Jn0Rm6sWfQX8YFDMBjc5jwoJaWGklQbQjWRwXkmg7++
T/o1GrbbsPEWDfTGgAGXVZkKBr/h3nNBTFnTg1N5VFyqSgL9SvJ4tSls36/XroLOLsXU7Qe/m/dO
wV5rvaSueJnsPmh24C+BX4k8P2JmweSkYr8m6wLgV+mu02iySJT1ycv4qQFMUCeVopw3ZXaDFcRF
RwafXiYXW7fUiHc5FG0T7oh0X+7jfoCwUTAz9u5wUKdQ/efE0fa2Bj15G6sZOXA9a9w7EVv/liiP
qiQRcYMh3O+uANHq6CSA2WO4bNBtBnNKzzRV1FycPJr3/Oa5RliWiWZLUIM1PMNAJqJxUIGmJicG
vWoffVXHoAb8QtwOS4+okTRDrxh4e7NwXiixOtVN/X2uCid7azy4LWvVRKRtK4FW96ASmYQ2eROD
Uj8IhsvEcSLE3Ph0Pllt2CkaLweNht8KRlzhBxsghv3E/Y63YHHGSXw4nATvbYKHgk+ybAtIi+MM
6IgplaP9EgxO5nqvYhoAUZNyXchNGAUUs/5YRsURVMKUPBKi4S2c/qy1pm01Fj4iiBIF21fhgZLB
ijlPw3M/FLycTalGsi9kHMWEswv4PQizEBCEEXYEYt2Z425n39VU3Xap9QFqVj2txxlaFizVpbWc
91YNbBujoWKVuHb45GYz5x1gm1Xs5iK92EELNWCLDVCZYoPkkERLCTfKIjGoxq6cbIQv5jaATFmn
S7XOs6ETHrmlM1fBKqk6P3wLRzsE3jhPmTY/g2Su/G99ICY0JORLZzaboDYjkW1lN6Pfb3Va1f6X
WuFpJBjchCqjmc5kFFwSRPHsr/OQMOFdXdz4Nic93HKYT4MVyAKLJUZb/1kuWs372Uyt97X2DN2M
F0JlWAekMcuXiGwzWhGHNTApQeGYv47ACRC4ll6ntzkAKnLWlj56imyfWkC4kSjgltlwQiIPx/85
JPyaHtH4mlbSs4LwMa6IbFpPqap/EOEKcbY3wsJtnliYMGpgn+uO0IiGObAQL4VVKp6eUqcU1dr2
wUwFnfbepaoMF6Ov22Y/GLCH71NIpvsmG21BHxPV5l1qa9D7ZgZg+dJUxlCiAumYVs1QifeiIlq+
mZ35KLIkbM9RVgx33dyR3esRVnQ3+fxS27Sh9yljHft7WZFMnq1YzaPICR09PhGwVb03cbzce5Uu
Vw4wx7Ofi/GhCytQDzfn6oOAmEL/z2hhrUs9y/XgUFgnNVhLTK7WR7xY/UfW0QIQruOFTB7awDtM
k1Q/bFJVb2oMyFo2nAqKya48yclhrlAjM1ROHT0QqKpoOosx/qJMEFOu5SweItM1Wz0v2XVypuJn
BvnlPXK0R0qWL0y9Q4U5g9ZZWtyqEYfYw2Lu1ljCkxmjvjE4AOkbWv8Cvrf6llmZ/Z7NQCyYdDUQ
evScmWcX8/pFYvZbwRg19dGU+HWB3AjbAKYbiHdeZ3pUPVy+LmEEXUeWvESWPVQPstfDc+WEbn6s
ps7mf+V7T8Zrkl3kQlsZyMhiLlHWhH6bqqBjsQkPfYRP/pJlA1+JsWBnxb2jsLv+FvMHNnlepQiZ
pnXSWt1r7FoEB0o8jP2baabsS+yPLfMqpEHrKCQSfR3Hor40tWM+itI0x4nI64fYVtwLMfyCInaS
p7nPrROi7vgOSzD3DwlDZ+BVbfQsxGidTbzwREqLLyT2W4LrAb3lxyly3G4Pu5NmLyt9gtCNZ33g
mGc6Nojwkexl3P95ry4I0MypzbDdJl0OjQfjzLuCjgEAyjTtGWTtwifouleEVSiEW2Nd1E174E6+
e5aif+5g5XDI3IxADaMcVi4dzJaGl9hWD63NWcaBObmF/iGt+qBTC2lHF2fXNujS5wwe3KGqU6Yb
nsU4bmiZAMG7Ue/xMOcfrsFoaivB2SGZ5RSZOv6wFxzFq2GZ7t05N+doGmuItFN+FDkvkCmI9UkF
gDA0aiPWbi5QOjvIhwrkbctsS4/Bk1yWgbAf2WBwDRaJWgXlVhRg319lYk4/RaoEpEbClFd20Voh
Dc3ACc3t8BnsTQqtEyN0M3vqPKVLcxjYi++LfsletTVWAN8iBo9BGt7LCYqnPbjOZwTEYDWFLn0x
GrcJ+H0WImNJgbIksXMfAKs6kkDar0W/eBuccOF9BDb2M4Y5muVELddRH1zBdor94GCGrguXlQSy
6mtrh9lTpOmzCQljjDW6lvcwelVxn+sm2dRl/thogeyfUpPOj4R5ALP0Ig4E66EMQpidSXnmMrY2
HlyLPd5dewccjhwvYFnn1PE9qEJFo84hMpjDHIzBS+fExToDCXE3iyK4WmlUvLk4gU8hx5LrkjF4
tWSPoiQpty78ZScrId7ipUduY5P+uO6Yr6xt13mpquXezIJOGp4pGzdiqS8ypCTtYR+mTk0gdCM+
/H78npCbvI+lF+2QZoHhcZhRYAckSdCOv/dgqV9UC5RK81o9pEWac98ad4sEiIcsaU55r+27umeT
EHrFo1kmDYGOTgvk833gFT0obTZSi4rqfRdM1R08zBv7KbnNcpsm1o+cCY9lofbCfB9EGFMfqzRr
78UQxT9FEKZfvWqonoICLFFX9dVhlIm5S6O5pi3nbTFz2SlwkQUUwh/l4rRfGgHIF11zyJdvP5aE
JvGJ5+5ZubfYTG6aTV+KnSSu4ECyOOF2BROnYpkCAnbD4quHqPzG7YYKgPhCpI+xihIXlYforzU1
4Z0XSf9cLQOIQ74iVpYkmvsNCkaCN5JRMSVqwzPW+eVYghihxZev1L3pY98RgZSNQ07Gxgx5fNUh
HieieHC3bj9WF7KeFuAInNi1ZyE2wP09ekRZzhExtzpaxRVC4HhKflmW7PcLoUIx/2r85z7tEjIw
R8v6HNAVnKO8G+5bj+AwcrfqYcf7ldEsWajfE8PiXCi7IK6rbV451mrdzkpSkaILKI0Tbgr4L7RD
HWvgOXDvO5l222VmoN7PcXWpfGo3n3JoX6XEVroJPYDOQkI6WpdtoUfXsk8w16/oh6gK/RtDNoGw
2CYDQKNEq3NXZ/ptJECXCjuMdmAEy8vMM9fOLnOxUnRHK7GiHcSLDrSZx1jGXiACooOL6EBoLFaW
K/2v8dhE0Jey4WwEd8w8ju4HSKTxaHcl7w5JXgTkqPIX0d73WFEN4BPTXgpCYzZJ0JqzK4ZipzB/
np2leeiF4zzVPlwEkWfBsQgX9S6T7rVMiHKCDwFnIckZQC/KjjaNVd5VlF5HcieAA9hhua9C5lfS
iuBELirZh6yQnx3RYCotIEK7VPZD14JgLQYunLlMeR7bctMls7ei12qf4jjND36TwB/soGTCPu7u
GxC4fElTZDYteeDrCTIJQYoY8VDpjaeuZjfVR8X8Pkz91yZM8rOfaUmqVyF5yMuPHhwSVeFi78O8
YnmiyKWeNuhp7U3vLfUulaO66yFgnRMNJGF02DeTRsZgPOMQu6n7nIWqfik1RIwYg9471+/XEorb
PtYF3CZJbWM5atM0hA7LXgH5ld0nB8wcbKrDrTSiejJVHWwq3Iu71mNoOssoe3RCsPnDWBZ4fdBQ
UQyQzzrXzyLwGZ57wpz8vmB61t7630KIX7nHInBxUMqahQGjbRg/FWOHQNniNR7MDK6ph4nw4wJb
xY2fnss8tw596i0HszBU70xNJLjnEmmSYRS5n6aSwEyQedFOEWZ7ckgzY/G04MfO4SYGJM60+drv
gaMGc31R9ZQdyw4zj5eHzTNdvrOOKTNux3oqaI1YLs2JuXppHV/jSlnPZGuJ/QJP5YwOM+c/9m4w
R+5SSL3ta2cl4Wc4TPVVV/SJdKi0yOAjq7UyvvUBbCoDkxsw4LL75LkOsNOBahmeRWe+dyKErObW
QPjTuKmGVaWJkfMJpePLIkf9gfw1pp1hPD8RW06KmvLS45IU5SvN7vhhlLEfo6jxz5moPbzhcfHQ
YUM4wV+eV/ngMRYAzLHvynm4D6CuM3yd3wR9wVtY6eSrcqFIsm0OtjyarG55xWxj2eUnchjFtaoG
5Jn91WkzTA1jOp9De24+MzkuJ14zw8Gxa/GhB5ZotyhjMnyq+UvNw/JWj15Iy9FS1SXJMJwpDr40
leNstd/lF9AnyV1LH/0pEwoCZeAEAZq4jIEY93hT47NcZmazNo02yTXZyQsCoH6Ffy3mVLAC6rPd
XLiGoE2UH51XyXc6lPkyj46E2Ebk7b7nHsaUoMylT9qXJWRnsvgud2dMtICeIUqFfXKeJTnqPUzK
45DVTDuqgdA84MubOvaiTVg696PTRdskWF5rr2y2fRm73FKME3TbP3BhTz+XVva0EnENACr21BHk
67CuBSYsIXznGMz9oyCyaH/zVH7RCKa3Tn17qchwJlCz77ZaDc2e7CmUsKG8pl7vEGDjxkfXUCMn
bafWnvIK9hPQwaGyOpcQMN6qmujrLdseHtsgIDQvTX2W+5MJizVgBQlzJW7ao2Jcujehdx9UxKq2
Xs1j7NifjR3Fh1hpYsH5TazcdJQH3GftAVgbW94GXRYUrPLI+3xAuduZ6wIJ+hqprD1DIaf3dLyW
QiPxT3z48lR0tVr5Xt1QeLovUMG8bWgPJ+1kAaARe3iBa5uzSNDWy9J1xZNtg4Ykj5pQ2bgRX6fM
LOuyJvlElxF8cuF2ASNlqQ+NiuOHLo/GfRvUP2AwJmcwoWbr+HXAAqzzfmZI82+gwgxYKgPCU160
E1wWirZNFSTxlqElUSI8i+cbEY9qcxDvOL7rz3xp2IUpJo1Y3WS3N6lsHtu2ZotLG0SMKBlQzBi0
iA9BDIYsZvD5zQ4Wn22G5W9JGZSUNwAapZ4guzSmHU8AFO11T57jxjYyXNO6lieAYMNbkba3HNtJ
PnZJ4+xzBxQpiIXoC6/kiHWrzD5TL0LitcBQrNAfUstX6RmuCyENdoQ4TEObaZQHZNAeEEBQAdMw
+mV+R97GeBaTJFqDQAZ0Eot1mpz0wh533Ja9jFA9LdMtOrysESTly08I7LZekySuD90yAyod4hvP
O951BExsc4eJHToDhPF61g7bPOAD27QDXCs9/7NNaudOTaHeNXNND10tHgSZkOdWp035ju7VXOx6
yA5ui5p8TJv+0QfCdjGm5EmdS+BJpSl3osYmRZDW+NWIxIQrpwrYKvXKPMzB4r71noYB5iYVFBHa
xBUZAe0lR88Hikn7D43xzJ4XCJIpFH4/JCGJ0aovCm/TdGxSS2XNT12qfkSBu9wV8zId3YSxzKom
sHwfFLHa6dywWlPaX93a+4ts2fOCHh93mOWnrYwtnEDzNDUA06JSbQlns67MTJmDuXK6+qnRzwlR
7dhbKn9v92KBQl5KvU4Le9mAeidRpIvJYGyX/my5tnoiaWu+CzNJ6HuA2H6Ci7qqwxHMrBVnrL5L
3oZhOsGEpW/fzfVIirysbqq3FPgosW+bLoX55sL1Jruu8XjzuR67FFk6Gf0pCbJM54d9pvrp1YFQ
dHPgeeAaIzWQejwk0RXMqtlafYIRqQpvY84MdyTvJCwTPyqL++8222U2wUAHaBTMpWQzkXS2NkM1
tGsPN8pmxBG2lQSsPDOGn5tDp2ZEQDy++Val2HDdmLZ2cYv+GON3ozlK2q1bDHrZmWDsvslC3urn
eXA+ra5PXoiGFmyYvGV6TTraWeFWak+KDkAoBzmg7dcVcknIV7fUdoY/0YwNZEWkQYo4xXxOce7e
DxP1pmsEFaWl5mc12Pm2EEv+swIw+MPWjuCvEThYGnrr9tSMVyHr8I6YEDxlhWmdvZKJ/4V4M1Zz
ifAe7CYY2ajP8VFKi/H4IBgYO3ZngQRfvD25xDBfO9muyqq7qrwKdoLTSZ/qY6GQ5InLyP1ayEiv
a03RMcZ2+daNM2wpsITropnJPm6WO9iV9Cdw7xkzej+yNJ0OlLY/FZ50KyWIg6nRd9UO90RxZ9AI
g9Z5XLxaIAh0yPTJpmWXpJmN3GnJNkyd3RP5fdAAOY8r6gLEUmaQt+hZRgvqi5i50GdertQs9VXo
6lTr24sit64u6McVxevLKNGeoL2NY+ujwzIP3HTxP4q0+UF2XsawQjlUIClJ7sItHoxTsxYWfOOU
Ec1KMMxkV+/1zzBcWWeHlcrXYANQRZEFvrPIezuFMqOvkkX9q8+d/G1J9cH1uTQliLRNQprKcSwS
ZK+V1rT9pdey9fedTyAz5Y7G3N9zbT/PgnmEJ1tEVnV0WQBqyJXdkYo7d9lVjxDJMoiQnGT7vS3j
+UuTeP2mtaW8DcyTtWyZdLTWoh/bKanvYt+PLhIjz7ZxxBMz9NeGXe+utqxX30AGi1TDYp9kJp4n
TbYfuBkrVWcghPM9YxvFSaMXnYfxkgVd/r0naY9Ss55JTGeiALiNNggk27GO6UhdY9krMU/jtp/z
4kmlmfrqODOFFYbZbQnW+Dhnc/fVG1200ZHr0mqT+Xf0uvLZy1p5XkzWHe22mXaCZu8QLaREwsx3
d6xMwkcZO8iYgiJaOUkWPJR+CM4xHbsnG9wr6/l0eqoED+W0KGeViLj/EqWIP2iF8rcpu12yIsPA
VjgT0zW/cDw0HTGRvtriIW5ctzvYBj8fIerTPq1JO1kNt5xtnYivymHAil2IH9gTSdg4pfWtYyRw
lYHVbrBmseQPGaNVdt09xqJY9l1s0ouK/OkldkJrf6PyoZT1NFM0I70dIWO/3efJIW7C9HFSybCF
s9ceUtrjFxZR1b5mYHfqvUAf+lCCKet8/1g4DIOjKrubZBfvsbk3G1FBh3XsIrpr82k5DSPFZMnH
+rmoAD0eeFJiiQOiScEHMqCNw+1sWenTXCXca+kgd8QyRa8ov5nUpg1SH5OgdnGWdnoJEIcikrL8
8NzlXk8vMfIkgGJEWVU73MeR8C9j7hubF91086AtqUE57WC/7kaJ6i2tJbUd+U4uy5oLSzCGLkWp
7vPMd+NtDY8VTWD3EfQe2H+Axh7WfZJSFW+VrZiZItnjzJi7G4JH21NcDtgQoDnEYUpOdX0pW5To
EdFHws2eI8JKHv0ucs4MJKKAyVlfHLKs0vfMdZN10Az6pa9J6WrJsOASs3S29VQDs3tgur7ySv2i
x/55iPLioSKnAMauQ33UORG1dj6TvBTj6OJGzSve+qbaj3oQq7DPq8uNtHdAb0QHz57qosaifAx7
JT7dxGLiychjfkqFXkgWVg1CsmkEbBIFd2xdCirAwWMyGybfLDN8lllDIprrJe0XBlNpvA49mWB4
Q5nlk0tzqmtehauwJvcgq4B6wwZuuciI61xwTW9a10e3wfB3lTtTSprIDbQQUwkdVONeobtP35ui
nO7NGFpMz9r30KUZWdl+0zB2774RiDkdae8Mw0iKpCDMr41k71v71cX1qfaXLEBxRUL3sKZZNfOW
DMwJ0Rk/iOFN25J7vV3SaUGKXd6Slnn5RXV9ZalcPKVNTP0fZsJ7obGXgpSbSr6ZFHikXjfxWFbr
jtemg7ZovsVbukT+fS/6gYmK5U7sYJSfBsDmA0Lm3stmKNnJwnBoDqnOaxos0lW6rT9o9zuU55Al
be9G46MgdqReJZH71ArlwmYrggkgeOVM9W72CetYh9rv7Rt+mkBSNx8YJk2u99T1pNTuOquvXis8
VAuTyooQldmUj2ziyh1+v/hksQaLj7opdY/chuiXjUkS9RWcYwFNGtPjxpTDxIGRFNO3X/Tb0MfI
S0EknJiODVeuTOYLjkKRZ4GTRrHT5M+W6ZLvgR9eyQ8LvhmWQ1s3ITmiLdVjy0FaOaVW+aZj1/Gk
Cwk0PLIjc+dUS80u3Om8F8t1y263RCw76ryFUOLnUfWzKsV0tUefp36kY5uOVhT41zaLxbtOJs8+
DmmdXlMaWDRD84TQVuYqUdslrMZ7QdLMcrIZMIUvmVAtU52Eu+HTE2T4rach6rqtCMtlWMuUtQL3
L+0r2YN8iQMTtIRXt8jq+y7pLSZSaTE8k9zuy12KhXt8TcKutY55L+Lke2+JgSbN4vT4kOxpUbrq
F+EwIj1Iwfe6eO74MJpYE6lAaXZwxq78MLy8diQvISYreh+lXlXiTME4qcmX1XpkcmoBDZWWv+ML
I6XSslv0YYQCEOH7Q0xc6LcrEZfstKPvaw7Kavx7n1bhOPfT8I2SF0aQ1962zF2+EVPWg51JkEv5
WUsyA9PiapnsA9EDy6XSqVi3rijW9uiZXyEvgufCJRNijaxAvmK3FteMovq7TcLDyzJN6s1uomob
Whra2pSxyY1KkdwNLsx3gqii75VfQ/lPS0wpcvCmvWlY1bJ698Fsd3lzBxJRMfVqmPyuFKPmSzBO
3o+xa4rD2LCcyqbuTYxA1qTXnPyqKRJWdF3z0s/EM8OZnn8x9bQ3XXcrrybX/SAK+TOuu+qspeMg
0/R7lI5qfDRRwpxHx1S73ND2OksoNt2UrGu3neTJjka1b0oeWcCB02vBKVqrdqyuxszuIbFkdSEP
jCNszcYBit6XG+kgW3CpDC6ap/JYBM5bPifu10a6zrdUcn4yq0peZrL87sMW/VodsktpykhuRmEI
ZFrS7CXIxuXIbuaZsttFDJ8H0x5NAr9ivagLoGC2WMNo1NnTnjpw+oPnoeztV4kw9aqqQb5VpeE1
q0uv2gxWDdk4HtEw6IYsB64o+x7VDFBCdrRvqu6yl7hN5osNiHaD7KG6kH/3yo3kvvQNMTdDwX4W
MRs9q5s1ATtDryTfJw1dljL4ownMQgcg/Qpv1XCypyB4tvLBX5txeYoa+wd5pFO86jVDB4dp66m0
l4EWzQ9ZL2pn61cm2iyMKNY8uyWqEAZxDVu3le3Y546x6CbDYXrobJkcM3DWdNxeI3cLl9d65tL9
kk3RsuuD6vsSu1wZXI7xSo3SfdK9U62lYFRjcMMT/TBiS6C0uT10GVbtCjGAlElNCojH4xV7FPvx
5En2L0lyaZ3G3TJY+tZ6MWE6yGOcda7aeR33I8tdgzcAxnF34PFyD6yqiTe+FfE5B/FhcBf1ZBR5
OKDxr7GQWK+8YfiS5Ln+1VezQ6yQN7Y/wnF2L33dVN/mZvGeJ64A5Hyh8zKW/fgLncL8CyN4cCis
1L2t+J6EN5DfaEfzneXymIWx+xS7zmMaDP6rDqMtbwViE10vP2ZRiNwRbaNyGxSH/B30vrTa+oFV
FEhxH/2JZ3nZKpoW9ylNDe6cfP5OzubnGJB9tM7dsDwsefaCr7fCctY1j8wtYX0TcouLtnPuYgVD
eStqGZ1DsDhoI0Xl7W5T2JUVsGLVvD8PrVuCuxyDjm3wzC5gnieED4KQksyrknMWp+8qSRJiaLO0
/5KBucXzlPkvHA3kiI3IiFyU8pDF3BjN2PBXGpfgbkA/xtDPd4k6XRDAEwK+JWC7alfY1R2ep5A0
N5eu/ILh33tsinSv+q7dGM+ePjn11mahQntOqzHb9iGKk2TizyoAfAe/ovxwhl58zuwMDtLrqK/G
2YEpzMr8Obay5JlV0fTiM6M/6g4iRtuPVAhNhuPFJ5wGcxqhwW8Vq4RDmofvdhfJUxCF4txWo1hZ
WZz8ZPrBPDYpLMAivIRKlivV5Cc/KlFgjYh0sZR3ahTRHoTxsXJ4Zu8WvoyH2YqX7g4VjtzFujLZ
riN/gnShW+w8e9YNp4x1Vbc0z5yW6IN4MosP1yfeQzvInnGecFncW6Rw0fnkwwEaX3B0bsGGmSXk
wZIAAMga7O+k1IP+UhDwcrKX+Jbe3vr7rI67bRe6+MX6vr2UzkhCbcu6xWzARJTOKQuyRGgK6ikm
rCQTWCxZmKY4tV3bmk9Lg3Jjx4YEGbgMlrvcTVE6O+SyjLt+kZ7+SG2m2bgFrVlP+77UTv8LYCmW
v8hB3bSaTN6kVznGbo9PsPFfggpV3kYky+DwW6Kpsb+ISUXq6gRk6N5ZcNTp1FnujnobFjb5aIyt
QoPhM55962XytK8uQ4bq6CwKj3hMz8rxK7RZUvTfeuMK6wEtWR5fWeVOYMphdvXfQcuMGTIwTZDf
+2I1Ea4KRxGNhrKbubxdrsa2XAXJZ1jbTvYrsSYr2rL0ZQ+bZ8vBp4I9DX6zwAavGWuIsSkAqHfL
PdzdZW0rlNea4fIz85gFLTTSwnPeluaePA91SFTXJkcTFWGz6R3UM3NYx1unIQA1GlC9j9oON4Mt
ouce8W9Jzh6ejmaG13WXsir/xSyp/RqQ4PrpWzDFGJ65MgMGbOafTCjMj6WenFOP3fpzdLw+OE1F
VZP5ZGi2dqU1puI0Vw1nDjImiWM6sdZ1hTEhQBnFyiYisxGpmmXvC38yv2RCuzQLEXFdmwKEHqV1
6G8JN8XKMSvf2fWKnqiAtnHweZfM26JqfV6FAEXTp96O3F+KpL9jSyrLIZthSq5S3ZqIEQVCzAq0
BGO2q18vc3+OJSixYc1SwjcPvq6reNMXRHi7d8k8afd9aIjgIknFyWb9A9EnVKmVK9N2GF+sTFb5
A/GOdowozjPB0DzWi0Wq6zrNRY6SK1fNENz3Gj7+CcBSFu7ietKU2Er1w5Nwa9tLkRfaPpp9dCIx
I/9kiFDFbYNEV3sTz/lb0Lqd2vT1MHebgJiWe0baU2fRQhU1fh2v7dcyir+ySBg/ymohZ2GKI5QF
XsgUyWwIdmTRvK0MOI03Lsc8e+s6mi/bFl1+CGcDqb6nbawO0xiSukdbH8CTsvMq5p0JryPut6Oq
2vEhnfI2e0FD5PU4BepotP7NUvk/kGP/LeHg9vP+v9EKJELmvxFlf+Y/9Piz+4Mo+/ZH/i3KhhUu
/UBBt2RtAyLL/x9YQeD+C9bAjQLl3CAZ/u9E2cG/0KkCFOUfsPZcGfCH/luVbdn/gm0AZhrwhuAP
Qq4J/xNd9o2d9TtRNljPkDhbCbUa2h4snJto+3f2WW1mo2XX2xsqjVA+VdRjoDexDjg5FoKgbfXZ
Cf8jbBiARuUADFGMuxXdP2jjP/7MKJyTErUnW/GGwB0nZ2lgSrff/u7X8BdAhODmbP7DR7v9GOED
hA6otOVvoIbffTQnqguPRDZ7A2Jk5Qbe1osO8Bln7PyGWPiPKnvL8kONNDI/Ncu2Cde6XtsZOzvo
d8fmFaOpFZxkfl9boB3XhNb1OKocVjRrJVjXQFzllqWt3tAjUMHmFIvOFo2AunPucaIH1XYazzfZ
bruS+HcSbKPr9DP74X2CVPCXtWVtbZfcvl2KVfy7+d5MaLQ3TGMF1mHpbvRyDsK7Eum3FbProO4i
9HEbjAxNNtH677+t/3UO+LK4LOFgQM8Q/p9RXFPL29wZOQeNyy7KzpZtMhEokqbjU+bn6dpf4nlt
Fnn9+x/7V78jGKshysQAOL73J3hFXta+qWJ+LEFs844ugf4/7Op/ML97fzRq//vEBa7LB4PwcTMf
/PHEjZ1r5kawpUuCI3j7JthAGUu6yxRWmM2+Y3arCbuT7WdRfunye8d/KCpSLrjrOf4GBft6XrXi
6KB5JazxsQ3foLeuS/sBKqUTUPY+6JGV0RId5+nDeK+yYEw2fsTD/Zx9G8t/eH7+8uNAjpWCrw4I
z2++9N+d7NYkAennqb2JFRinB9QeQDDSXRLfTcbG1oe3Or05t/M1LrnNXIUrf3pMff6Vk4xIUe2H
+qGwd0lzzpdPX/+ykuPYiE0ekFPX0VPe5W23racjeM1k2ATpfSg2ILEIebwtk65yQJzGW2w4/v1p
uDlA/vzEKhnY3IUcQkirf/w1YdSIkGjLZZPjWFh5zbJjoE82qbrFXQ4jT0sj/uHc/wkL+e+jEbI1
Aw0Z+OQm3Y7O775Lz18Klvn+wvgN67z+hP4X3Se+QK1c8w5t0FjpbDhUIdfhUHvJXi3B5u8/9u2Q
/+ljC0IfJMhReEnizxcVgdl10JZy3hAkyDzGvfOIhCrm8vtkenv/n/8sFTCtxwTE4/5nMKSwgsFG
8bRslEbmNA8rmzQDBFcVMqnJHnd//9P+4rnjLcarD3+RS/N+e/x/9+Wa2iPThyCijdt7d2R4or1G
GbYqXB+CQN5+yYJgnWYdu0n1D4/8X1ws/ORAhI70ecn6f3qvzfPcZE3v8xGJgWcP1kM2HGX8D++Y
v/gpvNhD0MOOYzvYpf74+dDBuQRBVdwrPXPyoWwY5wvP/MP5+BPD77czSqh5GPIuw8Vl//am+93X
mJEsVXrDf7F3Js1xI0mb/i9zRxv25TKHBDKRTO6iKFG6wCRKwr4DgeXXzwNW9zQTScs0fbcxG+sy
VVVLxQACER4e7u9C3xquwNamyQRuKNpqvQKrm5I8zqf3hZSChhzpN0vdcCFIf3A2IBhm6TqBUydd
WX7/3fCzM1DXBFHkcUdd2sg/6g5ojDwJIOXtNB1CI/ZYwRdG/SAYGArZAWL8MqOuMxNqZMDTsnAG
uTem2EorVLAdgOsIsdAGp0gbXJLm/HBEoqolqzT85bUid6rUaTiMNBOTks6ITp+NG10AZ3fOFbeS
aLXNiRNe+LgfbP43yapFzd3hf8tDvZvcKsih4Yhx8nLl3miQuwhNtH+EU/6Z7Eu6/x+OBYJ32fds
xkU46/1YgT5EWNYzFi2N3TChk1aOKAeZCQIjk6Rc2IIfjcZIMuJyKJ2qlrIarYuzMGOBeGn/LCZ1
oAdd0hXBqBJooX5hGj/aiaYBdU01+YtAejyYJocj3T7uTGoM0FWFx4SOCgiW8/Hs9JXQurNQNCde
4ym1Fozsw3kI8bVhAlNEvozsuxDpz8mgyahq8YWT6SR2Im9m6CgEI9hqYnyxWhhx7Wj90IIddXSO
P6g9w77vQ4QiUvnL1DobuVHmqxaHzNaMLhh8rBRMCTiMjVWRrFpY1hK4V9EzmiBL0mRYEoz4dW6K
5zaBpTkCm/TaEmCLjB8okPQeMOZOhFTZmrl9BgJwaXOc7EieA+lQS8U+wiYzXX3VYARW3A6N7A1z
90tld2wrWfenIPVTFUhdLNGtOf+FP3x10lESAZPbkLEWeU9qe85H0cuellJXW7A5Q+08mpBAKDHq
WEXG6mPcl8PGMWqb0rL+BydNqkRTeulJNJbsUVrAucLUc/tbxLJPZGRlCS1VywLBDsKk38Z5tzDi
pIOc1CA1beN+qTBQpdDsnSMjODQO0lbI9sFwojtJF9GFpPPkEODCySWRJqkm68Tj1SGA5Bo9RFRP
AWEtgolRtERjt8aYrcZ2BnJKdMir6M/5r6GfbGuHyrCjol3L5YDb7mohqqE5qllsT56slJBl/wgu
CGH4Ula/2TNoFxgbWBQBLPRo25o7Z/6Sm3d6eie33zPxpe+vVOl7hCgTBEZYMI/xIgg17EPcGvMU
FzYfbHtq/AYGj2KGjrpN9hREMEu2lXpVhl+S6ZuIKEY+Dunt2N6ffzXlLf4df18y3SXxg7NN8mws
3/9d5J8lU0lg33DcNHtdPkjcPi3j12Q/5PR3m/ZbXQD3NTGb+1xm14HNrfUzyiZ0fXOss+jtNcMX
BWRyiAAr2IW4ezF7v7Ne7GpfcK0tfWi7k7Orax/cBax+4VWZCx2wktxwW5sP4bBtuquy3WHlFyRX
mYZ5/GPRP0rhLzW7FRg1VT/K4hbNqW9jutcoa5lebz5qiyezp72M3zJ113dfRfSUZXdAYYz+BjUC
00C1wIhexvhFzAD0acs9zfqVhthN7KJEBTp/CLbTpwXQPW/kAQhxB4rooWuuVUyr6+fSoR7Puvo8
vCZwTOJPRbCNQz/NMFnw1GeLnqj8EM13pONwiegKtfPWqTyQolyzDe0aQLiNBXaBbhB15uHZCp7q
3rWtG0v4pC+SfbWkogAMausaCKEt78U3qH0jjAxQUR1Sch5KgzdG4Jr9vazu8hRNiU0Fg006wINK
4DcrD1GQ7uLuahY/8+jnWGwnawOcQ573erOz8A1C1hlZOvoY2g/ZvK2vUqCTsD/FNhivEV1UDDTm
rsYFOn0hIT0NmKwpiz1PaUmWufIerymb0ykv8NX1olKj96ag49GEyTaU8q8iybA2J65fOBM/2qJY
3ZH9UtLRkRU/HhK8c9k045Lj8w9uLuh32Bl8lwvb5a0qtN4uZGYyygGcTMraXmzBVNTQFCdvEPfA
r+BTmuqjFizKGPMrwoi2/L1qPk/9p1H/pem/MZ2kK7K3obep8lXUepAtCprPUPYwIrO3EPi6eGs4
/rAgvyNXaT3TfkngS2MUJ8RL9Lh0yj5J13mL3Mym3EaPXFp0dYMb9YxIUHiwbnOw8+Yuuu5uO8OD
yFryw2vX8QFI3NVPKspUmWsi5BJ72KCXj5QUSgferx/eieym6ve5hk/25gqZpgKr8lfRfbbjJ9Rp
EVSbd6G8pWuHIA4MXDY9JffNVNOWjjNXNr5W8yvMLCO4RgJfEZ493cXweFpYPC9Nc1dFe1UBWe2N
4omKgG1tOrpeo9/PnhhuNZSuCrbIJqp3un1o2290brvHYP5aZs/IVG90dplQvtvwp7t8OOBMshGo
MZrSD3DnenWvtZTDQCM29YPID2W/t2h2Tr/Of/GTXIs7I4VsahyEyOXvx+uqK7vMquFreYOJIbIR
i1ejQT5LMvTrOaB//PejKXh9OMhj2Nw51geNWejodYN3KQao+zpVvKFG+sYCj+UVMIXPj3Z6o6Pk
Sy0KY0IZrPiJyUmTtkt1fpqg6dk02nPA8KEGehgsKRwdVp6ZWiNsKfTqW+UJ1IBx4fhZZm+1m0iT
yWUNBcdTIBDHs5tYVRn1Ke87zg7HeRaDSFOdS9YNH41Cb4T6MskyKfNqlEZuZzu1a2Appf0rBka2
ge5+6RL+wULhh2sqriaUxJErOX4VNXOEhpg+NyjL2OEzZC1UJ+gVShDSwJ3VC9/uNBFaxqJYBAfV
oLCxuvMndenkvUBRsSlNoFvSwZEpowUo4nUG/r4FgGzLjqoLgX39kvhE61TMKftT9QepsQ7sVTDX
Bpw7TyuGb1U5wEu1b9X5Z93G0oUXXF88GIphcNogKaE96Ky2QiLGIgQGTllbcfpbjtcqBTli1s7z
0kNWg4OIG8/S4ml3flOsz66lXG/zavQG8PjhKY6/oyKBiwK82kK6IdJipJtskMkwaZZBQrcGT54l
68KQJ/vQVjgtF/sSms94wuirBapFMooTwqKwblR0aKXmFkaTZw0ToHop3c7gBHB2V/2+r9EnnpUL
p9rpV0V5h4Gp65DdctE7fuU4k4C147/qOVBrrGQC21+SNjUTtYZudj6dn+D1yuVl2Ysc0hSryKXX
yQHlJTPAkavy5PG+HaBIyoBRbawsIZNY0Q7Vgu9d8ef8mCcfVeUSS/FK43vimrn2U4SU2s0ksigY
2iPmsirKhxZIV6+G5+A2Vf8H6fX4wgJ+Kw29D244I5D6UHTgEoCwkbFaSTDYJKXsg9wr7Yc53tG7
xQQeEfhnq0bjrZE2ckXGCEKpAXzkIOUGHii/4V9oi87D9zTdzRLyaQgGfo/EM218ms+7GNyCUd30
5S2/TmWyHRyuvGJjoTvIn3Wqh1555mdAG+EHGND2ya2zdPlPJSwQlOBmLp/PT+7J8uE9F5cREi8q
c7QCj5cPLmS6Mdlp4U1V8xQMjeTWlQ63bURAzzAv2nCeBAZqOKycpY3iOFQmlm/97sIyDtVkjnhu
AkLgGghGjATCAfZZqdssy/7MWgQAVo4fRKE/nH/RD0dWGJ7kFpvktaHxrADi68o69qYk/Y2lOHby
g4GGn4gkH8H3Hd7gLigodXYuDHw6w7wyBUEq5iQHOKQcv3KPuWur1UlMl1L2JzmEFBdbXLYmrAWq
/NJJdtKMwOJgmVdFX2ov1FxX8SAzEF03unmEwNvSqGq9pgEJlbfjlTGY013ZjrvCEcUdjbLQM7O2
9KDfXdg9b6Xx491DAYh+KNVmnoVmzPE7a5VljHkzjp4GXCJHqkmWwBI+K4JsVEX5W4+3MsjIvayE
n4VE95QOa3ylI0pYZFcs+LlErlFOQahupxToFSJZKjRCqC1A09ggxVNEZ8rudrL54NRXXOy5h0LA
7ZUAYAkQl2QX1D9ovqDVyWbiVzahghpFQ4EDRao5+zLEuw4qGBnPRqsY7CbgRyPfhaTIhQj90Scx
lq9PHKFJSS/heDZEothhDg2OMvRdrIzgDI28u864iMALUtyhkDeoJRheExqPZddC/cGT98InOQnc
S7McGAGFVPTTUDc7fgY5MGIYSVwFFIHB7oys1Wgjgim+WKMVQnRFxDSUdue33OnK5yQ2bAPn7LfW
7GqzZ1jdJF1T997czV7fIzgKHwj5A52yiH7RH+gtazpadBqlLorFQCQYllPq+BWHoocDKQ2dJz9q
r+UnYov8BQ0Uc9qm4SNsiGDa8q/SawFZhHZm45VYg1L0aTdj6qrpBq8d+Xm+Dq/GwlNyL0fHx/jF
r/34tXfugegktW8rSDJ2BGxYgdqPhW7NEpJc1aDEeoWePlzDrNkWKua730akPyPcNx1K5Cw8N5dd
Lkb8CtwUrhL03aTf6LXb5l4SeQCzatx1tK2hulbt2YVn9TiUei1C/Npeiv2WUka0gyJfG36QuBpy
R2TdAZyMTfGg3c8PHbTLZJN9tr6i9wsCIUKTWNorxR5lY0f39fBXYUM69Kk9z3cOVzrh0v+gqKU+
maFXmnvoq5lzh6Vf0+yaxMWQJ5GvqnbXKX4hQ8q/Q+ISy9Tagdrj838i0ICMwqz6U3eFJt6irzns
ku9tcq+FB6RvYzyt3ehGvRtfhj/5tfld9aWb4jeCayI1tqFxj8LMMN2UWgcueZei6jm9InBRpa9x
/phDLEXc+AGYWqgcQKchYm7KrvMrup0vROiTo2FZOItuIIaGS1djFaGlTAEdFcwsnHZiGTgVbGyL
oo7WgmEZtegwI8bnxpYaeqhMmVfnd8lpAvk2PPiSpckBmGZ1G4iNcoSyqnSeIRfbEkNz+P7eMAlf
gt7K1zLo5QhogMB8AQiIPP/bewHjm0ABqPlYuk2x/njfKLxwYjYhS01qD3kUdaBS+yeo01RFivHC
YCdxiLycQo/B2SQv4WgVE+w4sjqrha+X6E24b6fglgr9roIEuNGm7EfYsRhwlBSb85OsLje4VXBg
XMBCmJjRj3ZWwSFP47oBnN95eQL6VBF4+OgFqFYUFnWfqJ1fx4a2YCAUF/zAeN9lJrLVIlZceqSz
l5OmbcssusYooPWKXv0N1tY+kLepyNYbItphGUR9Me4Ct1tUZc8//umskUKwOJcMX8fvd1nB79Im
eE2qwP+s9oRUXzdGD6kLtOdAzti32UJiLr8OyYXr/Unajam4riLPtUApsE5anVpwOO0WxbmaNK1G
DxePO9PsD6JWr2nkSITV/BLc6uS80MBQUMt2VMVSuaWu3lIEgKp1ASSKwkd3yKSfGepYNu60d8NU
f/7bGV16QcDIlmWoOPJqHcZlKVorbkpP4izya5lqHJokxBlE3a3eK0LHOZAWX7JsPp1U1p6scAKr
tkmpc3UxduKFyFiUEEVVUUOsa7fAbWQ/C1RMIxUE3ZI+v7D0T9MPjQWz1DxphdN6tFfFjcJoFVRq
0tJTRoH6c0eVcRDUNM25D64KFfxxZ2YDWnA41XW9WiM9NESuUNK/DrOLwSe5P3dVTEvX9zgYUEgg
1FruyamKMhNkVFyMkUWMczeosUqoWcKjiX6yMT+e/9inC+t45NWsw8XrLbRuGNnyrNEOtsKJHQia
hrUNkwvTfXqYHI+12jYV9WeLcJZ7bS19n2zu+1GvAYMMN1p3N3c3uprUO8WgDXj+HfWTAMe4hFVC
AVUyEJ/HISKPIQNXfUQREOlVt59a2IlScckC96OZJK3nisFBASpytUXD2UhCKVILD/Lw4h5iQo4Y
UIwLY5iJ0SWwwQdL19FBGbFwMY5jn6rHL5UAF3fmEl51MmavsZn+gZgAQ0gJbgdOjjKotyU5dZRZ
1hWdx3BPK/Tq/LSqy+l7fHAsj2AQADVEjkE2Hj9C2NCs5HBEaUR8r6KlnF5YEX37pLiBb41SRyPi
6xLFvU2nKz/0SYKHTSMAJbFgkwK1v0E50nYZotn2vYGqbkLOaUd55UYSMG1UGP/6hOWBEZphoXH1
YtqOH7jXjERTgMV6USLdVwJB1FCvdmaTepk57ShXDXg/Yd50fp5OFoZOf5mSEGBcSu6GucqhbCmA
gdUmqbfwdHdoGH6XhtF1dOurlqf2/2QwxChQqeYmT43m+BXLwIZw1mJ+7sRNyOmd0tNIlW99hVwd
fdu/fTPwkchbc3ljAZ5AjcEtyUMT0fBAufFnU7fFvrIdHwqtVyjoMf79YAvijFxUWyr7qzcL2h5u
KIRTj/rlHgqTbwS62CB9kW/G2PxzfrCTwwjajkUXgXyM81Zf765JGgG1waP1EMmk6JSg0V879o+F
YKnklrjKo8G8EKWUS2OuDiMJaTBLxFRD7ADsA1oOflmho58WvfzStyj4zyNtbKwUUsUcXSVq9iFe
44eU1N0tEJSYuZyZo6RfW4GNpoVmXcCtnGRazAlgAeo0NIxMeQ1UGydI6ZQjEYKobAljHi27V7uf
dRmgNNtPnpNGD3Y2VBeizPJZj4IM4B58MHUSLlYZPNXjBZ2PJnRBNUNijo10lUnzT/j6l+r/b23U
/45iUw3STJSSFjLBspDXaCob7FGoqmhepllU7bBKBtgbUZ6W8+ER/lT1E2LuIxw4ZT9JqHX1jvKr
TfuXSZ+vowj1JmmYq0Vk5weBt7oa5EVsR9Ge2gYWy/mVeXyI/vOk8L1JEijXscxX0QQl4GYIpCih
Kmneak5+19UBqhttmFzhTLtxtG9RjDusOekXPv/KZZiRVUroVNQXyXoIoutyelSEek87iD0Rd/sE
fjtWhdO+qbNshzy36sugolsDRDGG2/F2GqNtjBxkeVUYTfM9HOYv5ydidTl8ex7ToX6yHOtgJ43V
gTsm0mDJKEt7iKOYnlbj42F7Umg1W6fFHyQsS3/unBeQN/ImR9nywn493q7/Hp6ikQ67gyx5jaCM
gx5PjIThRQuqAQLzZwlRzlmSHyDlwZ8W0nhhxOMN+J8RuaVhO69rJxe1akSpj6bCoraYgFAzZusB
w5W5tBHMiyZtXwvUUuDs/7Pi/j/56H+plvFuzZ1YpT4tHr/bvu2wfu3b9xSkt//wHwrSYuMLlI1r
kkH+vvj48tn+MYZA1PRf1BTJBbksLt1gmSX6b2cIHH6X+6PK5REWDQuIJ/k3CYnfwsZBBiHLn3jz
+v0bCtJbdvvf0GYsMUK3Yf5xUeWGT7q4CqCxNKVJgcxbVQeWO1kBpbYf4Rh2+wJ/ULfFsC0+TFoT
f80GFLMzyXxSUdZHnkD2kgQBjHrQX5TBpm6M3ESYhbnfZO2DMshciRADtq3ySQ002deS4bEcqINB
fnbf5v2vluBZZtt7Ytv//n/Yu3fJoc+y4X6gNP/j/VJEvvM/bDhFcf5F75zmOWfYW1PlPyvRcf5F
CkqSrlFHg9O28DD+vRCtfy15KWB+CtIcg/yR/7sQ5X+9RRrHQZIduCaLSPublciKfn+SL0UFHCKW
/Ju/c36ssu9Un9E5EVXr6/1c7W2DevccohmXBUGyfzctD/+s7vd2vR8NxQyA/4PwoYLXOl7z+CVA
eALJ7w8h8NZRQxUBucvea8Yi+mdpsqDC3+UHQx2fx3APeSu6sGTchqZAKVyVKKM0K0cSg9aX9dmh
TthNvi3iamtJVrsrqaZ9AkZb32SiqV6yXk+fz7/p+h74z/icf/T1dX1JkI5fdc5bQ4Vb0vpWLY1P
s9O3OzSYkh1KlsGzEReJPwd18lqoU3qdZE2wr+VJ26CeU164eaxcSf89EyTNtHPAUCjrXk4t+qqX
VL4veRySSR1+Jo+Iy9EAjswc9FQO/H4yq+g6CpQGx0sEc4sgij4Fg9xDM54iMJTwnT+nJk6vUdLR
Se+G8stkpNZeDKVze37mljXw37j49riE68WcR+WBT5B1xhhnaTLOne9MDUrPqkB8FqcPOMPJaB1K
K50+nx/wg0VpWeROAATo/6nrMkScqs7YoW0OTgyh6EK1Kd8HuA4GUnfpyqmusuZ/CnjL6QLpz14q
2MerYnKAG8l9w6pA2qKlslUkV6Usi85DTCt/sSyr2JqI1y9kaCVHrbGZ7SdUvLASyWetuE9VW+D4
4uQdHnWYwH2dC+hFkhIoztaIBCpnitbpBzNJaTRqSIxv5Wnsi22CsDeNjSSd0TIBcpVfWGSnc0iB
k9ORGMLLcS04fq8ii0U4xUHrpy0K4uhtCFdPKNMFcxtcyLaO87tlfTCUSTeDnrFt68Yq0W4l4YDh
KlkfsZDueh3xxUVZSWyC1rbuI9OIoCQhUnJ+kZx+OJaIjlAZkQTK2vriGU0dCv02mTS5rX4Vyp3l
6kof7/5ylAXsTWbCbceCrbI4ub8vmhcNsjddJxp/GuXh0I4GCh1ojVz4WCfvwii0dSnqqhZJ0Lqh
URWt3o+FXfsF4r2fncCw9wEmEt2FD7W6mPClQPmwf5fSCkAfsrDjt2mwDEmSWqYF2cJlvNIaKf1F
eV5FLVU28RVSYsDKYwSFxUPGykTMM0UsfEPijILbBDIsvU36kLIjxhDYNyCiDqL9/IS/cTqOos1y
hlrw9GzWrQ3z4fgZnQlNirlUAMVLdbUl7SuuqqHVfyZhaeznWVibOcLhUDOl0MsF7W+m1dqntjp4
Zt8rhxylxMNclPV1V4b2BXvndSiEjYWrgw1SUl8qmGs6n5IPDfqfQ+GP+BNsUEnBTBH5li4JcQGa
VenCGj85s5bxbNIRUB8quKV12d3pOyVvZKPwhzLeWkpluELrn3WRf2nSCcxQj0eeDnAqV+m2zgoo
a+Px/PdYx5G3J6AiZ2A7Tff/LX6+6xqZiEXLdW0WvujKfNs6U45HK8InBEDFPz/UB5PLCcMuo3UD
bnzdw0R+K664Wud+bBqIJxnSJkLg0o0FmPy6ti7M7fEdEZEBWhlgQm2mlRvHCVMLNYrCStQp8xUr
AVutS9jidr0CzINrYv2AwrC9x49D07aJWon/weCADPiiBjckmKnHi9y2ofZ0dpX5mp5KXjT0hBTk
p4aDmqMxCkIRu7eiw3s4QaXs0qpax2veHFjaInjA4qJYsYoC4UQ5UFbqzJ9r27hVzCjdCVsS91UI
Chxu3PQlTtTmwjo6GZTGI/VPR+WYhfWrrbY1gj12WGv0+ZNBEXvBqt7NrCsUoovfQYrt/QZZnGl7
fkWdfGMGtejU6mxaiHJr2k6QdY6SRrLqj11i3zSNHe8bo1f3k2El+ym3FT/JivR1KKT8Ak3pZNsw
8rKOCWQWSd4anTvUiTNXLabgk1Q4t10Z7ypHK1wU4+wLS2l9dhAmdcrYDAFZndurdryU5rgNK3rH
GmltFW05RdB+6Mb6wt58+zHvw/IyDBdkk40JUvwEjdvaM4UsJdEAFAT1jkvuvJEwo/EsrCIbVzda
+dBn07hHvru6svBnuG7RgHTlGeo4Tk7ZHbozWJSf/74nEQO6vAo9kUQH1irb+Pjde8MoEfAwVR/B
hmDTDoArMilAK3UOt3GKYer54U6mekmBifvkAUvJwVqW27tYOKfYfmhtpPq4xuG/gALtPhNt/7dn
DDRxcl/MLh12KXX141EgNwv8rRhFq5GLb53Y8uUY6lHTq/q+E6Dz//KtTAUNOlAbnDD0QtblOXKf
Op5nPfMrS0n3qEZbVEwhZpwf5WQrMspCI9TYhwA31/oGiSjCHlRb5ndzOf4qZ8W8qdscf9nENuMD
MrzNQQ9VGS8lBSmp82Ovb55UjgA3v8FTF6LDOlUkuxbDgBq5b7QiqDd9hzmUlyhAAYNSQ10iDw3M
jBc2SaxmIcgsJFsu9K1PVuryCG8RkOBt2GvoXKe3M9FHyfyUpOTR7hrNxX8qdxsbJduhH9QLNeiT
cMt44Dd5WxR9WFCrcBtXpi3ldpn5eYxwXgAnCrXlyHyyUyXbZUnq7Mcm6vbn5/kk6L0NulAkl7oF
7MzjlatbzYwnWoeRhN0anqxVwqAE3uNLrJVSfWFGV1VtDvDVaKvUfMHnmlrZYksVOCVO43Or/Oox
IHE7qaq+lKaVKweQTvY3PdYQFBlM9OqvcAlML7z16adVuYRADDJhCyD2sPz+u6ggIvR5SR7wHl4k
JVIbB3CkqSEuIZklpeXfxiAUSbgmmHT2uHVxsq1G02RM/Lpq8IO4t3Z4T1i0ETHjOf8lT8P9Inyy
lISgy1AwkdXjYQq8qKREl4TfQR/CYZmK2k6vJvFztMnLke6yUioRRlLts76wwSV3yBhVDhkcWIwh
hHqozdYCVEy5RZx/tpMojErUkiPCfaGcjPzU8aM1fYZGZtTmvpoxzTbUnp1IBunC0XKygbg1atxo
KC5TFYAkdTyKXuOIggp57nc2/Zu+BJeZzNyL9EXLu2vML3ivKhfGPHkzQN7UpYB36wvnRVl927Hu
iqHAFca3yedf4sAo7loLXupfzt8yCsjqBUq89EdW85e2MncYder9oOqdK8MKgh2sM/NCAnQ6f7DC
uWrCxwTwoOirs5IoEOEAJPe+KWWDK2k4s/XSpN41BuGe9KK7n+v0EjvzgwlUaQcQ8wjytENX+UDA
2VJJJYWjDg0pD3c3mq0lyLu/nkBuzyr4YIV+PneH46WRYT4q8VfnV8gO1xtYJ2C/lcT6dH6Yk2hK
6kjzkhYyBybEilU0HUSIIVEpCvIAushTAqOidozey8uw3p0f6nTeQAmovBFGW/Bx1q1j/KDHTA2s
2gcrA1kkMsytWUqv/4NBHIuiOqxZzojV+4hmzuywMGt/EDjB2FMU3DhhIC5kTx+9CuGBvB99VRKK
1R4ajCKKZmmo/RyZYCQrqfdinaNduM2cfhsau8ZyfwOnYrCLjpdAlBiiHlrqAFhA2dcU1vFaSSxx
14umvrAMTl/oDXq36EDQlwI+cjyUImlTFNpF6ccK7nXIJ46fJ2mWr85/nGVajtJ7ACPL3Yxbvs70
rY+VCKgItTS46Vk45nuKM9Jr2ufBgQ718Cm2i+lCeDhJB+kHIyCI7y3XMoVbxfFbWSHeoCq6Hewh
QZssaKxPCEjqKNSVSnuQRts55JaZuEOU9xdSo9NvdzT0ydVMnQzcRbMB4TUuTBO+bB4uxco2asfs
QqQ4nVXIM8BDkRikcn6yGE1c3g3c14gUllneqG2OvUzWj78VpIP36NqJSwSG06hrKCh0oN0F6gSO
0rKY3uUi0lCqU40bNCWU2TyYjZLYmA841lbD1uY6iaGXZUZ+6V60xrcBDV3a+hAYaRNAfV0H+zpo
AlRB0VzW4loUXMTy7CVLC3HdpMJp3CRMo5cZryF7I5vENSgJWjruaMaMn3utqCN3dML5E6qwdb8p
Zrkwt0Fsl+Fey6GsPUy1NNk7PSub1kU32fhRRBPwovMb4KQ2urwDJV66e7oNggY5y6Opw8gGcfYx
qfedZDToLFch0lYYbODBi1PxAdkBYJ7YS9ADGFJQ9bsIuaQvRiICyTMFlBEXtSbVPHRzAjUf3Wc4
KxcecfV1wbFQs1lUaEj8SDjX2JugaHnyMtCuaqTD6w36e7GOJ1s2fcaYrvxNqSj8pYUJGUNUJCpg
eNWpUm/uUwXCxVhN0DGUZMBfxC4lBRU7NXjsZWv6WoKRRGdfzhCJPP/IgK9PAsvCal1iMdUDG9TT
8bTGgV4gTqYWPggyE6mUtLHzLT4j3a8aMBMck6qsUjzGoBBuE2lUX+o4HH9jURj/RNUedyGrayZ9
W8jD4lhSJHjr6XUSym5CEEtQDxDTXS4bIsZRpLW6rZxFarQJTKTqUVQ3stQ1zD64rrTFXRWrAMD4
DZg7RP/ttLxKRyPdpr2iL4aTkvUl6RGUV0Pjqxy01uQ6mITs8taWdmAEw3xj6xklDyNGoQ7JeLyr
txhzaZ9Tu5ozPBZmUMhhoAI4jytK2Buc4iitl8jp4TlnzIN+g0q0oezrkvzZnSo1ftBbuf/U69rQ
upI8F69tUQ9XjqA+5c5O06Kbgc1E/liHhTxukVSGvVGQGT+UXOl7D9f48EFXcrwCpV7utWt8PGY/
TlM0yBVR5S/DRKF/04jJUdCbEM24K5MyusuAOzobXhu7QHzSAl+0qYayQqSMUGYKtB0kr5D1DC0K
TNaSm6VW2nhAQqdon7VTVN021L4Nl9CSLmTI2v7RV42MwbWVdXAJBCWpaKu3NWqWYYODizvoYfat
14vuurYHCnI6Qp/zPsSu6n6GaNbu+sHQwp2j4uNgRWqLoI49pl+0pJd+SHWm/ca9nsqwwqUdBequ
C/0508Z+29AxHTZWWFTPmcgTEy4UXndbNe4QSwgsC8gVxi/mixSgAv3HEoWmB64az73sW1i/u0ZX
DvUPuXJmud5oGAq/mvBsX7IRUNoOnfK89ju8dOQbcxI2AOE8dDr0R9Erc/NGOIsopUhRrZ5jB4Fs
BJmaX8E01xMi+9hv+OFY6HjNDxjPeeHYdfdN3mKpnOYYXlFOQtElTTRg3Xgvw2SRsesMbkQ34HNV
xhUasAquLRiC0R23ERIAkL3JZDlGwBoV7ScZJ8d+gyeC8ojvLXwtNcnjcYNExvRCE1tGw82JxsVP
WX6aFMDE21iFps/6z8VTyBGCDEmOczqall03YPqRxY2rVvEyuTgGAt9HWVyH+xg2v3A9lb5Xcin9
irLCwi0ueObqiOjJaCduQ1Vya+oC54R2iObH3i5YXtix2uVGl0vzpmjmYgdHOh08NS97bY8bZ/2s
NMNcMOlGi7U48r+feojjWIcjIe3rhjXOO0keHGeTRDY3a9IR5G00GqlPTao0NnM2VTezljjpdiij
ZNqSTQLwGwtAnd4ATmnGzykbcW5QA7ozcjgtFnVTKNHTL+cZwSKcc9tESz6z0pKHNJTK1uWM6/tN
JUoqUSX3yx9pkwSFp7WsKkyVFOX7WA6Ws2lQxn+AfmAo7tTKiekq1hATmkIjugZaLHAcjbMo9PR0
8XwbFTtCoR/kJDh3u8YbzYlS4zlS1U7z5EqRXtpArV5bDIOhD8lIvOph3tfuYKDKj+hvjhRRzyG6
kAZR5rfswIpYCcspWJvqdN+NahL7EnfK0QMWnO5rFI2Lp8ycBySa1FhnmYgOEqEKZ8H0hdmAJFcw
AjC3SVnGxZM55GgzYZGJZI9V9DWyI3OjPJdWzIksDVqlbUIsY7ZZYahihwZ9MWxmcDKt11qUD5nd
cZa5i/dzA8R5FDi3VLCjUkwPcD1Xs8A4sF+n4XqkUf5VxXLvVeOIs4CuG9ZPK04dhMxGc35CsQdx
GScRzVd91g38umrgozDoxlEC6avlv2WkLVS2RJg0O4evKbmZAe0uxTsgp+NuNK8xb2FhHp1keJW0
OWW+fpqMbJs6tZRiipS09WbUxPx5iuMqAxgdoyEjIrmevVbLG8SRo16u4DwXObqk+iy/ZJ0YtIV2
m4aeNA0h3sWWMK0th7+KDlXf8qCBguEGjW4te6gikauuGPHM6mapMr0R+Z8OgmyNEZugbHU9YB5h
HvAw5QhT7aQ2b3HQ7EucZ5JO3UVzZPICdlxr+yaMguC+HNO82KpDYSGhExCIXa0aKMFbWH6whTpN
PSyK/59MZbJe58zREIlOVEg6MhlMuhtwC8LCoFCs9jk3c236rOWmmLa2FrKmeqW1/+SaE34hsmuy
K2NFB+IoHsWnliIM+VuHcT3d3kATXgL7UUOlKFJu9BZHGnfIozDFS5zQ4oahzYGbhiMxzppiG1Zp
jeeIp4VOikYgpxrCeVWm7BxlbptN7AjkCcKwzfVtOtK5dh0zKn+1GcWlbVtJqnKtd4jSuuMIkHdT
z5H+szIw79koKaHuQe5k+St9kcLaOfg+w7pLy1y7LkHMJHskZ4p+V3HMo7MkWk2+1VDRExs7lHr9
Jiq0fN4DlZXVCzcpVT3OeP4PZ+e1XDeSpetXmTj36IBJuIg5cwFgW3onirpBSBQL3vt8+vOBNTEl
brHJo4mu7qgqNZkwicyV63evVRqtSYPAelR2EDDeVjzDYvclSazisDB/LljeChtYj8Bor24E2vKs
oSdLalDTu3w3sIIpPSos4sppugeLNxAVzjXFRkk/fvES6BfaBuWRc7HUSeQGmLAKjQiT3P7RKo5V
bovUna/Kpa4LsrtdtrGPS7j1cn85Gf59Oyvo44JEw2o/qYvdOU2qsqnEoTfDATPnFm59PxmfdCBO
ysTXUQBjKcBh32FDf9JuM0vXjEVTWwc1p0YQE1bm9pjFB8edPoM/3xmKU5kJlM15GvneydkdtvFk
z0lkHcIJ4IP4DMNGQuM41PhkOvz5fdEl0gmtwBMINvh6QvzlQDY2o9bUWWEdOEPrfjrg8qUsLauF
iczl4xf17n1xV9BwLAjop7jRogLrLlVvHRwdi5NJzGqQm4iLWF8+o/KdnGvXt4XWmQY805ym9ymV
rm6MVidCQhwQOmQPEm+ovZboCjp1JYq3yip0+fjeTtoFfw+4sgfRkfLXqQkp+2BmQ+U3D3O+fKV6
2vRZ90DC5nnXp39NMyczd0k+U+G9PyjeQ6tfDVSqk87L1LpODj/PPISqE581shs3cW+4mxRJy2aI
FIrbRMU6cAjFH5KbXu+XSUpfBGkpNLiT7qkrtY4Y5No8ELhJbGvftbvctOUnn/bvM2btYb6SnlF6
0eU+mZyjgilQSeBXGa7ljt2oT2tPhrhX97Pv+/dVBKEVR1ZqAlh2vMS3Q6EeKzNSvWfYjZyaBMLt
rdOPjx/PknfuB3NQOrI29nw05U7uZ5HkF+qd6A99VqPoq12dXmbtXnW90XzCiTwFSHhDqGCBaGE0
ALMx5NsbComKqpfaGQ5j2sfHMKq0Y0ke+re26pXj3CnzNTFAtq/bY7Vx3Mjd58Il3rzIhkM/W/0e
8M/844+EZ+tA5oXdgTL4tGEc6bCjtCVsD4VF2kxhKNrX0lKGi9rMdbItbVJNrT4/yzPH/OOJBCZF
tx9khgswTiHkSCsjo1/q8UBlOXtyaYYjVRKuMFKtdx+/498nEuRdBnnFF+GjniyodVmZmeYM4qDO
OoU/TAVkktFna+mp1J/XK+hQ43uMkhwKyWlHq3P7MKsbvn03hyMTRXXiW5bSezRJ5y3NLv1A297B
+8LWn612DDdu2Lc4Sw/VUXWHzJ80RIWc3DUvnWMYPuaUPMyTgRUpWddb0+jCnay12iMKvPEVy1Q2
morS9pP3sk7CX/buleC+EoxYL4Fk0fWefBCa0WAYMY/NTpdW5ZtOpN01XU9RDfa8E4RfV16cT9Mn
htsnr4huIGQRUG5gbhQ41imPSx2nkVMeVPUCdXxgFAnHqlwtP5nt74zyyt9nSQEJxWj07Qdom/E8
Z7pN2nA5aRCSOersoWzo5SfP8GSc15lAIgNCARrkUGBOluKePCwMJWJxiNW+eam1gUmQx+7Lx9P6
tP34OgykQsSvaFxooZ4UQFOTd1AKTeMQQ9ZPdmYTqp0vW0Pvj6E+Eo2XDKsU3A5zLzSIjDI43mi+
kMToeqU9Dqm/0JykwcrG/BcIES61H1/hO8+BRv2KF9LM5lx7MpfmyElTSdfgIAZ8MGsD49tyEeX+
z0dxVjUpcwee5Sn1uy7oTzrrxpfFXUSWeGigEh8+Yxr+fi8mDhjoY1dN7spKeTt3sDt2WsjCxqEd
nW+wB0B4y9KABPKnN0PRh1ED7GE6t/BP3g4jW1cbLRkZhyrt1HudwNY7Nw0/W6veuxkQXf5Dagck
k5MVUShryicktwO0gPFgptqylXQWPnn9v++tJvUyZEV9TZByTsVRbT0S61eMOtnZhXlJlOp8bS54
28BVGj5hdqyP5ZdVi08BPhfFMqQ9kAyGe/vY+kQvpsUNNYg5U+wErVPZWzEb816ImDjpOlxqukZ1
g7dmV/Z/fp/IU5jmsOcpvU4Ldug5vR5XHHdw2WjOyxFDRKwolqMF2cz/eHq880gpUpz1nEir47cq
Ws06gcxFcJ+SJpqhteQnxoImZ1Zpm4+HemeOrNb1jLb+F8zy7SO1G31qZR3pB1joKUG/bYT/dvS/
mCM4MGMdwYeFFeDpwp+HjTDCWRiHqBzyLTcX+vOojmQh4FP/xzfEUBjSU3HALjiFeXVlcOyBGu2w
6CVNS9vBFrgK5+3Ho7zzhti+YMvSmwTYMk4emyiiunXLnEmPwuGSHpQkGaseblnGP4MKT7bqddIz
1GvSyIornx6pytidky7r9cNgETie0CYm6FA1J+MwW0W0JzVwfkiID1U/mYTvjrvyQVZaHmac68z5
5YCq5jIDDmr1Q1nHTy09cY+kxZ07uz+EWFpPHZ37/8UzXW3k1iWRY9XJgLMpBpc8QZ19xO12NCTB
piCzE/uT/flIzMb1ALXOe2xr397aOA15l+aJgdx80G4a08Ush6zwK3qBf8jKcjnho7AGPIQtZLvm
q2PBL0/RnkLU8kyggz5FM6Ri2V10rvzvcMN/q6D77V2to0Dy5dtiHIhXb2/IaZWmX3ImPUlRM6Ew
S1Nf9zbxbaYoyQ7OgThMjuBx/vTxKzuVIVDM8RHQcl9P/JyD1ZMnqem5XeDoUB36cbTJKoAzfu+Y
5figiJog3szsHJqso5bue9WMrKBQ8WM7c+Ixol1ZtggHPr6gdY682SHoOqCYQSzDWYN20cl3WbHI
qa4cStLCculXxMbfT7OhfkIUWB/n6SjwVVCCQhABuVxfxy8vVZlD04qWqSKTgHxjpUDMv8xVuNWi
9CFPZ/WTxeadm2IbsNdtfNWdnlLunIWQaFPI4tD3MfrI2hi2eRN+ZvX72xyCmUkNBxlBcPY3jLev
8uPXgJfXb3s1PU6KKATbK+2KffPtM3KsQkvDIYz3DUTBL11YgI3Eqjq8DGPWvNBCJ169cS0EjeAj
Xe8Vwh07vwAGuO6iSfk6Udk8TGhB/zJnSyPnPZ2zFqf6aQ43bFV2t4sNxQzqssS9JC6Fhl+LOYL+
1LE24EElVeOiW6qFqO6k7G7dEXgKHXYel74MVZz41Kasj0Zlycyva0FDHztFUrrzJG758RknCnwz
MzrvbhQX6i6yqoosa9noIVFE8/J9tjGa85NOSdVNVQ5h47dkmAJPgjl+r/t6CXERkaGxcTUxYsVY
xBAeXCXUfpp4gGUbzFjqL1GOtsVPU9B9cmhz42vVT7sxSRbVK1ujd7ZJ7uBJMk2LeVvDu8x9pFU9
di2ZakJF0JQcexU8+6bUkMvtDMEDCqbjkCs0LHmUefoQAVuMthjvkNQ6Mb4cNkaQkA0Lw19gGx6k
oE2xI9Y3vi0H2AoBhV58OVtJlW/yqaOW0oEungtCFr1sdPjjAT1MlHVEQIZ5iKyxpxvty2xp7qTW
G3gNJzWOv4D1NsD00BgXja2Qh6BB62s8NW3ru64r0fAopIs8yrjqb8xYEfZGIRgX3nO0kMJeC6v+
WUVC3sQhBoZ4+CYD8gV7Bi1pzRJHZtosMCuAHGmIy0XmodeP2bJXYm0aSZcWrt+bUe4TBjyTJyCT
KEgHLjpwqO5bTkqm/eRGNpEcIzKfGQuYYiQcooVBEFBa5OdKtmCIWdehfTfbiv5g1A59mazrh0dS
XZZ04/ST/pSJNH8Je/gNQZeY0bdIzLkFpJ9OHc8otJigo62saoeKqx2RGjM2K2ZKundvHxCyaQqP
Nc6+RKPUyDWZONzBT3PEBpbHeMUhpWdOWkxpv+5Tqk8kwdXPqiI1LkjVJOUlcMjb46jiPJuGHM5i
3RrrYDYGiRU6JynX12NXTCTvkOTuTbk2FDurdfLZy2pCMUCClYhehKsS/TyLZsH4Nm31H2ZJ3PWm
BWvu+CHyVv1k0UYN4K5ujn0oSZ9fyB88m4220v1KM5zvjuyam94FfqnGPJnoYMyZSZcDlfKmW2Cd
B6VRxo9q5MpzAqQBPGIl6m8WK24eYRFAYJzyBIpGNAwzV1TOmIdGUlte7FS68dlSV50AMY+yA1DY
iM8U7SDAtNGYXR+TmQjXFtV85lDuADXq6vSXVsUFTmk9kBzYcYy7SUGkNYQ8dqyviuvKH3oaNj/L
LmlvEj0dHwr2cTxGlbR8yqqsv5gbRM+emzSk70TkLD+6KMKtIB7hGuHyQJY8LsFx+mJnUSR2lVAL
/QwffPkY5bGSACgJqCXVXMJ/iHrXeS5wkC02lqydg1UBDu8llu3PCUHaRGY0c5V5hpGIa1JM559T
aQDwQyhqnoesp3UXTyLzhJY0l1VpymwjjFa9WjAaijdAofLOTBp8kFUdDGmjTa2We0Solz87JA2x
b5tKVu/MCVG/V/Ywg/zaotcIJwwpmdpOsekpHdQkEoYcxIpVZLVGIPrC5srDpSftdcTH0+tFVwMg
Dkmpe3gD2IB8CD5n/n5xrnRmdMv6aXatD2rSSwgpYrlaSq3aG9Lt81WgnpvBjEz2BkhXi1HwNYmJ
lzn3cxbZifOsVyp7AZgcnYRFOAW2/mrOTNHNxi42YzQ0xUaOsjq400KqYaZkjbavLMFdSNnEPyMD
ebUnQoS5vmZSc6BfdZrad4oYObVulPoXvW745WFvOjemWwmW8KGN1pydkO87jktC1I2Gpdps5vg7
6QXq8+Rkte5JN4kuCAU2CWpUlPXdKNOyUthEZwSNjNzZr7quCYFeUyKBasib+peozjpWLyGtx2aC
lrAHi2lUz1VH61Fx+DQ8lyYVqLN0yr/aLg/njcmWFsMNas1ku0gNPgL4dfnkGHNz1hQYLAe4OVMM
iEVmHTajliSBRavzct9WbfWc63bC1MNy4amayhzX3KGDTZhqbm/u7CLXTA9Oh7xMrcX+voxtlezG
WRMYpLtDEoymBI6MAbstr0yV7nsL0YQI2s40cc41lW8p0sHEmyPT2ltRlMT+MqXpS68qfIRABFEZ
CDVr7D18nOhlHpLm69zJ0sQhW0lB7jI9NYjYrMA/syzHtnhRSRaHR8BN9LDUVtMUuBR+0ujKeDba
s8nGEY9dfZ83saXvabIaSiBqpRiDbuECfR1zvNwXZdvaO2UeEfvCBJFw7hzRXNEyyzU0+BZxdBGm
t+phTQLKE78aRaYfOP1gk27ZjWP4pMkP6r01acm4J340y4JMRM7PWYPI6yVlzItVI2PkJN4rymNa
pJ2xU/MRswMMZTNatQ6e/sylKrxNTEgLy9zbL2Is55fQjCKIPKRjYCmW2x0hRyDBoSeh6hDGw/si
pg1S4SNNDf1Gr+35KxexfBWdWG4z0WR/QSNwX8YpZ6L1wPNn+LRyIUrlVJvBmknYGvL4SYEm8Rcm
M6Qj990KJE9JotiBMqfhyxR22UNWGeYNxEXnRg5zRHWTVipGqLWY9vbQQq6gA0mnwW1xtgjW1AdQ
rNggOhOyJRS7XmlVh3wh0/jWlMOSXOA8396xSqn2phqtATZSDTq7IQepz4JuHORPPAuHbgdVeqzQ
/bel6xVdCQcnFFkT7gaLGBs/neJ62GqNW1o7sWT6JZ9wOJEsr6XpBqR3+YmfvBXvJg3ViS+R0zyo
fZRijuFIUjZTYdfXjZkn39Iw4ipzzQih5xG+13o1aMuAXnhKiH9j8/+iuJD/Amem52YNmVv6c0QA
N6INiDvEBA75bdoV0zmJqcNz20MB5DYWN/GmouV5tklXzL7hzjNO3IUTquzzmDlPky4NP5zKLqUO
XL8W0DtKxZI+NKmVSYcHmpN30U3TmCOkErx/rx3mfkxYMd4BpECSVcdxGmZZQEmIv6E+GO4YLPaQ
Mo26lcuzcm7u+mnKUA9ZRNV4cIeSvwaODOqB0nU6c5q4mffO2D2rc/ScpCJKPIoUzn4DwXi7joLz
viss3JdDE6qONztmdZkZCYxEppl90ZgCofqS6okd0HtTh0A4vdX4ejEaoS+1ObnEKcKggTgMMuJ6
7Hrwhd6E05dYt+NvapurF1JNqx+jooyXCmXrT41EYm0/zhhLBHkFMcivcm0miGKRpJVbfLapn2oK
bzUpirwNjBT7632X61y77dbipxVK/T6CJt5uG1GPR0yRrMuRfW7Z2LJxLudw0GAvZukSeVBce+p7
+DnhdkjioYD4kbpfpZYXybHNKt6W4bCDBuOgkBNAH0qbzlyJ93HQ6h2L7KTEys8lmiLften3mlWR
G8eGg+8YNGlZTw+KFck7Y4h6aBlCJywu1qRwMLu1KDqy3kYmGXWYr3eGzjvE2627SlRjfA5JDsdo
uHY7QB3Z1xeiVyHKiLGxLb9vTCiaA+GZlT83LbUe1k81DMxUpM2mzlPpwOtw4/2shek5hEUdul8C
YdkvbDV9zkxdeRLQqCh5qeuYlSTiaXdD6dp+vuhnSt4/Nca0b9IFawZowV5Uz0G0KEz3OOw8026v
a1NuTeFsLJj2S69sF8RND2FjLDoE4SXG3qRp2ZObfPqOHuWidafhKRvadhPDqKUI5O/yzr0zqQSu
UjXVnyCmkuwnI8De7ZBWzo0CLcmrmsi5xCrA3LRjt8nsKpBZf2NMbIHQT00IUmOqbehWwFNLm2M9
2XeJyK2AqIft5GJkX4R8cz4kcA5RinkO2+c4tyQ9lD3037C4NOwO7m1IDp8JFVfACve1KXG90BZX
etdA/cys8ZsW6nJjEyB0XyixzZHNno5l0qrXKZ7M19pg95rn6Lh5udUxtftuoyTCvh6UYSBv06i8
pC3cR0fAgqrDe4NGQJA0oTx33TC7XeKyCtTmO17yST9PN5NuXaZQvxqZ7EfWx1VvDvCJB4r6fWJJ
NKPhapLZ91CHCjqN+AkMBKRYim837Qb6oefE1gE/3P1QTFe2LQNMIm/V6ALmKLZi0Y+IU2KWHVRt
aBBxTvc5BsSjzGtYUKPuS/u+pUxUdKwVMzx78UmY6I9HS+nHhuFBz6ClHKRW8lXKM5vgJk4qJMQp
ebRVIDN4HD+CeJabPD4n2dkNeiMpN2CiMghdpKk1r4De6EgtMPfXjj3TldQie7uQOWfIMjtTjKLb
9Fr90144WijgRuc27jeP7Ph8CdCw8YLW0ppzs6XFy87M50BaFtZPIbZqsQwEexopw2wCTX6dZvWP
1sg2TjiQ0jj24jppzPMiXn4meUHWi0J0oYWqa+f2zW3hRMm9Wif62Th06o+hIUEAapwTWDLu/Yxw
zXLWqk1iO71vTuaNhcopKBSEJWl+G1uGctamdekbhfGkUbD6MXxsr66w8+AQcKEVZXelNq37bNvV
d4NmXqBZubmRnMl9s80v8DvdOeyzfq7JxRva5Nvqz3sWNRjBFU67t1Tc3oz0dmFlgKI4eTOu/xgJ
/Vj05N5ovhRa89MZ5LY3tGPtqBA5+8BdCERInFtInbtcjR5UR4aQ95BAjBanGFYFF4ePoFZcsFX+
qIYMUHv94nzLYuOJrJxvcW48GnQ98cVe0+qtOBr9eeD8CBXzYZlR4iUCFnP9oIvo2e7q6CVKtzlL
r25l7F9ZGOQTqRMyL2/AFCG8V18jpV4uIWnPd6KM7TMtM0vP6jSf73eXWTataQKqRrM7tFpNGVd0
ixeOdXNrVJCRdbvoj7Vd7lmgoR3kmSp9MxIKB0bnhSMd64upB9hqEx6R9luTwscTNU74fb2t4v5b
mri1vzLlTE6O4TmVcvVTJJb7cwyd9I4vn4QuFY4qgr+vIUfw7ewaF7kR3WU6tkcKccyXoVWtycgy
U3Of5ugmSaH8U+afzYp9OevCN+APznb1rRQdeS5x0ZAn68hrtrWtUTiX6Fn3LSX9AFMPs4XZM8tS
P9jx3ASuM2t/za5MiIB1Ebs023iarpgrP5aKDCb6II1yX0c5lX8rHnAPv4qU0IYwVc8qF1efifkw
pyJkt1QBGAZtsI6aURlHV3xjnssAsjyuEegMR3Zq2jhoJm6aPC0yj9Rl0gjdXjvqTWe5QZ2krh86
BoyopoqCsIiWMXALY9i5eRUZYDBpM291nIfToi1tdhrNpQJWe/otKj0HX+QD3bFopITastXmBxtf
PMtvGkVVD07IGozRVZzeuuqcFxdql+rKncAmjXAeCLCW+sSy1tm+1tqGcmhzkoOu4rzpHysIuDzQ
ue6sS9qFqbKdilLv7pcyruiPyLo5DHQw8g1aIYTEyFvSYQc8F8HA5V9UCEjteHpuAU8QE3QqEzN3
sV0UZV1jIVeHuVM+TLyJ9ofh1IvBBosHrhim5IfQ60XZ8uMs5LTLwi3nrwJv/gw2xiZOO9jiTjlO
EDOHeYp3XWzU5TbL2uoFZSympJCj9D0EHo0uCsz6l3Ky2PL6HveG3VjW/RedSIcfbmkkj0aZDraX
NuNE94Xu9FcZTfYt2wAqiWkU1Xf6KrpBrIOcSXilvX/fq9D1ye1povGcB1WzX2AULHwhzPJ6ig3e
GVwqsRxyHWVVoA5VGl3RDA1z1rasvYtjp8fXJI43nPyn/KB37sD5tqmwH5tpl44+FnLZtNVZe55D
u2v41XJWkHRoM0EZou7qO30qksvBIqUiUtH+DEU6Xza0M7auWjdPOhqmei8mJA7buFMghcPlp6+v
9NSZ3ij5An3DXORZG0OCorUrx+m6GuLkGf41OpIlUTNOmY4Wd+z4SUexOwzlk9JFVO1SrN/AIp36
K+/RwvO7H1zEBkYyQouVRvPDbkPV8LvMsTNeTUEN6za5Sju5UyDDAjbQdmL+s0tm2lB/YUvIXyAd
QxRuiXdzN1quZxfSxuIviHt8O17E3Fo0zkwMdWId4QoiuWF+zvss1rxsyWmlRARWEOobEiCWtmU9
sH+VLju424b3eZtPT9pShmGgj5b+sxC0Kfw0NJbGXyocQYO8xAt6n6i9M6HMybPbTtoXES3X7+lQ
TsOVQRzKkRDAcGafdBZWrs7O6FMntFJZ/ZKEhnRoKC+9O+VPRrYY51pszMpGnVXqM6fNam3T1qHV
oYKw5G1SLMrd2CZu4Q+TqOmwa3iFeLWdaI/WIO07Nyybcqtr+XiThxCevSLVuic9tuqHupXFnRla
Se/Rp6c4M/qoXjOu5EqlDHOEFSq6rR1ZZ1P+CazyO87hCNjRq8ZOB1c5hW4lH3LXZGF/ELMSYgdc
DldSWN0no/yOWXEqgpyHRQLKvtVv9i0ykSfLMkZqqx4WpdbGHaU7vtRp9bWFukBSc6ZhvGyFex1f
njsIfvlxohO3NUoz/ATX+Q1EhgAMPckAQ4OuBo729kLS0qmojHN4uW2cWd6YzjQNS6WezqUZf2Y9
/jtmRczA6ncN/9HVnVMYeY5zLcvw3jvUtPN2Pce4h4ktZLNYJl9+bVr3n0BAq2r7LUjG2+RlQpRb
bT1PSbLawPziODscnMwNu2etE9Z3PPPgvJV13tOGHDRyJYtELDSGx9Scdi5fjhdVmCXuPr6W3yYW
eBY2fSvhDW9NANe3D3poptFuCO086KOoGWbudpVefuY+/84oWA7TESaDyAFIW9/AL6ig1pK1tJia
5Al3484ts/zcLYGlPr6X32A6+DywnzjiYV9l4cDxdpSJ2DMjTUJ5CBtLu7Q59u0byxgfLJhEHLei
YWuQxuZ/POg7MxX9ISxdnAKxyzn1vIDTRVJAactDlxCRTowMIkUNnw+oI/KTj+K9pwgFixRQmCIr
d+nt/WWJ0rbG4MjDrBfyRetr4zJyRPfJjHjvKWL1isMbn95KKXs7ihPSLGulKg+WyIwrlJTEbucj
QUtD31bbwuAoqZJ8+sljfOWgvvkmuKHVPAQqH67WgMdvhzXjZmmV1pIHEKtYBFO4UGFafab/pBs7
cYLC/2JY4az5wTSm5XGha2qtxyI3o3XWGTOQxLSW0WomzvU2UmjmNioYZaetYquPX/o7zwgCDWQM
TCE5LpyyJGbHblV3niCBT3S8xJr5QeR10EqFLLNkhiFaw3v9eMzfVilA7tUVDXIqr189VXskOfq/
ClT4EIOwdYRbBoWRgsvF6dcS+Pfjwd67QQql1bmZFcpyTqZa4zRTQsWlHkpjweCuisY48hol6TeT
Hau3JXq7e7kk2vePh33nY4K5j4El2mccAE4JnbFwZzTENp27Ps/OQhP2RFlwOqgwa/vkcb4zFEQX
HOfw61lZjesT+GVJspYcvmajzwfhlu2mcUfU0EZkD4eiLLNPuCDvjcU3S4QYsm74Luuf/zKWg32+
g7xXHtxe1E+6uQCkGjSTvDxf3E+IxO9ME+x/sfiB1Y+/0mmuLDV8LDpzYBGsLCvioJ3jnusU2THi
dToUcbTxPn5p7yxLCKcxZmRDW41lT5bdjm16VtcVMAsrMqwEmaKgucbtx6O8t0DgkgWVUmflg19y
QgwdlQpuucaNEercPktm7xXSKKD2Pq70R8Ua1YsiQRwMGba8cdlMzwB3re9zAQvR041kPg/DZN4M
SQiZgpZhtAN3Xj550+89C+zuqP7NV/rLyUV2SVnVrVDkQUBMCzpJyms/9MMnc/e9UVZvXR7CypA9
dYWZosWdx9ZdDqF09F2RgJI0WvQZrfi9WUueLYsOt4MX3AlZPC60PhzDVh4Wm0hlvRDTdgGR4dgP
ueT15f6RA/9F8txWXfVX/5/rjz1X9dImKCn/6z/f/NOHPv1vfrD7r9dfhM/6Gr3w5h82ZZ/0y83w
0i63L92Q/z3If/8//3//8D9eXn/L/VK//N//81wNWIvy2yKEfW8M9FfXun/vuX/9vf3+/JL/x6HL
vwM4//aTf6dAIIb7F36nry5AsMleSdF/h0BomvYvDUevlbwFpPHqr/9PBgQMOzKusKBla6W8+x/r
fc381yqSQgPAMisIL3P+xHn/laj3z9aNolTAgqSgPTEnUkIeRsbXdDTb9DLFmEoPi2PWq5dZJQI5
24fRUL5mdnk5s3PrrRF7LmaTKI33WmgNHgrp53IOfaU29r88w+u/h35j0L9+Zu9c0W+VvNnrKM2X
7pjW6tFRmoh9uQY4cIsSZt2wxWrA8cIW5wdj6c8dxPZeg5sEruTDzybVvzROr/uzkEf4HN+FTeC5
pjhE13W6CRJjF1utJObV7e1t3i/AEhISg1WltzqOnreagAYQFuoxH5InYcijlNW9LNJLrvzLIrvI
0+d22pcAXvuiVWiLOlW/oV2AVZqQL6YTHqKiChAMXKtVdQ+GcN8UBN0Wme3FXQyqbqZfDaBLv1G0
56lVv2jDbBHcrN4tZhV51cj/DL11JUGVPn6gryzJ9x7oyXpGjYmAp5nHo5uSXjxixDrQQ/Cj2Ek2
7qR5HATJso6DIdG8JCRbvU6fqtI+VFEmPDFHwdhxoDAnWrNhtS8i6wXs3ivGb4OtcZ6br/vUJOQj
o7PulFNxwAWProaO64qb6uOmXQgTnuQ4gDjPuY9HRO7lwrq3tVLzYFUCHNqHj2/1lQf53q2eFgRz
r46Z4o7HJZyucxJH2zK9getxwUPe9yNZ0aMYcz82Q/sxNJi/lKXYJObpZpT4X5p9s5+sdJvU0V06
YZvp6s+D0yNZ6qDO2VH+1ah0crRro7yJl+h6iJrPpImvNfJ7l35yvMoqdwTwV5tjG0bEBU+7wjwm
wHc0+AKKhZ0qwlun3WYRRi22mz+NlvrFynrfLeIga6egtrvczzOmr9Y0+EAwaWEGaOculsquXd1G
83T38VM+2c3/Z804LYViGNMkLsTtcSCVAev0NfBzk430NMYBg2wQ2tZk+jjVfW6kd7LltEE+uLoX
o+W3VX1e8KnQGP6sBfB2r/vnctad9pfKDN+Skczcoj06xuANNJPMgS/rs2ilE3n7P7/eePvrIahb
2O602LRiu9HkDY3mZQK1wHvBHHUX9mHZ+7EKjIC0ZlcOzPY4pgef68VdVGDxkarxVRj1Z0MHOy7K
s51h0tay8+QJk4I7Te/2VWq/fPxu3tb+/1zsSR1n08SdF6Cc41zmgYhe3KLlPFt6JvnSBD1+sqSc
WJH+M8zJ0QJPkC6BstgctWo66FblWU3B84l2I1CN0KrAbmsCEXrPNf876OffcsH19Xe/94Gc7FRh
GXXlnJfNcXIl3FDnLM0gX7sizjFfsf6CBhsGMA6UhywaYPOl+9Qyt7OuyEBpe8wekj71wG57L4/U
r2kDyNO14w+3mljLHJhOsMA/s2V8dRT//VrpZrydM5a5KFa4OPWxn0aivBfd08Fz2KcGCbQEVSvB
hdyK3Add77axKWffEcVjq9OQdSKTJPEu2ixq/7UYlCCMostem4LCDYMJwXUWY6MxJ89Not+CeEqP
mkMNIFpuukL9RO37b1Yj5K1vb0A6XcMZxGiO2Gzj/iXKoKOhpBvWvSr1R5Oc+EYfdoXI/DFqA4Lm
tpg9eYNJaKbbXSxQkGiA3hB35kl9uJ0q9QxNJFTAdB8WSC2MCJbYxzP+lcD93rM+WfPLUsmXInSb
Y9opwlcG3TmHhoBNS5aMZMhIaxMtVCjxPCzeOMFZibTstrJq9crUIIUUuYOdyKgm2Hdg01XotWeG
feyVYWGsavtuj43OgzKlX+DePWA69M3FsATmYr4bCGJSOw23WyMx/GRWSQm2lzOnwKEKW4R7o/zs
0KCti817N3myO4RN1jvYX9THle1olcmZZYXHwoI2ha0W9Oz/x9x5NcdtpGv4F2ELOdxO5jBpSImy
fIOiJBsZ3UiN8OvP0xzurjW0yTrn6lRtFUsmd4ABuvtLb7gr2t94Xdfe4uzctr9GSm5Xl7XxwYZ/
oaD93fUvqt8a4eYBeTB5LERprstlBnVdkfT4CKJ8kqQUDENBNdWVhZzX+L1w3B8S0gaAsYD+fOS0
e8pClF2omsvZY9sOP6cKKgcTGWaYXZ6s3cpCfEWCUF4xYaw2culPUhbuYUrWQYXvhWyvq1Jdu5ot
zEB23NRp6G2Z1Uc7LMVvQng0e8C+B+ygn3GkCEnNFEOTCliwZZBNmebyZQnLK4c+04qgBJ+0MR9g
AI2ARdrfPUboSDfFsPuAl6PbfKfq/ktRBl9Tp/imOMQx/xA3VeIcZJpsp1HDdlL3g9rzhav+dw/4
IogFZjeCxbGHozmR0HZJ87lTLnRTOrqrwaHNANex3zktGA1j6J1VOdb21udQ3BCJix32lKjzFu4z
zpek5wD+dykWV1sUw47tOCHFNZEIv7/jLjgQ/z796fD/ejgo0ScNdhzqGLvpXatu0f9kgPjJdZCV
wsx45Q7e0RsDezMFDG7IC5iEgQRFMyciYeiScj+BfBXp8mdet/fF9G1JytvACPcNfhMybA5yAswB
qq0L3EO7OPvSTfiuiHKCWy0Lf9M2cG/E73EIHMCxUaIK2gcm8tdoGe59Va3n2AIYcir9G87elWHc
VOrnZAe7BEB1lpbb95/DP76zi2Abw0HO0lG1Rw/kHTOHrPxc1EWw6emVX1lhGzCXpqwXaESthR9i
Y8ZBbSz431re8kwnODm4+dKAtkO5rTPRn3caRAItW1Urx03dQzcDUPngZvVN/d0CuwjZKElaJlJ+
/ZEhugekHQmpq8zP59u4TmNy5fCecT3zO70BTYcOuAsuYZ1E4gbOavLQ1VDzVqmXZp/CLB8exyoE
rri47S34RSCfteg1eMmAbFLkW7/7IJ956Yz+3W1fRP15SkRmAGQ+dp7ZbxYXicmiL/wD7k7WDtD2
snVS2W9xUR1BVItxoyrUNmkX0VFOmhuYEQ9BE9/LYT6Am0rX0iNnBniGY8Tgu2vFnHqV0YIDDpP3
oISDcofrk7my7dxnpFiBTykQUe+s7NsQJZ/wgknWdoIhQW0UxcGxG5uWKnCkMuUXjQU6KEOofCV7
WCztnD94MUmfzhrjrhSbtOgOai6/MRH7lCGJI10gBeyiqyZO7kIDd6w4AFQRAJTcJo4JSMd3u6t4
Lgr2kc7qzXrad4Cr+6InqQ5EslUoM6ztshy3wRh+pF7yD0nvm76R1RT+QPEqj1iP8bygp6+6bmTW
OlbxtFZ9kaB51RTrQAx/TK6NE5AhkZ2bOrmN6mHcCoTjto2wvlqddywW56Ry58ZZ0obqxPHuJ1vd
uHW9nmvnI2Ozf6hK/EunATHK2g1yWR6LIvyaqv73XjOJPHMEYWOnn5B5+mrbwdfKTu+nsuv3yKpy
UvoGWL4aJyHU4j6hU/s859nD+1vuH+/oIjNxOHLTKajpZDRWdm/NOTbMmbL7x9ipD6nhj0+eHeGJ
juP9NrVca5Pl9XgoG+PYuiIN9hwwoJwWeka3Sbxk+3aIkw/21T/0fXCA+/UMtxUY7a435TFJQVSb
UAJWntMle6cEFEEShXwgg/PA8O97JDhhB/TggeG2bnEXAFlVTu59OghzZ4yDTT8BeIJkIX4QYf6h
vvBfxFX/UtJZS52FcrDUsXaLK3uxsIFKNqYR3gahuPLZ6hpAhg7HurLS0//xbV1E4MqusB8o5/EY
Z9a+L+K9WWHgRl8WN8IQTLe576Jo03io+03QkvL4S4eYiZ2BZ5B4sWwWZ/kUpv0Hst4Xnon/CbKX
4yleujc2ljUdwS5+cfISc5dezStRTJ/iHJhx0dFHQWf5D+Rbr0FwXTmpeIRFCejYXbwtKpz5FsTi
D5Ehgmi0+bMfGh+MKV440n9zKIdvA58pB2MajkPqp7qHk/wekzP/ac1WdGyV6A520lgAQ51dlqnr
gm5Y2XW/m564AWWu1orZwEGFSu7oGGRHssvx1GP0uQEu8OCBFF38/BsGhDFirPMWKb3799/xP0Xs
y5FYXBqgB/pwOFqN+uLBWdp2MF2m3oBX2VbfrKL/HQJWv3bxxnbd/jngfAZTHKf0FNI76FW3XZag
7TkEzi5ZWO88BHudNtkfSU1W+/5dXliO//fVX8Q8XxpLaozecLTxrQMhl99azYRWsFn/dBqczxyR
3KM8DN5naW5AKt5YaAOtQAZwZxW3xwn7eQkJWE38NWhJzoZxY0i737/c3/+q4f9ZVPzv3W7/P84E
/h92+h0K9X9u9K+f6+efz3/t7+u/fzV59ux/+eDSgF/gkxTi+ErJ/GryzNH9HzPd0PkXQ2cm8tgQ
4lgPSPw/HX3X+pcP5AH1JfyYX6TCXuYm/zWZZRryj22SF8+Z/+5NWETa+5JxIIgNiPnepb4Bysym
IYIxeQzA8C7z9w7uFzN5hXB003+pQjABtDSbCQreqhSDRQKfJ2nU9JsyT2RHUYQBwAzqz1Z5DnMZ
bueo5VmxTzf3vY/+7DMIMtFlaOYiwCLuUYRuE/tArWJF3dUIXCSvbp0kLsJ6HS5wZO2Tb7MsH02I
uVzGKwy6F49xPbjdLqa8bK27HDwjI4bcCyz+xcB6KqAPn2+rm7uoyXdubrVOid2VEbXtYzgbtl0A
fQQjXlJ/drk5r2DidK4FbN4CqYdY6RIulrsyshqBzw8aJBcFscs4GNk1xAFcz0GUg0bsr3G0YgBG
3hEmXy0/qUeYvajl+eYWGj8GjusClGNSU7GNcfPdmGj0uBQgdllPu0LKIXtSmY90PVOBLOSR9JUV
19Vm6O24FlsQ1WM+XykDAdt21TqLV7mrsB9CqqAijB0eNjLGHW8AXcQmgLdRVsxjSMwCSg7aXEPT
JFq0r+S+IPbBpdwmxghfdt8lcGcEuMIKjaVjNcUSvx7kicwAykKVhMG6gA4b/GxFYYkviHfqu6sN
U3+g3wqTS08grKsSu96+5M/pvya9fYB+CqHYcIqg6zbk3b1pXRMX6yHYF7EhXG+nSfWyukW3Opc/
W+zdhnG3YOI7BZscweYgWDeoCPP5TZMZSt2EtPx4CEXPHJOcMRc5V4POA6uVctEyuYW2aSbX2Jco
yRqg7QdT3382DBlfO81tr/n+l03/6byH/jqZ0s27v+wsXjkDVc0t1m7KcEIuXnlb9J5f5mP7tDjt
lARXKCjEy3g0c82V2TSp8HuwqQmU8fFKDAIM0aPRw+ZGf6ZCWeEjG6Zf52SsQOw4gVugEYnmGF4E
F7eDGWyPbfBEOoIYJ0tjygF/p4D2xxk2rvQn/agUfhIyPRn4SvrqZsqGOvkIRHWRSuob4fQDUuOD
kODpvFF9CkcKQ9kFXwJRCK+6Uy1nTb5v2yLz3ROlf4YcdYLOYlkuK7tYGhgHMP0sllY2h+44Yx8/
6B8KFaQx3VSD9HrrHhQu5lr31VSq8DvyGuhB36JG4RS3ICIs/4P071foBV/CN7VrIdsZWQeUDi9i
L+NZziZPzl8mu8mhDftqcXiMQDKomNFk6BqHQZpRdwKE0Pvr6iwn8svKAqmKSSQ+NABaNBjj4jBp
LXdIFyf54gN4mOPPg2Ju2Oz6zoeou4/xEuLiQab0HnBFW+X22jQ6FTW39eJ1tXMnbRiEJRIFid6p
Slk6uR86Yel1AQeg7TdtiiBAdC+GCoPQvY+JFb8b0TjhM/22mdE4t60l4BQWalHRt7jCA1s+yDoC
Frd307bEnA8Yl+FGO4cIwCbrZB77DcACVPnZuF1XcpvzNAd8cuTIgXMHJu7AHWEpoHelkWX6TIqN
yeflQxdz+ctWTUXfraGtpHROZDPove3YwczvwvOnqAY9eXU0+zzje01upw+WSaYV/zGskWvn6+Hf
zu+gT7DvJ9E1XNwVCHykP+KsHMb5mvZfjDi38Guz+c4hWvOEa0i83N5idqktN3Fp+9bGkpmZEgDb
qMod+Jhgg2R2BYUOJZxTLqGHZnukihMVn2QxIDj5LM4HZBkkDS9vano4j9+U1Zd8tDPXPO+vZhH2
uXVT5ragfZDHttC5/GKwGzhgF9Xzp6Ms9V2Hbiz5XlGeKAgHqJjzgiC/6PsExDUaj7XsdBwVXpCk
qGnPdltZu1lLLDDHHeDsRCv0mIfO3BLOwZX7eW/wml4/KtHwCv8eoVy9mrAdF9NDVdGG3DaoXyhE
HLNy6u3Pg2j0y81A0eXlV/TAw7BAMB2+anws0lqvsxEEuz9c2+aMscypju2ER/r+3vDeHLrghth7
hCBCLZvjYmukPrKAC5bUT5iNZGiaIEMQNfX69cwzmnbikfmqWFg0qGBb/EC9eeTuXv/EybKuaWBh
Vr1xAkGsgzXT3Ja32I9BO4Ioj82q2+CyVrCqotTWz0W2vuXvvSpPOprVhdN67mMOjyCjzWlCeRTe
I5w/u18e6Nt2ycM45d6Ew2OwzKa1rDxbNsFw7ZwDqO10XnErzCDhAud/UAjp9S3Oq91Ss8578jDX
Z7bnKjTXVzAoFeugnT0IAJ+kRQNewl7vaMOm4N1fop012TPf2EhkPkRACyJzhLItsSRNT4RH0qqV
lriKaei5DDPNXY3Uux3cJEPYwqn1jJGNayHrT4x1rGWQxgZuZdP5Rw+aeBxtq4qafGImbUFh3BVW
rDe1R6GCFvD7b/qi5idlpXQBisb5x4iIk/jiTcvKdTiTvOIx8BeXDkMVq5ks0K5ZnChJn1PD2HWr
PFv3U1TSrwytPLW8a2d2Rk7lRTRm5q4/uK1fJ6rcFvk6eT3AZBvl2zeJ3oKuv4dZQ0vZaI98+UUJ
/aNEEqHD6FYqTz5w+IbA5/re7KbxR1RGgZz3kx2OqfGDcZ5JQhxZ0+D4e3sUGohRxyVK8NsKz2Pq
0KaN4XvfGmHuu1dtkpNcf9BNuPwSFqBC3H5QDsVF0Tcvd9HkjcYg6Vk+WnPbJDCT1bQk6EcX5Lbk
1nWcew1aXpj6jHLfzoBn7c/vP8eLbAVwOvvYQkvrRV0KH+ZfQ9zStvQ1lmZ8TAStcu8rVkiTN++M
CP5ctseIoaDJkfptz7sGhq7fbhAg3D990Ad/ex9QJDwUmWGPue6bJ1E0tlv5TSMfz2ej7XX6QGbn
E/Z3fWxOvJaxtIGU3jjsetIRCHI6733/cVykGxSLKHmFkAg0VltjL399HHkBIDv1nY4X0hmCYT2h
2gDGMIFVs8M//T6vuuI6d6cgSD4oXd48AS5MpoOrJkuBp3CRNy6zgDdeLPIRLRef6o/DIiCcKAxP
+PF6+DDCbGdBb0mp+SnGorYUHzwBUudf82lswsAJs6tQP7XJZC+fwViGoiuqSD6KdJg4/pzzBkvz
mrd3QPOJ43yPaVHLdntNYnDwqEfoY4jtjpCEEYxx8h2O1/rILgyT3DAbMkJe2iMlUsL58l6+0/mD
HRLJlAq1nOMuwWht8gCUpQ1o7+kz9oZiyO/7uOoFBKSgYLh+FTKLKfxru1Y60Rhj12++e0aoE4c2
mIXRbkpYpVn7kEShXsXSbId8PlIhlQCSpRGTdO5y6NHcCgMjnfr0UVvxgx4wlmGQx1+SnVyx+r53
+AVymS7CS7u7Ud7k4FNUMLwhaFh2liB6gICs70U7W3WL+FJPS0uM0dZqxPhzBBRmO/cBk2zmxvyu
qMuKm3URVunH62XRZeLOtGLUur4aHgoNd3Usemu6BZ5uE456VF+I+Z7TU9PctLJaWqxO5hi19F0c
xjFMNbQGJEIDblhPkGzDcvDnfr3kviG/8FwEkRYrHV72jnqy4BYWD85PsxPnnGVsKxuJrGzpg3Re
c+Aj27Vb7F63E0bh6ngl1WJyK9mwuNwYYtQLZaDP4IQP86Y55U/sc6lqsLv4y9f/g8W2ZqEwWNDF
JDmbfsCQ1RI+muw/I0esUouUCpa1biSYuXJx/iPQ68yqHkkXyEXlFPHDPq8ooA860UK+vCSelpII
b24tL+YI3ZIQ6FhtTQaa8muXKW3b7paMZ5VCoq1n7bBcg5Mo1W9TYBdzcj0MIusHRjZ5EDdbFFXI
R8w+QiNo1zFyHv9s4uAle7f6mWeErozIR/S3C80KTGrVU0wZSc0a950sDztUZ162xkJThvOpx15J
0qyP00qFTD6XpM3AJiXd3KBImuEdkP5ZUQ+AY0ONz4m6k1v2AD2PbYRgWLPLa3cJADeGdSk6ADzI
qrnek+Gai2qORk5YslZlbeYk2e3UOeawi7GaWa594IKZvKvieYrmR3bMIiDqVrEbRylKMn6m01fb
RSxgY8SUstWVdd5PZtD3PE8kRys853LlCL4naRpSmps5cwouFCStLhReq5vX940Wo06P6nM65XqB
/pTXqGwMgADVTRTMiL0ezin0+wf3m9MTX1IbYpv2zrPBAV4c3Ez0LIzZRPpwjh90DEjtHL7RdPLG
SRG9XB9LqHHlGuifeCsRKPb2+/fwJniEcL7gWZCZ0OxDcOnX4NFkgchVa6iTaQ/ldEphqRa3M4PJ
5cmoafrOuzpKS8La+5e9aPsTNbgYarcQPLQNwBu9/RznMS+L+vYBmFsUJnurwl0pp+VhS1ibowun
uKNlnXboeFhW2gRiy14sZu86gv64LF+i1GiH5DDKhbe9rZoyCCXqkiOJ6wGYrsO7TpfcIuvjVIvh
aBtW2agHpPNampYNWIx83NvSxQ9rl6RotVD+UOrhMg7IK5HOpnRiJ/1Qp9K7CFRY7AKjp6HK8Ypo
7GWgsvxmHBO/HB4iTIys9jmfEKcdf2RtN/C+HWFx0ZUVjuCC9jWgL927FO5itZuM/RZ+Bhnp8t/o
4uhK1TLRYXqS1Fz8gZCYs+Qbc46bnk5/MOimQ37+YBcDkLw99oM1IXQXGS0N1pWPzdnSXCNI7GNr
mfYJ+cuVH0cz6UuluoaH3deGjkaWYxSZ+wcqhf7kXVtLxp0kUk5pi6YfLZbxOMlxLsqtaRQtii8W
yI0mXsvUtiZZrdBjRznrNEm4W/JAhY930S4g+lpMvqFeW5gdecSbocCCbEYpzbuWsL1fvnufWeaO
vVv5H4nTXyayFIA+aRNrEUlu7002nndTFsXzEJ0cN1NK/kZFX0ynBfY4e03nLJzeaa48ngZKB7qL
/P4euNx6dEK1bjC1qE6j36SPAvhnMiMgfKLBXC5P3nmvz5gTsQTstFRckQSeM+F/fV0H7tiLLZGL
WPJF0ubJ0c9GDMJOJvLnyxNkdt3HHW2hz8ducmilByUktA97U78Cz0hRdZsbroHvRnrIcZm3l2lW
A3xflpOCbIK4k903lYPQ2Dld5YBKbXEUVRAExhbVvUl6n5qSmi1btXk6Vx0lrpsH7ZUA3IW7k92R
B/1GiyEcx+GD1P7CUoB7teGo8lqoNUxu9mX695fpcTSZ1ZC5Tnqa4nCgSgyLVC8Et/W78HdyALRw
NmgQxO2XXHX0bNY1CMH8B/XfQK77WorEEpypXKdZX+b44DnA2cZNKwP9oN9/pxetDW6XpsaZyYF5
CZ3cX4/xrjFzRFArD+TZPHGQ+FmqV9HkOjP/ki+BIxubKN949mBX896EdENkKWwnpi55/2beLGzb
BjoB41KvavONlYxOE3pBr/1U++hMAdkbXJ1cOV4XcK0uXAhwHUaZy9P7170YduqXBv+EaijAxsV0
3pT9UTIlFIcuJ03QGP1V3Srdfq3rqYmLtd17un24CDFgCEnumYri9JpzJZ2jA0YfdTHpwBjOOrH2
rAwb0fVrR66SjT8PtAkm3QgF+5AM2Z0F8qHH9W+qBIkD0KHCy/58/0u9mLz+paGLWwB0YhyfiZM6
X7jcrpE7p4uncnV67chGEvbn/WA1c4geS7D4Uh4UzcwFDH3hN0VyQHqy6+UaWUg9iku6seHb9C18
Oqgb1C2lYB3TrnpYpBvEBhSLwUfXwew7SldQY1NkF7sGMh9Uj6ACpz9cBb3rF87e7Q2S3y/KsUzT
QN1KJwv2yDycJNtN9eSgpanz8oNiuPuWLqHv0ZsMQGdO2wCqY+mgSZK5HgRdFB9UvUXazcawemgQ
DXxcYM+6/ffX17HMSneklmHWLw5FXOFQvgANT/hyCYzGdqfOfWk6bAiHrl57yXg6EAI3A0MidOCk
IYkpNyU6xtxYEwGsHrEJSMNq6VeyCN3agG9jSmGRBU9kw+tAWSgcr95/j2+iDeNYfIdp7OKe9nZt
+l6aLJh49idsVPUOXZBqbb6XaRyxT2kF62cYoKTYQyAvvA8P37eX15vCQh9Cl8rU6r8eEORaGVKQ
Sp5eW5muXZvEl2IIfa6fvYy4XK9wuIsyyXnpH3z9Cxg7e9Pj1NcEQkZfCPZfJj7IDec5sjvqU+Lj
Xx6s4RG1ukfqJEM+rL0RcZdow+0s1GYNLQdeIH62rJGtETWCouK1NjPsUfcNsSbUtWAsDd3Gx9xZ
zwRe0/lZRKyluPNaU0uoJ1qMyfBervq6siq31DOONhlwkjrMWNtW4IlNDGPhnlhzgF4KNSqnRoZY
a41+ygcn5JvjGhMmRC1omOgxPUS+X98GAsiF3TG8/fR6RFGOuLzy12G1Q7nafC/mlDPM92uH1YIC
cD2dEFn8sAC4TEhdiMisB0ZGGAG5eF/9eiuxNZVeMpfTZxyjjcRbcZZxjbFAL3PTRSiNXb2/D970
ZlFI4NtgxKOnZFog/tcLjobnJwKTzM+pG2cOdpgm0zlnZc10r0gZRRqp59ENKtSquz5uGEJz1pXT
GvUrDi0Y9QxsPtqcb5AODO14BDofZDbwNmThXg+PT1Tp5yRK9Ekyo2RHuMd8UCfi5wRtZEg0naQx
8EyqydQJ0vISZwhrbnHrpfOoIy89Ch6jv3hU1zgG67d3PiiBfVfLU5B3di73S8C7eGjGmPHzuisr
PW49J6ANuTO7sPNnstHXuVbmdHqZ+1XFksCAmswDKiCOhZANfAZ1oEzNOLhBIbQ3Z4S6AokuJx4I
bO0myAbq13rIKqo4NTYvfY420vmsBWCe2wvRe+THdG7evf+6L3MBNj1DZa1tQkYA1/RieQ29lZn4
f9iPr5Vl1Qa92onMVPGO0nTO85Un2d4fJUT0g1lH/42bHv7slk+GjZANJw94mIsTzxxFyWpX9q73
0gVwVpAnIAHXcRRBbgOvRenT0CrF07ddLyOCA8kWUE4q7u3zIMR3qLXsQxa0lvHdGug00FlNQro+
r3Od15GlEtQ+CvfuHp/SDdM/tu06TRfR3rZJMM5ahzJN3Zz4aupJbD2WQwBehnZNeVeOA4YFCNm7
5BwahaDbVmXi6P6eq6TSwk1p0WLMBVaOluFrY0uUsm4MBLAwO1R7SU8IA1lEuTx5KyygE9XeiOzO
fmZCXgqxnb3KCZ6KJfYIxoFrDF2xjdUC2uYarf4lNffLQC10N5qMgJLNgigN3r61V2Qi3yNNUMe3
lo4QlAdeZGCLDNtXRvPd3HZMVUmbMsiNa9qZS1IcZsXEfr4yUYI1ca8d48xAM070utvjdV04GV/n
mf6XWHdOC7QAEH8pjM/uiPMOczcRtXO5K2jg2MEe2buSw36ckcomIVtw8Ei2GVxS4zEce86pKh90
yIpNIwp+0C9K831SxmMDU7ao2cTA/PtxClfLeZKc+bQSuYg3GbBXMd0khd2oqYPhu+6dGW1mNDTb
NHeuKvpuQ/s5of+SO0ezwXQ3Oy0iz7OGdp8I0KD3vEEWz0M6jeZ33JHt8GqQLaLOa2zBywGYuI3V
dLB+HT/3L4dEBvuYF9IW8TAXNyqUuv93bru+zuTRTtPlAdr6GpXTNzEtaNS8dSKEM6PuZKmBQNWR
1wDvq1Y0llr18zwJTLD3NR7TwB8JosiluGa7GR2hmMPkoZF/lG5j4/PrHiOSA3RwGbPRx8Er5jJ4
sLVrHIZwHFMizRy1KkGxivyzFcQBg90KVsABcSlku3DcFnUZtXBQZjsODthADM1mQjS3uMbPIbY2
kv7ezThiCrF2Byv5XJYDkLEIMOJ4a2PV3MG+cv2jyTMY2MykG0lxDFGERzd3XUZ9Z26Glt+l+8ou
DHGfF0DOjoakbbtH80dmUMAz9YzK85zvkGweq21pW+0D5VKGIjPtzhKtnpDEVArfHq8gd03lTjhx
JDcg6wN4SP0U4F5toXpsXUdRLe+MgNRhhWsL621AfX4zwrxD0z0NJTLpqLQcE091IXizOrihuKij
LcRmGfJli+CxRN7pdmhdNa6ZPdi/422SHcvJ63xG70F+h4zqsGnpfzxBc0qgLLTPfpo2T4ZlF3el
a0wI+/Zu1ncrO0GZXdGvTpms3zSEKzvcYBa0ZNE6d9qqM2/owRnIRCfOngFdtZljHO2lZLEGXhce
+K4WvRuKbHTMYasjK1ysusgd6DRjRdAvMbJTURnMX8zSRXazcV0BAheZQpU18lMMseo2KRJ04efe
e+hDw9nHkSm2Ipd6FOd59TXJVA0BOZ031iJL3YIKbkHlJQfJRB4pUs/7Ntth+iXu+vY0G218k9A/
vyo7VKZXQ9O5G5EJ8MD5uGx9dB8JfUs+XZlOP1yj/zbdC7uztsvY5tsid2367gpuGTCs+acMx+Kx
ARb0qXKR86bLnt6NgYkQJJjmZotC4HJtzmX0SNu4PFpJ7H0K7UVLiABHWBVJGV6bqA1/Kb2h/RIx
l9mD28CMHCnwg9dipoZmoF+tLQMR8BXYOlezlOtH2Y81eu5JywADlaLnBCuvm0hoN0wLAL9V+PZm
lK2zHwNh39pOYsC4VssfRRuL7yCZ6eHNsbERCsU/BEut7xYjgEMgZjgjmTffQ1Drb9FQlnvk39VV
OoIldsD7X5cyQ10wa4X7CahNOG0B6tRcxcKIh/7AtZTurC1Q2mCnVUv/DIvpKUI497tFeNtXcx6t
CgrCVdd7nIdZYX6GKttvjakI770kCLAqyAT99Y4vkFS+9zmk7iTFHhFJ2kDZrp8RQ4TeTwYlblia
2RqSDQQBz0Z+mv4sWyYsrJuERtTzlLnGsbFb7ECpH688jpOTECiTEjPrJ3pRy0osKn9O6yIr16Nd
T58ab6wxD42xnaiYZaxGdIH7dTWW9XcOVFhhNj9y5AB5giBYbGc120bzGwK4w85bZH5VDBKvkDJd
ihMztv4EtdRBU7Gr94OWCQ4np370UUe1UXEQSMKh+6rSIelWk5zUroSQ/c3Cp/wuZT64NcZKBZtY
BWaGncmYbGlvPCH4j+rvIL5iqYCjbmX9UJ3z5JfVBHitmHbGEBTrBQn2HZQzaVxZfVNEN5EbVwe+
GO6QjGvkHRlFGu1KaiMEthubkJwaONGsQpxTj0XtAvq0rdx8bg1jWo+RB5QY2f9vOIZgESLbDK13
7qr86eMucMgxkLkW2Mv+HlXCOBZ5r9hc7nSbuM54HKDoakNVr4JAEjbfRmLHtTV7/hfmLM2pgubo
QpYs+p0/j/6TbXXIasax0R6D3guAm5IE/mGkqA3TOZU9fQAbkC36tF122+C0QvMr7uQGfwQovlEQ
xWn4m1uN4druWoyGap7wEaSavTER47lKF797wJfI2A5wVbOd8iLzIYFyplZ1WMV8IcFZAgrggbTd
OFkMMf4QzszxE2XODXiIPIMz3JvHEazwFkp/9ZlGP5LuaJg+4wCawO82m24lAL0uK56CfMQvydvl
WBks6Fe05T4RIaLEZP+HwJjT727ndFd4ZmCmiBPIevAXu1xNcY36bId85Y4JVXPMbHQMaMYzXnAR
A84zmf0MZdqsyykMT60lIqDTLuzSELJ2qbp+S582ua4WJa+bbL7jxn/knV/9aBarpsPBmEsgPXwD
3Ql2Wrhk/L88GR0Lt4/usmByt3PmtTunGRNISiNCmIhoeDeIg/qrQJq/04Nzr6diCtZB6fT7MbIw
QDXYu5usleVvi2ungNc80a2qoo8O0lXtZ1QtIeey6LM7A5fuNUFYPNTtpA5+hJyRyWm2H+c5Prhc
O98EyjUe0lApplN1ZJS7KYdEvy+SEM8XgxR8eWq62GcQsWQ4v26KxdK9hWxpdKPNL9CWu5ULiVqG
rkquayU7SjJEv5u0APLyWoHKRlEQv7YnXmuhbqwRvnsYQsz+6GNwoICMOZdoIaqk1DoIFzHh3/aM
r8oIulEyLtlTULKW0QYHxMyfeOfeN8mVLpWClz48evjtUK9MOVTFvLJ6ZpBPUwZd9WvsoYuoVudp
XbTUKkQWNAib/Cqqvdr9wd7U/cbJ6Jllr7sKWAaqrUott+BEkvbQxoYh6WInmF+v2HV+fZdXQ4/z
VRJ5fY4telykW6NrnXZjGLUewcX1HP5hghmIj2AureradgtSPAOA7rhrApzBT+6IX+1vODmJXtLm
6ET2wDQ6xiEEGmVpm9c0aCfP39OTShDAG8BEgNYZQYDO217FRkhrrCkE4gaMT9NdPOYErhVFutfR
XpsYP5TnYjePyhqFF9yR0g1oNX4dvUxMmmWRc4QNQ1b1f4CYAY+CFpfZeT//PayyZVjcjp4nk+Ns
+myxMBByHxexU5Xr3i0W/5mELMi22DkMxr5prKL+9AorrRZLjydMmdTL07lChrHZhNQgKY8xSJXV
/UnVpDH/5jzqcmHyKt1UK2QmgIKcU+PMNHTf9hUVVBWjCyEn1KfA6XXU9IqjimIk9f1t7BD82jty
KZYwCvwRNb2FTBsr1BlsTZFaQqNDrYJJgOSamXIo142FUeMVuj8k7UgBMFA99wZqXPBYzXMDsCDf
sc51Nc+EiX5A1Qwl/wAVrP8bE1eNWnpFL4sRlTb7kJpI2/LtSkLH6VxHyKnWyGyN85j+3VFsspqO
wBVVkPSDK/Pclg3SSq9JWAtaYuN8N4UT8vLqc+u/o6Tjw8/lea8s/bFtUsVof3D4oNGNqbLylHFV
ugp9YQ5vHo3YU33PrX0fKwx1/uwxXmzza+riRtFiHplUyCPuBsmk1rZJ8Me/ASAl+/QMuq7BGnZA
S9IpfEGpikCyGWka6luNaf7xpuBfawchMAYCdnaOcTnY6cr19OMRTchq2zfpmAxXSQa25GnoXD2f
8U1su07Fme3R21VKWyWxqQ76bZgx6v0DBCKilasgDmsvYPVghPME9JS2SoNVdRpeUawzK19hSYXU
ytPyP5yd13Icx7amn6giypvb7kbDgwQpQTq8qSC1tct7X08/36pMnhChCXJirhSg0OgyaVb+6zfL
DkBzazX9RCiAflada6+redMHiHZpn4G2S8bWwZOeCYZJ3b+NpkjRVtUONZGJtdO48WIi/Npk+NS9
QEcYxJGBwhshexNpmHpNugeYuEtI572Kmx01wJxG8kJjCpbSe8oLF2/YU5XRucIWAfP36T73O8GP
OFlIz9BfU2vNb6sFFhK1T0yGCtUg7WMuxbW9kmds1eHGp5fBgOGMUkKGXreBTnzbVKcTC+QxaM4m
ozapBJjq3N9pGUp/eaSZgyt/lnNyeF4Tbw0nGryp3NO0jXLbxNBI28fv5pkzyupGKd4DJf2X9Q37
3n741myEIXmPTZSx/Jd+JZqHARvijKtY6DsP59jbBaci4DTa2ASmbf2SsyyYv5lQUDBbBlPKq+uE
wGT+wqkt+1oLTWbBeTrCmcNMSxFvE7zGPBz6LnffUsyZy6fMh5147TmP+a9qLRnxOOWZNccOMyaV
kX01vHnnLuYRofSrMZvADGrSdXMmz3zqXOmtzSXcKftczZk8UbscWSh08xZhtcBr83F4R8nFkMQQ
WygcEGRA4E4gND7gXZh52Gz3zFrvyxLQWPqrweWYpcMb5aDfYyfGZ/SkPShpCgUaYvzcq2e/K1PB
CMhaGT9VWxNXX1ubVsZ0KrdpJflic2EEZWe1HmnIMj8WJzg4cjmlAap+u1VhtKEEr92W8+CB/7bR
QndCPaK+KNqqw9Ek3GLGAsfH9c8gq3m01kD+IJ4Wity4H+1khVGqHbsQV1GmwerKbm+HMDMxdQFQ
4R+X2JQG5FInLGpqjdbb/EbY4Gsb4eH99+A17kKwJWz99TXivM7na4VTz27CY7U3Ml6q5xIGh01q
S9+UHoZp0paCWZMzJzQKWoYm7cZBASi02gJj/LBsvSw0FdYh/CIOyAC2MaqT7ttktzKRwL3kEq11
k5naznShpg8xjQYuv69odjSneKUISE8AP8IvVsME2Ex+o+lauXnFpYGyK9vPvnBcZ/0igrZp7vPZ
rlYo+2oh9k1jYx7sniUNNBIGBkEfZ7wq00sUbfK61HgZsS/htefZsrAkOqjH9jd/3iBj3q9bjVLm
nBTY/VXU802R+8FN6VUby0mHKwieWrNfykoANCg1T1KarH1bi+2g+E0vY4O8vmyQ3J4q35cBrvq1
3/kYWyw90RlHTVbbJcwOfdAxefCDlUGvX7YPvWd/a4RMjJiUxEr+4y+xbM+YQAipKWgCqfCEEbm+
Iow4uEY0Aw34lDsMUorfiWX/uT/2OCIo5qm/iwkqdaabFNFDWT4Af4Zdf2sNENjrj3Xkryudbb9i
8N+C8hdo5a0ANGd+KKp0hlUyQ0GAfje58DSjkFyPEvuKOzRyQqbZSSnmKh23l1mO6E5GK0kkmEMQ
olm2419DaTVA2U7vVm528UwE8MvVssgoy68mLWSejFPB8/vWzJEQzZFoSMebbo7Df/yS8vHVP7Yc
oxyO/fsA+RMOoFxcFVCOfBsUPUA3IOhaygNcu1oqgNbP2K7iYvZ4nbqrrjYv/t13UPWC4FLd6ube
3Ox1kBIiappNewfIT9PpgUAGl0sjDZT3447mbjjeiXApt7zMBkfKy7J0FWUTpG6OppfESdeguGhi
Ly07kVhGYRCR95mTL1YSk6Rmsh7GakLXmCc48XOSGeuenjvag033ZbDWpbtpUDPM26VDscNd6ErH
Ue8/Q4jujN+g7B/D62i4JEnTMLSLaPYoTfxgyHhWptvLqou9ckxhtvruzFRofXCg10xV4WYXC+Na
P8Ciz4WM6RGfycdIDpQZmscprI5TttJEJxhGsQWIZZSueY+rdPFMx3rIY84pfcpwSQ8yzuRGSxy8
9kktiwOCWNmoerZS/iLmQvKTXbvyN7LZX/nDujFkDPAT0ovmRHDWl0nQmsgiwSNdk6PLa1F03eC8
NBR9qDsJF5S/abEF87mkqRCLn4ucqJHkskKq5U9jPZLA8x0rzlBYJPtb0sPAH6mO6OqsNkxkUmdL
3wBxrvelQid1lNG6SV/3EOnC+9lwsmC4fO98oebivVhKH9VRtHBhzVEGqx1xjmbZvA0P/Me7jCFk
HlIeSE7jxgkg9Vq45hvRgf3XovCEDKPLXUCYnhdIbyud7pt+GxhIesz0LVbzwPyQlvnHMe6hf96G
UUyP4Tajn1g8p7NTU45Rlcm0We2YeRCWpkwy/VyhCMpMiRBwcCFrPMrsNReWE5IuhsCfzMvaQ+St
zmpvA0oXIt0GGIntiWPuBFPlvpPDn9BjRp88YKseBxBsiaZ7vexnqm1OYuixixI0xlXpY9IG3Wew
LnVJZNYKwCdNw6SB3sdOnacjz0xt8npOI2hU986ZOL92qjG3WQH6idOMfGsuro1JWtu9XrCNchGS
KjefwavW8reqzVPGwZSDMWy3geIqhZsjq65u+bkbuhTaimprUy3memxky9FLdq7W9ok0Hf4xn8nd
onbI84afVP85S2PCAaZldxbrvj2q7xCnCL7EaB2kP49pZrHy3UwddJr8qh60GnIRlSHPSP2TPRdS
3wQ8AjYAs5K98/vbnGzZ3JJ+kJdvuit40wkqOXv9PhiymjoT5T2VVM1WvYHiTQapfHsUEpdiOqlf
SyIuPpinFsjJTE56rKv3QFy0vHTTG9jl+zCRSw+OpqouufVGHkFp4auiYpW9WP8EfCCvSFMOOBDK
Bo03TRrCGSbvDGMTPSk6Asj5ze9UwnSUvR/HDxmu9bpKFZNavSwfPaxLqZjBWvg+LR3Rlzy2KxBA
XzeyCztEoexvaQytj03Go8lHCXWUQNB0ZairfcBXgAYY5SFK23cEANfB6eTZm9tadKLQd0UbwNFO
Bq2pjqTC0OV5J3YjJzGtwpwtbMGKu2hbcJd53HsEy9AwgDegGs3TKi9jY3jzxxoQbL5IkxYros7k
TtWhd/dKOZlpTu40tTI/J5jy/E05rsm1HDWMrhbnaIEJeRHyT4N3f7xAYDrpucVZlWocRYQs/uNR
sSnQJnFCEMyzBzoYJKeA7YZ3w2H0wIbUSK4Mhi2HpKN/v6y29CNVsau3bsTlVJluvx6noRQBFGWY
YuIqpmQHqsGAwU6d47N9UG9pE0iRp6qowV1YlipV6SduK8y6XK0U5EHMhATVlDex8YDHnQwFuxo4
/0wJkj1ZvBVXzvEOtEyNdf3sDKJs+GIFt+gZp2rNNTvI7ZsirWrhqjOSel6B+kv5FMfoQr/VRcc1
Byxk8noV3GVm7QGTqT1U84XNtphrCrxiwO8OYkI6FS/BVJr7cu7MNbKoeuQ40+S9sBxUqU1PYWDw
eOrJOcQSbVf41GZPKm48yU4YLIuUsXjjSKNY43Oekx/zIraEw3xcLBv5JvwvEk72NyfKZfHWFAjk
XLK+q6NAqFZ5/aihWx0QBigWbz3wB+HSBGuc2utzCJyIR5evJNiWTS3vXcDsVvY4EnFl79ptk1CS
R70AQYmWukThX+oAZKwQB54RaWARe6XhvDSh3kQq8he6gt7Wcfz9gZRtZ9Ux6Ux6QyYF6yiPaHAK
Nyhr+ntltNU30A3lOKARTX2k5ywmm4r+yYTrya/oN4vlvbxApimnRDUcNISJHnnr+zfoxNB3qx69
9auGXNokHwP7utqreU19Qx4pXbiDqnIMZEU6Q4k48vBqtVaBV1LFUid6EPscA+9mNVP6NVyG54rl
u3nl2F5tH8oOBih+ravDKIN8KRopaPQBk0LvjkrQoInUAxpQFoOs45hi3fjpsPfzg9VW1CpXKNr9
jKTDSAbuUa97wdLIfrCGlex6nWtK2dP75MdAaz1qtIT5yvqn8ZSGQ52Ulf0sU1UflRx/kbKhUUoG
vVhhDSQCvT4u5XBaq8qtIeODf0wr8J7m3oYSyU8Iy5xwYCNF1tZSZR5uCIXdiZTP8vBrWuHjx+Te
Y592XO2AloEDpr8aooiksyw3lPjbava3cIBDa7uA0Qn/rrQCh3kJM44ffDn88/iYJDJID3A8bGAL
f3N2w+KumMTCzV8O4FDBAppUWxyTCOsyWSfizpUyozd9KY6F5yxTkDwL/nFcjJb/dB1LGRv1sEiR
jOpGeEDgpTu36+2ErHL0VIXJrAD2XVVSmhhO5Xj8TRPqECikKmvqihT65UTIGlAO6eE53KazQ9cG
IGH3QZnuFm8MKB31WdKhLcylqPrAOo7404T7XXKTdpY7Fp9Bl6Uwh5slQyAkc5ebszYaI4ChqODD
GJYHOifoAAdokZaG3/GL48FpdKGZct/qzNy47oGQFcgoSSiFYcPirplWelIESUWTIQLTZfaRvmzz
YOCoSu03uHgnZee+TreAmVk4A3i5BiDUBqCFOtE6JNNNhdNpNtB3OkpRDTmbCjz24WjyClP1cEOs
3WhiIISQw0C9Z3IOXZtKMIWFrG/XPJNQTr7xm0EG2cqJMqwt/Lx2C/kHNZNfldP+3KJ6Wb2XMUqi
IRKslIzEMv177U1qqCsxaXb+aSxg1/i3qe3PXoikykomLHgCqFfU7v2Op2buj1v3N/qbZl4vBqLH
4oWjtlVe/BaPjOmPAQWFG14QzKU5aNC+O8FNGwMO3e5z0PoXQaOs5yEP6u5x7iBFpaQnchL/uKXz
5NzXW92UbzXD6L+eQVv3rfSnaL6SybTT18yrzQeOhzr10Czd9KfZdn3zEpBUXd3GM9cHi8ohzby5
LezQwOtu2G33FswvnT6uPWPrWtnxZt62jbnsj/aez5eiIR/kHDd2QF2QsPxCN3GjZjuNXuRNF3NZ
4X85Q7o89N7sNyA1nO+sp3qva5zQIXf515G23kRYwb40j2FW7mZ/dYdoJJlrChHwZVe3XAxUoFlj
TM8G7OFyo461t5ghRgtwNYi7jEmkRqhn1k5At9ZofLqHe79gvLaE+TCjqoNY5q7nJkMRRJw4nks+
R03WB/9iMg0ccixd03uKqfBtCu20mIPoAXfQbPRPzmxhDErMilUuH8rGr/qvjVfDaonm1FseLSuY
muvmbnaNlLI077Kc2ETGXj9/aPGCaO87EE/3OSqHxnj0mnlq/wpZlNu/SM30MYkHERi3L9UO36m4
QVk7u/NpmBAHggyTvfXNL3HBMCAq/pHyJpL4O47dOglNIoaItDY8Nu4Uy2zDx5ZymQKn+eLtlFeA
aNNKHa7FNQo4DKwkMZ5gxtj+R0gyPJlT70Zb48BjLyhnoARzZsi2ynPvElov9XaqJhMUtVHLsgGJ
hanaqo1CF8qqxLePpShr8Ab6IwRp53CgSqQmiQVJwzkfBNBWEizF3ySJAwx4dSDEP9MJlLLv+CM4
rsqmweontbn6K5Z1OJ6gvaIdoXsZKBCXkBnGPIi3y3rI6vSGoyBP1SKN8QA91mYHttkZCrVM/KkB
ys7wLc4NBCX2vnu/x3PXm+GH1d1rvImL0aLczLJAjki7BdPv7wE1WVPTUpNC9H/PbFIcrVbH6jaE
DYkSYxvG9bdsLPz4PwsWR9P9as5m9TqWo9v8V7U31d1uGncaxPtjMSJOwNm2ZCDMXmmONs2goXxD
3VRsNw3o4hRe0YsmK+mbaSwbdaGOANlRlSTcpA2HA3OVrH7yprwNb7fDNy8mzrN2P3S4N5fbLYY1
I6qZyeM4QVxjYy0DJcVUFx98p473PycKD/y6fIiU87koCvACrAoLHLG+2qVNXPptM5RY7M2fgoE/
H3R3UH2saH5MQa/82cBDd0ubyHQuWZaguj5jGYwf9FqZXnsz9V3fnSBN2eRMc+JsXto1wvaYQxDp
jvPihcU1oyy6euOSlmQpb9CTIHkH0RWrF/tzYRqd+TLQKLygHMP0dSjL/ynGzHsbw7a4a+xw+ovN
Z2wvwY4vYRxhFH6BeciXlkE6PgIiwozt53b5e87A4O441zWfUlDMlwqa9EOYz/PNRNo3eUfgy+5/
Wuw3cFZHWd3fpnO5/tW7UMpO4W4v2XkZpvZbl7R2/7TBAboEgCmfey/sHxczd58QrDhYly6oq662
V3UvvrfmxO923QdWt5K3nLvpleh55/e07Y27IGad99xmm+/s0lp6dAuOY35B88WqVrbN+AdlSPIw
8PLL/hQ3kxOQpA490Ab9/g8Y9PrgJGSGnG0SaesTLQgeXtEO9jdaEIX3bHPMq+EyL7lFvkYCFN33
GQi55c/+bRJQ6eFzvDT+veftZDQAICf4BNNL/LbXJA+fEtt3zJNL/w4eRZkuZ+Ki3ZOdm90zFGu6
xXVArukl54BE365r7oMqcy655SxPeZxYf4ZmE3yZFiv7K0uL6QHmo/NhWfEqLSI/vkatbcJfKt0H
exmK8DyC2xPSbMb9A8E9zf+wt7EzzPtQ/I9hufU1TZh3HPV+nyo//TPmPISdypJ/rM2ouo72GN2S
yLNeHWc1v9hYyr7FmeefvajIrouxx5/SHO5OsODLCxJur2ej9ruXmkCZ5URQ60zGuFl1t04VZP9Z
G8P6PIRDupKhYfZ/wX3FDA1mIwCgmxpze2oJ/Th7cWut564nZxeNFpHfJbHnL+G49sONOdlVdZmj
2oFoambzbeAHy9c84ixGNsdgnm03niGGrO4jMZHGs8ce/7gnE7zBdPM+W3VXkq0Y43xUrdG9V1cJ
nMhxWeJ7uJtTcsO61HwOpy15ajrkGjctFdzrkmTLf+x2TGhAzyEdeYcw+P7CjTifHZHtfzRX5Et0
ovPQPLfJGj/ztYQ14GV7RTFU/VWS4OP9loczljV8gvQYipb/ZuyZX/Gaq+M705j96XfCwTfPew6X
NQjSG47fe+T/5oW8IUwx5VeyBIfwFEIvTg80UI2GFIDUxpizbmILM9ENKBhF+VitH/YCe09kT9Dw
76HntNY9OFphfdu2MVrzcxgtofeWkBKRT6fAYraxtthAxlR2+L9UH0zTrgo2fiakuVaXgpyHaHcw
Z0dqm3/Iir2ASTRKo2vPHqArs7+X/UZ4Qx1PwfNq5ng6Dw3Ku6dlS2jt1jOOR7f2lu0fm7FfgpNZ
eMNHIq3dpjxjEpbi/LfWUNJOuUmD/W5Dq4bVbkmviPBwNvhb1t3OvGcYlM7HfCq9/Zey5x95wpgt
kefoAC8EkFTM4F9Kd7/bLA8m151D2h/tEXVAHNnhfqVnf8dIFnsn14NniKoFQgvUlh/VJXa7ZbCu
m/XjZpDM2P5NC2/oyjdMkaoCW87/Ne78v3j44bPy423ZMJ5tpoEEI9qIDd4LWt11t0lU6IOPaUOX
qTsVOJ6wAKVe27Ime6k7r4Qd2aON8K7wTKghSdJauUd7m/gkj3cQN/yibik6Zr8iLji8unC33eT3
jh+8GBNH70xjEL9K1B2u73/x7cnh33LURZzAsCGR/tA0ujDrHl1EqJDWx4WVxb5MtEb4TSRxO5cR
gqMYny0mkKBb+TTNb6x3+b7ezDncSHiUhts78SlTF2qABXNjwWrLh+PEDMqXtESyb99XS+/x59t9
N+X2OMCsJgw7Z4j4TmX4VWNo1MdXr0+iqPy9Vg9ioV5Ytz9YJcLAPdvWOJnOBxzb5mx7qKC/+dOV
eeS53aO/DpiVvSbYnHADtUtzxL3x+yLlmWUDCc4c1COKhBpD8Bl23N1m5nKum9Ht+tWdh5O4m954
tIXwaHHpgpUZjDtgWPuS2nE3FU9Jt3S8sB1Bb2bep8j/dnzsXT+z8mszu2W8n+lxCcKZlgtmIK8x
lZD/hdh0uZSMwGN8mwrsEdB16HfA9B3kT7akgcafNHgVmYWPGUpdLAOu7KDju+O8QOMP25XwJZtz
271TWDtFKIb+cn077hz4b1oR5ML4Xo7bvHJjlVvGrmPhADaYmJs4l3QoBAoO0R1y543XYOqmhpCB
QpIXY9dWNBmEOHAMqC4Nplh9etM2bsdDJAxkYISSjOdUxl0R0z6qL9q4iNOjZcbER5lOsN5h4IeT
0yWZjGBIns3ZxinvRMoU9NrbYsvmKXhpzW5d099ozVZ0amy/8Pj2FnsWnkYbTLQs73EPY2TeZy3N
PxQBIacb0rRIFnXPY9aO1tOg7Cdx+kMq+byOeefdGXm0JjfY5Q9+9iGHF8g1TpnX8tFfzOdDevYP
yRCCfKRKzGrHRdXgY8vz4+LBt2NPuZbNxxkFoNvTi7cdw6HXD8O/PnV1syIZdUYfUP2s3AFBLQQt
DpWF2pZOllfhUdLYYnRo+y3KgDcDu8Qw+XOJGTrgF45vRKjAlVNKQavIv+1gn1fxGe5KTVAkymaj
Dsg3SynB7td2MHm6M0ZU9MbwjpTv04as8HBoUq4ED2NWhBALiGVXFrIef4LfS1Ef+O7JgkRgdTep
C1O4OrX2jDVfshgF7l2Av5S2UL1bB9FOGG9yYquMWWxcynEQPxvtKNfldYn72wlOXcRYzumkx8EN
rmlLOz6WluVU0fcPbjYG9DC6R0ZsRck0B1t3QcLj8h9q1jGsOK8ES/2H7qUkTjtX7XV1vGpGD2Qw
6nF2VNLO1EZXAAnjsCbSTpAIa8TtEaAq7j/sbYF7KqToosUxsc6jDrAVhs1h5NQMadZUj1TEa5Oe
N38T0ajWjpLXHpNkezaqSWAX1s5KTLF9dFyMzjaaR0yDtG5UuxTm3uDu3Ud6Xp7V3SHREdcku9sE
9UTc7PQxeV44WcDOwMSGj2uzxdg+RKtdDSXJetGOUlo/ZrfIJGnM0bAOWvo8MW6xVGAd9uWDJSfc
G3vwONzd1wXCRbi8yWFkEzHkNgevYAMjvV/kv/8oFsYbwnQkTjQgQxuBBIlMP86DXhShRRLtLwnq
MaDL9vAPUPxD3X7Q/hia9PHzifijOpavt4GSGK7AO5EHVvhuGs70l5vKDdcX3UfXhCstklVd/iSr
BA1EfySTSkOP/y+mAu/iK7gaiDyY9FqkECO/d94rGLFgCaThmPPa3GmDazQySKlJM1YDskqmaiA3
5GZum4a5Ei2iSkszmso4cym2hB6tWD/FQf4xpZyo/BOh5NI+jOjOMO8U9IBaUNRpEy2i7OvUhEk1
fyKQXrY0bfmVsQH71U3Cwk31/vOnjvHJ+3IGGJtd0CEEWWxq3itzXZrTCG3H5EOdNHiZ3VCOkMly
pRRh2N9opiJgh+w08E595ItqCY+atK1CGMDsYNW9HXaFl0NtmKbpaeSsUF9j38uZU0yXFSttZybK
RzU0dT9AdX+mEsaEd9G8LMVtDVxsSHHljCr5Vs2aILVXkGYOnDRZzoOBZHi7AbySJxVOvfwRf2px
JCDhILVoZNgjmEzlVoX0ENg8gHZr1aTMMTnAuA5rY4s5DA1Jeqndkktz01hM4YdoaifkIPCn3GSJ
/8DyaHvDqcYUYXuyIcOAaoeGQRTvbTmXh9HumjibBBWtcUYc/Dqjp75qXplqP5tLirPDqwMBqviM
ghQaltL8rhW9BXokYpMpQ7tw+v06wcltqptIGaQX40Ew3CZjWCi6eA3toxIpa+ALgaO0HsKq97Pm
YV7Y75oL3RXQrMYownRZT+aOecX0mOyVNMGGPBLmimLku2Z78LVKuLsQMRSdQHMb+47uT3E3WGUC
KVUzT8fVlmayaujnjVtGd3VEr3p7yFWfW19w0FlCdxn7UMzAhy2UZZyDoPTGSnuIA/dEjlHZSyOq
2WL37HEON+xTk4MbTB88s8Yx/DYEvCjtq010Fn27pXClZYMeIuG6NvXwphoYJXgtsmIlyQ/2x5YZ
VzsDlsFWqQmEjjvCpmYG5gloSvKazUub9Pc2bIf0PsUfncKuBRbnCzSNxzTcnE+z43fUg1tEr+Hb
3DKXOUxlZmLQfdN9KV3FhM5c0xzcgrjmwqyGTdW+0w/TNnDg6W/CySKj7MqSHrLAExsvJaD+uG1O
Ax1Uh//pZme0CEnzIQ56DAYjRYR0Al9aObo1Nq5iKIQJL6ytT1tWreDHivSgG11skgwx/YPuMeFt
IG99dFeIU5oAr12zChJvydskNH0fV5i9Vos4ALJjaH5ucU4pqKE9u8eXPPZt8VFsDM71zqOXWPQQ
ycFLpe+rJ6OZ1cEcnNousYz2otm/iXphtHxlkKkOTtRiAkbvbypBI7bToMbaBB/3ftnyoQrRP0gr
aQMRSI5qRFcJperxK9RyLk0WpCuuPpnXnQfkvPFnZJfWYj50dk2n4YYe2LKAa6C4Yeh4S9/WI3qt
FQ/ml6appUWJ8r8gBLjxp6n+Vh7LyMK0ZD1g729XZGjZHtAZh+2c7HGI6I6qZb0N0oQ8AQKcqrR4
aG3D7dpL2ZjJHL2MHEIZkyPIAMtQHvodzKpFuYEYG2QFprfHWMSDQfWnFThsjjtSQRL7lDHXPJsH
qUp52Gr+ARuX9OMsFhQ8xeqoE3R9WybpI2qGXdFPwmk1CgId6MRzj1yEfnr7aAzcctJ25nS/t0P4
ET9I0j5nrXtQfO7lqDOruJVPQsWZLApMuj22edNYJVQlXMLjGRZiZfRZjX7UtcO8/YxmducDBXUG
Le9impJgeoAyIBQRsYLhumNaOszIIu6FaKKdqHRT3alLawOD9Nfoq4sSvnh27QL66Wn0ty6ZT/kw
oDZ+tdZ09uf8rKfZYiyxEBuzpd/Rz53WvM+s8iPwV4r/AHybYy7PIfTP6pn0ahnBjj8IPzZTogRM
vE2st3ubo5v53QA62HHys0mHLVPh0LZzJCSsJjfZia5BhrdBEpHVlkHX6rwJNifSSmEQFSg/WAoS
7pYlRHU6+gxhRPHoU4fDyokjOK/Ba2e18Kuh1Ufy/3Q57ipSjwHOTjBdM9t5Gb5tQRCilFPkDX09
mnijqClrbLit80m/r0mx1S10rJyLgQEMWbBT7OckvCHHNH+80tnDBORZW9bSI+1kmVQ+tnObygBd
apqKzqcmQsfp0cbHQvvvREin3+JMnMrg6UHnXg+fklRxzOGTyhozKL4ny/PxkFn6aWiHOTD98lRV
tMRyIvs455o3c+Cj1zh7A3yj5dZXyohWce8Tyf34VoIHIFWI9iYURdshM9M3qPmIjiKV0ROQxrqi
DeklRlG7NLlEb5exItV5duTy9PWKXU2LUHHMwxgRMZEUIJ2SWMCsNIVl4GNzXX+cFdV8Vn1bWnNy
YClV60MLdSa1QWpSAxJrqV80JSrr0fjj04QPA1NCIwZdQRorS1M9S6Mp8caD0ePDW2Oaw8DnrrT0
jU6WNI8LtQLuh1FMf/CKNStod5FPM+qCYMMnvptoMoVXwi2FI+ApvZGu5nM7EUEBGC+cRXs5LCgr
xVfTGhbysEWLEvil0Km1HEdxvbM1HmLvfmDVNFcyRvGImJ/0fetBpB/Gd7oMbGN5OYrwrFvh+vb1
IhwFTEPnNFKI+fklWTBtooyxsE4PzqmNne29PcOzjK+LKv7qydvZuDfPzqvmcR1bIyifvB65F21c
r4uXv7HeYbG8lGRNUdPaAJH+FyLFpZZVGFo3x44z3BQ9faXgVI+eoFsJlT+fAtUWKC0MLcEvGBch
H4sneTV2EgIMDU5IK++0Vz2sh9McBgtfwqjuASvcJq7H6BldcS74Faw9/mLvlfKfyM2w0sXwxo3X
r85Mu+HLgsE1N6ZpeqDIXCK2ZFzu6EwcsGEoU2naJz+3i/Z3JB6C0zl9KDjdsK8ychVsRAEx8IMG
ihIFA7Z9K5NyyuhlGdBkYtEC/Pw88f40Aa8E4xXMhTg0cZo7Thv/cNBLy75HqtE4LwuB8EbDhAjW
nF7X0UB11bgb7GVvMjx/ifbLH9W4+/lV/OssKVajuOP54F+8lfcuMIFJRp5rDPZzeCil9NQpUkYD
BNXjXJuvs1Qgmq5YKTVGqiqjn1/MO0sa23JBW/wQZo1FKgjuMz+eq/O4GbvBi+fn1CP7FaHiTJXF
CnPQUbU2BPYB7gK3P//if70Lj3695VDlA4tbYFw/frE9hmSmRO707KkNN0CejSe4tm6b3A4fQ10L
zNkUoWBLVN3+88t4f/8AC7K6BxYPgYP0e5dCOmvzkCDUfyYOQ6GWqfD8gbCFRcexXwQh+iz/82+2
SMv6pxuQDaiAmyNtCCxXQUnen22RbiWYTMfGU6rUJ2UQc+65CfOu7ZGrHkotTYNalS5oCjtZjzUb
x4VXGv9mtRAofmU+9X6I2lbAs/AAKiILs6T3cIcPlQXrtth8+q4FVKzy8VAlqiGqRBXfeYJKl+Mp
vc0vnpOMhH9CoDYWcZFLOoGFSVvENf04UnofIb9HGOcTHSp3xyxaUcNgzs3mpy0ZO3dCAjwG5ldC
dAWOtpy+tr52E1b8yTnqSGYAhk5IyszvvLmEs/IrZ8734BRZwUxownV8uM70CN5doRmbFO3d7j4t
VRju6R+O149tQfpp4eIKxHrOghaQMFb9afOEwGTWOY8ocsZkhcHwsgb4Diw3NeBKMH13XFpKZF+k
lolL2BdqNcT+Wg1Ea4v40uvPn/L76Yi/h+uFtm/jw+K5/zIXZdWcccGPgmdN69SH5BbXE5ZhJbYI
D20gyU/wOa298njUP78I70c7Vo+vd3jZYcByhJvrv+xY2dlmQaS35xzZHFvN3A1N2JPFG5XxW7Ku
Bq49o7FB5HrdWd95r4VKDMuUi1KBe5n7Mgbe1ha3SLJNuCPxmBRfU8MiIsQ5+YM1YxMZTlSc2a27
0cDmqJCIhdZi2QkIGfAs3SgosbIZ6WK0q0DXCLsxA3Fy14hvk6wzbDX2Y5j13yLfi0BCe5Ah+ZxC
2xgSDX9yWog/goUYIpIq2KpxF2qgUHU2dIDCFMMHxnQYUlTpBc9HLGl8TsLIy/Bscuagn2/AyZ0h
rKH65SnQ8FxsUPNvzbkz2oQ7SKepui2UNCsJB+EAlXaapiSbepRm7cVEHCOp2V2K0+4Nh/rUfPv5
23uX6cnbI3+DdcP0YKuh5nu/lwQhqzS8/OxZI92tun0qGc53D8CEKIsIV1rKiE6kYmZ7yt9cQ4qd
ynmCmS6wmbkXYoe/0w7mJ0VO0rdd0VprfjdXXIYWiKOhH/+qkfq+j+rTRMUiTvouFgan7812HXLc
ALHN/omzTevVf6G9S536qljIOthIe6PBfDos0g6tnFq20xl2jPmr2fFuHQxwqPTJGfEj3woAgN+5
x83QxPuAVttTsBs01cE248pJLsZ66D3/v6qDwITh7Dl0kwPJDzsM7f5RMNEzgQCVe9WTbijqYq5T
pRrBdhl1Y+djoGP/Avp9v6SyBCDyj0Ka70Dv/yrVirkTw8alfcrSPGChqTiH+V++f38ZYBD9MYgG
6bzFFn53v8rv+Nf3O8BIcPEEZHdhCrxb0utyS8eNgPdH7dW/sCDI8eqHGJHK8kQn0SlR9M9n078u
gNcMKZg5ZVH+szz/uOv5IIk+GXvDAw66x+rhHuctvfklsGFlXfY4xGe3Htze4I+ff7/c4D933RAm
JnWJ+IFyxPzXhlCsi0s2UrI95iwu+29hOOEalg5+zHmfi+6N4erbpFf9YpDb76siKkHW0QgHUipD
xty7+y48Z3b2qukfibpIu+klcNtme4uqPt/vdTO9LqzG+WO0eulq062Rk4/mb2SxnQsU2uUTZ5gh
wKB3P5PdAPpz7YlCZiHR3Xr6G7LC05usGEMokERsNDtsLXDIIAM3v9NVFUbEzx/r+8oKQ2gGtstm
wMld9rofX2sM32nFPSJ/HKMZq5ETpO6sCE7k1PVFhyVFMXvouVQYibeBmH+bSHWZsXaAIjf5v3jJ
3vuXzLPmNYdyVbS23h9FlhKCNsyz/FHRUbND1KYqO4UI/fzm//11rFw0ciDfBSbb87t3m2f4rUTz
7j0k4uv57bsWuZwpYEdFaP/FF75Lb+QZgznBvGEmh55JeOy7ryTLehUXje5Bi5mU18CaIE/FoGOR
tosEu83lY7pBibRg1PuYL73YE4TP8kpqV2z2jzhqFKBqGrjSCR9eYoqcRqlH10O8rMRH2B5A3iXK
kKiRj94+jSV6Xf4qPQ1PHC2Iaok36Wa0SqLLLh8whLXrRBoD45MKchBclZRMS828aRbFQJBV0kgf
06QHLgknRfitFwGDcpyCQemaGF+v10wdmBBa4Rc0zJXkilQzgqe3wMqkrPterfRztptwUDu6PWf0
o7CCMtWDmWtD1H17UMvhiEQL0er0hLXwJVpM05ARDUI1t5PcEvOHb1bPYch9gY5hZwqoov0z4DqL
4EpTjtWJopQj4LcN47bhGvaGm4ynpTf6zb8dKpI4ovu820lAU+d001xwc0EYuyD6vHoJmW8f1cPS
hxW9HOc4h3OS0xiKxo0bjNT2N91DBuI65P7H8V/BhOAsAhke3tNm7ZlbfhsTV7NZZ2WVq0+CoR3J
wwy6WQQ3ui2GL4SETmYH3qiegPqQLqnd2s3c1xJV6IzPCWCXS1UDotX+l+oyzIm9RiL1VRGl6fGX
2XhKeNwEilS4gObAZNkxXGtL5FeGUqXCD+jra8u0ivyHyv4/nJ3ZctvIlq5fpaPusQ9mJDq6+gIg
KFLzZFn2DcJ2yZjnGU9/PgisXTa3KZ3jiIqosC0RBJC5cg3/UA72BUqNTfcYY1qINw2tZmO2N2ta
Yi/SzfkWZcYmYzSGX12goU+i6/SM0E/MvgB8iiy3pfduVl4vlwvr6yBms+qowCqTAkT0EWTuHVNB
blTzijTBisPhr2hmtUksG2cHJnpOS8EGGqlg0fE8rw1uqN+tdhMk5pBOm0M/9jDAh0K99CAPHUm/
Q474KyoAkOwdnDkS/bqWUeyBuz93yfxhpRxpFTSklwxSH/6NYTyHxtNKxWbM2nXfaGYo+hPz0b67
wa81K9UtglfS9GTpM6zRG8SNFnqyAfGagVhiDHODjHE8K026adaR4KFZjN3dwpdGFXeh6x9kJixa
lyxWamVToXIr44LGvsUIat4e5sJEwwXIP2do+vZ3lkhaiTHE2mw9kCLrNQocEjh7MvXoI+h0Jb5b
l3VnjmzZ5HXj9mhYVcjh9kJtCg/2+7IM17m1L9H63pWSiqiC26/InrVUT3ApYmGuzMFYVWNDRoMZ
o8V5UyJJQLv4oMV0EMcyY0QDaw8ertHRzUshUoAzrf3+2kq0YADoddBxzseQw/Zwp+sSE5MJT/LA
LFopeAcBqXWrJ8IW0kd0KnvNs9fQdRgDHbhX68ZpX6Vp5dc+9+Ex/c1EjhHThZe8UobXBjpdv0Ut
aaU8rroqByKVjmo4sQd/1UB+GluyC4iP4A3ZQLA6qvahzFTQt4Vm9Bnd3LXfvQ4rTDEuqxFqOcTI
s4PQzjzir8CgmidjB5t1oHIga+pr0/sgnmXTyyYcLjDB6uvBefZAdKvBORHgEZ2FEbGq1sihsvTb
KyU0wisjKswZzt0aKKPcFwTRbCwM1l1ShHICvtaW8IJ0bEmHgV2tsg/D+nmvIie1Nk3iA6bVvF3H
h0UPbRkPLwW896HEXF/N32v7Neo1PAWC/IH5t0ZK9RUcq4h6gSNxyC6nwEFTbp3k/s17fOXKHtir
AQq481PfmctPH06Jw9h11SI5hIe1yXhQCDjQ2w4ExRpEC+syR6kvTQNk46JofrIrCcVsQG8UwJ2b
S/Wi+6KsxP2VBIMwnk6WjvXeUn6Fax38t+fSK1nm34sNrmK4GSag8UiQQ9zn57W16D9MaPIVEbzy
qA8vSF6psypy1HN0H8P+AjZyOOZ0qyWnGcS8TEcOfZOkeNWYblZ5pmklH8HSYxZwpZFmMLc48Gfb
Na6UsKY4tLplGCl5YBINuWDg3S5jL/J0ZjvP5cpfhtE4LWnC+idllfcY16uvuRvQkqVwOMCSElIl
1lFCQF0O4y5n8eFFtWBLrNWVg4ozU65iSUzyZQXliqlLCS/nc42rSvgxYM6I5DctBukljeGDrdZf
6UpSPcynSmBoHIiHlvYqBrCq6eQxaqUYdqs9K1ZbbVdshjUS9i8Y8NCo8wM7T7StZIIBLKAIvPKB
G/1VWEgvh2WARc9YT4WLBYcf5BuTBmDXeJ0s4w7rtatg/bpsbe3VGO+QCRyOexx8iQD7qFI7kIAY
l8+57QYVJIDQhRqtSfM2hRLAQlh5lIeAfEgcDwt9ZRwpybTkFodRHQJHMU4Ia4V4UDY6gCpsCZc9
NM5WRbZDjtutSdUB7qPitsKLRNVkIRDjNbREnVUfy8hVg0QLU/klzgL171gwc2OG40PLKLJFNXM1
66hXkKqvUs0VTqwgSYdf4yvj7QBDOGh464dPJD/kE1FGW3qj2cqwPsCEVskrOIML1UvmKOBbNYwr
2cvrebQy0KRXFbJwjU5r8lSv6eFBu+gwBAzWkeuqzrgOAQ/Lc6WWrpIJ5pqQrk2eZs1swR2b2Ln3
IQRc0JaAU3iSBHl6RvsYWRs2eiSJxaZ2Xc0H1YJ43XPxAnBeJMJ6DWxn3QAjsvaizasighblm/rX
bH3ZxauCURtj04e1Xgjc7E4z5WXqq/VB0PSPftDnRoEXweJAlwprQQZRAiyz5xXcIcWvXGVjnU7S
oclSMGUobKgovelk0+5hHDs1BkKw28jH9wXO5aoPyHx7SarjFT+lkF7w/qsGhYriVh4iTQGAtCrr
mauK1/qQDnsM2Pxcdxshojk194dmhRQMbaK4Acy30HSquH9tNnNKJhDxeoIRNCSZmR4D2xXfpqXG
AivjOog3ONYUpOj5Hb703zz/UVrWosKRzMo5POSD9RAndFHp7oI8CsfrZkWToFqP7I9HETIW5UaH
4NzEn94u7457FLZQLRwZmFoZAoPV4ybdbJhjEQV5ep6lJeDsg0DrQZVmWidZB62Z/68La0ARoXQw
OWPywPDquBWXJlpbiWIOz+M0rMTXiUrBAuRfYgmKNWIljVnu5agsEObfvvBr2+eHtgztcQpaoTM3
Y+qBicSRVYkkCa3m08NdPkyl0Pc0JVszOLcxPQXCzbS7s8QZRORaAVIxd2GT5q4eTRr2qiZnaq1e
Jq9qe62cCeiLiBZ0Q3n79pc8xqcCSkWRSqF8QPtE/k8P3gngg2WVvXZ2wI2tyLTx4F9ex0u7VBZj
mUpbCFVlaMWo1glLPIxtX5blWZGO4NocFckD6aEuIqkIXPBTYI2djGWgZZ6+GsdXYZam0KOiVMpB
qRo1ssZOSKaqhV6GYDVN+3W3GK8d9dfb/D/fxv8OXooD26b53//hz9+KEr2XIGyP/vi/Zy/F9Zfs
pfmf5bf+/VM//87/PhYZ/735I1fRt7pokCU9/qmfPperH77d5kv75ac/ePlibH/XvdTT/QvsiPb1
O3Afy0/+v/7jf728fsrjVL78+cc3vJjb5dOCqMj/OPzT/q8//6Br9cN6WD7/8I/Lk/jzj9svSdS0
X/7zV16+NO2ff1jGvzSoSRiHqRj9MfpiU6MCzr+Y8r9Y2SyY17k48z56Z3lRt+Gff2jmv3AkRY2R
vhm/odJYagpsSP78Q9X+RSsJVDg8CN1muKL/8fed//QG/3mj/5V32W0R5W3DrTBd+aklJjEQp+9I
73HpXf3Q6sbjeAYSV5ieWgwCpf/GxCYW0XpVgsMEQMyJ6sy8RweaAhR0qlHs8P4isp2pfQsa0Cmn
Gba949fxpPB3aJvQRlTCPdX49H0CbWg79mgmmyCwO7wpWnXahuTGZHAI2SXuhFpeh9lmJ+4kY5AQ
uZe6yHJ8lA6eCgyIBTjuCGpeDCYLm5Au97/Sey5BbSTJ8GFEIye4mlrI9bhEVeh7T1Pf3Q9TP1vf
1STDtTdL46Q+z4tsuJlQo9SvY+SszcsAWc/gkkjaiotEAsu6wL7q/MmqM2u4mAZsejNnIKHwkUiu
a8hBcybD87PGli6UlyqtGLd+3GHOgAavguGthmHYDs2DJDorBhON6mZSJ/uMgiSl7dPA0PnQg8e+
zQqmOzfYW7CBE83Mo3MbtV35Oo9rRXPtkrz1UirCbLg16oWlgLIPYiMQ5BEU66AmmzwOFx1tDUgP
EmXRZwZ4SrmHJmB2ijPIZh3dSZo2pJehOne0IZSO+R1Ci11QXmW2YuDsqXZDr9zVnZw3+wwxarHU
WaJ5iusU6XZDg7OGZzi9qsbTwwBJVMxHB5w16rhTaV80soU2n4sqYzMg74M6t/1toKRWvoPCrKtH
DUn+9rJkcpDfSLol2Rc1+WN2g6VYzwtAGtfvELnGc85wE9+ckJ1QOobBmWtZYRQ+9nFnFDdBbNAg
cfVqmMfSyVqlaC8TDhfxhKIdirgdhqt+uItlnrId6FGwFeHsFyUagZl9H3SGMty0GXpsVxYaiLE7
ZOh3/GXTqqg7rwUhWzBXqZoLXW1Ei3x4A7BHprYc+weMOWirVHDSlcfUZ3K+KRmWblBCk+ONRIuQ
t840meIS6f+QiR0kf8SBs/a6ovl2HfQRphjMte1Pvi6Q2jaFVeux0/hBPXNDUpy6PtIwhWuKbHk4
hH6egrLRYHI3G8r16KOMO2JzptmZdJ4liPl4Zh1msjfVpX6rVJmyB16n4XVJuFdRYsk6C4cUxqmO
rUuy6ogKxLjHaY4ARt+nbe2ksyk+ZRHnJ+oeIlAWbKhwkwYhHIE0x9anY/6pAREMm72eCxfscJRu
dJ9+Ey64GcY15aA9D6Sy6OBCq0y8MYjEsKjLBN1ZaejaX1HbS8+c/uaDVdtFcTbDZoSGY+lBsUOD
NeOr1HPgyL1hPy5Mhg06ocO4bQKcuq4BWkpbCcGqfM8ApPnECC44j5DqxTpJ4VslWMmg/jmYg7Zv
bTCO97CS0sQNUUHvMUrKKlznysyu77BjTO7SgsmlA79auR19YPabJpZlgfKniL/4mEnsC3su7+gK
+MqOTie+Dkjb3KdNZWJCFyC3OWrWUG8lzIfKbVsrE/L1gHQSDvCZ0yjINflKDulLOHreVvFFkHVR
iYqF3w37PE4KOr1SmuPP4eeNx9xmaq5ipdqj6Fi/KDNCmmdZEG8akOgBcabS9kmhtE95qPPjyVLi
usj+WXcZQx/JrfVJk2kRx1m8C5TBxmyJAR7owCL8PslKET/B4s/OSfwRpExb37yLBk1Lr42OaLPx
YaNd0OpAQEVKkukrTLBrNHgVsHf1EF8Js+/Hi7I3/MFViCh0riuEoh0VNsdLXBv2tSUl1wX+PtlD
Z/TKDVj4Cto6vaAcu7/+qYol/VONwNO5pmUIvaYE1X5DNm2YTh75lsBgOC624cg2rvQIj50kvsAH
C5sLNWq10akG0Zbe4t2aLkiF1HLZ2oF1aRWyMj+xRObmawwlOsFZBVeFVpKq4MHPmRo5kwjy9gXt
qrbbIWxoiz1ao9aXSAEFg0EGyF4ktppWIMGF1/F+bFrl4yL/FGx0eeJ30HSC8rgczxLK7KHUOShy
FGilQ/a8DKDLag4gqgzKbzdgsWz5NJMcZZyx65nmcnHcMnwp9prE0qheWlGgXiqKZLhfzCeRsUTc
9YoqA2LC2EZ1vAGv0zEHgW483ZQ6X2dTYKOuPEExiKctS65nOWR2qF1EGcBvh5mIyQAGI+j2RYSl
Wm/aMBcznSEziRHIldNhYyhxk2z8QB0uEXaRil3V0MjEbDWsx42VRvqwpTt9MZvcNwb0nDaYDvWm
iMCUiCA9i41Q2tZyNH1o6yR/aiXEwDFNKutur/SgVtwhUUMNHbmoxh+h8svGk8IqvMlHq5P3DQZl
2rNeWIgMQeB4pus2EVfkPK9ov0dt5hpTT1VZo9VWnVnCmDZtClZ3b6RogThygDnSNoJAFGMOoyXx
3cR0/SbrJxq9UjtF4wVDYtl3J4Bpe8VAOHpXlCVwcwM/yPwxRgn6bmxQEQG8ltYpvgKK3JyHaAC1
Z/5Ix3/b6bGteJh5ydJdK3eZce53aFq4PYTO7qqFuti7ZoO6ArQIMIpbraxm1UHHWFXBqqLvNOwV
ObcwD2mzGC1z0BrJthRmW13Dn0KvqW0BJOyKOcEjDifr0DoHijNAU0XOpPsOQtTAQo6VADMqxaOE
cmUQKfiNABWLiFE8P6ogSPZRMANr6IYKv9sUgYlie1mNzaOcLE5Fczhrl7WgXN9pVPfIxYhc2ha6
LyMuktRVd2FalX2N4dPsn0kk/vMZczhjerRrWIROoaqDjDVyO2W3FX2L59Io1dgBClRwGlJHVa5Q
Iqy4Ql0tok3TqKN1pkmjpWwx3tKVPaCT1N5AOgmC+6DGtf06s43Zcjh6gl2WK5LKE4Bhfy14W9km
RG/ChlZvKx/x2Bt50wg8J/lO6uQuIiyQI6HmSfvpGvyfHrok1+CUMIBLbnp1wReFuhxRvM2qPe0M
nPfSiyoUymNpggtyyRfzM0tVxE08TjImImYZNfcwLoZ7vrf8VQOvj4EW3OhoL8+IXDsCWEP/be4n
oVKihhAmxqwdpk1sgSF4CmiU1DuTt58AZgIhE3ztstZqt3NUwtMNxtx+NATCOp7AqADORahj8zdJ
CNNvoYeLZNMRgaYLAPBd7epBrlYbXNPKwSUWypcU62NPpkVVisdMNH7UEKOUnaLszMjB8Gzsvdgq
xy82YsMKGpboiee7BsyeumuQXCu8pk4EDS6M6WxA+WxYL866bvY65kDpTYiK6/hQoPCVX8x4lVJC
jtiZ78eRQnVTW2kTbPxRmQXhBxd2d1bMSt9FAwo4bt2rYXOBktbU7pTZXHz/YrUPnnjnmnGhkw/X
L2We9+oZvo5z9SVREc92QQQGCDugp6zcaT36HF6HyJzY5LGcbUGwKM8M+9vrUNPiZqMqVcfoSM5a
HOE06qNNqjOz2dh50XU7eO+xthEYAUh7G2kE646kR+tcgJpR/QFr4LK8SkJSBkfp8/FSBqdWb2U+
+RoFIpKZLAu19AOTy6y7jHGSsJ+llNHrcw/swbxRxnYQu0kR2mNPm79knaXlTdHXRrTD0C2EtJXr
SuJWXWzn3tjZueq2VSXbL4DC6w71MGVGlFifOulSsky/PdfLJhKQLqu0ZMeUxUyjybDR07J05sTn
rHqb5y8bknRDv82XbkfT7uGJow+s0sSnp2mmHnLpU7jVJmxSOHyCDGK4yRASNrleP+otw8LMoYs9
Fp9KWJ7DN7sgKHxr0RacsY5j5TbfAWaqBXK3mZUuIHYbMBhtLc4RZ0J0Q/No4xPRMJsYLrqk4ehJ
xwC/l6TG2sYNojb6AqjLfB5RnBHeCJpONt3cstgBzqANwZbUoVGnjSbxfx/RgqQbxgsfi5tiulX6
FnEvFygH1m4bYkGY81I7EPcufg6iwI+9IVNuwwndt6hrJNvLY06ljRbB1HYlLVdlJ8AqAzOKaMSt
sKewewJsH0iz06C1nFkbVYtlRHxMy0cqxxF9OunPCigXawN4m5xIR/wiuOmVQQteFkOAfDPYrKVt
2FWW2AujLxFUMuyxtj/ZYa029x2K89Y9lMMydRvDzAMyWpzDN1mqEfxA/Ua+Z2AaGUF4n1ptvuK1
mtHFHEr2A6LYUXym9Fpf3UgNGKoNGjlTfA7TeHhgvBG3t5jhhvpdGSXw5m3qUvmlM0DZeZTxRrZj
gNvPbk161z80E4oRyPYh9X4+NViKnYWNon0s6ln9roJwk50BkOUXWbIUZHqCrkRkCC0eJww6LYfC
1kExtZBxfcFpAysvyCtZ1pMuotQaOUozJsl2SGW09qhonD5oyuuMnGTHJuyeQzn1haP1ndip5iy+
x7JFaYQ/uWW4nLhj4zEZsdKrlreCc1sCmjjJnKnNkPqZ40HjTXSzcRtjfFaj9YwmHNxI3PKaVu83
+JKqt6bdqvmFpvgLW4TOKpP0NMfstJdgEtKkajj0wFbZ2hbZTtSI0HLSkm/MF/POm9Wx0d0clQab
vZWyw5BvQTKplRAFd0bki29wkLFAl5STKFwt1eLchaqZpRvULZrwYh4joyG+gXaGgWHkkRdR67R7
bWqlqwnCW+yoWj6Iy0YnN0Qwr9CiBnpcaX400kb8pY2S3H6SlaYZb0JL6o1tE+s4fKqFgb9YP+bG
DS1j2C/I2Orijo+oDLxDATUQhxQFljEc657ECg2sZCebAx54VScKU3PLzFAQo6PL4YzBZDwkikUH
oDZY3riSmYXYc9604V43Qm0PO6EwzzLGTja9A9PHeEOq6uhqwD+2gxHTjz7iSKWsbyq/GJCbycjL
Lmq4hOkGxXJfdSknxP0QVjYiRMgg5W4pmugZUU5M8Aq/Vt1AzcQH4AOxQVCyw8cqqMyPDJsTAx/o
JPoCgHh+EFZOg5EqKtuIetJtpw81+9bECuOzJXepAjE7yfHrsaZbbdIkj8Ca4PkTQ9dM2xG/kM4X
zZkRjK28z+IpCz08dhS8pROjWpasQMdvJg0IUJygUOacQyrXGXxC5rlExhg+BL1kFZ/LpCTNURut
0L+j2hqED5mOMpU3042lf9/ieOxGPk2d68Ru08tmQgE87qSgx7hRsSqvruNE3OtI5A6uJalEXZ9T
K+82Iawbf1N3ibQ4ERuSQttGQjENVohku/MIR8FFeaFxjAhBL7u4Vg2sNwc16XaYUcrTRRsUef2t
GWWfwyJr2+BcmvDbpXErIgTknDjW9NtRphpz7QTUIj6YmiTdQugLr1oNwXI3aEumW2KU/H1DSq1D
qPWD6EPG5K+79UWkq+SoSj9CEQqCO9qF2YRccZddGw2CLeCnfIDjY2XJew0NnYvJV/XO7SE8p6iM
cZC2tl0lt7mui68KbeNoQ7ee0qvAiP5BM0VyHmAaWjp616NjOiN190QFlIPbBok0O3jEFO2FVMNw
dkfEMj9iCzjssRucNSe1/fi6hGz3HfFcq8qpeRWixaJckl1kPcIEF30t7NjpZqUbXcQpYxDQeQqN
vDN4Z7h5473HrDw3Iv/BMoJSXEixhPUq4l8DVS+6neeqj1A5T9NqX3LkDALHoEFqOcqMhMmZ3mXa
p06MuFuRx/k3kTqol0iF3nWQbLBPGQeBF01HMG+0qFQv01zPX9LGtO7gBNifJhHJyXkeKqm/q5UU
BA+N06k7m4F9LFSUIbo3gAnf6a0fooDnW9MnOR2tZ2jW+XnSarkn5/12CqnrwUoPGlvC0ZtmeJbp
qjl+o5GttT6OlnEhX6O4Y95o9Fp75orRRDFA+vQUKvO4rzg778SExPEedi3tuNT0hzuAhPN531j4
d06+nZ4H5dm3chkHTyYyYvhUbKyz1vYw4zSXrmMI/flBxX/nWREsrkjQC3ZH3ejOcPHEY7mOaB65
bZbwKmIz0q4Zd6nXSPhOX3waSh8yw29usJ9plZ2dK082hqvTUH83gv5xTlOFJmYbBOdI2iYl7SUj
vDCqMNzzYtAWQiuKHY9CEsVdUw8Z3nY2IpnSPPYb1EAZtnZSik7g0s/5rs19YbEbNPqdsd7Y97Y8
KzeR3YkbSYuzhlOHMbaDOm/CPm2m9A6LPew+qbd1tE+jiR5fL+vVJw0+hcrJrWl0gjPcJxfzMEWT
25J3NeTf8FyaXsTUlzLNrslYSHmZ+J7nefGXbvQxv4oxFj7kxF1ktnLawHS9QvVBDWiGeqU9dJ8W
lrqKNZKm0kGr69ZHt8mKa3x+kQIjOZxGiJVjhKAfveBHWvXauB17KQ9uRmCWn2lHlTnk1EosGpLq
zjTnayCF2bUNBuFKm2vE58xSw2QRyOAV4dr6mmSWb17+MIk49Pt/7O//jL79p7l/BJ0fFJFz8BWl
N2UKApe908XpIuqI5uDzVG2n+tnKo3eQvj8zav651sJx+WGQoKY0EOmrlV6izvVZOke+m8szL16Z
7yi+3ES1aMbX9ju39jO29p/LHQFcU2JRlyhj6Vl5cllWmgdrK/PHu7cfnPIzM+efj1/g2j/cDSIv
HCYtHx8CDyI9xT4k6W9szdpXkaRtZj/YZMpgILEo6kVT66KL/KfINL5N7fXbX+HUDR5NPEMLkBsO
0KXnW03l6r5ADBK4tqd1wdnbV1B+Vur7901qy7L54SZh61dFwuDRy/Qlm0v9xEsjuaZWhizqDkUt
tsqgq6D/K82RqwDf9yL4qwt5AOGg4I1tazUq0KU2em9/oxNrSDtGiU82plIqejf0W74jM/9ALUoX
yS4+RKF+LqUSNcf0zis+8Xy1hYjww81j0gWhLOFaFotz5BhIZBWjn+rz27dyYq52zN6bEXqJRtxH
oBylmLHLZyGDadW6L+tm//YVlGUl/DMb/+f1LXf2wx0UdtzoiVGXXl/SvKmrM9j/rkVGMJgcuZME
d6hws1mHCNA671zzZ7rCP9c8jihtjwSTRi7UN+dykZ3Rst2Vhkw8fJKa71MVblFC3SAht9HT95bp
ib2oHUWWXJRUin0zepai4k88bhoh0Su88kfkWPGezLeCojUxnhihy+HXrH1nhZx6hUchRiFzw/uu
Hr0qabOLUMWGvI6GpWETz/cdvibv3eCpF3kUbMx6kmCOl1wolM7xpNlwIzriB3Z+LzX4fDYTGJOS
QePm7bd46saOQgsa5cBrIA95OZt9DkMkcM39MHIs5OM7lzhx8qhHoQWwnUZt3WF4Luc7VDic0DY3
vCkCi5eboN6a73l28/btHJEe/r0ojwl42FGXkoLOjmdKyjkXWa45+r2HDMhT2iqunqACWSFwH9/y
P7m+Ya3QaFq+j+QjnYsq69vf5NRdH8WUMS6sBvOC0YsKsB36cMWMbsPF1OIzRTmyzK5uvHP+nbrU
8m5/2Px6PiLN0QC4UkXgouLk5urXnm5iIY0eotrODEeI/uXb9/VKfPtFqFmACD9eLaROkDs1Gb1J
+mjL0r7El5cIMEk9E5jWoTalbXhlN99L/LRNYvYYzp40fYnCT2J85+GeOByOlWvpGaFMjZuBR5/d
i2iK5sazlGU4JT2Y5jdqzncOodc1+qubPYo3UIB7H2FTYlxGYBuni4Q6yMgRqwmL4Rt+W7aWfurl
LddfVrZFV7Fj8+hBfV7YJW6vFd5wdPmpbJblVdRMNnhI1WBcd0y7pNA4x1kGuCJyT8VfwP2cOK0v
3nlTJwL0K0bph3WRQjep6qDiy5NLO6p9Z2SBGxnRpabM1+BemI4jgGFcjrWJAV7gvn3Z15fwq2d2
FMLg7FIOLyGsnvsPljl7s8byEOO+0G1PVfytAvdgwMSQp9gibBPnH/WOpgiBzri0phgB1MRFKZwe
S3VWK/FOwadALz7LsrVprE9vf8uTy/go8CHUqKWhiNdlTABo/a9Wg3cFBRYreVmzbJkCrn1L52ya
FrNxavo7azh/dxUfIdr+HawWtM9PWwmttKGS2Upzc5VWIGBo7DfFNcTk5X6JT6H2mZYAtBh5a0n5
O4v65GWPUqu0mkOUXDnMpIwJqJw4NvdfEqUKAQ3ipmVh8ijg1DQ+g7tk+OudR35iPb7G7B/WY5wY
eSVp7eiNSnTXZB8VI2eUvx1KE/POK7T+3CQVi6PrBo7IO6vxiJn9zzM+Co51CiMoUggVkiVtq/ha
j7CAZBODUfnUKNOuNr+QOBhTBAuIU31qc1wZGXBal1Enny8eJLgQFe77x+GSHv1ieyhH8dOS25qW
KQcDvmW2FwwdbTopj27fecgnDvTXBP+Hh5zKdVTl8+EADLSvha87Zm1dT/EVS6vTQN0PV4uCU7tF
3Nhjy4lBueZgmuph9/Z3OPUVjoKmOcWVn8r+6IXqC+qOd+ac7Xw/wljqnYxieVS/eoRH2Rhc4bAC
+zR6wOcbt7Ls7wVWqiylt7//qYrvVbbkh2cY9qqUyxUZCyvBkr/3gIVBCHGGW52+YVsOwH1M//UE
H2wOufdo7ieOtdfs/sfrJqBoxy6YKMLs3q3M6bH1gy8ilD+UU7CNp+qLqunVO2foibckHwUfFUPe
iUHH5DE1B4cnrmdU7pxWEzc0et+5xom1fkz1jZlbZ6IxCHCF8UE24/t305ATOY98lF5haZpbraAQ
yDTtskz0LU/oPGvjyyV/nTosjILkgWD9zoo4kZbLy0P84c00sdAmZCpHT7eK63oCrdI+ZQXYZwFU
5IYlAcf1y2/f3FGIaGUcpKqBQLlUOcjakh+IrU9i5Sff19rm3bV+YsnJy5v74cbUWEVexeDGhrLe
MAQGLBzdEBvQ5dmKtP6LvPjtR7i8mF/sWfkoKAR4Q6YoT1HYmPHXJfIvYah+hsR20SvvLLcTcUE+
igtNo7RFb3KNQZ52sNo9azZcmrDvFGenVvNRYhMyhq7jEVF+OSs+Fap/S4X59sM59cWPkhEojRDT
4Tt5RTR9S8v5U5Faz1bf/PX2x/96qwMU/vkl+xbogV7VRg8o6F/YEWMVXe0ZbzOlALT69jV+fQum
fZRU0ETG3CQyiZnS2DGQsmpgYdVdO+7f/vxfb3jTPtrwCuYpBSKZJA89oyd5C/Yfldw7HKzPqiVH
jO7ezctOPa6jzQ64Jlb0mPAfJ+a5ohN9OUNnOfhAt/j3cnPTPtriCWB/qbPLyTMxlVqKipGyQBNY
07A1GjIw4K0uAaUuz94NKycSP9BsP68DHA4SXbTMjCy/3i1RnkKNtHt5mvWzYVTeUh3L05MxXRPS
3n5vp9bF0b6nW6ML3HMmr6ut7/HYKiBosnlLgvn25/86rvyHO0CvTGWLHvHk0d++R4bqsbYxGkPj
GKjTHv+d37vK0dbPQKYztBgmL6Fwr0rwdmBdr5dzRq/mnV0km9+7zlEgqFEzmZBFnDwVGS8HyuV5
Fxafcbw862a407/50MRRQMh0EEB2zO3USnbdFd11XflboWc3kxRd9cPvvRpxFBIY/hRg+RABRzWR
7CzZ2kW3g3L2sZSap0D7re4q8OmfF7UvShQu6Zt5pim6tZIeNLcLAbjEcf/ORX59TEJ7+vkicVAj
ll5ykShIcLf23UjFmbM84zQWgLWVLPJ+awGIo7gQSEmvSwoLAEfBba4MV4VoO0f2dXLREQ56mrxT
KJy6o6NYEBYQUEGuTR4i0JojZWKnoYtQJoxKMX7aqG3vmcr0TofqREQVR0HABjwDFoXE1p6SG3tq
mKGP1a4WSPGa7/Vqli/+nwmGKY4O/xH9NuBVVB0i6JmEJ6gzyMTSt1/LiSgmjva/PqQN7DL6aXJY
Vo4/5x8AFILPeOf5nOjf00H7eX0NqcmE3w6JkulDNz0LWg8ILeRbwFj4nbCsR+VDVf7evrSOdj8a
mmCpC94GPnwogCbNZ6pkGwIC42NdDRPqfkV7585OHNvWcQxoARkzcyY8I6gutK2QwWJGZwtWqdJB
JbSN+26WfmJJW0eRoE20YdQ4WT0cLLdyiZlf21y/dpgFTkvhjHL2O0/w1PuyjuJBMUlWW9o25Ych
ndGlUYKnDBNPBo+UA1N+V+NY9m4+cuoZHsUEs1FFZFfcF0UHYVMt+h06hUv/mCc5Lw110/6988c6
igoBuESrnAvCTzk8GoHY5Yis47s7jw7m45Nj2e82ZpZ9+Yv9ah3FBFUfclkrWRlapjE4pZSSkZgw
WQ/6MmIFIoYVYToCsprbe9W37E99APGsxPHpXgkbyX17Z596uEdhoytqM42mmJyIwVFmWrfNTCsI
xFWnWJuwGB+b+uPw3szsRIyyjsJIRxwPSjwPvTRsXuwIH+90BuT09p2cCLLWUQwxDWycAqmacGUq
c5RYZFf46kM3BO6g6e9s5xNbzDwKHZIaM1iQuQbIbYTWZU9uh69ThQMulbBJ91uJot9bisc2bsBK
Jd/oudTyQpggwijnHJQfU4lj8L3x14n2IHrEPwdeC8Kiooc5B3scfq7s+nkyU+BpSeNAENxIQ3w+
9M1lPy6uyrDQjQSfsOErxIvLJSlT7OgB2QkKhQbXxXz39os8sUrMo+ASmF2PRAy1QSB3NwF7O82r
57c/ermtX2w68yiU6JkxlO2yRoxCh9pp4wGDfMSYYaKa2pdLr/Dt65w4L49V1bRU9ZE85zpD6l9O
vQkTb87uf7PQN82j2DFOwlAQ0CZ5MZVvoheXSaFf6L355e1vfyImmEcxAYx8L1KLbG8G/rzto7Lb
aTqoW4hHzVWYL1RsbeEsYM3sKGll/OaKP4oOgIvbPkwWSJ/eFq4d5lfkZufoVNEsoXXioAb4m/mM
eRQr1HpK/y9nV9ZbKY9tfxGSAdvAKwfOlDmVSir1gmpkMvPMr+9F+iXlLz6Woiv1bZXUxzHe3t7D
2msZXYUEwEH/arKGIG3ZUwtXf/kDKtwEk9zEDJ28aoG8ZOht0mYebhFxqtcsR5BhVuehn89Fffrc
Utuf8K6AlawgmYDkISB02ePWRqtWATD3AY27MxrLa6trLG9f5oObwyRHAXBkudZ8hefLhP0zHQFp
as3jhqvPo5seKAQxGwUgoZz7c9fpglrFPZI5OAGObmg9W0u4VOkNeCOP4GS4WyqNwSleDCZ5A8yj
pBUp8OtmaX1L6fylS8D1kVoH7UVVuDK2/fu704FECYL9FF+tTjEAU0FtdKukXz551W9LTsAh3byA
wwxuMukft3KJUXkaN6n67JIDgJJRsxQO7Nci9a7xhnPJrFvtH6767NI9j3orJ+uKz04Sgem44brY
sBeYpdKWK1QrSNfbASPH6IDjLVyhY41OGy35FzBlGLXQWI4qAKbSDV/WbCYeeJ5CzGDdLOIZYW9b
vOA/keY3pRViNW2G/9Z3+eDuyaIFS9rWKYgm0Rex6yew8ARTv55APHOVkfi49dsNQgHgHKedGDGN
CRXDl8smpviOVL70HA9/Vpp4ZzCY6JWgO2LRrmrsQCQa96VaYfv3dxfEaCvPNlOGXAwg+HlDzjbF
9cCBu41KTYSruCcyrcOcAK7RgA4tdO0ZlDYx/6tv8CgcvcwC4+RQDKizZgUDIiiGHM/iQR4Z+UPp
dP31UDc/SM3WIIqAE798IqoFpUvftcDttysWtDGc7CIbSUy644BQxIAiR9w8aHM81UqSD1gBR44c
O8bWclEf+SQyP4U23C4qmRsUIA+7slKrDQ2Gxv3lvalsQfILLaZZuiTPVsSi9RxkYplPw8BSEM2b
5jHGsEx4eR2Fd6OSdwBVDFK5oVphcxAPc+gBg41H4pqabShiTBlKWgniTph6WsOstR/iubsmfX7V
IgjwgRQNKc09TZShMGwZIppNzgKiJZwQc5srTAG9mLV7uPyJVHuQLr6b2TzrG1xL8IS+Jb0Z9ML7
tLviePCtVbMB1SrS5Ue9ymgSx0XsAmCoy7MDacurObvBDJYesKWwKlt65BPonyLWA56lnbx9V6Y/
jda4TWJ2aMioeQ1US2wH9M6J9cNQmTGUzsOmyJ+Jh0YsaiHcA3tfh3HGyyeiWkO6+DgHdGJMbCNL
+wFQ7CT36TxkGMNfk5M7TBrjVS0j3fqmrmavTbCVic717Til1snLjBMSPcxzmxonpriAtnTRIdNk
pSmUvUOw2Ce7iiw3hmv0wWolmvaSwne9SaS/O5CcgDg4xxAhDiDzZ2M9Mv68Ab4ydC9KUe61pUTV
0yyDOyGZLRaQTK1hkYEyYr6l6CKhmVRi/L3DKDBaS02Bip8LAmVtKK74fDLGs4q6dHAXUO9sv/7W
vkIlHqCyVfzJMAxXAuZZxq9bYQwNEygkBiDnDZEMXDZExbe1JNcgiAkGQbCkhOiSZ+XrCh1GG3Xm
MhqPVfYN+lQag1c4B2uz0HdnGOMBynNSW2GOEuO4xOgQkoclQTVgeB0sXVqz2fUHoZWM5kyhP5Rb
rLXCwtnXawuGC3KGyAgoJO4ysELwrcvF5n2eMnAO/2W6ussbP91H60ougxY1h5IP1k1z6ABaNIxs
ggH5PZ7vuj6BaiYEJ9QtcEpEPANcSasMdFAA63XinHnJjVnj+jNwAEX6Mqvi6luSh3GsdmjcHp2W
BNqUISE9BsKT/LBAteaKFkO/aA5W8WzJsEzAnmmeeQUD9qocoIEYGb4H6qvD58xT8i3jmIAhSsQM
w1EYPuX9ysEy1ISYehc+JpweM7DvQytIa0Db7350kFIwkdiJAcb1lOENy4MWiQylLzNUypM86Jab
qnxNja9z9DjoSqiKU5IxkyttvXUiCQvNiZ9n1h66dr6pCSqQmaE5INUS281/d/NAx4eSO8lYmNk9
pgscu7/GyO90itO4vZqR7l8+KYUbk+GQYAyboxa0xCHEWX9nornG+3Zi3u/Lv67K0GThEvCflGK1
OhY2ljj01DjNACTTkoADJT+6q/UDg4whY+0Jo2x/Lq+5JX8f2IIMbcyFgWRms+zIZLu0RyI470yw
Z/XVzZDUeHlOtkE0h6QCM8hAxy5O+OjOA8Og8Fa9bI6svYlTdsBiY3XbYcnM3efzfjWyvb5erLi8
b5DBd7ZRTWvbFTVWNQEKBHfP0xg9QP02yOZ9y75h7XmJkZ7eZt3zNmDnQiLW0BX4VZ938+Hv1va8
CXNuwmBhUXdXU8b9GgPb/XQoyunbuPYHiOmBzhRMMJdPU3UNJE8CtjruJkgXQ9YeMXv/XMxsFzXL
ddo4n1xB9h0TyIqiARsCq/3VjOEzMec/XC9FLS+4vAfFYy2DHO0aI9pjFcE7rUsG5kzgqIlxZa2Y
l12Lc5vMkKaKHi6v9bFpQFTw3+OhNDKKeJxg/eBm8qvGOmUQrNaY+8fOApCZf39cODUZabTix1Fz
9hbvzOvmREzv9fLf/vFZU3fb0zvTWkW3kp7g5znYDsCZGg6suGkzhFDQ6bq8hGoH0vMKxrMeol9Y
Yqiqm94s76BA/MzGz2VsVG7/Y76UVlDUYqE7i8cYNbtgQRkKA/EvJgFVbJ5oZjE/DsugY/nvlyKu
DS4OSFOFaF8HY9cERflcCeOhnU/aNqHCd1MZDpB44zjzwaZhzMhumzjtrNsNj798GwTILx55DAaa
RnMwqtVkPMAKEaC5Acky0EDlYZn6s90lP7avB70K6KVm4g/ioCqgbnbsUq03U5icjAyg7pCDipXR
kOdN+5DltnjCPHWTQhekMsAFLej9ZcNT3EsZFkCSpIUALKVh2meLX4OLZLGrQpMvKsxBBgIwEVng
BoKc3NjnI8HUHNINqM4VflHWsJHZ7vegK25+Xt7Kxy8A1L/+Nb7KXdDAG1qclOGdiYjPOage+gxd
y9yG8jI78tTCldXFWqrNSV6hBwFQD1wwDZmV0J1B7OJvvpA1gJQySBFrXtY+iPaS8PLmFKvJHZYZ
7EulYWYUPPaApZh23h7NZZuAXDgaYMS+Y9P4OZwDeDb+/ZDJ0CK3iiEDnNL0Du1VcMZWeTgAMzRC
J8NfS6JpmCsSZOpIjzb4TFoA+GELVQdu0jW5ARc7mKpmuNYCvLFG0abnopvHo10L2H7BqnCIJ00d
QDHJALKtf/dZdN1YNFZDQ7dqdy7KcWjHwZEAN4KZfy8xwRbzso0IMwg5d+Al0ZqOwtvLYARo6RXN
WgkalmV2y2foGfoOSCfASjh7Xz9lLzIWoYFqbR+1OaSc4yGg8/zozBjSICAxhHztLuqBA728kMJT
yUiEvJnz1nOxUFl0ARh60V8cvs5VFUZUN1+suNgyDAG65UWdFwkNh2EAQA7M9V2UjW/OCqd3zAzy
U+SreYAmaKlz+5sF/jdapzLMoFoKD/RlBtSLSus8IbnGSMuP0QE/PviJQXgatOVwwGO959Fq+KOZ
HLVhmeqLSn6sL6Ixa0YwGICT8Tqt6A/MNF8lUXK/luPxc4cm+a6qK4ZmbXocWo5R3+V54GOQALQy
Lc+XF1C4KxmDYA+toB74csK5m8BmUjRftmeTG5jkjMm4g9lfXkdlGpIDQdhngCEGpsEyctdERjAX
Xghp8A4yqvHJXJb9OqTlyWKny+spnksuuQxU7ufIA1NN2CztaazZOQUt7uWfVjgFGXVgpyTODciu
AWuV7LrYBRUj4ilEGBqTVpiVDDsgYzEwRCh2yDMwhc328At1ul1k999SpknaVUtItQGrBvNvHGMJ
Z9kXgwn61MQ+O3ndgSLIv/yVFAcg9/w5NzzhLljC9DKMqBvQJFsXXVVRFezJPf/BZkY7Qkg3nCvj
KFqMNZcrzoBz8JojpL1tYooZTANIIAzxHsHiokM2f5yKURkKMDZ9UycL7nzkdQ9R259A48AD4iQo
GXHz61yPJzMnpuacFLeGSQ98BWAXKVobCU0e/yAZTI2CBzNckl9OhlUr63tTCg+k3bbzuVdCllHP
wTQ+YAifhY7DvhjOPkIkBkjvoWhXzfVRnp10NcGFPbtRiRQKT3jR2UdqPKPo4NajX8XRLgKTcUnn
o+09XjZE1YlJ6Tlkh6Ymj0YW2itgG/Wy7ETmotCfBdMk/qRNH342XJDhBAYnZQ46LZQ28uYRNFsn
13GOQnejFJdWxg94cY6ptomhVATCwW0zWQnEQlG8fBJJA9HYf+OsnJNxzSAsFLoYLzbM7glE+1Ar
Au2kdhOq03+TbXiXo5d0FK3ZYo2p+o1RK1DukOMGAO7zPQyBiQPNXwtT5ygUvlpGDYwNhOjJ3CJd
584tyKG/LEgBtZtRmJaMGzBbuubIi1CXcSJf0OmElOnWndJrSELuRUS/gKX9U0ZMJUfAIZxi11CS
CVsrOsQLv0Z9IPB6gH3p5FyDzuh7xpY/l9dSOB0qPdUiixD32jihmR1Lo/PH+k6AYzduvtGYXEX9
H0fzRqsMWnIEfCYzGOHRqlhB8zGiA+W13l0+jCftU6qIbmSMADjdYL2gI4fWwC80iiGYeQ1CM5Bd
XSee8eXy51KYmAwUWMD66kHzBg0XCt5Km6RXKTTDfFp/8vc343t3YYiATIIncO2XjqMaFEENqHED
mvPxcy+1zBtlNjRx89xkYcpFvGl8/tY6RFXeKJNGwUChXzWgKNNHywMU5k4V9Eb8nkRXoJ2+IdXw
l0Nc1zfx1eJ4eQVjX63Z1Vu5/oPEQEYMRLVbChA1ILEay+txKs4WmJzB+kp9wxtfVssNoQt3Xov+
J2Hihc7geoZI9kKMkHkQPi2IjuZFZSBbhPTuAKtqyD0+oERU9+Qqb6wf8dr7ba9rIShsXCaTgrKZ
x9dsRWSdvmlijuwnY0P86gE8euVteIYV+ixPl41d4fFsyTeURcPsqCQUJck5uy7rNnpi7TitoErs
DOF70Iu6Fg41/6KuYutwuKoPKPkJE5SXHutRrDSj6H77gGaMbnilmYpXeCEZZeBBrZD0De5vBto0
PEEu9FXK/BeqyxrfvZ3zB4YogwuEXXJw5Lpwc9EI/soo23mCNJp4TeGsZRRBC+DiCMpXFGaajjwV
LSusMPPcdvKneVjSsJnAAeuX7dpVUGhxoNky2Ub3OWsg0sGgIjlaE0VJwQTxLKRnd8xYA9u2DlaU
g9fcDoxBVxhXnJIslwbt4rQZM5TVVoxJbzkRt9KwLbpTnhi/Ltv2x0vY8ny5A7EFyJpsS6wEKsh0
cMFrDF2fOAH2Yyjr188sQ2XkBeReoXgANtWwtvjLPPaohFfFgw0psB2knV4uL6JwCjLsApoSSU4M
pCm5MT/z2XpJ6BB0tXvnpuMGbr28iqJ7SWXcBekIF8uIrB4p0Z/RYse0BMy/5X0wWGCatOK/qwUm
GpeBhaF5bofx8NkUVibP4qTwQO6N0+IMpU5zHb/MNUS4QDMNHn4dpeLHJgFBun9dt9Un1YL/2xpv
Zu+T3D1NOKuWucd2+Xb5Gyo8qoyjqDlAFGXU4HkHQ5M37uNk8c3kOxgaQhITn+W25kFUeFFLuqzQ
sieGMWcs9JC1gsk390GmcK89D9U+pDSr29wK5KVYWI7uEbRUt4i1rC4Led2es9ryifW5RogMnWjn
2CghTMBD6JtaZz5EZGfSYtH4U8WJv01YvXusV4hel0UC9bg5ckMolvwSQxzYEI7RVqZUK2xX9t0K
iK+yNO1yrGAl107vQRgCdlVW+TErE13eo7j/MmyCJMtaOnnHQwI9+BtMIWaHzImjkxjK1SddmoXl
As73yyasyOlsmTVDkL7gVl5uUZ7tQ+spmKMH07nNbDQkbPMGnPuhmzwKy9C4UMWj9x+ERiFiSMkm
PKS8/A1Nip+RW0bgxp4P8+IBv2aC2M6uIfs66HJvxeWRYRr1aBoTQM085CAnBJv/M0TtKvCCr5oW
h8ooJEdTQE0BJPwbKCLD6LroJ5T+3ewhBn1sKPp6f/mgVLuQore1nLNa9CPfQh1r7zJ676y966dz
2mqCKdWL8JYIvLPuUuD4Y5PwcDKcZztKH/rafJzyYpO1+Q4K99Ceyvt+BF1bNifzplHngVJ/1lii
aoOSEzKtDpXB2eRhCdkJn6TjbWvV97WuiK04JRmH0UCrL26aCbdqiX4IKGuDEXI8Qq8AFPGG+/dT
hySzTXm1AXm8guELblxJwO8dm57cJWmtOSLFN5I5p+bKXEROPBaypBl+mlCcQMMX8gx20Ndi+XJ5
Ewr/IzNNMdDzMA5GUiAwsgNomZFXVsYV4842dIgc77MlK7Lt8p29rV7XEycSTmjXhfWUDbw6TRD0
vWVpP2PKGnW/zz2fMsUUgZRIJFzsyBsog/YTNbxrKDy1le+ak/nJgFpyAyDYcb06e5Ov6VgZpq7p
foVYloO3uodqrI/WHWkgPicWaBcMYOrWdGcUHpzKnFOsgdhIzVIaTo1zO1V8gEyCafsg57/bXieI
dr20Iv0CLzWDe1NT3f44MbJlMqRiLTlUvoqtrZsbhwxV2TQaOo2vU/34doffGUbapYJlM348Mcrv
rIA4aKyjUVH9tGRzwAOmKZTagGuJo5/1VLyaravrZ34cRtkyudFQOiKyE/y2Cx77FaqV3O1AD73u
UrcOvOhZG4Z87AZsTzI1my55bHVYqBoKn9RmcmuiPlLba6PxMx87S9uTHhsL2s2G68zAlMzmbm2y
YwS5hClzzt6kuZIKq7U9OaRdMpJPCUofNe3A9v4KEBMKyHH9kyS/GVwNiBD8T1ur9Lb0tKucCkXd
UKz25LtAAZiLDkSrsCiZyahaCfQ1Mo9CH7B7AlHGXeVA8+yyK1ZYlMxf1Iw0rTqMmIbzvLGp18Di
D4xVIP1eoayT/rBK0GIIcbq8muLUZR6jfmgyCKWiVlO4X3gfXSMLqJr26ycJ1GwZnjjMK4lSDiCK
CV1mVnjnBXSniDUhUOw3zPEh56k3sI9fMVuGK2LoaJgKDOWHI9ruPS8CkILuNnjNUnlbEfnyJ1Ot
shnFO0/l9lCSNVCFBSGfKG6yNq2gCAN1nDRPKBT1xt6vh6XUZE+qOyOTGA0YxC5stuCAWjsD/KkE
t/O4ftvi5cGtv8Ur5KOckkDS1NyboFXU2IXKwiVvsGD4D4LLKARnjvETU1B9YMaCHi9/QZXRSX7A
tKsliaDzFPKmLfqQQO75wbEx6xbZbRtaELzI9pdX+jjzgDbkv2dl903iQZ2OhcShfp7+sXMWpDXo
VOGpTYf5wrFuExGHl1dT7EuGNELwmQNrhSkBiDfPu7I0X6fGOAFgn+6KiWrefoV/kBGMwHA5IySt
caN45BdbqoaXBySUftI9I7A6fFL/w5YRjCNfG0jnYqYDspz7qcy+e+54b6DBdPljKSxMxjCO8Rw5
a4mft2vveWzsaw8KlJrfVlxRGbHY1lUGNXscRDvFf2K7ux3iJtunpn00M+PsupMuylSduOwLFkif
x1GBqRrwP5R2CiatNqgWNzuAp/Xyd3rLWf9bj7Zl1OCa9n2WjpSFeQH11eMQk8lBTyQxKNhpOnFf
Qu108SsPEI6dm6TOV4MW1hiYjEJLE7ORyRAMfOtD5/BXFoivI4j4Xv7bVGcoeQkbEk32YKD1yLfG
I5u47Q+6sQ6V55NRhGwixOOY5A5dYNEgAgWByykGrwD1S5adh+omQjt1XsElpqsaqMxG8hYMcotm
wlHbE9NQ1X5sRyw6twT1Xt+uIRUO9ckM6r8FNwF6uPwFPw7ruJw9LnbhjRWZABhLoRbujuOhIOMr
kKGXf/7jA+Jy8miU/dqAIhWI09r6OjH6O0WZQvOnKw6Iy0njOk2Qld5G1+wY+sHez6F6zIvrafoi
rDxYMFxcDxMsQ5N9fHzVuJw5mtma5BwpCAQ9LBfjq/HNLOKX2u5Qj3i4/LVUh7F9xXcvO+diwKAV
ljCN4tny6FeRt3ttc1W1ASmCj6nR0HUuUAUTCEnKbqtMNeC/N63p+wQtas2RqzYh38mxMyCZhE1E
dS92sVOdqOEuu6wpNK+cagHp9YYEbAqRYZRcXT7f1dS7Su0Gmsvr4fIhqD6TdAnNaEiJZbgstMS6
BGQB/1vsQNpnExz3rUnYGntS9LqZ3D+izBpJnWEhbkEMdfT2mxkn02+nxooUkkzgw81GaC+jSYY5
i8u7+/j1ZnLptbfNIZtjOGNq9Pu5Ss7zKvYEzJsdBKCqld5iivHySorryeR0HQkdb0GGOoax+Au9
Ae5GT3FN/QkjZBN0ncG1C233wIL29+UFPz44+Mp/b8+S1CWE2IsRglM/64Y/OKjCk+bLVGpuJ90M
7L8PIbr6/y5QGHFqNrk3hu46HhcM5fcG1BGvzakNvTTzM7ALuJWxAyXTCoqJKIEMsmlbR8xgY2R7
Yx8B0QWad+VjG8dB7AwnTBvxuD1BDiRNzK8e/rdNXm7sqiMvX1E3CmrWhWV1xr/QsS822QiWGt8J
5HpAiujiFzOxXnnZEDqJZpOKEWUmFxRs4ia8r8FozYAhXH1vENAgLs0UkxeUdl9GKsiNs87ug2Eu
O76I6caEIC76hdZ01Qxx10CWHlqI+3G26XAAlqK+maypu7MJx3Q8YAxoKpA2eVgmqLtp5rlVJy95
BM+Z8npNQO3RxOVuGt1AsPE8ly+Zlk3m45eZeZJTMMa05NEMLh6SGM8Uwoc5Q5l6E/abRsiJTp8q
g6J496+FRS0z0JdHtkqhLg5hqui+zMX9kpRBZo3nwrBs3eVU2PJ/svw05mjC4N3fnE+fDDfbZER3
EPM+c/kRA6QNgPhOOvtaSNrHbpvJmf6KRpno0MsOV9Jegwj8R8KXq5XQ75dvv+KE5ER/iWvmlu6W
0xXc8+0mvmUlSMYLt9qXxvpNW0RSbUNyArFD59FxsY2pXX91Y3lyM0jOCl3moPp5KQSgBNKf/ZYw
Jgwgtz5db5YJJEy66636SlIM0FC7yXMXWFrC8vvEmp+qef0ipm7y4wYqq1ognWobUhCQYcLbhF4y
1hnik9M7N25WgIfD0rj6j9NqJo8jOoUt2rTDNoQD5Jw4OND95k4OysitoLd6SahNf1Q7kW5+lUar
kw3YiZeM9+MA6iX+hqbUXETFz8spe2LkEV/rHj9P/tbgZD0sI93H5uKGl6+F6ve3OOBdSNkPjBdx
CjSzMVXXmGgJ4yi91UYTql/fzOzdrzsDsfJpxF/vLjV9AAO12FtLupzHpKi/Xd6AYpiLyXk6RzFr
oTYGjOvoezLtzYTc9cjBoAlt7JL63FYRfJixQ9xSlK/gSPicickpvJPGBV3TGbWU8m7NfwwYBNpc
YkGeh2YAfM3RDxwqYjKZfriPAYZLKJbqzoIEoIyOMnZvrV1QFY9WW2hedlW8KefxcZwMfbaZ2kL7
PZuJCEEgeeiaNmSIwUZ3vE1q5iNWf0kX8UebdihsRG4cVH3fzaa5EbE59kuV/CFte81qHWusMsqU
PA2kxGr0O8FZ5VajEwAq6R2qwv5bjLUdNDmvfo+JNZzy1u2vUr4pnhU6bWHFxuQZx2jq3EQ4uFrt
DJJeg4inhientu41Uc3HuTOT6w+uaZTjnA+4uo17Uyze06QlOVDowDF5UNEEe13aCyDRl4j+qGwy
75yBXxkjeyjm/HqN2GmxrW9W1ZpvmQkBKguErIe8I1DhROSbl+21YLnmjisugDzTCNH0LrdzpIyd
nf1sKBTU52jxG9BpQQEdBHut81WLQVPEivJYo9k56DFFyB4TDK74Sez9Eb39Wq9fcwvs7Jd9lmoN
yS0mI1tAiYqylONEr8NqBQ7mUOvUfta+46ovtq38zvGOjZXVU400zhLWzYh0vuHmzkRoKg48NgLt
O654aGXm5DifxTBW2Em+GldJTF+jge0wfoEAkS4ReHQ9n+rmrlVXWaZPZmucxzxyEPvAD9kmdMSh
c4aG0NzmPkOC5XYHXjK931UEQ/IsI74hxgxjrAep1GcMAN7Mib1bLXFbL12gZYBQbkvyUHR1uFV0
yPOjjb6eug9V2R8JrliODjaGGG9BYL4b0HKwKq4rjKqcvTzPaKRg/LAh+R4ueX2aMCrcjtmwnzzP
DCxABvzVmW6Fkz5i9izY2gZXVKAYcNn8Vd9VCpny1ZpBwwrwE/iq7/LSOyKEOkxgG0d75fDZd0Ue
e3RdUc8LBa5vdTEtL6wDWZorAcDF5U0obhjb/v3dDUONrB/wiPAwhgSAv6ZfvYmUO5JaX8qxf3ac
3bJwnWqu4oMxyV+kKR+JncInkQEc9pZb3b5FgUgAWJGVvrYaq7jN/5mxtPDqM6PbZqkeM1QN3MUK
BLQ/y06ACaDy4z47rsbp8gdU9A2YPHPJ3J5M3vZ+mZBdCYrRvoGE+xPKPxjGN6p7kDAP+zQnXztn
eBlJnPlGnQQJ6X9WAKUHY6EDeakuoDyDORum01UL7gLQ+lVxhxzXrKJT0r/M66uNGbKy/KlV41A8
2vIEJvDNY+queFgdyqujZXfpHjQjh8ufVHV+kicZMQxjWPX2aqf9tSnMV2aSP3OcHAY3W36ZdZMH
fLKSY0KT35dXVODzmMw2arSl5aQGHhoDbLNgocVc8UNakKAkW6YFlrMe2udIu3Jy0Da4FduUB4ww
7Y/hroqjM5cmmS/s6QDy4eeFuydeZpiRLF5LzO5Td00031V1aFL9aEK/LOsy4PQGx4zDsc0femGZ
mmBAaX6SO5xQaoHK2PrmqE4x+H+uOy/9LSr3iUxZszOoeQfa7aCtsr+9WZuacF8RncqzpQlhGMsd
sCeAw82FWqhkJ7ulMurdZctQxDjydCmZbLcqCmBDi6E6gMpwN7XZDQaHPjsdy+Tp0iIuU9PpUx5i
ePtuRCU07XntZ3ncabagcLvyaGk1W73VrYAFmxiOdUn+ZHVJUKXuAWpAB21TT/WhtgN695CACa6p
ohLvlLVSiEw1Ruh18akZLCfQFqUUN+Y/g6XzNHjIR4ABdW/T9UcP2rnGmbbm5M5w7C1gWyrdwSse
Rnm0tGtIhTB9wFcDdRl8wOZOndvRisPNPWiBmop5PCaPlc7UcFAnxvMxRF1AkTQONM52PKlMv5xE
ejQggbbre1EdXCs/OoZ9ypvceZzSBZye5SICx+qdnVOIzzmJt67Au3Oc5rjtvBqFP9Bg+SldLSCS
Yx3+XmUkko9gxlIU0A5BKBrbaATN1vBQryVCX9Bg7KtxdDUmr/B08vBpUrVIWqmBYkqdODtmd8U9
qN4jzSdS+Bx5erMGHRmEKeC48xYEGj1/sub8VEBS8rLLUdxXW7pJ0TDSCXUYUPMlxX4YFsfPmpfI
xbOE4iJdOk3govpG27+/O+i6MuckJvA7ZrawfSQicjfkFft5eROKk5bHL6MFMHZwBPMwr6Jf1Fnv
wIl0NmDZWoejCrzkocvagmJnGiP+BlF9MDrOz7ksie/R+EhmBOUGWtiM/fI6MzSS/kxR/Okrco2P
ePtJfRL2H67nLC9QXsAumxHJxhD3h7aLbzIxvICHu/WLyJp3c2ZqEg7VN5Vuj2VVMLwaJzbE5oPh
5OUujxr0ngtRhdUS6ZjqFeYtD2Y2NW3wYTGJUzpFUJtNkABw35NOM9OhcOLyaKaYUmOyBW4PYxg6
zpPqsCRTkNdNuFowFXME8z9o/+vFrDUXSrWh7aK9s/TMEKgHluC65NR4yvr2QaQbShLoJU3so7hK
8lihM9dOTO3txkLiG+RU+eBPfH391E2ShwnzInaWluHH7ZHTWzMDMVzXlesu6TDS5zA67S+vo9qE
5A8yiH15YpvlAeDzdSzXQ112Giyd6gCkdgwVa5RjihzV/5jGQWSZP8C2f6+lMlHcC3lWMJt5smKY
ExaFiYB5tEITaAzbMI6f5CVm8pCgmL3YiCys0I79jWnUECRJ0l9uxP8MXqWxUtUupNudGGz4fzow
eMXeiJzHNDeAc6U32oRDsYI8Iuh6Mwc+n+DdGqJbVPgNFGrQT5iRcXzKhOQpwQZkHCMToONgkHDx
UgwymbT6e/m3Fa+iTKg8W03M3Y2EpaMojlm50595uz6PMblOneYlTpiO+EGVDMpTgkkDRhljxXdy
iROiYYy4D9EfRdS8xWhg66TtzRZvxvCL2sEDxfWTh/cIrfNygKR5aHRLfp7m1d2zvNTxM6kKZW+P
6DsfaDrQJEgdfL5lZDuEswPBvL0z3zfmHxQ50RJH5RnQBb+1hk8emHTpE5BMJAAWohHu5ifw3H1r
Mw/UUEZYmaO+7aII09/O8N2+ljlqIqvDiABYTJHTrlAg5dCHH1ZyTB2b+NXq3tJZ6CS7VMtJKXSd
DnFsQXs7jHPbdvySWt2v2jPRyyrb/Fx3S3djYyYttPv+k2Q9qHX8+3zNRttCkQlI5HFaviR9clqI
CYiWjhJOlbjL43ttbEZLb8boMlt/zIrv3GZjP5uRLoIVYcMAGv154SuiGQ0kTPERZTAmsehoVBQb
yocJjDPRdT+ZO8DD73suXjjiN0fHk654eGRcpk2jMh4djF247hzvOEhMRoxH67+dwqPK0EzTpACZ
TTCHltoI0AcWGODPnqAnZUBTXJPMKDyfjMjsIGE5ti2IUkhlggwhSQpADez17DhrdyB92T/W9pRr
XLiqDy0P9PUNQtloYxXpxUyDoUgjPy1TSDd0nQ/u69d4zJ4GkBb3sR243Lmxuvx3uyYMDML98bKr
V31VyXMYM1BWuYcNT1P9PIgxKOr6ixv1X2Zn1JSNVN9ULjE6nHDHAQtO7fGfbFkPW9mNgEcFEdBZ
O5Wj2ojkLUYT5FdthlUg/ugB7DgEGL0uAuZlL9o0SPFuyAwgwrUHO65AgDzFziMKJPsubXXggI+/
EpWhm8M4og7RgUUlGUgSEtQK7cbd8TIHb0HnnmrgFC6f+Mc5AZXhmu0YDwXILjdAWNM/Ja4jbkFS
VKNGmdQhNHzR6iPUOleT7T1kTa2jEVW8ihAR/9e1dp4xDYKCdAQPYEsW32BmgP+KgTnXQfo2Nj7I
JgJw+uhdhsLdUhm/aYy52Uf1NvJT2LsmAxqpup2B5xjw/6CeZYMyEVNPkBn4VHJCZThnb6VtbC1Y
b+WAD+VIf7q512SkHxsflVGUGCvBRPaKwD4VizhVFiQK0BfoNH5AZRWSH6iqrG0yCyFRX7S/uTHd
0caBFAiEiMeqCKGydCZ8+hNb7P6yFX58Xak8mullESY6tjzCmO3zENsvcQ7Mq20MZWCx8cflRT5+
kqg8nDmBVaxKeyySuH2Q9vaVbTpXnW6aQ/XrUqzQVJAtX0pgbCIAWMOihN5PIsrQFJ7m7Va4BBm6
yahRNwsAFP9j7lu2I8eRZH+lT+3ZQwAkQcyZ6gUZwVDo/UilpNzwpJRKPgEQIMDX11+LqpqZSnVP
5+1ZzeneZEkRFEkAbu5ubrYfly2Dxeg1wLEW5hwM5J8eaf/De/hI2sSoTzpGEa4RTMtV05v71psn
L8Yvjvzv2PvRR5Zmy2I5LJjW2QtDC87InI2QMM1AQfmd1fJvb8u/V+/69ne+9Pi3/8C/3/SwWoyP
uA///NsnLfH//zh95r9+58dP/O3wrq+/yvfx4y/98Bl87x/X3X11X3/4xx5q+m698+92vX+HJpL7
7fvxF55+8//3h395/+1bPq3D+6+/vGmv4Bp2/141Wv3yx4+O3379hZ5Sk3/78/f/8cPTDfz6y0Oj
qq+Dtu9/95n3r6P79RcSRn+NwiQiPIUqNRcnFsz8/vtP2F8RdmOWpElMGRDTL39R2roaH/prlKQR
tKcY7KB5io/+8pdR+99/BEMGxoWgaZymQBz0l//82354O//9tv6ivLzVjXLjr7/81m35b9I7T1NO
Q57EgiEY4Ps+YlOMsEfragN1MKrs3mp4y0g7RfnWYBq4JTT5TJMVmr3ADmDCC7ZCDKucIIIEcQpM
N8AbeMwGXiooX6RrdYxnW+/HTmzQJeB+gSP8ytMcRBYCCVnubxY6xG1mq7DdhX1LkX4NQTXlHQ3U
je3tdiuMYTqbUTZ56FZINY9s1Lu57YLbZShBQt/gBtXnMGu9CXXppnzoSdJD0Ww7kHDqwqxNmuSp
9xEG8THaVTE02UWQdzPvYNwjkxYZOiND3ndmO06T+Zkw/m/FvB8fJxNJhCMsplSI+GOfuJ9K7tIE
zYtlg39BGeoLINnmmI7S5hJc82ySqyxszEXO29We02W8VkH3ahdQsmQ1f11cUJ2xWKhrQOyLpHT9
ZQ0rOF3FYj8KdsdA4nqt9ASd4WnYrrYJ07u8bfwKvqydxkx0c5mV0faTgPdj6nJaJrivmEUpI3Eo
oo/LJCGJHpdw1gc1B68nhlXAMTHTo8eekxpFRtVd12Vn/qXA9MdVT4udhEjVxcdTK4Z3Wd9Giz4E
DK0S2rYMzIKTw5icoqzcQnL40879Y3f8eTf8eMj/fj0ekhi7Kj2ZaJyizJ+SawsywxIEMSq0EV1v
g1OthcbG7Mhc1bu23OwVX+jyk0f7Y+j6+4ueosKfLqqFZIldUn2A+0QI11cgThgJkT1y4J9ZE33g
Bf5xrYhCLwTuCZQlH8KlCqehSi2ss9S8bkXMLIRk2fnIqvNNtGS3VphgWSEEX2yiv+6cq/JaTe0b
H8ZuJ+uAwmFB6iu1wdgkMf5n0pU/xr/f/zoRxXEUwlpXRMkHdIrxGahscanBe3hK7NhcOLttRyra
+cxa/ZPs8kcI98fFYhoRClFWlGU+vOuh0lBBak9txpPnJlZgVcz9T0P6P1pRIsZZDQ8frOCPCbNd
yzGyftTwPCyjo20rl2/JsB562U15DD5VBiHDnzXS/uGtodiDOyMgoX2soCdJozvHcGvz3Lb5oqDi
rEPQxP75ZvmNifXjWReFIYloEiJjCMlHtj78j7oIdib6UPNj5e9TeyxtuGsbsdeaXPR22M/yflZn
QfDkzbqLBp67od2J4HsYFMQK2IWMsGd4XKXLlGbF1u8X8m2G3VSpI4xAdXkT5X5ti3AedpYfSpac
Wbbvq/HChN8iH4HlarNq/CrL7Thj/hpT6lH0xRlwQI9lfwUeJYhWCWgs5KDLu9MYnpvWS6ugPEvh
dybjvNsGBBu4ebh5H+umqByUlG3zszHu3yryPz4qBEhGGacUqkDRR9aZFci8tqYzh7YJgkJWcAyY
sRHuVJu0+3bga26Y2QrNcPhDqxit8HT2Z+5Uj41jaY8hOuPXzeTMoQzW8GAg4pYFlflqmjrNlIjq
C96I5hLjns3FNKc/O4c/TI2dNgsHSIhZDDASAyR8OKOSPprWhlh7WNNcqCw6iY5n/Rt/BCP7MtHZ
sE/y5Ymt2Ugz6C0kh+T+Lvm9mfIvIcub4V09OPv+7q6+Dh+x4w9w86p5s3rU393H3/q/iDBP4p//
M8L8VH9t+q/q2w8A8/SR/wSY8V+TE07EEZMkSXg69H8HmIL/9YQqCQlZTE7E5P/ClzQEwMQZK1IR
EpbwU2vkD3yJL8ORCDSI+MAJvvJfwpcfg1tCAStDjpMvxZg7+0hNBFkJ/ee0Hc8mGbirlkKvL+u2
JM5aVsufCQ9+jB+4GFz88OcLANmYfgRfjQoaSgkzZ6gZQri+pOYsaDBSv7mtOpujwP9MS+cfXTAF
VgMU54xGH6UsWuI1S21jz6gIiEYrvgmuQwqbPHheq1vkWz8T7fwIw3CHAF9wL6d4r9iIp5P/z1iB
6Fq1C+whwc5q4ezUJfwirFN1O07VmuuyrgpP/fCtihFe/rTm/gE2+hhUEobFcLo8gliEF/kBOkAX
olQkNHikLWvzNqlo0Qf1z67yd+sFV8GN4WlSnkBX5QMEkGyLgJxxFQNJ3HM0uuLPsgpoYU0jq58U
iD7G5tMdpQksjuAsyFNoMPz4MMtBx2pzszmbZ9hU9QtcT6bxwbMS3u5dichV/mTi4x/dnOCUEAHU
gdzu9Hb/9PbYbINtq6RBvT+AJGZd12BuzMFh5fHbP39ZEN04vY8/h5wkxYmdYh4Bb4zgfx+WStNs
rkqEng4dZlmvKKw2X3zL0UfvarfdGdn2sAcrOQyToHne5kNd7VyLbBH2vVHwLRAi+KLWyX6z7YZo
jE75VuWBFTyA3olokM3Um5+LWJ5ci2GmhoLeNK7TQ03hWZMvpMc0CYqb5KEy43JNNwpTW2+a9Xme
wJXJQs16l22akbsOtt4eI5EBewhdE8WY+OsZdLwqQ3mmFZFDJhu4mu048lxM5YoIBKquJmN11rcM
gXByIyh47bzRO1JXJ7s6yxOrq0x3vcPfRZvgNNrbTDKF0LuiINFnAn+rymVL0mdqoNx4FoSGLwUC
uOueaE27FeKElAOfjbDYmPodDJK0U3k7bra+MRy0WQlsHA/zE8iYBkhjY105X0yAPxNSzTKt5W6K
Etnugk6IZseMMi8pupIO0tV0QsLMjBH1rp87378osBzg+BujWzMWq7J+QbYjOb+cw2gMbsJ2DadL
zUQ9FqyseXPuKQ0+GciQwexmkH5DUZXwqFC19rcUz7LZzVtVOfSBXApj3Ba8sPN4aO0XU4axr6FB
smmt8Ex6uhUYGYrWLBGjkhcBXeVcsLDdmpw3mCcq1ngg40UJ8U54oqMNPWUYjGqjXRiqZNiTmJoE
7GEZihyOSDZ8COFC02ZNusKmJhYVZVA7CDv/TBfSPGoBWvjnSm10KHjNFpNVw2rGzIZSTRe1kXF6
5SX08A5dbVSzUzaAa7GQM5hOMqkrW/CqCtfXqO4MpC1WFSTNOb44up2Cqm52MpR0xYBdM+ncdvWy
3YkUjqmPa2WHaafqpp/2Ha06eUHibeX71PekRzFMzFx8IfVMA5cZ6JmLy3oGd3+XVjXoiFscGX+Y
DK8xLl8KdN7htVpW16Nkqc+GksXe4j/VS5rVfWkx1l2TpccYElW0zRUbmhY2HVUKaBsaOTQ5DWDh
mgGoj+IOjKDUX0KWcA5hDk58gN+h4tq7fsXaDdbN3vdECPBHVizPvKti9WiHpoL4k5FsKHwzzwzd
q8E/sW4TyY4oOtV5pDpbP4EV2F0Ny2jabOhLrs7AdQrq+4lXcD5EmziUOQvh+HiMJGNXdV8DtTNp
R1Ng0oT2u3RJevMJq108VnBQhBRkF7pH0NDCE8tsozMEguJlXjI0Hkdor0FznvBDL6C8Z1LVnUSN
cSBej5bzHjI3vNV5hDMXzdXexOoORk3sNKM8jGTnFgJF0HCFAXGNKs1AYP4zyZnjPnkXwOdy6cYd
nWTUF5EvJ4wSQE3j2o1dO2CMvoNUrnUKQwhQLAugMkjmju7aLe6CvJVgYe5VLLnPmRxnf836NYyy
uJ3l++rq5TDJKRhz6De2ryo01ZZjfuikY29laQ7Y7f52sNWgC8hJujfFkvI1bCFqv0PavqIcRSUq
TZyrBr6DPHU42NoFXo8YPQPfM2jHOCclCd5jXc7DwWPQ7mmoW+nPEwjle2gUV1TtKviOn68owA+Z
xoFkswZuDmPhuiC9S+VSw/oLh1KX95Hyt2Pg7Ek3okKCwMJtnrK+roY0W3G/c96PJTuKlKGVCTlu
0OaWQGJFNKzsFjiaA/hdcWVqlzsoTT+GoOE8DLYu6aHUte0LP9UquFag4+h8m4S9qYVLgWkaITCw
5Rcx54PizRPzukpyTRvylvjKfp02O1dFqFduC6S95sEDMkXZxCEAn21rJxWsNRIxXFWjqyF7Lbsy
YwE813M+rWOUmTQajk3ch/5QbyMM2Md1S9aMbwk7Qg4T96EnCAtmqePRVwNBiw7LQVG4OY1g3GMM
vRl8tg2MR7miJLqy0CCZ8gl6L5dqSxTPNgifPzZBK9+3VveveqBtoSK3vIhkGQ6IffI51uP2TEbR
9zgT4Gaf8R6Km3hnM4KWHNt4OTKNdCh30ATk2J4Eb5uAbV5MbckmaPTOwfcFzcIbYG8w2hu+NC+x
lulLDw26T45M6Zp12rQWNIOmhORuCWLFgTare5tlUNZgNybVkI+yae+aoC9bPErNTCapad8pUa7M
hrTyeHJ6HD43JTx1oeWQxg/bOA9f1rDCdIXTOz+4dL9NZQUV+ZbZ175h3WVK4qIThIBGqUc4Q8gh
fYTwX/cpQCHvQs7wN+/VyzAuBXV9sytlDTK0o+xFNiZ4Cq1IntwWXyawDL8KoE/Ls2juxks3xhJz
xu0Ctf9utLlVm/LZYur60gXDDHtXL+9NF2wXGL2+AqvT7+RI9RWJIHQLsx+63TYmcWdxv/UZLwOR
DyVKXyIO2BOVZD+z+n5IB34r01WkewZnre9mpe2NK4k8B0kAVt6wxoHMFWSsd34Tcge1M53LsHvE
oiDIR5lMP7GecExLYBRWzP4cvEuYGY2Bumh1coFbqM6ZbU4n7sZfgm2Ir3Qk8Z1Oqug84KDeZ62u
PaROem/fYV1G34Kgi96pp6Qs4MudIp4tT83Mv7cgdp9HYmO3o+rDM8kntYODnHmP1zqcd/PYriJP
FlvJnHKLdHnw6GDHCmq7qVuJyKbAkaehHMJr6HTXu9jG7jxIN19lzbyl1d47Arc7wcf9xuJhgLZp
uH5ibsLgTI2d+N70XneHFHYzdxzP5VrHNLkPl/pNtmGMgyWq3IXsl+pqoLzabu1gxWWkN1fQPkXZ
H15oFNl9v7JrY4HGEY+q5lyE4BuVDSnV2ZzOjKCyLsHZglKdLjNraKTzFoPo/iIKYXWT+cgM4QEC
5j3gxxAP2MFpnddz7el+3tR2N4CeFeV9M0tS9H3SEKRpcIbMrV9haeQIrWzeadgGQb0Rons70fGb
2DadzAGx4ueBpiJbZ6Wny0gt/nnooJf8AhBkn1KtZ/XQyY68SofOzdnYLfNcYPZnGa5rUuk87SY7
3cGxKUhzuW19e8MNt9thizrRHINo8hPEfBmJvqHmObLjOrDl2XYoTT7rVfjzxRAy5goTaBCP68Ja
Z5twG4SmJ9CzsxIIuxha6h7QnObQeWobm00MFL5DF3CgrjmUzXNKBoh7djQeGQj7gVh2pcNN5XRp
5Es5MLtl6NUTDNgZ2MUYTc136arpqq0ZA7G8Hu6Zry25D2KB4N6wqP++QHEd9RdWM7UXOCR5rnQr
b8NxFc8gmKC2C7m54amED+J+xFA7y30X+UcbIxfPaWSQ+IywukW/ZFoksPfsbJ8lpRAVFOS2WuVo
MSTY6mXbgLdM/J0Z4XAqulNwWbVritJIeVGOtM8YcrxclWWH7S/N9LmLMMk2zimHu1/P+8sw8OXN
NlC0bEbUm21OMPaxXMi0BCQkvinbr4mAP+WuiS30ucRK2htMcwWfErtWSw5QizMRHohG3fSl7Nwh
mFj1jB0LtAvtT/+EPkq6q6EY9xUuo0gS/GjLW12iDyXC7SGuuQaObTy7NGIiY9YGRtzrdBlF1vFy
eFxTb0jm1KSKroz8hUusyEnkhjGPunk+WzWZDw2rl6NUQt5tyNqxpZPqXLp42YWBGnKMf5YXSdc+
dSxBAkXb9bNp0LfB6dld+gZAUwdwVbTVKROba0kfAzC3szUBugDVSQMEeQDspcYUJ/x1ks9WijuJ
cFaImY77gVvzfVE2wXNA/nPmCSCvWgaTYZbCPcl6qB/Z1h+UUOa4Wf0SkvKCgUx6k0p6bMsGWhFc
4hxXHVQf3eWA5HCXJN1FVZLoO6Thj6RJgGdTdShLJH39NkFEoj3EFblRW49jRyCkclU9daqvcu3A
lukGZ4u6DAuxQi+q1vwaQsZFufAoyqK13VVJlW9oDB4SKmFZSKPdFJBDFbK6qNJ1zKu0LMI2vN08
DqC4ijRA0Nx+NQL8P8LlRdxFn4jn9WM9bWNGhgp9qIhA6lkA/QN0mWND01t4d3GX9Vqn2ZYGkBCM
lPjspzXOVAV0XW7DTW27C8SJMTPNuJwZCk/uCvD+Sp2m+6mK18zPzOU9Hk5eTct83znioHVXn1kM
sh8DG8+HwHcPBrAL5uj1eWqhkSJ86/NpnulZBLPJbGDmM1MwWGjxWcybjNBIg9cl5PWXDBbnD2ON
jd16oDzIaZLtRXBzTSKD1K2fqzd8/QoeA9qfMGXtUZUe3knYXixj6W+3cRQOQrPdpeWikMyR3FC9
AByO4rwTuCYkNEtoktWvyTbRI49NnDXh2hSqn0uKl9rsGfxsduEw3oVqfqiawBYL51drStyV62v2
ADrcMuYB1MuO0UDLPUzGw089qhps1/YxDKTkoKEzFXh2hBiQhyedxdhJ1iEdwR4HvfdQN25+aiRE
03DBsX6Sdu1xwvQVBHkFu+5m139iik+g/hCocMphe01J9x5GkqDUMGKaTqUEOwewfw1ckqVlWYxT
hGRxTM0XL+LuakFavduaaSw86/atKeOid6Jr8y5Aw0F87rb5GWeUz6Jmgc9wAzcix1ckcZCZy6U1
N3B5CTIP/cwr3gfysiSU7iwqDHsTzME7Q3DAZMM8XG9cQuzOXGq53rdMuxyY7ooowFhiji7hRxQH
H5B9fzJhzy+Flo+dh6yMZ8NUdK4BGQ4qvkhBUBUcgic31vu+9f6z9KFu92XXDMc+mJFGD+yp9Zhs
wWn2verVstOpKJBjoPO2pOKmDIx+IDPtz2HQqjO5Yp9UvmcZ2nQdrK2hqACn+fvEQP0LJ1Q5ZUTC
YPNETbjlfgKSq4KnKarLC8zimk/QSg4LMHzPmm7EwWjshF56Fak7jFBGeYKENYN++kM36gdTd+wz
1GEfRdLAIm8iMAo2y0UMJ+osoRy0AChP3vE6Ui+oGKk31dXHqrQDeG3oqQQEqw7OQxdVUN37vvqi
t67f9UR3WelKhFzuyRdSSvGsacsJOE9L/wXXOFrVVbtp9OHbmMRgmgL0zpklw3qGFQsSN2gKSJFI
VyAiRyhBheX82DVyOiri1WsXxpJdJQ5MhD2WaylQHyhTvutrF+cs2UjRoYBFs54asu9C1Icb5E83
xHXjXVSKGQIEiR1gwZLKLzHoa1eLN/FZV2GS2E+tvALuT3PMKj548FPxEoh2r6QJk2siXIKH2qpP
vRY+yefB9oeyOhWJMbfEboZ5RBcKbC9ZI6uguKeFl+seNXlSVGIez1zCljc+rxNAdYU3rXhyrqi1
ZxAj14emD7cpH1s3nq/9FK67HmPOT5OxGPMBTotvTezUkntfy9tuWx8qFOGyeU3kJSbeqMkTUI42
tDsDDB+NgcQYqUeDu14VXOaxPRsJFQRB+T602u4MjJAKtjXhndMLimtJ1cpH1Nli+LM6f13JLTR5
qOv1O4Gm2W7cVv+AEssc50miDCK7iH2ByGbUHtEp9Tm4qMafVY6G00UElZ+vBtnAiwzdqvIp4fEd
ixZHsH432eWuw/rONC3bYAeXD1gl6cpDdSXonM+m1YT30ya6Mo9Qzd3O41PZNfcJ5vz2YSv7h1FV
0Zx5zkaO4LYIDM6i/4oRyW2MKA7sNJqyMCICBbSTilIWqKrfNxtMjDK3lZQX8YCqflb7cdzgXXJq
zaER0EJKRyX9fotqJ3Zr55S4wGRSf9oTUh5BHY6mIo45dCGjobHfFyda7JBmHpODiiekFWM1U+Sw
CxF5kGhyMywqNtCTn2aVY/pmfKajrb+YigBPYl5R9Rkt5YLiLJKvClkMlfeNnjSIetPczUCXFVlA
T0OhKmt9CgVyE5rgJL1QQmslUSi37+JwFC9athby5HRenoIy8f1ZBC26u3HAskLAFfDgHOPJ8cxT
OGsfJygii6wO2jopurSP0V2YgfoL1vgu2UHdopf5ZnugFIw+6lsWyQ1yBckw5etQp/2xmYcoLML4
NHfNl5VlS9q1V2tXgt4ACfX4S1y3c5BXlm/9EWVccECb2lKTKTOGPsN6Cvs8TlsObc5wYgw/5cPr
OsbDVTQuoARUeNI834YaZwwbyg6izePgXrumRC0KqoHN47YOidhFiQe6WcJJnZ5GHOHY2VDFyfoS
Z0W2DCRKd7PUGP7FGMNq8hMr/C6WMp2BvA1qNPgj2i3nc89vNEGddK9MNQJVot4KDMJQN3xEKdHe
zcyTACsCFWss3WZYC761zaFEEX1ADRgFiCwhzD+ZySYLFnS4uBP80Oj9Olia5Y00aio8ZK+bsxS9
gcdkVY1C8tO1W6ZHuT3DJWBRGbJ4Nh9DHOBvWwrK4763jt4MqAe8Y9NFQRZMA8gMm6b1eecxULHD
xB7uIJWRS3dutu4TXNGjc00ncin5mCJyY36lzzBwmT4Za/mFGk9C32LU83FIpP4iUP/Ly2F8mtcG
TKzO8NLmM+oiPCvpsL6AXTicQX4SPSEM7tVkB7HAPslWvLlhB8CNelM7Nf56i6gLrtOQoPe+zKeS
lPIVxiOB2lCijXvdRFk4NQndkSTdXtFWr69QDyu/DSOsEoHh9OIzTEcJuO8Qh8xlXVaU9+nUry9x
yqZX5s3c7MiiUoTxcTN4qdupr9BtSxPmi55SjHfW7QY3nTBIQclCaA1B+F8IAT2+529AiAls/hyX
dwlAFrhsoxl0Bsmb+T4JdTzDFdJMCY7aZComxid9tqLrh0U5g1GSp5VogU6rKExuk9OZdSi7tu/z
usFscGZq2ZY5W2YoH00CzjT5SDRBoF2SLoVcb9A+edtSeZ6gRvjco6x7b5IIvInIxPQmRo15yspq
mLBtQtEMKOtuFki1FLUoGvDWQXn2vOmRHLnxTbAlPOqyPV23x/PNeOqxDcuVr6B4D0Gjz3TSKrIX
bIKowFgmzSVCOlCk96aLkGAjvmRBJ7f3MeYOckOU9MgPm0QPZ/PUkuNGRvqdDy6CwA2ZvX/nvkzi
o62XeDkvRcPPgm4W2w6rHnZJZbv477YfjS+gILvU+bJuOL56Fppba034jEqwf8XOBrEjXbv4m2tL
tMo8t75FZrQ21Q3SquaqXVJT5QIBCMdWR9SnVAX6ucY5QrKmkQtoIUMov6GcXa6wsBhQRcBddRed
BNUxr3wHoITaC8ghleJYIJOX+kZjtqDf0WBAcaP0fB0zBfWo14QvsdrJZphAAEanfciriGz3mCtE
c4f2i4KHysa4QY03BC+KICn93rHWfa7Lyj52aSQbnMZ1jPohvOo+QXkSQbHBNn+ybUN0ruekabKK
BhHN3YRSXgZzluoFFrqIcyxoUUIwyxDRg6NVfBO3FVbeYNsRJ5nsfZgRu6UvmGWI3gLDFPg1TG1z
rhXKURmieMszu60Q6+/FNLIDX7tEFnFUzkjSouprj2F4Wyhw6S4TdM3KA28HGD1tjOEqMZve2dyb
BxDDseBm9LffgemmMKdr38gMjgTpV9T2xWWCUozKBqUF38XTsmIuPY1DdQYgUqGoP2BmO0uNMEWf
zuTA5xTwZyYBowCo2qDnosPgaVsQ8HZofMSoM5/6Pwfax8gmFKa00EmY/EoQItOu2SWo6MNW1nls
3EYNGNXha4+OHEuDBuweplX/uM2RfYYQWPyG1aXWfCXOPinkMvfw2USkmRvoYudjOswXS9gsdldz
9BT3EuJoyXlsGKCYLCt5Y12KA6eLHYFgaww5wsulclhhYpZhf9tg0Ap1lclVb4OrzfM0uxMwXyjk
XRNikDTbWg8BSjyLe4paHqJuQZD03VboBs9fMQZefUZZEA8i8fW67hdQM96qHmnBwxiNaYvIqlEy
ni0N5/0kCIit7UgsLbQapvFQtTyqCz72jBUG/u8wiyIcWNtGEwKrVqxiRWrH6AXp4RLsVLdOyVVt
GqKmTMDwb9xjlmkaCtlxSMgogrGGjCaoUAJ0t7hJ25u5v1jXdmIZmZAd3QhDxteJ1H1cCK70M9oJ
RhfWeejGVeicGZSeEMuOCBIrxzrvaXKOvFjFqMbgskgWEEPQ7WCb3Dusji+mprAgcpKdcpaxQovS
0BHwqTF0vuI15ON2gMQVgW4yiq2AyzHVt2vicQfNTEq3r+QC/SlD+LN0fE6KWZbI+NAPRncCT9Oo
M/CB3ZOQHbRSOzr7dK+oJoBbg1ZyV8G5WmUoaU7xbmtxkB6RidJyt4HGRXYg6UI7SMJ7Wt+U6ay+
OTgtz/cyCTZRjHyCEJROmuAloXWKmVkaAaqh5tpiMLse16BIsLRe615HTwSBMACGtEl1jwYA9vnY
ai4+cRAFgPIXCpzQhPV2I0N46WZpWkIE12Bl+Ey6Mtb5FKMkvYtc6YHgQxsdQfJszluIOa4ZBl7c
OaTJt9eKUodJtbqLH21q2qFQg1xt5luL0hCSw7CHl4ZQbWbiGXoE6L6GCEdVXF/YoR7bGzzemOTM
oTA8a3RFszkl5Is0MIfP4RyJeoReLPsK8BmiPSrd6VFXgYai3zK1t2aOUSEsK4HEGcbTFXraaQSX
uranJQ4U9FmPwADjlgsCgLiLu7FUGauSnuZARPSi7cNg2eGOhkvVYzoBi7HtHirEEKiCyBmFGXSL
SZoZFMpJYQUpYTLdiiSr1ya5ZwL01r0se/s4BW1U7sw20reqRvEF2f6min/Osvg7+g9oFUiDwE+O
IkbTj4JWMQnixA8a2Zqf45ck9OtTZ9zyZFPkE7IJ2+onHJwfB4M4yCo0Yf+PufNYjhxJ1vUT4Ri0
2CaARGYyqatYYgOrLgGtNZ7+fODMPVMEk4RxVtesrRc9NowMRISHh/sv+Pw8qGUDesAK05HRsKoN
QWgPqi91P9BUa0N61yhDljR9aSjeyJQKONgSTx8vyhWqNHmXZsLGvF/hWPgZKqwBWRd5Tr1ScFIW
JgXN9u6AX1z/iV0uOGVnVi51vC1XjleoI0uBQGExFIh64KzLT/kLMoM5lT6RXbQHQ831BiU7P76n
9pce3l/J1zNSJAoEoHxlnmVAwF8Oo1dFJgyS2B56mTvKFIXQlvQm8/ooCj+kCbGsIUNZogZOjxwX
vNrLoYiwLT3UCKnINs8duq7y5ybK651e+erT+7Na0fz+NZZMXsWYgJzk9bQSrTKMSJ7aQ2IlmhfN
QEeHsWn2FVguRhws36V4ll8ZkzZRgddmR5b65oRZqvH4/k95fVQUSVYRMlH4PSS+q3VMS1ACNIC7
Q5bFR1ErfofF8M1Po2BfihtMrUtbRtEtyZAVcF2yuaK60jKdAyOAnCsHPh7xfqkdhEyTNlzaLo0C
bBJejw5DXVtLP9QqyVgb1y11KJBTHLLuysilemMulz6b8Qy60yBAGMrqs4WoOU5SF7YHeP+K79WJ
JTR3c6KBFZJK0pwrQRto9L6/VuvDAGATVDcEAUtXNI29+nKH6qXI87McRY/nTPvH0HTQypSTwsQt
J8H/9v5gK961QS1igd8BUbVUQ9Ne2aWYXZDUptmMHg2/7EfeNBH3uiHGLuhn8WiJAzkRUPfPctNo
P8tgIJHLdOXg5wnm1cpYnmVSx4eNH7Wc97/Bc88/igyVOIupxSs7FVME6kgpZvSCydTtJq3rR6VP
qPDL82TziCjdMlT7W7UAA2KktNXbvPL33RRtHeELa6EQ/4iyBFsajis8pDZDAtGQxPe0sQk8KfKL
P1kcD/diq+t37096vaOZsyJqqDiA/1Alpv5y2cfJyAfgbbNn0t2wi6aTj6kpyh9kuyyjsNAWShgS
vlFr57yhpTujztboRbpIJbKHPkvalVlTALZ8kLaY3Je+3zLYwiBSQV6u9nIiz0ARpX5CxRJU/zwF
YNiU+doMjC3xzgufD3qfSXwDVwroeTnKf91UoyXkgjGLrSebPVgWRaQEIGXj/v1FujAfXUdfF2oZ
VEKSgZejZBJpPy/R1lPbdPhT67F5sAJx/KUXtA7fH+rShCyDsKMQBQwO6suhlGGgQabSWhVVcbYp
jn1VsmJL/OfCIIa4cBChRYAQX2Nw2wKrPqGEgl7N5e84yq1Fxb7zPjwTA9IFJDWRZM1cC35orTwB
BTQabxYocOaqGp7y1Ko3cohLU5EliBKcHQDS8moDmFSHoDiqvQcuLnYQgclPxGj14xvABNpgWJqi
SwyzSh9S7u9SqEME/qdCvo+krMalUdaFcwxuYEsRaPnJqzBo4q0qirIuA5VeazEreSt2SlSPHol8
TwkJ/KHoyPkEBy7opv4xqep82LjyLnzGhZwGL8ECocBWf7nt2N1JDexkxAhan26kMBu8eFLNLSL0
pWHgZUk6lzfZ0Vr0bY6KjKIvbdwewHt1X9J80vd9I+biB0HfBLzljpNhFXK9wc94OZ8isyhcoOLp
GfrYfx9Erf0l8TL8GfXGvKEw9zo4SJDnFAgdkiJCHV6eD3+FIIrbFAEphnqZqSmeokyi3edt6RUl
1amPHikeIdCCyBNgBYnaKjhUlj/2NMMszxr0ON2JoGdTKyx+vz/K6wnJIrmVpMAEUMmWV0cqsgCY
VMYkeT7yTV5W5OOVXOm6nahZ8+W/GYogQcgzed2sAms7dnNS+prkqULZOVaU0R8ekt4xsHbd+HbL
EX15qpiVscQ7+mw6FZ+Xy0ThogtFNYaUZlH37XoJdRnLSOUfdQgG3e2L9lM+g1vw6VNsRI/Xu55H
AKcZpRdueSL7y6HBzuuxL/uSh+lv+mjN/kTpSpQ/HAmBV3IRWsuTjTrZah/S8RS1UQoML6MIdMhn
wz/Lcr3F9rkwlyWgL5SY56fhahR11EFNpCGjaH7vyEmC4y8kgg9nRVx/wLRUEkEy1LXcDNBSlmsU
Db5Y5AP1HXT80fownj7KfDEQ4SbPo4utsSfMNVMUPG/a0JEVvbCxYqee1MRRRyS3wiTZMlV5/eW4
OKhZyAujm2txHWIx7zNyddKWtm/g1GqU78UONZj3T9SlUQyC5xIg4D2uTxSd91KzpFrz1KUrGUyQ
iQH7yhuH6dIocHfgYMnLTjNW4RWzepB2Vqt5nRQPaMmVv/wwFp33p/I6DlFsEeHYoeKwcMtWl66Q
0BQPrFzzAKy2t4GSm2fFKjpeImm/ZS5yYULQaRfOHmGPI7panHyMSpoxhuqJCwLU1slcIqdWlP7D
G1uFyc824O1FLDDXsbX3YQeng+rJ2TThG6GB4QJjurE8rzMIEjvgJRRxDDp1+uqeUIKsoxxSMpvJ
1K4aVQgoU4eiTS8vPxTiKG6Md+HroVapy6K+pJO83F4GOKWuVTgqouoJ3JIQdMz5QAP/Y3LOy5tV
owwHP43KFDnP+hFDWOP+w1faS2qUY48DUhS5DfjGF22Q9lPvgjptk42X0/LTX14bVNo0dQFFEyP4
DS+nlsldb9J81zx57KT6IWnmjlJf1xnZAftg+LhmUEM0T30FOptJPV29y+ai3/LVXlZs/TNI0GQ0
ILSFibha0S7VTdA6peZlUPRPQLWkW00o/P2UjOO9KvXjbYUZ3YfvLQoREE445BY5/DoprBKTlmqS
al4MA9HWgKLbUj507vvHXF6uv5dzM3WFkEh1jgodAhAvP/GcN0JcRWLjRfUAZrM2tHLcgx5e2D25
6d+YTZGYthCpvupEEf0jD3xD8nOqTUE6hgZwwR1VZ+wkNdQ5MewWC3jvZYsz0XHKxvapbaNxtOdE
1QMXkW4wClYw5LJdo+BBH1qb9f4oUXvdsml+vWaQAbm8+IdSKi/hl/NK2qbS4l5t4QI2tQOt4CrI
yKhHYxKPPL1NuwumaCMZfX3yGVNTKJGLC1d1rfM+RWOll5A4PSuL5wdyecHOxcn6IWVm/8usuy2/
3QvjkSSybNRJqMi9Gq+Y41CehMbrePM7HcywfV/4gjuJmnYygU8+vr9ZXkcaLgJmyOSozNEbfflN
LcPPOiJ14zU8jb/QvK6PpVFm3vujvJ4V5GKunkVSRoKAu7oNyOYhhwopO7Kq2z9pHqDwibTzjU9q
5OBAoX44daM8TULFHSfpKqWMl7PqjJ7Wry/WHjYu+gmmC1R+DYu5D+cGliJTbiL9tURaGatppVTw
5ygaak9rx/TLCJXGTswg3oiYr5ZIl3k5SBJZCLc2O//lZNIyHBMZuLYnNkVwpVIaOFi1pB/fX6JX
yQGjkO1SYUDMSaUv8nIUeDhLy7fpPXqn6QFqXHiwzAj8TNrrG7vh0oRoUhACeLfqsB5eDpXOQY2T
vNx7o6/Jn5PMEI9ClRXO+xO6NIqukvKiS7ik8es90ACOhdvZe74IssvsevVprLL6Y/p8XKJ8N5o6
1DUlHgmEpZeTAcfSGaVgdh7gH+RsA8Q+0tHPP1infx6FVzdFqkUaQFrtgb5IujHv097Tg4IyrV/1
ODGCbfj4JzN4H6iMI6vqOhjoRS4abSN0nkTF5DbRm+pgkvnYHx+FbayRsbE4BJ+XX2xSJzCSoMap
A4cVUK26kW+DaEz37w9zYUMvl7u2JDcaduXL/virjICbKAndGPXeVAVjcQJPI8OPricwC5GRlRuj
XdhtCEQQCHiRLjpkq+NTtP4sAUrsvFkxg2sB7M4+HhFqfn9Or97cVPFpu1GdA11KOFiNoohwhMys
6DyBjDveB0ooxW6Y5WV+PQaFfJcGYm9cD00v6racaGXw8ZO7vPapM8EE0dS1Bx7eYqDlYZB7XV0W
N7IGMRFBra1q6nM5+0UCszQrRF2XuJGe792XSwd9ehz1iWkWqRKf5ECNnpJckLr9HOLNHcpjugs0
M/xaIBzh1rVvuVoSWRvfevmWqx9B7R79AepnCtn96mD3fUJ9Ro8GT/Pn4iZsmmIPZs4/4hqyMInM
argz4LsMG6fjwrZdSlLkpNRvuClXp4N5+xxPq/fyvA/OCfwqR9R64bqFtfRfDMV3hknKogIDWb0y
tMwy4ROJvRdq9K8AuQzNzwkK67nJgnQr9730OalSWqwnO8dUV58zx+mPFpPUe5Vl4uPGbXzO6wl9
AhlbqX0ZVSx0I6a/3j8wF44l24hS2FImkrhEX+4kE0gnrey+p2yZSfex3w1ubjXjx6Pz8qjG34Ls
nsrU6kMaSTAqWh0MXpsMQI5KTDdC+NEby7Ws/HpDchy4Z8gQl9j5ci6chS5K6po7YKymA+mCifyg
UMvFTi0BiDu5kEd/Pv75AO6IFCQQGeHUvxxyVKYKGtHce2LlJyhcgWaFZKB//W9GIctmAN7Wa/2Z
lnYDUgfc1BM046M1q5WD6XCw8Sy6tBVoNv3fKKvqR5TVuQInrPdK31fg+4P16QbZct6fy+vjq4ho
GGlL6KLpsN4KsMvHttQiZBb8aV4YaYU7xUbrSApMvQ8PBdaDGiyPeJjA66ZTyhUh15XSezVKd+B2
TWfKUTJIguTDxRx6gSrNWwTtZJqea9hDiV1OJSYjC9SGCZTarj2KgCM2kvbXlxuqjBwhmYtU5MCu
IkSKIXtj+AlSL+Osq0A8a0rYEGIr2MpRl381ffHOz3ofgkZaDBsf8/XuUEhGlWXReKBw87zc6WaW
qZIfki0YDezpQECpoZuGLSubV1AW1IBeDLOK7vEk0yFE0tMzoVLTjYwnSGWUeLpsLJwgiDU3S6wa
nGSb7cJ5DmHQACyeUc/49v7muTTfBf9E1AKaRJ70cr6IS7ODI7/zEh8LJHjn6r0lFPrn90d5HfR5
hkE744VEWkkH5OUoZjlatZhMnUdRZ0jAdQkoHEyVOXzjihmvYiSJTbfWAC9vXN4XpgcEQFfl5dm5
7KmXAzd1nrVIrLdePwTVrd76gqMoibGxYy8c9mfVMWYHMImg/HIUQQecb9U19lFlUEJphpdTZWrj
gf7fempeGoq2Bhg9ymd0kVZDtemsDn1C8EfBCr6C0GZUicH+171kfrTkQfGIpiWQIz4h+LzVOfSt
uu8ovPVeGwbXUQLQXhil3wX5JtJjsvv+DrmwUFTwARyQ76hAnZb//a8sfQAySf1G7rwxKcp96pfw
oaoubJ7eH+ZCbKFpSTq1vDioFa/OHWSuOEhVXmnTLKMEEIeNC4JWd7C0UL+EU8ADsTT6E5rh0Ubj
9MIENR2FY8rGVFjo1b6cIOV2PbegFHiIdaCMn+XTNyWOkXV6f4IX9gevQ8CbfEb6betHVZrOgOFQ
cvPg+E/RURZAVLsyzOvKKeD1fH9/tOVzvUxFFBp+gNMIHc9n++Wk0HK0+hSKjNcESmY39VxXtmFU
U7IbnpHyYx/5xsYMX49JJXxpxhGzaAqvAXG53MSCRVfTw11g2FH2qVGRNH8VYzOc1DGRNrKt1+tG
UgwKAh03IH/gR15OMUxLs64qio2hVlK3mo3iVFDFct7/kBeeOprO1UptgHSffvdqmCgWxlo0eOpY
ZuKhdvZDHGssfoLgd4DzmTpE/6hWDx2Rd99CRf/we24ZnXLqsnMA4qxG1wQhGICFEZ/hQP6pLbk5
o8I0fXl/kpc+JR1pGa1GvqayhuAg5gTloucIxHRtbb1FKbZRQbx/fBR9aWSQD1H5Xvej86Ytmhqp
Is8UlOAKUQnrkA7SRmxcPsjLjc9hJg9CZo9aJr2Tl7tiqK0obvOs9oANhNhAFNqvJsZlyo/V+P79
+VzY7wzF04UkkuVZF5aiVkw1I+5qL5/rqLHLZMw+GWYpKgdN7o2HrKrLH++PeHFyFnGSvFWh/Lza
DVEj4mssTbUXlEb8aEWodUAu6KbSgQTRtBtb/8JohA+aWyalfOq0q9EkKLxzJjY4eKha7Y7iVDt6
XEw7H//WD9/TtG7J6ujh8g8Jz8tVKxGsMBGfq7247VQge1L8GWDoeGz9oNqY1euMB0QbNzSSxcu5
Wjdyu6r2c2Gkft8bvVXadYZa/52UyB1O22Vfxbf5KIu/BtFP5w1E9oVQQoGQTqhI3s++Wct+V5UU
V4FKsiUZZX0nilV3HmJHE56iPglsSFC6g1YT3rtN78BDDj78CGZ45MaXoZfEcrmC/7rJ5VCS63RG
9Qo50dCdGl/0MMjeuHheb5plEN2ETEKEJ1t/OUhLgz5s9A7pjZBWYQuhxu1iC051tdUcfR20GIni
CMqv/Bst2ZcjSeYARV2fEfFCLmsfNFTdK4wkNi61S/MhceQNx1mnbrhsp78+GrRKJUtK0p9JlhYi
5UJTjBvLtuI+3ghdFyYEDJiuCAVklOHX5YNaERq5Mrg/QVcl36Oo0479kGbucwz5kLzxm6LFL6SN
3xVB/v9R3nip6b4jb/wjGn68dNxY/g//FjeW5f/hoQ7ATAIdo/Ig+X/ixpKk/Q/vMP4jLQrEzhdo
9L/dM2T9fxSTaCUCA1i0gJct+G91Y4SPweHxslJMRPAXFMxH3DNWr1KBgi4YxeVx8XL39YFkCoAX
pHN5lm7Hs3mXHeQ7hCRQEvu8xbZZdvJ/bs7/jLE6RypamovHH7zM++4mfNoNe2HjKbsKfP/508uQ
fx0ew0qQIZ/508rZePDP/ZfiXOzFf4I/6mZoXe71S79+9W4YBs1oZ+qS5zrskztEV3zXCOLa5V6u
0WDR0KjLrHo8pYMAebppjoDn/cPATbpP5W4RnqtUD1c+Y8fLF8W6FPZaRZnDoZ4WOYhymY6Fgvth
qmrd1sJKckwY73skbE13UOXGmeW4dLtBqm3o2KKHIuXgLE1yVy/xlu6QuHQ6FHg9qdbNL6YEnVFu
zeAnJKDiz2Alum2UmnrIUTkj+MPM78Usc6wJMaopRjxxZ6Zl7ekoKOVhLtpS8NA2+aG1eszTsdKA
8NaFh9xMzF3SC9VxuX/cYMzSOzEVf7amViCLGnbxoxxV2t7sLPMxqBXV6zua/201tL9ElAVcsqPM
A/Af2FSYiq+wBpWrpq5LT6YLTO3eTG78BrewAmkyr0nkHyidCV6LT5GDnIJ03Yd6/mkCTOYKQTRc
AXouz0lfRDvBD/DznBqLIVqUI5A6+GkkXeGgYiHaaI4N9hAKwTERjRydK626kkN/sGV/mHaW4gdI
58LILBSYEKmPTkusVMiBRMiTyQL0Sinbgtcvu/3SPlolOxQ4jQ4eoXRWr6OD7ojDDrVEB9mwv0LO
3b/+0N/OH89J4aW/vwT/v4/CZATVtByFeoFz7fTruHPHO0Q2dkJ3snonfgjzK4zhETjdVf0ucCSw
INEpF3Zz//D+b3iurVz6DavcGCXR3q/RlDsb0llgnsZVPR/CahH2Mh3BuNL1+wEPGQuXhS0F87c+
q/xy2paf8yYSUuWcgfO3g7CHez6hm1R3zFyXK7RAu7FH4lVq/nXPcUNddhxagWz+E3RWuSS3a6VZ
gjWfzSrCGLn5NBiZi84ndtvxtapGbp5ZN/hAiFQZ0E41jG+aujTp6rk41TC158yL4MIP0pcQq9Gq
DuwUYRKb9+W3QSiviCgbe2IJ4peWY1XGMVpsOdW8mc9p1SC/dz9o0U51DKR6ouZK+9VtwWWfQRwX
BlrjtXUzUHS0UedzTCm6/tQPOx/2NWojX42F1rlX1HmHJkSBu8NpSG10tWlZVJ8N4a7tDnX2WCYb
xb83dsM6OcTEqRDmSZjOqleYTjc4uXLWy38sqXAh7L6/y59re5dmu7p0JFiKkpQm01nZtU5yddvv
hfNkk2ffJNf9Uds3O5R+j51T2IMrusEOFZD9aN9UDiDz+2r/mO3y4+Q+1rZ5c0pdgNNXWzft88vp
0k9bXVam2OUd+LLpLJmeKLqWRZXkOutye2ic4g+GVLNu58Mp3qW7COHLf97/Im9lEesiwjgVeT9r
8XxGy7nLdmg0NaiUFRmaFs1N8TlHzvdKN+ONutpbYWbdg246IWubruQAeriM2NJu3CW2RTRVTsF+
61u+FVDXD/0+0NLQtBhF93yve8qP9bmxC7s8+I/W5/zQn8w9ilpueO27wjHeqD09lyMvreA6ntHD
pLHSzmdK6rtZ+xHFt7Hi1iYiV/s2vAHqahvap9CyobPsOjFxOm2HkIoqb+zuZ3fJSz9gFd10A1c5
vy+QGjZgS3bpEwjvG7CGexPDM97Qdmwce+uqLr43geUUwDfyRN1TqPCqUNcdiqxuxLpoiPrE7Y+0
xl631QyaGldJ/s1Sase0pr04zudy+j6bKIiLusMLbB/W/R71CYRujmZ3FOJzUzyY+SfZ6FF8uQLM
ZXfFSSifGvGhizlCyn2kfYmnbhfMT4OIHrl5L/MLEYtzk0h0fTl4kKZbhW6DoCfOFP1EWANdmKM/
f+1ML03kKykt7ijDnqY2vsIUYj8YratUXjubDtKj+HneBWp7pLjoRLmxl6Jj0Fy3uX4YkU1HSZF0
ZxivBwQ9Sl88YrrDQqmItOiP+ih9aa3u+9hzzTXDjKm0dqMM4c9Q6q4rNCLeP3Zvhd11tQZwVtp2
M2HX9KIrDWvX6/RKOiRXXWTnd9IBgf4f5k/xPH7Wv7TXw6N83vL3fCvOaKtkA5c2hGZCRg6EO3m2
2wEyWrTDNyl19adCDmz0R+bstHypqboWle+jfP/+pJ/5YRf2p7bKMSSjtWhN1PN5TLvrWbHseXGB
TbnUunDwarO/m2PtaA30xPunvBywaZrRcJGR3/LU7lPQVF8b62Eer/K6+R4m0y6OZnc0Pmkavg4x
sp1StY8TRDjhEVBKrEQ3xbADnZpz0/vOuHSPq8TuanHXDqh5BeG+GOJrYu4prmjGID4ipZFrJDdz
cJb8U1DjApV8q8ezqN/6nVsqj+GQ7jKUltTK1cPu3MkkrDJ69MnGtf/W6qyZWqIpgElriSH4ddkV
gItRckJk3BfvgQa1x+xbmxz4UoiwofeJlpKG+r2U7tCN3Fiky4nHGrzuD1lUNylnvNFRtB6dfDgr
krAxvWce4qUdsHpPJty/ZYP95zmqK/H7GIfzoQat6LZ97u9i+hJ7o0c/s5DEyK7jUT7hzyCdUimx
mO2g7BJ1Tmw5ZdOacxLtJV83DoiR9rtStRDkCwb6T6VAUwPMHf5xeuei69k8QD0Y2UJ0PX4m/UAD
4v1v9bLY+3/Z5JqANmeCbrYB34qEZepB2yG/OBu7ZPz5/t9/60ZZYy1HM+1ytebATKfhBg1OG3tW
W7Br4oPk/hF+RXtYpFvX18tS039ms7q+pggFOvoJ0zkMILL439HrdMXsnrcXGmvt8JAjlN63Tm/t
1PqqiG/rLWOhtz7j6tqKwkEq04nMB7GlvNyliG0Vwm09buXSz8TkS7tulUxbQ1+kQW5O58ytvouu
+e1ncxyco7TTn/bZybiK9+kOHTjXPOS7O3FX27LzU7Jbz3C6f5J/uLV/vb+ez8TOCz9EXbL9vx56
el+2aOIa0zmR0Gn7ORV7qThUOyP6nj0193201z3jCgr5ztzVnnDK+n30Kb6Gj1VThxAdodxJf7Jv
fXBo0M89dRs1xmdQ5aWftTqVfVBDrUUc+xyjU2/F3xPzqY33Gcih+U+S0LBG7dqqfiLFDp6uPM2d
E4WeDGPHt3jEH5vR0ZrTTNnYuI4QR9K2ksVlfS79rlW2XgWigkoV6zbviQfCDwTb3MyRv+hkbRsr
8samV1dZt2zp85z1Opv+3LjteXhoriuPxANJfic/WNf61+ouPuRuaaP352VPmqPsgr208eZ51jW4
NMNVZYECopinExFkSr9YIepqI4ZB9Q50SYRIo+zNucCd5CihjmqeE5Y/00PsP8EtAESJ9pK/a6p7
NUK1WXNqfdf8Y6LKNJ27w/tfR3nr6yz//a/9is14mI2mNp19X3Q1YIy3qGXdzNNV3aCa8Dk1qb64
Sm3YYb9v+1Pg6bWLPFJYemJ0o9TIT+3NZD/mT3lx0PD4pIeRK3ghise0v26004C4atRiUXAT1qhz
F8lGLHvrxKurTCM3ckuAEILR4n50TDe2CV0OonYOBhwOMczBSsRGhtvBRNgOjijMH3XHS45Il9nl
ibfBDjlD7/2v+OYirwIr0u7alEo5aU+EwJU+eob5LZvRG76PxAPyonan3NSFtUP6wi0zbTfV56qJ
FtcLHFXmYDe2+yD+PnfcLlN+0BD3CjGp0XReFL0zK/eDYNjIem11N55ZVJc25SoeL/4AxlAvx47c
wybll3gm42D3T3UTO12xExWHkmJ+IxqfAyS8LGQuN0gTbxWF1zjTVvDTQe4EisK3/ufS6X5Ih+kb
jcz8Jt4oAT3L1lyYnbKKwX5tgBtMGAKVueAmekKz7qF0mlPuTQcsPo/zPvuR3klX+q59Eq71O5SO
P492/2Sd/F14E9jkYvvgmifTsXg0t/brEtEu/ahVBA4VENKjzo8qxoNeeXl1KnxbsvbUjEvIW7uC
NNedhD/ynbjXElvo4d04WHVAbJXc+jru91b/R5TvUIvWVTey7s0RPfdTWe4VFBKl3RCgNorc8Q7G
1fzt/X39TKW+9KNX4VnJKOD1Gj+6s5E8v608ac8Dzu0+B+4XblFv9NS9uJdOzVX6+/0h33rYK6tw
bdTCGNQ9Q8ZHFXnRc3GVeuO+PypOc41kK+/sHe9r4xQcpzvJTUc7++f9kZfdcWmuq0DdC0ic5svA
yDKeqYg4owsO+trYyLrf2vjPEfivSAtZfyHq8fcxWhDopdvWQ/mkZI7kxteR8/4cnmFZlyaxiooo
RE/WjOD22XoUip3Bo+kGHQPbQobrq+gUx+Auud26O94qLD2H5r9mFFV+iLn5MhgeFp/GR+PQfxF+
65S1rrHDMreaPG8kj2t0QIi11FDODBM8FT+GB0x4/4xn46A/ij+LT4LX7Oen7nFr/711Ia7RdWEX
zbpUMprsCTxDr+dmp/1MseYIXew9oX/bw51w0x/HeIfebI3az6F/6G01w5duJz9JxyT9phQOVQ3Q
sLzo9giWDsGNOdx1HPItdtOzANiFhV4Li2SdLwoK+nzn4TRhzFLI+2bWQah+ha4K9YRb+2fX30Va
fsR3KAWcVCl33bHMsGPaFxtZ5Vu77VUPfgDcFWFOdQZpJiJ/Pd7L3F6PGkYSnUZd+TY6j9WVIbpN
RFTdOKfPT6NLU18FpTLFjTiuA/ksYl+XUBZAOd+pWJdpNwq7POKGvUZHue32MrHy1qqvheJu0HcV
2eyTjAuF5dJdwawlf+rKvXw/SujQ78rKNar9gMhgk+yjbK/G36oC22dHjHeKdoc/kWkdxuYwDrsK
Pd+lffC7Ay5lEA6HJ01xsu4uaOmd3S66m66p2FjrvH+qn7/npRmvYiL2FIKeYQN0xpfSzU7WXnZh
YO8R3XRMD9FjB2HKh+nYXqlOdW7t8Bo1pSvtbvK+p275+f0f8czLu/QjVvFR7+WxDzM+u1Y52LIM
XyfhWGf7yev+yKWtSC51N3dEEv7R7G3r2w9KK+Zt/ZkMJ7ax4+2f4t18UyLiwis+IrCjqN6YdpB8
ev/3vVVXWfPJIhryRqQsYSJCsniXGc5QP6Gafj0eutnFncRw2iuKETCudff9Md9cmFW4zeYuRIGF
MUdwKPtp6uzMxSUkRp14eXOWql0JO/1xNj8nHuNq4xfK4aU9/A46Wz4MxwJjoOa+0G+FztZv8q0y
8VvJsbzKR5d+GoZR/C7MaI7FLvSeMHw4dC4CJnbIfRDu6Yntfku0PBoHbO2u9Cq3dT6PbulJdnMM
d4/vf6Fn09lLu2aVaWbIw4vdEryLzOkOMveQPZ/kzMGfCltS81jQ991Ztv/UfElu1EPsUXzodnnG
+brFZG464AMQf5WuMBkdHydXf8zusz/+jS7clfEXpZHcrQTtzYi6KiEE6Sgm1nKbhf4/pbmfm2sK
VqheOTI2LMpJwUT11AqPoYecbRrtwmth9rbYKW9F0rWWjYirQD8uiVaxG9zsJjkV9lG7d6HzuI/G
1kt4Wf0La7EWk5xT9MjVZbfWbIb+3LmAng+lm3ginTDfsa7rm+hO/Vrb6XXo6Z5pR/v3d8FbZ3Ot
5pApoOB91AuohSvO7AQHY4+AvK2c2A+3iZOfcG/bSIHeagCvoeQqIIc4Xx4Y0U17VE+ak34qz+Yp
o6om2Nkn3Gg9dUf+eJccg0+lLVxZzhZq+I0U8nn6fyVE8iB2IIWWad5LzidMMG/xftjeoW8US9ZY
fJQr9b4e+PPKPjmI7m/D613LE45bn+6tZ+GaDjLIYpc2ywZp9/hfcrM0nu6YnyIbbXVHskNe18L+
V7gVPd9I7NYkkMBvJrNWGU62TU8/fXqY7Zxu4YPKv2ZH2t8mtn4b2KgzO5nTuE+B49tbKqRvPMee
c9q/lipGD2G2asZOdqqb2TwF3a2E9fmpcumcrSIJ5OnY1Jd1avc1jQ5v3uO354i7yq2PmZs9pA4e
ZPvGBVF0UPbSDrgSN/mdvqt/yE6x9wl92vV4RV+aWpGzpTL0/Py98LPW1DdVwas7/lcWIbr5fjx3
T3hzn1A8P2OIesh2sat6uOAkbvMk7bjN/xRn/7bbZ+fRbb0DZb+j7BievJ/Y1MMB46X9Vmh6K/iu
pY9AAAMtXi5v6XY+D67uqXZ5i9eBg+PGER13ezga99UdJJ4NHcC3Cu9rPYUEEHDmLyOWwYyw3G0s
nObdHeq3YQMcyQmaHxLpZWb3duKaKoiljfj05lRXyZzRBwjUj6Z0nn8KX+dPNLaoAtW/yBZ+9MAR
bsvMCefddFQeh6P6T/VlIwQvdYZLq79K39BPKVswpgR/J3uY/sxOSegPl12Hq5uDV6oTUwBFp2vr
Ay9/+NKAKv/97xOWtVT8IHCcZ95qv33lsaswod6xwe61ziHtoN2wa2tHDR3rv8wBxVU+hjkLaH+g
yefp3rolT82affgL+7tx18kU2XbKdyjNWC8+TPp1tMUkemuiq2RrEJTaHxukn9Xxu6Q9gcsn5d2S
OXvrkS2uEqhWiBOj7vmM+JpgJCJfBw/lPrlWH8WvkHqkp/e3x1u7YxWyxnGoFxUW8o8pNXjICQkO
MuLXshUbG4dhtB19nkhjvDHcG13CV3LMuBuS4sWMVz0Z3S666W78p+o6vk24d5zuE2aq5/kUHXGR
/dMc5EN5kve0rJz2c8jL5v0pvxEBNGtVkVOieJ5x1+YJ/Udz/GuqTcrX+A7Y+uxhSVH+UU7lQ30T
3usP/+WAq4erNWoY0OJcfg5urJ+W/6nDj40ESNkN1k77LX+RH6POCWNb/xX4SO1vFPHeSIhAJb88
iGFuoIKD6P35tn8sHtrlGzef09vByY7zH+sU/C9n39EcK891+4uoIocpGZqObrfDhLJ9ziFnEcSv
/1a77sDmMebWO7dbIKStrb1XeCidAQtrV1nZrMP/zWmO9WPl/v7SP28OSBx+HxzeyXBRz0WADtnY
GIdL3Nz6TtJ///GVYuEdZv0txjSjBiMEcGKAAuJ94iUWzIX0e+EfxghG/Pb2xrqzNVv346reiN+f
her/xjVIiXwfMy/lCH55eCPMZRCngQgQZagXqDNHO/5UvDaijszSGI/sU/ik+EQ1Sjhoe9IFfq5w
AAHiBm4tuAHLRrKf/gm3vNNrX32vJXN8gh8Uv4vPxcYSX5v8RWSqIFEPvW08KgAoVnZNNs6Sn9Nc
qCt+nwGm7zWt7/CzsvQcghSqvE7kEr2woQnzDo46Gx93bZhFTIoUmGaOn5HvI7nwB84TbF7SUy8F
StYqrwKvy1dprx6h+vgom3BSv5fR4wPgs8hX9pXNoL+6pfW0khr/R4tj1phYbDqsNGoBIIz1FRus
kduSE+qy+VcwumNsJXazsWtWwEOSuohNDBRN1anGcIqeWDAZtGY7tmWA82XzVOuCMVgoP5qyD6aQ
Ve6jjbW9UvyE+t/3L5tDXIRRKL5s798raLzOs26SGNkhhlr+TrsMO9CHdvwLf2X2yYkxxXP7AS2N
1/qM3BB3Yhl2hDb7TPxi3x4nK9yJWzza+xP8sOuWOpJiN8ikTAiOQfKcq0jXAfvhAbdLWRadsS02
t7w2zCJc9VorRSnLcUEuAyIXZ4MBb999xyRWBsM2edaVVN2DmSYBuU6YxkqB11YJqgXVSzs8EJ4B
p7fQ1Xv9F74lCRYrAMQke4egkR4PMKfKYahLDgkxCThuKIckandmAGYSoPg3x+/wMSwgkVmirhlO
ZW82VLI5aXRT1dbElyGzxlL1QpZ/y9GEzQeQANw0ummKLgPEC+jhRF/b9NpyfiiztxIeWHEm63MP
+VCN9zPY2KQ5zGOOWRwZAourhtya8CFHt0lKjN+37edl8acvtYjJtRyzXD92SOU/RBj/1CbzHhV6
+0B80KiKD9gAzaNVPW2MtvbBFtG4gHc5KzIz0loGhm5mzkwWYC46Ra8076ypPMmT2+1hEMigz9h4
PfTrUZjMgbNIefv3Z7ifoz+98CLKsgQCjhXkpYK+5Y0pw5lgw1fHJc2WEdBKGw5+UN+35TRWUO2l
mNLWHkxqZW6KDBAuMu+MJXof6eVesMsdfsdcAZv6/aVWSjZQ6vs+pliMcQsja2S1DrW6w7TjdulD
5Mcm58s2ccAVobvS+X2wtXC3JDrlcT7OUA9HKsbTq0RDT4imK50Te6SSqaX3ynp6aGLRgX+7MVPB
mkJY4Al/qDrrAhHceuyNBC0X0r6KAIcmMlq3oK/8/nSfGmE/fOBlr0XmiQTNTUTFVPVmzZP4f3xp
JKUlZlYlwZN2Bt5B0kdoBsAoXm9En59dNvPqGN72sDbzGdzsCzNrgwR9OCmDXgPnV2NsCDOcCiFJ
yJvN3X2woVbMBMB6pORFFN4KTDs6O039/PtrfDLjf3gNZXGmFKXYiLBlRMkDOdJeeFFc4WE4pihR
m0LxKleBgtq1EcYBnjqUrP4ByGKY0zHG/AhTcfilaHCk3Ni392Dw07Pct/OXy2FTkjTrQ6wulb61
6rWHI/Dvb7mSNCx1FhK1qlKY8eBiQY2Q81sU1rnyNkhepz1KSWUVrfX7QPdZ++kNFidFkaKaCjl3
tHMTUHViVh8FxkqVHaG5k8f7bvr3+zhr8XTJC53hh5qGFfYGWrrH6q3xx8forFj5m/o834bXbOOL
fPYGfnqhRSQFkLyDsBtmTnS6QxvkXmzkpmrCQw3Zhgw4DW5GMOHW2V39mLtobz5tpR1rsUZZRNAB
wIiCizF0exJEYwBWGvWp6FW5lO7k8x/CG3xjQ3Ebxr/27RbxlGuTKZXurzoazBE3XWs2Jze2c1Sb
qF07ifmiGJExWVtt+bXxFrFU6xM6hhTjCWjHaPoVRpTBFrVsBVcgLek9osr0Ug6LtICgsk4PEdgj
8KMCc2WrOXHfkz8sjCVtJ65gHVBHWIB5/iqMf6Rz442sGQ8bGMC14P+Zi32JBYlYkTG6nzSDXfmT
2x4Lv/FTE3I2h2E37IhVmeNRdcHR8kX0r3dps3HGffb0f3qzxc1YGqCpmkJbMMBXec7tgdWB059D
J5N0TnLn2mU44445cRkYDKJelVtdrUcv0ahHvUV3AgK02RCgimhusoqhmMlxyxhgrTqxZO0oI3S1
whGz3gCzbsNi0gv/JLC4v4C9ttPOvDnsB6cw2y3Zh7UbzpK3A7kKGDlCxD2obnOQvQomSYC2Ufaz
Ez6gbat5aHrJB+IkL8VG4rS6dBchB16qXQZhR7yjFZ4z9/61EzSFwNv4H4PaUpu3yaAGGcKsAuEM
hcfxTLzCF57QETazAARht3ap2RqSn7+VqBGwjnLdLGnfN/dPi2sRZJREGcfmnhZKgqVV18qJEh1p
Qr2bUj/exRt4upWD9D9sgoyGjNaguJNNPOzQBSMf3d8PnrVCx5InkM4MT9IEaU+Vm+lLNBvZReCM
9hgKLwV1WhhyVmY/WOFsSDDDbR8i8aJBw1G1lcdhvPJuCG3iQ38EyxIStemZI84sWtG/7m+cIKcz
k9BGK9xPUbJx4VrMtg+/P/faqlp6F4lRGFEIV95XFSpdeuSkNu8B7+uol/9xhEX2UqRCXTdaeS9q
fYTwShVqvRhhJ1+ZA9VBfgNC7bZJTV7bmEuKwN0aN1OrEd8BPFZreFaOuMpdiFfamTef41v4QA4A
k9Zv1ca+XDmulswlKg0Zldn0XutofHjpShYc2qe/m3XQ+w74YWcs+UkiM8wcxakCyQEsqacYHa96
z5oIavqfjS+0cmYteUhpmIilyCCyDxwkCoMWBsdDoUNmvMS9uUalUAv4B7VBCcHH6WyLp5ZmwP+4
7ca2XBt/kdGwQyayDUwLAlSsxn/5w+DD1WXYaq3cz6efJnARWriIpXHdMGwwH6dj+DbAGsLIT/Lj
eIn8EdpbEGvTweFNZ0N+/31CV9JqaZHBhHI0sWqGEYfegPE0QSroVx5JjOq0xVFYKVYumRMpxBFi
psaU4dr+nu9iceOUX5mspe6NCuPxIoScYhCOcFYfOn1gDnGja5n5+9SsndTiIhrUrFZr9aRCgyJB
GRgm8ecI1ZtAOw9GGHA+45RWcWSu4RYeciXkLwkNXR/xCc00NsilCsJjZxhhmKNsEfmQxJBOMGfg
1DhwPg/VNZauZX/+/T1XlvRSvojj5yGBiO4n+uARG2bfbN7/V5pccB/BQv+SAjKwyCymEFMYHegt
PVU3Ae1JgRrzW3bcusavxdElYyCHjXMKaD0APp5ogd++U54nL/P5Gqa4KB/DxTjeNUecn2qko2D2
+6ytxNKlXwTESOaeZTFrxEPfpXrknNzt35Wtn1/7KItIQMMhndgR+Y2iocTGSgb4OuJ7r2w8/drl
8zM3+PJhOmboJjmj94YqbXWuN4bRmKHrsdP0eb6EdpPbPWf2ZKNhsYKDgoTJ94VQSXPTZFBiCRRm
z71L+xEE/FSPvPgcFsDSogoaAMC8MdpKxPnErH15OUpKZWA7nEP36x+AxBuJ08o3WUrNq+zUtRwT
IjrLnU7ojYGAq3STJEPTNrDkn9DnHw6AJUi+KoZWGzMFx4tfA8ongeOW+PBzOyk7YPR96Vya9bED
rKXSa4MF20W2EzMG1gWI9pu666xeV7wtKM1aM/eTh/FlHtFlUkctvXcNAGmByZfPOxkKk+G13vUB
WjIGCls28eOD7I5u7zIm8j9TBL5Mevl9k62E+CW0PgkllUDCE/UDepJBtknQaaQWgz3x+++vbOKl
VUUNw9qkYSqUYHQhYA4QSdGZU3j5/cdXBBOgf/19zfcVVPu1Gr8+569JEJPdFDrK69DcQt6MUeUH
PKWP9a222lqxZQmnp4zMtBoUYwOYlLKzpZ7TFALOnDfHBnqQCdLLTDVZcKiM/BZvdWrXAskSVs8Q
mc26e9e0Gd/fhNYeeXuQ7cZLa5OHQILbt0/hK673v8/pCt8Rxn3f55QwSihUCl4yDWbAsCZNry6K
DRkis92N9qTXVzRFUdmST9O/6GV6S44dVGlu3en38dcq9vwiJ5iiSUkjyEIFk83e+lt/iHzhgFal
KVlVkPqouH7IwNqWF9bM/8es8HN7ftmGcgdpOeVeR7ljfaVd5St2dq53CVqUxGBe2B05EyfcKH+u
oQqW+qu8Ap+AekDw5OzbYCOX35Nr46SXZC+9T0HoVUHsVh5w9Oj9OJGRHv4/oLorV+sl1FvrRmEW
E5zkgJW63IDauTeXngKvksqIqVVAPqmh/1sm//n+X2aVC0te43JkW7FgTIk1PIT5y6Td+KffV8rK
YbFEatdNHypdh4USjibaZFSDqscFnDu61Thdi86fZbcvLwCNKSiktRI+lCk+zh7/yGZ64YQn4eme
naKCBAQpBboT4GvsCz+9fyzntcTVYcsfbCVh/URvfHkCRpKbISWVGPBiOuh8Ge3hY7RxFK5VKT53
4JcfL0IpFeGIi04CNL3T2iuvLG/jTiR6gmYSzR7Ux7A5yc1tLM0ZEODaai4qNcrmqWpu6gytkuJZ
Tb1J8fuwQWtSMtDpKGd/QL0DtykpGCQ9Eb3JGTXIzrs8eohKsatbOwaCvRk2VtnKCbOEZldymeD+
gzxrPpLoUSAXCm2SxBagj5JuxMS1JPszL/4yU3LNjAKXJFzA3uKr4BIUwSD0O+j5HnnBRvtlLcn+
vCR9GaSC+KfS9QRJdq+ce0H84OJHHu16yS00Y6L/RC0zsjG20NB46ZLi0ksQn2JOkL40ZKk61trW
sfop0fBDjvR5/n15kr5UpZjcS39stpMoGJUsnNquTX9p6FEOeZ2JJ0N5Eo88SFFJCqk1p6WzXR3k
2hEAYIghgzV3ZpnfhWqg9k/Bn2Dd9FiIf+s0tyHVl6b4TTCBJltTraJi9RigNeap1+DO5yTwmO+J
qeG1ciMSLZn/y4LUwCWpLub7VEHdbEx0QfTLZN82cJKLTHDcLB6sB5UErPj6e3hZubcvIeN5N2tS
XaNzzBrtg+z/HfzSH5zU+f3XVzb252H/ZYrhFAWxrbBFHJY+WPISbknWruRzS2A4lASjpojw6ebi
iEJ8BaszCA9HmxJVK+fH5w758tyznMIaCU7Q0N/1pNAsHgdf8DkLGfuExO73uVnLeD7Lk18G6ac8
ZZQBRcLBhuaJnum1x7mFl9qhjWqddso3ttzKLWYJ65YrsedaMcNkCcDL5y9KG+tD7/3+FmtdwSUw
W6uijsUqwgLC9e/IQTUSKnVIowq39YBK2qF8bmHFt255A27ZJ7fWya6bqKuVsLgEafNqS2KxilH6
1PPCQBYn3sqdGiTg8d8bE5qROLMVW4AVay/KxmVirZ7D3lfllw9XZSlcOCWs6twb7NCBVHSQXpNd
Yamm5Kg2pHjUDxoo/+M6Ye/f9ctwFM6RbVRii47+dFT9bA9IkXhiLrnOGeyTdqIb94yVzcouaixx
Ww1pAWOrQMwjXQBkKpWuvy+StaC/hF1PpCNwVUPQ5/p+nwkdKqlwRmnCoyJATUyaLKFTjCp8nFjZ
ama0kEMButegTBYdrqgkqEXBEod/G09z7x79EPiXjtAhNFelOcV9ipij1V36fbH/SzCZvKm6wz7e
SLfXluai8pLFTV11PD5by2UByw/G3WcNtpa7YsrMViy8sps2NuHaDZG9x7EvS2SEj/y9PX+nT4k+
+Hs+cD96wDgV2CLSxiAr8BCY130fhK/uvtd3hF3p8Vbn3AeJrGzPv4gmEIcOaLDtDixKJ3rInfRR
OTFerOkUVwpt4wlWGjewhfz+BEAAAehwf01gNkCRaYwEgANw1o2tmHx/lf+uDBgrfB+AqunAthyq
S1lrNwWObrfLzM7mwIAkfh9vnIorRSz4G34fpp2hmKtMmEnG7fTw85OBR+KDWQPtEWpmxy3c1Nr7
LELHzMw5DFARnElnAbdRg2CbeMmpPW/BdH6+nYhLfLUUhkWUKRhA9jsd2fF52m8Bw9d++r57v6xp
MmS9lFb4aUF5FMTbENpCBhWQYx1v1Kt/3qCitiirNILSK8yEASjn9JcQmioaEFkNqNmGHG6cvSv3
fDi7fH+LaS4h1E8wiFhYENbrq7c4N1TUSH2h1DN64HDB6CA3FOlRCdpx8w+GZlBDTjTIQtm/x7uV
Wgccx74/A8zHhHnk8AwZOrGiQYqjkgeAPSrQu4PhC3tTzYq5VcloppPTk2eVujKERYq9ag9ot+Pu
U++ZAOJTf35/oJVwJS59C2mYREU94oHmh8FkdjCitJKzwzmSpINPsVGAWJv6JUS6jWUmYUdcmQh9
kiqvpTu2gsQ09ARn+bVRqS72bhJXuN+ZKfqXMe9XqkuZnTJd2bdy1JNsCyu5QkMQl7BpplSUCN55
bCCN/KmPWjt5SUpqaIrsDpKdCOM+FfaJcKapLiOpSG9Q9ys4jyW4SuwLFtICu7DcsiNc2VhLpHRf
V7EWNngYhpZGT0B34iFzroBQDSnOeAO0cw9lP0RSdRF5cFstBiVGiKsVd4bNVShdmhi1no2j4P4z
P/38Ilfp5wxy3zXeoezBRuIanYE6bixtddB+zhBEdRF7ymZgiHY/aMDBdOpg1oedcBgMEC4twFxQ
/vh9I6yE56UjEgOraFKoGGaw+zcoS+t3egIbbDW0VnLz/3iOATs6iNz9csdDkOsUPVAjP2a+bCrP
xdvwxD8rUGCAvFO054wcTvatnsG3Ud9sDq2tgUXcSbg6L/vh/nqAhWSTB1l2LS7MessYYyWA/wcU
nArMGCf31wM5uDkgHTBUtJ63QvfKPlnCYbs5YmTCIM1XMwQHfbyVtvoA6XdLHfXenH1iKFeKEqZ0
zt3f18MK9RPkx++Rup/juaru92V+NFUEBpdzK0bPoRuT6hN6NLzbpqYcoWCanZh7sKQbI69g7GDM
8n1kviRsUvEYefoA3y5vTQ5gLnSLrcgRj7nNGOkNuiF4U22fXTNw85F6WVtpyooooqgsooWWRBrN
wCxHuyp6rfA1Z1s0QgTIh8gNTfqSOXTf7wEuNUHeKS/MeW51qGDv051sV25vAPEX/934BveT+YfQ
soTTRrEmxryAyDUapVnaw24+d7Zg1E7nbylJrX7nRXxpOTFTYwnYveKgPZcDZtMYAmzFW2g2BuSS
g9CWLNGGPJAE9NP/1M2EI9ryE88dm06zEKgJ/48hAO2pFFLDdfnx+8ytbHdlkepQVPzjSsbEaccY
ZMwu2II6riUwS0+mbIQObCriwlYG/BuK4NgZT+RDsFEvq4Ph1OyTRyxRK3GqUxXwrZsnRu5LL3xA
N6ZuLWNZYmiVBirBn4DgFuI9b1ALhm0F2Acdo8NVxpj+qnocbRXkV+oL4hJPS7u5iVsJnZMBIFo9
HYwaqPs/7Enp9NmfUef6gFJ29zT6oy9v1mXvJ+cPy34Jsp0Uhg3pfUmS5+LWgMaBdPRDNgUz9IjF
7jJ7k1Z7D/8/jbQINUMtcHMzAfHQXxjoNeiKM+FkLfcNwtzG3XvtZRbxpFfpwM0JQS9WLXpX5cfZ
6LKm3Ti21+6hSySs2sDdMOWwHqM3CM8x1mBA1igyHrkt1MZaOF6q18PthcZ937CB8hBd0H5Nr+M/
8QYoD2wKkgTUa3AJuRP1y/1o5rlOzXK/6Zlzjwc/fZ9FnMjE9P/hoWZcAvzWnpVj4WhWCSGCzFZS
qzWbjW21EjGWBsgdN6WwRe0BVEIxfGY7ncoHted0ptySQVvJsJboVyVV2ojy99Z5aEO0u2VMGkPf
tgCUhymNFjpB6cZtcm1RLNGwFGZCM1EQ/pTxYUrMsH3rFRGmmoPeRy/MMzM9J1vapiuJz38ArKEm
5WIEAGuZmAKYprVHij+9Zk+KPXW5+T+F86WytVhw8FEMGyEIuZh7k9O6MPIphSxJO8a9Xhfalh32
Wrxb4leHmA8jru7nIDbSEXjcLIXDyXMemj2whIUJ6W9TgLJT1ehV6YmzOQwvZRubwtZuWzuOl3hW
WLJ2uZIOczCE/ljtesrqJSSvSosFURCiv2ELiqTT+MnkFaFHPxD2++hvkQd1wW4snxVbEpgEfz+d
Q6IUGnT5IVfbXsET1Lk6Ncf5hVWsWAhguDmH0GlU50NfHzLySmGXlyWiwVXPRWKHTWUMefM4TqUh
smBuNqVRU+WS5q4AZWZtiqy2b6xCaIwidFHpgHhrjiuZI0NsmCt2fF1bRfoGL1+j5KEUylp8cu2U
P7S3f19Lq594kfAkrJA0U4YZZnahz/8rr0BX+IpB7fzQuty5upaZ/pA+boy2suulRQRLtLHkygHe
H70RuSwUnEYLfV87uuv4QOMyfkOtFxLfULXWNzbLiqAa7OO/f76KC1UOBlSQSQb7m792HSpJZXnk
Iwg85Y+dDI5GdBIlaPzM1zKVnFgGO73MrDwpA1mZj01zhSwJjAqwBSBILMtWJACtEOtFOhnQf+up
WYuVPnAlHBEmXYktsT9QIuu/T9lnlPoh6C/xu6qSkVkRRngAhQRyE2inzKI9S26WKqhEXFVQX7oO
+xIlmp6nDh//yZhDXbV/IA6uR/nHnL31FefQ6K+aP5UcClreKDJ6K7okfWLSYw91cGhGaw9h5mSo
6sO+0JTScVdgl8vQ9u6AnApzs+GeZDRyWKk8ipVT14zOsGch/guVE6OOIbUWM3pRPk9tvh8YJ9es
DkYZFD8HRRxNKPeKphpKa8mg8I7VRot0pVEnLoHHTKI0GZEghsyiFsCZzIVzSxMF21vjxQCsMRtI
hZWovsQhpzKV+0YSaaACiS5CiFqPYIMRVaBm06s2vPz+pVfIquISjZxgQeWjBF3swRz38E3R7Oxf
6wC8Kbm8g7O309EfnDnVgN1voDwPnAVHK0nReaMaa50PMhQv7Qtztz7q3CE2+g7FTOhoDAcCxRB1
Y0GuRYwliLnnOBHeENhQCMhZ+Q4p9p14nC32LkWUPSsGISDCg2RicKm5ddFY4XuJSwizFMqEjaaU
RUm4BlC+O4szmgvg+snH5KlWzag+ztx1rD/6zmbPTWhQVZ/UZ5GbdLgXP/HgJoL69dGHsymga8Um
9jDuKTXi3CxQ9JNgMS9v3NjXriRLSHTKgw/NCEgRuc5votnWUswJhNIgs8BZXfSigbUPpHT7wjZb
JZG1FbqI4nNN6iljMSSkwS65HXmy2522rqdrt7wlEjqlZZeVd3z/AGaCg9s3f5BqzLA3vItXlMkh
gg9NxR3dSVftXP4bLm1uzCcO0uNOtdvqcq1VjT/P5y9tByoLWpV3981+lv30BV5DTrrnPM7M/GGX
H4s9Kh8MZDGLPyIe5fc9CSv0lVT4PzhqVQSsg/AwISjSq8hqZ5Y+10z2Xg79uRJkogAVEnM6lwFV
NEOjgOufBe6SSJEPb2mz7cp91UQmjyhYnml4UhO7as9D9ZBK8NErM6NB2wHWiboA16domk4hpEeT
gv6Jw94nET20UuGqFbrzaQ33nxSCvTxkmrMOCVCLy6YWGkUDG8qk3c0hQRVmtKI8skZoXuaxJYTg
yLLkwnAa1VtYfBtDZWs8ZzaTaMI/QFd5ryyCvG/2o/bQgCUpsB4wbRYp1RictyMXWmRSDYZ/w5Fn
knC0e7V66xOPlQaDw+tK6kuaioDkwHOC1cP+vajgApPnLxQezaXyL+o0V506I5v5xsRxkxG7np7Y
wmYIauqVCkv2PIIsQjYkOk9PsZgXusDVh6iIoetHR+CckrG2Z5JZpJ98JEtq68Euyxcl+TWM8h18
O5+GNDe1rHyU4smpRfEl1nJj6or3eBqPZIo9TnP6GkqgpGRdQjQdTAF43gd10kJIScQupHxaQkFJ
TMpe7yoJgUuQrXKGnwMkrviXLHMK3k+jP1XXmyIUgFhV1OMUvvFKqSsDOK7iACpHX7Pk3Izya6cK
B63VUqdVermwlEJOP4aCb977qikgy9LAIaLUJswg1LRg6sRMpRnBXdFjIjh6FE2n6JhFqg+tgr8c
eNmi4qBLAoIXGPJWqUEVmmmfY7mNnqWqfEqLV5KTIZAyyeEmyayGTHVzkb5yHc3dSpC65ziGNL0m
lv/mqnHmsYNwspWShzA+jv1jKx/juDMYWGnUNiXQSR5ceAkgo1fK+BS3RhZqlhA5GWekoU/LAhYR
BSwWVa1Hh8ZrYxi2nrOGgqP1JxR1PjkJ4OHGuzTyitQltT+1xw6pcJyFhtDXZgi5p0mHZl486iwx
odaKpRsjDstmwTgTvAVIEoh9wFKjF88QpM5FFxdRCMCpzGWYgrgDpEV2pNZAAVux4OQrGGF2Y+c9
PDaKESjJljVbTg8ZusvZZh9CNKRAHwVSaCd1ji8aDBspmBxVfRizhxrrVnmmLCzGGrh4PkhqH1Tt
36L5O2HPiS1MRfi3esIiEYZLR2JHzcQntOtArVJwJWEmMxFTwP3YGPrVvYFbuhFjj3P1tRRPc3it
Rr7ylJI9QmzkmLfcvuVbq4HLl0dJ9NRzqh3JqCfOl4w7FGCETePrnFU7vAYd0ZtkINzT3cJmNgaN
7CgbQWtC80ch1DxS8g8CFS/wtBWuajh2bgErXCY2GWHKd1KKogQ2b12UMGwqIWSFpSGigdVC6ynV
64o1xPxJaGJzoukV6tsjxTePYU3bKHbVHIZ5bgxVYT1FsIqhsKYMRiutXUzz09CA2Q2rt0FjkIvq
U3ToX3IqY1KL4zDCQ5eBnlQ8oFSeQEoD1jBMhEYWsRgsFSlPbFzPwLaEkc54nbjUbpXZrCTBqJQO
H4ltPK4xS95i7yQpqL5UQcmUEYS594xiDqiqsBDVtuAaZd5/R4Qr5BSUEkSiec1JE0mzG7arXCGG
eocm1y9NLZ5qnoZBET2M47Fv/pK01eE8TKiTNVcVX11OUC0iJgD72B2FXBlKzxqdsJMZN1HL0Cz7
wwxtcjVpAibOvQLF/ojNCqNNtGsIc2FzwGkoMPIDTzpIaDOZjwkenSbfo/KkwUmd6G2gILIdWZSu
ldNAIO8Myk+cn1n4kuevoBer2gMcV9jhXdZCSWcA13jNNYelLpxHQNNNZYPkBveO/2xmLyVGDUMS
VedGgwOUEQ0BQR+g5C4nhxH+RVXAznpUXCrulEDzqrQILjBRY6vcjoRnZv4XF+C2lR9cAd0LeIYo
UGHP+uhxaGOXSXNPjvNHAtN7mBBWvNMVfoxGR9MVjjrEii2AviZpcACeZKfDedULPDwvMqPr28nI
IEMLWU4JR5qEKHiXctxFwhWRPKGwU6KQLHqV0EqIpJ2G+5VYjtBuUGpDktyYnYlRVjVGiAjZN6WS
vHMPbWJPkhXmIMnJBn9vzwJvWTiCojhgUUHgdlIMTk50LB4r6kSDqYBASUDgiU6jxJuzQnRGhZWi
su9gUKRGCKKzV/zLZ4iigC9xqeF4kEHc2yNyZpAKHnVpOb6IXX+cCNTSIUiO0ge1yjyAlVzGQ64M
TnaD1XN+LVhMbDUCesZQtSEYV9WMeEwI5GQwa29Jduig1J3hWjSCvLgvZ0/IcJcU/wosKPqiSatD
yj4WM6NXqAQQX5EtrkOLpX2EdJQjdUEkmlEMQl3Tn6XqUA9WB8kuEYUAGKMWsMUiD/N5AMAnJRdw
GMuwhXNeaUGlW1WsPoHJiPhIKeJROdkyONsd3xuETjCsNnv2VU3/KPB/ILjG2MnfXkWQAAW1QpwC
4AWgWQjEc16lCQbP2xxnae21jR6lyhfuoUKXh31V7tCNioqDTK0Wur+oUIt6pRh1jTj3wkwPxXyt
cGkRe3MIPR5ksN4piavB+RM1vuc52qH/KGJzzPEb3LdsldcCTW72yPLg2zuikq9wxOqbAnEopZea
Sl6EL1pH7FHELTSvExKksDsq2xbtKLTnDLGZLW2e/BSqHVbEdjhiaHaUVdSNuNhKZflNfY1bKyln
LNrUEGTejbp8Bykqf7hPPiq66pjZPRxCmxlK75U9INDX+Bao3JBp8iF4YXBNb5b0kKNLPzTKqSWG
Rvw8JiY/NQ7th9Jo2iaQUAeQ4aQtCs2xIQHPPIRCvuv4NxhIlzQErZ0MJyFhTqCcGA0EQqEyee0V
1JQYX2Zgf9pAYnIaOV2cjFRN9+PUCAhPpQyPzqrd9bxSGdpMkVlxLh899wpKRr2oIKliOyR7SMpi
XrFpMRXv84ADP1UEMy1sgJehE69VjhjJNoWZuEA6s58FvUf1H0VLdq/U2L+Zh0NAEcG+rmZfpKrN
l7hW8rITN+NxGp/RL9YbsTNYaAe2xWjy8GD8P5LOY7lxbAmiX4QIeLMlLD0pSpTZIKiWBO89vv4d
zlvNxEwbEcS9VZWZlblUqh1rByvX0GWXy95aG+KJ8eKgsCX6rZ46j41E8iNJkwULsISC+GQx/ihD
wxfChwhkANq2Wa2dZVxJOfWtSCb49PkyswgUlurGvLatrxXhrrbMv0WJFGdMhUtRbsNafEgp+VUJ
X7U2Nr5cTzwxkPm3Htpp9c0bQnJNMzeWsUfw3dCFrO3Xssy+1eKPNN4L60sW7/16VxfaOrfOrytx
AFLvLeT3YDUdbmM8K2kFbFlPXyZZ+R1ZjLJFAjTwfRtQpRXnJqmP1WjJG6UUtnrNGyu0gTF6cuWL
RfpPNRo3tnosdJ+0YrUSHk84a1vq7pTr6Ya185mcqWjflMV0mPSOMMGyj7fxMu9GAn02bMG+jJV0
1PslDhRx/Kyo4QFLi5ZftQ9pTd0ytX7nmYzVKrVH/Z7qtO9I9sHZkwvR7oRySsV3ljKYjAWhgRNW
KWPjdDnyrWXY0c1um1DYl1IaxHXoEzN6x75vr6qCv0y0OGOZ/CkWYSgRGX0aofaG+SUuBk0ar51O
Cju3JSqJqjxRnPcK6uKuPazpV2J9ihpXxcnIrHiTceDLkVBPTPsztwZk6rTOFRquknHGnwa6e9+t
M/HOrGJtEmuID3NvBm2onGujPWiQblFd7NfZwq6LYaANvTxKnUoqeXy1GKh9BVG+Loc5KrxkTWxt
eRdV/aueGdOkcl9IHCgQ11T7TbvPmA6pL2ri1NkEcBtNc9ehO8tJb4uKF8vfHVyvqZQ3QXqpcR1p
pzcyUQ+Fml/mPmLTwORPIk7nNPA3yN1CjEm+0LQp711bfS6KFVRddi/j6S6Dz8zypRkOcxn/kgxC
ZiiJcWSLjUtIXYS/KQR8aTZh/RqRKCrxBt56cq04C5mb1Sdu2Kpy5W6fQUJL3mL5RX6zGAfoNZ5n
V613vSUHUknmG9W/mXhLSBB/NYZm2yRcu43mLALKUOkxia/64gwpm0Oq9Cvnw4c2/fASOsxj3B92
WBRuG6dOmM1O2PzTDeLGld9qdFejOSw0ct2UHCRF3Aj9r24KG4lU6vJNMa9F4hQGLtxA3RX+DTNY
qlJ+Klp6sUKJSA8h2y6skzT6wh0HhTpVjqx/rHG+W8zqrUlQD3RFIIt2IWJozRJNrjmGtTPoE5V/
aeRwt/bZl2rwkOyENYyUJzcEdeKqyWvIWmr5ESuOifOFKBxMMSi+IRhbzY4I+yk/J+VDM7d0Cevs
Zx1IhrRLJrI9unhnWJ7WUKkZU/baPFzWyTxGOE2wbyR2pSNA9/Y9LS2GqaNuj9hA9RmeqfRE/c+8
kpxE3IXyES5+im98y551UkSunJ7U5qGzvmSOKYGSjHajJ+rHDOQWE0xy2vrMa4ydXp24PVsqzJge
FHzpxKuMseTM+al7xxQJIiHjUTUdy/yK8KJpScaWtxocZPhY3mKECc3Tf7iQPWO9z6z0dbndAzqR
AiBtaw5UcwoVTwuPpkVOmc2kU9Px9YIzGKdeKbiL9nmP2+1qnUy6YDVrXAkjJQDhoc0cKRsIMOPK
psvuimgbMXEpVuZGTAtyxrEW4dRelhLQt3fqJTriEOd3PRPF3O+EPvYsCc/M5AkkJIQLNW7U/4ak
sSb54jVjxR1XbZLWHyO/1XKcIN9aFXMav5BcIw/5EO0+zSOnShV648TRxfk8VcZWi+DbVeVHjHBx
KtqA0n4RJtUTci/EYXH+CNnfaMt8u4iuou+q4s/g6plLxg5XAi4N062MsnJjsu8Mk7Mdmi9D3Y6I
66vl0dUXla2PcgO/1JM6xw2Qb+i+s9HNl035S4TRpqn0e9Ft5fjUCx+ke/vCREiFyXY9Lmw8fbN3
yL81raOU0xmFe4tSO1YsqaV1BU5WacnP0xqSadkwhmtcTdOn1ojzpxo2HVClOag7Qag8ZZr9tOxd
8InGjuPM00mHDnsmX5ld6bT6MzlrUdliyD6pu7ydd1OU+LJFJpK+XlZJZmMq8/pl3JZS+7PqenKk
BX61xKgMkJrYWB299kr90hTTXxQxuKn4EIRhbPh9XL7UJvtToWm9iIulb2Y9ZnpZQtJ/hWslL3ZH
HDWfyxGX4dvMx9iPQulPMCW3GsKfZXrJmtPa2fWX0vyDIxxY/WDmGRwlt/N/Os5c6di6y/Bs4Ix+
X70LMjkV2Ljh7Wb6T7LFZCJTj3XCgp9rCITmOdK0WUpXmr2+elQJP/1GlV7VbpPXdqw+1xO2nFi1
cpN8Z0qe1kV22HpkCgExLMUH/pQ0giWSX6cX9xKIXd0QBr8lKcyyLkWFNeSf/i2d1bvyKSwe4d6S
Lw2OpDt15+XJbUiPg9bZMMfapadYa5EDWMEmK77Ycexn1anlv+Z8vBm0bdPlxyHdllhvjnaZ+g2O
l9ZZSX2d8GxExaXhNsQMMQVHO4FGp3rTcWMKX8ZGdodiM2b/Et0LUZ1LW/WooESsVmwKv4002+Qh
lOe9YWutC1JlXxT1NtV9QuBZdZ3673hw5GQbpr9C/AjX16j/N2brtpa8Fhun2mH0K4EJoxaT4A1J
vl3jWvW5MlauU+RsERhYtqORW+vKS82HNaanXMNTWOeXcTw0gg5qcobV0p5TXo1sm92UOmICfWlS
l1qypI5c4h2VxkfUxH7TxQfVPOhnrT7gmGniQINspnasf8LYMGW7kXEvQCbKczdupZVE+AyqHr+t
RmcO37fpjjZBYN9dJOeApUrrrbC2tfYRSywg5tOLrv4zMOhNAZgIqZ+4zMoPtSUTU9BdtTkUpROL
P52M3W/5baGfK/7q8aLB/ivsllcuDpmSBsBxlItPcKY+Pof1ttFuZXZstUOFUygS8AKnUMRNouBS
9JZ2K8lbGoK1+ilDNye3PC8cA9Cud7FD3chgVencP9cQcYSPR92J/yhJIdGEs/pWdirXrDcIAC1k
Nw9H2pGaLbN/9HhOUwcSXmbvRbUxvykq3b361Roval5zfaviP0rOPQkfPZsdWBr3ijWew6K6kvy6
UWoeJkH14osV+gR/xuYbn8WoruVNje/RfMZrWFjfWoXOJk7sNClPdc8cz1CtxwVSpsHXRT7cegzf
S2FlZZrwFm2rYrKW1SA3+9zKfaNMOfF461mOFF+EnYqHdIlz+KFoqrtOlcxpwuSYYTa/a9UlWjZV
cQ17XvmjzjhTqnwDSAJFFftn8koXOzIvS3az1pW27wizPrZn5Gobwzgs1aVU3prwpNHQVrBguaeE
zigHRb5P2LMeFMDDzAO3Sstt91JxD2LO3Mm8ssw1t7r0DP1rWHeFAMbrN19dFkws/hoPhew3kaLJ
2uD8xecyYn8SiTmT/pVqALi5yaudlni4lxAeaBne8MspEyy3VwMY0IkOZL0kxltd/g75Q2+6K3g7
KgSlO9S9rWZ8dx/8rGX6OSvtpmmhDI0XxKIWX19niUEMFlFX17n4XJLTirVG9NGV0aZQrmnol8zj
0caw3tTZAXazTmkLDqb4SrlFnWUb3FQjgxggUE5yofEuNXsd2VEW70daWe4R3W473vdDSt0fdMZ5
iTtlFRygIVqKttzSATEsJ5xHUvV4F8KZjeoNzuygXhaLbJYXUuuih1r9m/KPrrVVdopwb7HOZVXa
WPTqYCXSvqvAUfQzIoaxJK3PN9ILs1MpUzb1fGMod5O2IrSr1RZRxHbXBhPGguLxl2kXpboUua1H
fqT8aFbuaPprFtl5uo1bf1ADSA7K8GjYE3EO9Ru+wWmO35dwXMpbRwZ5fRrSS9y9ayUA7r4TJndk
ZyDNv2Zrq4h/dHSNENk6XYpMHxPvs5UVtswRZjQ4dtOQirEpeefpXkT6kU3cmtspVG99FcGf8Plw
OCHfTNt0P1MVcFLq2Elb30yDtqV5ee0Ihuui31Df6+FuRQQbO0bujz9NSquG9RFr+pob32fyi2dH
7s7sDdMLdgx48qsF4n5QiI82GVEAl0TOckIJ9HVQEiHdNlHu5O0900mRLyA89ulA02hshe6xmoat
J7sCo8CuskUjKJE4k7QhU05945TNrirf118leZeJohcYft9D1uS5l/XSFgu+fYIRnah0DG6s4oiU
RNB+OuDW10U1wbY3xTPMhns0J1C49wQWJkmJhRGYf2bV7fe4kS8SEiDgxVcqkBFi/SYHsv4vmz/a
S0VhiYMEwxPatPBXz98nlMBAWTlXrWorfeig0Rl12nNgR/CPzdRtF9SSmvEZKcdOxWom86aYhzS/
ydOeNyFvwAhthXW8xrG6k9gj7QTsdWT1PQF8MC7j7GCbpDBHSncBvlsFSRYa3RlnIDHEGMbGaH6r
8DRhK21t1U8dPCembQ4W81wRGDlsdBPfgfskVA66x826/DzxwE9kv4Z4EOfrjKSI0b+u/KVz69QT
J7sSnLBzu36LbbWYfJnjNktLZ55gwsThqozhZjVMP4rwme+u5cwJY/zUSDZApXdO65dodNs6aKZd
+9aQBYzD/B+zZ4gUUn2PUCuabngbEJR/Gn9D5sSSXYk41AeytWHLx5yCcdfDHwyuTI3+VdKd9Fuo
OPfjwheFqjtEX2b/MUtX9VXBhkAer92HsvgVP5HirssKVPlSRlJAD0IUp80UHyZfqyLaCpItzBO0
0thSksFlmBZ4Dn72hOy4es+R9pASbkq3L/aA9Zb8G0dO3n0nuQ/SSrK4Ob9Jwr5rnWwOQtFn4NP/
1Myw289U/amHByAvUdub9Avn/P6WlSYvWf3UNCiVX4C856dwbratfoTH3uTLQaXqCgMorFcr4IMz
0aSPAQcA8yr+VdULo0SuB2pUbZp5r1WU6Zm5dWtk/xrpR9Fenvg/DkrcbHJx+Q9Yer5y6iY9JHGA
dYxla1UAP4CKSwQYitdvPd2KRBqKbzlf+cRvXlmQzm7gzRu4ViO8iTd4k46QQ332m/lNy28p71Rc
48KNx+v0om77+lQrvrE44eyBliAIIwwA9+oCdSOzDKcLYyC/FbeN5PG+GfPXQFmIDr3mGqE9RH5Y
lw7J0NV0W2MsD/ZWcwMqnv4NUWNXH6p642sXOyfH4lv3x9YDqp5Yefhe9X0aEmuggyUMdkNTIzR8
a8tdg55J7p3wu7a2zItjLPAe+2cQgfrUsdlWVNhK7VpS5QzFD24PRuSml7V9V1TwFYlKiPX+ByZr
QhbQRdeLO6KXEij/fqsiASCor/0mxdrS9rnmp1mQS7ZF70pEjoktV++bJne0lzP6cgsRNy8UQTb4
HE298EC4BVIMgZNyT7Tu8WPpmdQLuCnZHuNAM04SMj/52DeBJf+b+I/rdjS2dbYphfewfqsfpRzu
wvQN5uQ59FgDIv0Wf6zuozuqQPrtrNhKfm31vTRSzCXWlt+s8H2OEYVUNl8CvZpEo71qTgolxk3c
0TnrMOTjRhyfZu+Jk1Vou/mntdJR1a/qXOxnnaFN9SberYw11I3wqrPsUPyqivRZSeze5mB5M0QG
21WtrFA59kvp9Hp9NP5f3klsqEiAWqbJjklpqqqHSv4Bmyv61WjkDwEAYiNow5PDrgq7a2HtKUMm
yLNWZKBEpNVE3WurNLtuibdyWdn6UAdtHf6Jaf1ljea3ICd+A7W8yfTEVrtAzzKvmFTXMF1ZHyks
mzLyVKbZC0ImBKQbU3Kq+EeOv2XUCPI+NH1GcFJ0W2Ur1fsnDBc7ov4HZV/8WIISJApu1ezsVefm
NjSROyx/w6g4KFA6CheYc6DyJ4uKK63K4M99E9v4nnmj5raSt5peCdWiDcnfrO9kqJPZHD5L1WUY
bzpbNadj1mBe3I/7pecQF2BiMus1gNRycqperO4z0kQvnfBDazIvMrIrEICXDc/4LvllHJ+DPUDt
TJB23T77ZBFffErQ3M5u1HC91usRTC1cx0/JvCVKeq3Cbcqv1jThRRVumHK2GWUCh/hLHB+pm9Pi
rRY91kH7i6bfCaV1BAKwocHHgsJwJHU/IV1USAaISA+wuWqfTS/McP9EHxaA7/4yRUE57haQWMgq
qAQlulol/AU8z1aT9qsO5C67dcYtuO6qBZhou66wcUeqcDLYpu6p863EqLrdhLpbsaAZkmLij2K3
rZZT9WOgucqM8QK4DEoxjhdh2Akva38gzoIdytH41MyIp+vksl8YgVVHaBt+daxSqrN8m5VtkWF6
tyXkbpMRC8+tNw4eA7favqrWC2oXfJiREwjyTebVp0/mO5pUZ472KV2GSIOAX4uJBxmEUYSRFOnZ
I78Q8Lr7zo3PYQoMebvgVERc1/wzogksIPDOI3e5OtCtFW4GTRzOGHUrcdCN5yK9W/pxmU4ZLCtA
r7ZTe/R2gLvNM757brx8SED7P7DGgT250eTRokgYG76Ny7mRbv2f9ZMn+mZIXD38V88AWElym/Xh
U6IyLPzmIX6v6keOEsya9uN/ub9T4kGKKr0jsN7Vj7Z5aEaJVuIzo3ukjcw98Dtl3liBRVJVeM4z
Py9v1nhoR1fIzyLc8pDtCS42FfN9+WhAPX9FZm1wT7/+qcJfzbQzi6EfrXIm2jx3UTuts6PxvGcb
y1ndXlQaV7u8JxNpSVLhxsln3RzFb5NfM2TuXPyE1X3AClXNLoyAkJCwR6p6XKvU6VXqJxuDnbSL
qm6vtnCAOBJBMRbidh2ZJECOgfo8znJP73TU83u2QqcjZxkQB+Sdp/J483esb2Z12Tf0cbLuWP1h
lc55Y88Tbsk+Rhueug+NZ3a36i7N5yzC89uq8rs85RQoaiyX6UNBttLQbDznm0ymsUBFktsViB8t
A0ofi0Xf9LN7lRhNartXgnl1lRfrMrb35j21bN4HQFDACimC3BL+8vILV7K68KzPkkZT+miBWaI0
EEvLWcpNhEK2cBRjU8eiI1+SEjrcefZun8vihWHAJpBofjcEiZ9Bz1mxhik6W5SDSuKhT77a7+qB
icYiNEPeN8M3K7kHA7NsdfUEaMz1OxxRS5Sv06fwdILpDwIqjbYmULP3Ei4NcTszKlUrDnnHSEEV
+6wzsApy7YbDcY1O2fLZJB9R7FrilwhFl6jvemb52mEW3VmHe9znIPAW9A+JF2Kiv1mS+D0Uwj5q
qDQhDol3E2xfqD/0lGvWiYeHhHv4+MBrPs4cZo0SlaF5WDQsrnS+HIT66u8c7opU8EX46zjcihMP
KL0NY+NZReY3BhwOxN16rtHSRRCgCLHHQx1yT0SOztGuq39pfEpApqPIbhGRRG1gtoW9kM7GwBC3
35rwqhQT4qAJTT7rnpyQyKB5R/pYxl66lvQQ4No6VarRXSOb3EVDj5NHAA9Kdu7zaVNLxnGA0ccY
WbAV+TpENyIm4bojC4HUhn57NFrG++wlrnEEGHOtRQMFYiLXQaYTbmMyhRe5FzMrwjyDmPTvZv0w
JZ/3kmEcSFGYjm31yC3eiQTAhe7UjKuTZMp2aV6Fznk+6vGq9ueCvzDKH/xpRoqM0bzm6k9YYzP9
norI8yUGcPlVID8+1rx57bE5YtilTw5RhXNVFIH0JwPaW7EHMtIsK3LIUFadUn8XyFu39jVX4fqo
rO8uip6/Zc/7n6KK0SPGhKNq0Hcntqy+THOM8qv4pGSbEnCioW9GJNqFkX11OhBqPuNp8w4OwpoO
AjKIgQ+xO5TxXwcPvzDtjn+r2jn/CVXOq3YaoNYjZrSGO1E0zY+KlihpP8Y82ykmmqw43cn84JFp
7InF3BezdBvwJJh2pfoaZhcVLWMU3sVu6pzVks5DP4ZuKz+7zeozzlO/2AvzpyWBXyN0swc+ynBP
rBdZHr0533UrPFV4LSMQJeXaR7tKhjl8kYRAM93VCh19/G0rN4Zd0Y2tWth0u1q5TYS3RB7ptP/p
1bcKxJT0W02FbtmkLYmTJch7hpVq8dJP/Skt5JccX48N8WVxsdOwUSz+qS1yiX4RYZ2Jsy/Xx9RR
SGPrhv8zZ25uv/U5eRMsuPZ61bxSGuGfUD4qbbVtBk54P2jca8a/oQcpoQJLk2AGQ2Y+wnjZkdP3
Gg27WX4zkBVXrBAkzbsmRNcOULtlwEgMYTwmsPvAaaZolwnEbkbT4mmKGHu1rL0YepTcFBWBUBPR
05drtVWt6FYZpN6oCEerf3KUubKmbIUGNWOxvq/iEwLiyolEUtflUx7D5CKEUsOnMpC5UbXa98Ii
Sk8wx506jewC4Ku2UUs5GKw4tJvUyOxBbEY/7tXvqDUiDyYU1cISH80QAYmqjGSHSnT35TkUvD4P
VMliv81h72BSprtAfQ+1yzK+Mn626d4y2Z1oEqdEkVR+a7rqGCQIrButZZzKcKE32YSx2+gvEV4U
0n0YQlmVsZTpSrYRJJyEsCGT2DGbe4WYwKZ6yU1h30jCZJuC4mr4csgcVMsx+9ugJY5UBovy0Ez4
L9nPe94G+dHOjPgFaoq6hCuBszSfBB32vZViGxgZrXVzauP6XdelW0TdjHrZRcyu7lJJO48YbwIT
LHSxJhAWme60wUGiwxUon2qMR2Ucj9u2Kw7jNKiwWiFsF868sek3jciXycKcbZhFaIdCp27aRpXc
OOJ5GxY0ySCniwPBc+zK9lLIlm1yiwhzfVK6Lysl5ByjkWYcKqKPNGe20KFqSv2jCQejKrZJNLAb
NyTg+4Uvhmdt9FLiQyzWshQiqRfhrJg4weIUUJ5ShcbZpos0pID0BoVqMUdH9pQSus6leFv0ndB6
srWrND+ab6O5V4enEGrDaevr/sprHXk9SRfQWeoKVp8K4JEKGjAJaZbkprMC7i8ZbyzJU+ZLTJqS
9aub2x34CtNo1dtF+1oTNxEx3ZyhtwVjr8YvuuZ2WE10jpWAM0H0JlSWgckiXwMmAIsFKVZaTdMd
2GhQXOQPXkVY17AYjhLxcett1JjbYYm9AQXCIDNYNvd4cpthCJpc2TZqr8K90TKlaA4RPXP/3puX
Cjh1MP8Z3Ns0v/34yHsLwxrls25/AM7Ctjz1UXKSqiCXp8Nq/aomYHfBhNLKu0XrvEXnOdTC1oy/
FZW0E8Fh/Qy3qF0udbVtleJDtHwiH522Rv5iteGjLRuSZ9IQEQlqvFlSHaHSH4khrXQ+BAN2w3sv
iYGcxrclzOywMUm7U20tTFBCVAI63LFb/K41sPucq8H6GdtadAdxMR1BihJX0sJfqUKPyqFWho5A
ybpHNpyKBBUUmlLxP6AP4ppKvhYiks6OKC0jsvZIsBUHBpDT0Q2Fl6VpMDTWPp5nmDxSY1AxTRDy
1RyBjdXabMdd5QG1VZWK5GwEvjHHMt2ncwMuFV8altoa4JEhK48CZJwySsGKEnEeqs9JsrzEzM7I
c09Zkl7D54KiAu400N6v7K0UqG50XRddcSgHT6+fCrHTrO1FNTVfVqSd1aRbXvkU7aJzt6cYf/kw
3urjZjWLwELqr9FQqUwnKbtJFSoF5dZz5BvopbBoadl60dXHx7h+qU0gM3cqyMlalDYx7Qk7eoIT
6S+dfJoNi16ndki2DmVtI/f8iH9djfVfqB8yFAgtjXJp0KXrj0xomGAE3ZmL97LO3iRz0c8LNDdY
Qs5o/lRvS5ni5OPZqC96fBdaUOqdWFbPA1cm+E4W+net86IpH2havCFjHU1EQRwrzV+NlD+zR/Mj
iSJfSSArGlC4TFQte+nNLXk7RBb9dXjCdDM9jnVDwtGO57H8ycLveATu5Aibyy8ig4kOu0jZx+9B
KRZRclvdWwevYztCvIyqb4TXUDopYR9fMjY3FVSIN21ef5J6nHZpdzdzv8/1X61IyCcZfQ25GFl+
Hkr5SjnrE4b7Yw6x4vS1nfWviS7bOv6wxmTnqHEzpQ/6p/IOo2i0IbOF5td0kz4HYrhUzXGJETyh
XjXlApa/cPS4DfQYJbaLvZ2xEIHA27WZMJd6NrUl/IQIsycEVi6wPPlB8UV2goSrRQUiMnXXXwnO
foXE9aq6bTmd1mmbhHvZPHdaakdcMdl4H9sXSCeo5amASPWsEuQN0anFWq4tSJo3ipQ1GJp4zL5G
IT5ndONqu5+Fr2GyPC7ta6I2njC9qYqK9erEboLilJmgXTV6vSJHzjB23LT5NdJNLejbFQ8Q2n+3
Cgd4U+nKnz/KsY2IiQaZQ1tl/SFhEiuK9RhJpBKCUyiAQP2YQqsuZzPXnyomyS/EIK8e64Ljx6za
7SrbkvTZh9XOmnM+B1uw2cMw0E7xG7snHAgPKf0VAwJYudsYYPI9uxqVkicOYPi66KycgnTk684i
v1penaKOIUgILSzMaEJXwNibCr+FqaMgRd2I0D5J/TjyavxhKgDsLAnGejGZ77aNOV5mcWG7ZeyS
GlNVCO0yh7hWe8bPBkMUvVvAHBRvHP/ixjBfUAY0mzEuh8sQg+hz7c/wWlEsLY4osudhAVSlB3FI
G3us1buBDIUFj0rXLnWp+Al7LruWrWQWV4QyMAtyEAUa72ExObArIspZDmPn6ej0Udf4/i7re7aO
AuKNQOrFkgIIOtImvS9Hx5kIpNpQzU0jp+dScHMEIkOFwZyiMC4aAsyCaLL1mLeBPApIWmcwQBqx
6yBEt2jMnWVWzEM/L49ZADdUNLF1TBn1cGVYL41E5pg1v4C4Zu17+5yUOzn6qyzs2RPpotCIqvWU
2ZVlXOQOVjk/y+ErKvXczdKvRvGy+X1oKZp1cwvNq4KBNXrCQcSC37zP2b+Q4att3uPpU+Jyi83X
Xn+fNVBd6U0ENEyfiqD3VIUsVvh7HF6bkzWxOxDGTXMwFkimUMulwEhi+RGyrVpAnEYrnFwVho5F
cyWOnvIc7gaI83BtLJBUYzu1mfro18ad5IaF5vB1TsZACQ2nyGbpVTR/wkGwKQtakyR3JFIEGugI
MlqlNlAET8J3K0ZsoKSPrit+ozUGJXuv127bpOFdAF4Qh9dkBpKNdQQ3nZZnQWzMMscHVW8lOgWv
34Z7yNQMiUWA6KDqQS7+W2LS+UwFXbHyr0jMI+DFsJoidDK9CWs5SN+4x7WKC9Pwy/JPKXUIxh5L
olka9uIcS5gF/6umd31gTwhMnk1T6l3md0sR6KB40fCocEkf4lc2sZC7o0IcedxcD9PbMCENVcWS
aSV1NBAVeYUdMtQk6GmjQdDBpqbnp0lbr2yu0LI5k7xlfnaG+BKV1ldRFzTQ4Jf6UghoC57mDoge
/aJo771OewfglurjEUPiVPDQjUf97BssRKFgViFETKdtmXba9ClTJ1tiEwvQGxDahYLqRdORf9ep
Fn4A/HKBNb+6XH+PfLPoOKQY6Shme9kFI2NgEuFFGE4meS52x3zhLM07vo6oWZTILiZQTtySB9a6
pIF7kmGuqLRrwT+lbHX7sd8OIiKQ1dwTD7phrXiWELW0pp33iZ+ECznGwDPC+xLxjTXSsTYOQJDH
dgT4NvWLFFUB8ukimtqPmRzZcqjYH0KthsOz0fPvJewHw/Ky+qqBiq/lYGlYG9Z/UwiQV83Wx5C1
UM8xU7fAhnOhq+Ayau2xnDDjcXpC1t5su9wyg9VqgF9j9VCmoH30QqITVVZzVAaUZqbUIjYWd6FM
M5x2/+PsPJYjV5I1/SrXeo8eaATGbvciE6mZgrpYGxjJYkFrjaefD9U9c1l5KpljbXY2hyxCBMIj
PNx/4YShwanOYxZWckteChOlMsCm+zbdQt29NTuTApJlHCRL3FtRMVfcQzaUNyYZvSb8ZSUoFos5
y9gusslXaIB51XMRAU7p+nWma0fc9GjdPdKHHOBYrLruQy2sXRLaC13whel/cb8Hqrtl0q29ttgE
PJZSgeFvHzOlWxrhdxb+9ZAlu8C21m614nDsN3vj0QWzk+d4e4NaqTJl7lLbHa12Dgx767svbsnq
yEQBXOMH403uGcua7rbe95RixWOORFzWYedinkyg3tCtaT3L82L80EFq1W6zKdLvNiZGyD9MmVMH
Ni79YTfPkn7fWD/AgfnBqyfTSAHH1jiB9Nqh062bNq9KRaPEJjcanC5vIZGFoMfpuVHij/STFr64
3Yn0NKupYeVEMaALyVrKtXSvZuXa9rVliXz8fJh6MVrvbTilrzQBAn7I1q303BXRykTJ1g52av+U
Q0ZSWwzRdHkugmpqc5hKXM7jVqIYOQV9x8IeItjSvNtG56911d1EhvXdxxi2LeJVb+nYikN4SyHe
JADy1MgEZQYwwVR2AXmQDnnTrbx91d53XbDKB6h/Zr7VoBBAClwgqDjx4BudkZJamp3Arix9xhm5
hT6fUS3jmOQZ/TYC7WFQpUv8+9J8k4J72XTgFwFfexnUNzV/t+jLKwWqrs1Llo5wQMPufegzuPV5
+qJk4SkPELGttPqk9NajP8roFyTjPLeHnRTvchuJuQpbOLFRqIqFnCqncfB8HtOCgljynSC0yJ7/
A1AS+/GO2jGxxeqZWdHKy4CfR7Qy901+8t17DjN+RlN4l3gTbXJZNOGiNsJ3g8Jpdz9Ij+T7QeGe
WoPWVY8AgOx1gK3dmvMGJXnO/9s6AgdudN2tDCR1BGlrD+265nAiRBDPVJEe1GJwRiPZDr6h3mE0
BSZWq+FMBnW/EA0IXEXxWLtjZZUbw7sqrLdUfbXi0yiaeVxKAFzUCkhWYnsHYfSvINizyF60LiBy
t5epKmdTdpS5yaNSUs3nCOx4Yd0wL9KpEz6pO5DZ9PnAWRfZDS2llTVwJs49ay2LpVLiThiALk0P
GM0sa7WcW0Qz2viIF+6ihOZyLdxtH2n3eugvI0NzPLuHiLHKw5UigSwF2t7ojlqu0vAgCfcOMkQd
vHeddesN3wzvB1RfWvmcQk1DclT/TjFuQ0k7VdTZSys/SL08N3WxzEzZvLP6CCSUb2lLDnEIOCXd
Eiri96CDddWh0JaIUH+13Ai12bbARTPu/pWuSzGgUiXieCIKicZZARW4afhORr8cfTBHECb79FmI
V5B/o/ae0yzQgDy0Ti+Rw7Cg5E/CHB84M21Mdp1UoTdie/KhhQQl1W/9GB2seDcUdDq8zAnSGGqF
BWhoWEf9sPKFd5DAGhR9uDfCfKt6BhyZ3lg2uao68H8WsVFQdZK3hUvVIMj9pzKSF8gEMwTwTgIQ
w1m1rJPu4FXu3KO9ko0DuPwxdDRhOXHWgaGrCuU1H23Tp7SCxKv0XFnlvLFZUdc4OFC43qiA2zrc
AEzYak7sUaQ9at0LC2+jPItho7t8tDk0S5L9u9FHvgXU+h0Jdu7dMz90+xY8t6g2NkdmVzzkqUk3
5n40l312U5NJKAVFA71edcK9J75SGTk96SMDJK/10bzUG6IkzgEm2jlQqTCXHEUT9TzwKgZYSZNt
XHVo0VHkDUOn5OTuBU5Bv6bouq2Vm3e4VuVOZWS3VXU/+CtNc/RA2+VUiBXtsS4yUmiPg8Aii11t
VhRQ0rKlTNdVE/08ntSXOK1o6THsG4jjz1DaNracrjwlUlejMr735l1HbpaPJ1v6kfTPtMM5ok+M
UExxEOY1xDh3s3BJuzYeDHCbYluAfBDVWvaVt7bKARkn255CjJpuRfvD00bg58G7pcbUwiX2Phtd
sKc6C/Y9IuA4uYk3f+Sw5mrjTqeDP5JLNP0RvgtVlGExsJEPR4nAbmUDKoIyC5r+G5Sh2v4RaD8V
cz1W1SkxjnQyaRMP8I2l4uCXqaPByA+Nch+Pp1KPV5ilLkp6R1pyW6YvVvg0lOyDcM3FLu7AspfA
xbVDiTZVVAqKlFO/YplZUKcCJ55QiPRnDZJWUGjVaO1L6aeGZG4Mb9gsocFMIKUmyOHmiwUMIh9d
uqpe4zM0TwJ/QYt3wGpQhXG7BPysmmLuta2TjQfdTPnHdORcGiIBe6tUUFoEiAolMY3XQ36TqDcq
+Y28qsctmrEU9mcjOkhWD6F1fJoaX94iyzcwdAOqksaGgpGur+r2WDTzhDKXd697iyIlyQadrX8U
k6kUhRERPUqgO8BJgFTybwCTzyLtTXB+ppsAvkpqabyWMHSlQ+MDRcE3NgKMZ3MoVzW+Ed2B4EhH
UzLYXkFWFG4yD6p02Q3dTV7R3NgHza4aXgbdCU1jrka7Oryt+r0JYFQNjrksMTX96CVP9I0lBKP3
buenUkq3pkWXt7RBZUKNlN5IOzYcyyn3QdSmjrSoYt8Za7HNbBs/PYhbHHGzmr52bzzJ+k8jScF1
mdvAGx/D4tVWmgTeClSHolMc2KnOoNbAH6KVFAKQFTtveqPmjWM6Xx68FNVpqH+N7i7SOn+U2+Ym
oB3TWAhHlzup9aCJSQu/9B68cJoVwa1hB9uCkVZdZUnXZa6VzabW9kIeDBRRSWFDr8ImL1rLdXWA
bExy9yC87BtEDQAANASW+JctQnXjRggltwagkmFMnaF9MwyNclFDecDLV+hiUU8tOfl3DUrl1ly1
h40iD4NTdDqSnOlNFsYos/hkYWlbU10xW69fuqLGpKzg2Fv0zWrMKEBEJexOKk9NXz0GZUa0V56M
NZyBxopeq+rJkxTzcdLtkx2T873jtUazsRUKB55NLUG3wW2KHpgoFCgoKdLwXIxHoJ2R8i0qs/lY
oVQAHr6g9/xisbX33n1BE8iAOGGXSzcsX/X6VJqQJQb4YF2ffKQVZOehcslRG5D9SvFk4dVbJg3p
V1e/+5p6UxbKVkxaEHlyytEuMjMRrLP2tqRwTE9tVKKZRxFM0Di2FLZFKDO9YSwL8wfmRugchf3G
7T48KMq2zwHOd2/tljQpFUN+TEtAavDrW06eGLcacPs65ehOp8ecVogmv8SK8Q3pIylrNkkcvmge
fNw0Ge4svATuqZquST1rnZpXe+pigE8KrIZFRayVzZ1ArgfYfuC/D/VGDaSFrC6E1WzorqxyhJ7y
OLn30csibxqBqqEtSIqOMwPovkH/7kXHJHE84NmgQoMBdMNwClA1n5Fnox8A9NeXrFMyjnOtc+dh
tfCr6l2t8xWx5LSVv2s4OWmRNDfoPloxrevCXalUhvz+Xh9IzMx7QdXVqdxhnFtJTIqNOpaUtD+T
acIFS2zLVpp5A2CncO87HTdDUazyKb2g6lbk36H8Nt1SBLDZ8KcyqZHzrlAPCnUJiEhkdKnRM8qs
owyGL+R8oUSIOZvwj92y70kloLzBX/SD2BnTlH18rA5WJ02cyFuqO1n4UBRLiLdw8U8BzdCB09sj
eFH0A2TeuvdUeGMUGZZe8iCahTvcKWiySBvCEkprbi9L6XtXA6wJl40x78vv4L49jHHlu8rd+t3D
oGxadx15ktMHJze8icGe2k6v3sfFcuh+pMnCTl8DuvLm98CgOfVU00UNXnzWiu5JjhcWJlTdXqXA
KaXI06ScZ8eK831y6hMq5kKZQJ7BjWeR2BwjFg27vTUNJ+0PavuU6veiNY+SZ3zP2TtjcSAHduT2
QGuykpvHwt829rNGspxTB49bN1tUtukeRdPN1YqPFsDxaFRIYBxWCqxJusY62gVihxUo+yy29J02
kWqLQiD5SVt8XqJxnigVmWh1sA2gPWPIEjUm1BgT7ViXoLG0bFg3kqATlVVb18pYFppBXbUAsOYF
tCsleS7k9zgcVgVckiHH3rYcRwRw2oB/ZOwGzd0oYbkp82IdS7ClYmmlQAIQKMIkN/7kB9Mv/PGH
L+bCDY9yVtuUmM1trsicPBTQ01Q1NzZN/4qyXt69+BEO8KlKAmPS21BWmm3dtxlZPHDgXWmQEA3Q
8YrkO7pzN77MITqDExz6t62VsvwOK4FGTp+savOoqUdV2whKQnQgZesm5qheDXthKDOjKMqtbvmu
E/rGN3oTCI7Q5i59JKRoLPp88VbR3z1VrEM4XtFIRzsCgU+Xw281QlybmSqcLASy5PAtEaBefVoz
g6qvKN/mOkmtGLelFu0TrboPdCC/UvwoecHOBZthSN7BqAJtJnJIaHW4toW/VkcIESis9dngILXR
0gBMb9H+mWnlUx7CZ+gWmXTjNkhGD4kxzyf6UUSX+LZhqrYsrtrEVDYjFrqiMEF3m5rGe9Z3VLdp
zWczl9Oir/aQBYIqmTWF/E0q3BcppC1MZ8o0UTvwjR8mm3UZLxSA+Xa16YOlGZCu+MNPLwx3qQ2C
HaICGZSRUaQbJmRnumrsZmEBY/OVdOGat74X7GuwOYZMlWLKz2MYuKlpb5USUacH1UJGzgILFFHY
pbNWF04IJx7zbwN2YSU9eWrp2HQG6tgHsHHr8UTAukOjcMaR3m46/ChsYCASLRlEX9oBQpRIbiyq
hiUA0yYAUgQqcKbRD0zidFHpxZ2bpUcz9k/4Jm/6RJzyZh92iCo1zQdAmlBaC+noRYaD5MY3xfV3
bmLK88iHnECWTxvSnlHD2kcuGKewB1D8tRyVMul5/UEM8NxkN/LSMbHsDrrNTJ6/jc8QnmeTZOJt
N4MzeEUycdLi/dNNJpGxT0JbeRS2hqwaIPj0pS895PVd7T5deYFJdfFP1z7TUS90Xx5iTVV2stzl
E0BULfeD6odAEQ26Q8qQFy9N1EGNNUqDjN6n5/rReIK2kj76oA+uPMcFVS9t+vmnd4xqNS1bG3TO
2B8m+dwYPjstwOXogO+Cp6QuiniO0Tg9T1fah9Qb5Cu3ti4NwZkEcllr5mha7Ay9jrAu2l2m58oQ
8voFtTzQ0vcR9pz0bqDXJk28a7VNp2zM5rWvETqomGBSsaptuIqwQYL6WxGri1Cyf7CLVf6a+KUw
lzKa5qyg9qBXt6oxzNWBTM3mpYo7f3hOWYarV61Q1gH4D9mGZB565qvfPbKHQn6CkjkXMMzcvMd6
olmHhrSN9Qp4PcrvY0NGC3Geia3BxU9mpveAI4lVonBWENmvcgutMl0XTblWonqb+hJYJB2TVrLC
HzHnA7XYqvysj2HeaXRxv/6kF9wy9V8///RJOz+pWs8vtJ3fVRJI8Lh2NRQtU+klyGQY5QGVhx+d
ClpEby2OmaYqU2s1kOHR6xiCoaX372UUT8X7ON+YqD6i0ZNW6a7ugOUWkVre9hYZi5q51UNnmyEd
+E6hhmcDzIKKFNAQjEf4pY2o3CsBr12wOtD03+dpm0dxlqTyiLukf3N0kq17ylbB7M15qtZRPZNX
4GXk2bM0hy8IAHi27Wb3jSNmVNzn3uqnN3+HWLWXAXgvrg3zpdA50xr0haRWkuVpN57arhHekgGu
SMU3dPO/lZY6y22Nmqu3oB45dfaA6gKFDcIO2pXGYQNNSloycU3KuW3owbXk0+sCFf+3sHoOOHAk
yLQap8I/2Uq8toCvNx5S8gOtsw5VVtlQD2B3T927nD/Gxq7/aQzTDSxUyMZ1kt6F2pOE9GO+AKLj
HWUfKa4J83BQOwFr67kFdJiaW0i8erMAw3mL//TCuqfUPvqPg7GU0fyI0EDdS2RpjWOR19JWJ062
3kutAHMH4wTjcjHqEMmXaUcdf4Xq4t3EEaX4/LOzAPDAp5xjVyPvtXd09fJT17xqbDZsyMz4JNrF
dLHG/Egjuc8RL5C2oExL0c86lNnamYvAVUpRh1JZ92Q905M2tBuNvZkkuGnX9GNg8VXdxkQMqYkO
k/RYoj30KASDjVN/VDmRzcHeBSOBmdoICKR7M3RA1n6zDJLxAO+SbdP31Zksm0Svd4pLD6KT/hSr
+ikI914G0Mc+JmAqUVkIqXtVi3rYVKoOOPVeqIfG/cChp+6PWl8sjOJtTHfwpGi/P5UQy0zcSnJW
HdShoPoolOfU+4h1QinuSz1okBMX92rensomfVMjy7E5yCnkMUnKwRXxPQQvhl1k2HOOR0G56JE/
4ARNWjoT4Zvq4o/e50ufxjHO17m3TtzXSj6knA6oReS6QJAXPS8ViRawWusoZinVDmzMIy0HDTxx
ylNF3QrILFjDMUScJSfz1XB+054HGA7Q0MLqsRy2TbpTgU2UALgBBhYhXPYgZFMwmp8CJTpXhsOp
d3ND/WmOlDhw/4OYYfWnRt8nyS3SNoq3sU10f4IF+W+Hv3sFuS6C7ue9VGrwTfj+U5SuU3lu549R
fZunqqO03p1EMpu0LTxu/M1SMfcb6DKV5q/6LJqB6M7BdTZJdv91PGsXRP9/mcp9WjYbRQ1DGX21
vdmYaA5Z5JXZMkM6CjD4HItjioyUouT8uwSCxxDZfghQKhiOnhZMNSd6U1XwkTbJfR4PKx3YVUKD
38dRS+CL5IGdKctm3ZWUpGDbdGVOAQKBKivA69m8YsH7Z1VpzZh+/ukVaqlMPSsIWOd+6gvpYELS
yPcAwq+4Ckxr7V9zFu0vou4g3zyFkjVvroLIeIura9nQn9M5zTjLhly7ysy4yuK9oc6yA4cOzn6o
EDSk8j+HB53DhuG4z94V56dLw3SW80gZyoLBwHtEHGueygfpju7QpJma/Yc3OMtselF2qY7mxh70
0QhW72C+qA9g4sdX44pG8oUEWDPO9sOokBShhdzCe+3f0/fop/6zupXuONHUykq813vl2p3UC1/9
bJtLlNBSNZDm++4n7mzsc7QSwS/fqTrS4PNy6380VwSDL+Xb0xN8mr4Nqq4xjlDqjRtR5A4kNlHW
bZBBGWKBX0e5+PMchon2+z1SeUpSYqm/oU0EWwkhwBKBOKCxyNUaXjgTIFYTL16CdtmnYDjy6EYK
3l3U0SV3BE7WO0l7GEEqSx9RQR08iDZeRfOplJYi3foRq6xCdToHA19RdUxax0hsRwO8G0xsgyJd
ubQgOQei8xdV4s6P3xXl3g9bh7rdnD21VPYVcmVaRbE2Cl6a9JABIUfPw47ZMpTvJT6dTb+0pafc
f1ci+bYcaT2GidP6YAQV1KDtkJaB1OCl91Toty2O33VyAPDR5xgx9N/zAOl0PBka2jeDvZVssEZk
3Ddd+t6Pj2pJ28hPDmUPiYaTKJ3akKZZEOfW/OtP8Msy6a/LiP5rAf70mdmLW2EPOYQAtLwgOaL7
K7WvQUWVBKx7Cw3CBC/ic9wfY+VW0o9MwVWB7jAoqs4vZ0Akew3eekTFPHb3XWH9lHTYMUk9Ufle
c+aOTFGSKlCLWYd/C20FeZ2drwE805yoAf5ulnNYAIXFWZg8JNooVUWzf99J2zreS2LbJlvbVADn
PcTgNWKglXF1mw/rIaxOLe2E2KbRmzf1KqbtNzN8/9YI7PfMNeaZ+FG5OxewqAw5LKnv6Sgu8rq/
jfruTXPbtd4Pcw31lT5GbF71Dvr4vU83Wr23xvFKsqxcOFmpZ/uAXFNyMcyKJlK98iUkDGFdf5N0
71H3oCpt3QRFYeQO2isnjj+vp7p6dk4m5egGwDPyrvZy894qo+pIJxLCSJJlNjr7aYpITGw5wOsi
BPKEZZy+nkqXJNjVs31DlkaZpWnQdlJV0sUd3XQZDea91JAYpqACU6v3oEoeDbmmBvqRFPKilSrw
vB1lk4Yqd0bx1JYDcW15uZREnC3LvW67shrZGQpTHb0wgDtz+dV9RdY6pNeA1orQoBiKtaFRnXLA
XuYAwj+M+/w2aF+7R4mzAE3Dt+7A10MVaDXuJDBRRDwAdjIKvE1Q43kzS7Q91lb4SlEUFVt1Zj/X
P6P4BhQ7r/sR4wBP9YYd7bnEK4RU4J3cUQLWMczMD3BLUrWIthVKBVCoMb1bAVWvU5TYZsV3mNOl
PEtOiGEKfRFVt6ihjL4HEHFHzT69Yljwy5XqD2uAerapqINSZCPqUTeowi+1dbSlD3IDdHPmY1ct
zR4EXmP63Nxi2jr3lzaoy5mE2Vm+NPF9MjnXRY47I7NcU8ib/spJ5rAsHfRY5jqloFdtAYtuFc+h
Mx7hTRziFcnuDfLKoHFXdB838apZNzt/IZZwt67E3cUU8mwDM4XnlmbGW2HbPIfjv1JX8i3cVwSm
sRfvHHSaFuaGYZ71M91BHHX+8fLoOdGSPGQHrby4spEqF07L6tkuF4xN1LN8qzjE0eZ0oKvMpyEy
Z8Bz5ygJzIKl/3glBqeX+9OnnELh03JeUgGIoule7l66Tzf4IJyGdxS95+niPyzE/VLC/3QLuwZ5
UqqDdePaoNKL6CBU4H9pH6lXvtyFo/wv251PN6jlthB91Fk3ijRxLRusdYowQ5BdWtpxcdVj5sLq
8OtzfbpNqtkl+u4jRQzaq3nXOPrwyPYDzsFadiY2CdVOkFbb17KdCwvzr2Xz0/2arGsLNwZl3zZo
1iOFKRXbhEovKnaotXROrmJxkl6ZCBeyN2X6+aebabRy9TimRUdtaDXKrxrEcvPa0F1I25SzddXT
zXyIdA13Hs+6bQs4gKgxfj2BL5WWfqXYnx7cshKRmX5DCbTMkEiKSlr4kW+b9RzCBrravTkaC9mC
n5sD5zkqPa3lwEDVCrcAf5EYPskjBrKoamuIFDRFTeUis71ZP8oNgGQVFZIB9CXmOGixy1KwMytV
3sTCl3cNEhVOX8OXaaGOo26VihddRRQSa18XVFsw2taNSBQERV0Xza1Ytn80qNrO47yHKxDrGUIJ
aN99PRIX8gbcfH7/hKnZuUajK8l+uA1BQ2IE8JHkS5UuwgTrnwO9onP99b3+PFs0cbZqWK6fN6nE
rbLQVzYiLZdgdzWnn6CsX9/hUkyfLcY0j8sReCY2GRUKQkiTsyLOEWGYqcaVXezCIUz/NY6fZk5Q
Gia8JG7ha1GwKgEYImbuG4vWAq9nKJa86Hqr2qtt7h4Dv2y2cQIxD13aEEZYPjohy/SVo/+fx1P/
5fn26VH8IaFbb5k9s7AgTQ22AhzYEBRXPteFwZTPMkrJ1MxQ7r3hRir2mECo/VLYCN5ccxf58xYi
nyWQVevqWa/hZxDEJYV2JGyrfavKi/9oIsjnSWIdJHEBlPfGFAjf6LL9vULVVa26t7gNr4XOhaVd
ngbu0/jDkPVHdZS5yUDe34QA3ZOs3YaJToHI3wl7PI7aYM0QandUHQzN1+92YV2UzxbdAkGconDV
HsLeY5O8ZOGVCsY08n/Y1OWz9VZYNIzLgut6yjZKJ+U/gOQKxFB/YY7Of/bs2u9DZgZ1U6TZ9OwS
7XSxDKL0SuhfGpWz0C+Rz7DKhCtP0m51dN/JVwywLoXB2QLZYHmauJLChWMHVeRBcQBDI/T39YBc
iGH5bE0sq87zJJWrG5Y/w6HDVdGyX3197T9/UM0+C2BwRL0XTk9uQ0uVITdNRPr0TuhzcJ5f3+LP
g6PZZ1HsJ643tjHoG12Fm67R6TZRh3jnoP319f+czQBf+H2+BGk3eqj0ZnsTNLsnj+5MsSx1o7co
AGLfJ5iorL12DAAgU5Eq/fquf06lNfsssP0YbNiop9m+CZq3LNIM6vRasopiFCCyqIGWgezv17e6
YNCp2WfRbDZNBjloDPdQhaKD/DgmsKfn0m3/qM2uFXEvfaUpZj4tVHkQiByj1HBfaxlHjrQIkLkt
xFtoAVfNIfhfMwm+NOPOwjvuA1vR3AqlWHD3UIHi4Mnqd9IAb6761vr5leLDn2Nds89ivUikWNeB
pO5bWQSPBR9+59qZu/76k/w5JDX7LOB9L/RsLy/Dve4t2+AhbI9yfiUiL136LNppdteSq8fhXkJG
NLF6JH0XRXllR70QK+Is3DuL/FRpGZXkCSH3FNIXYmwKqofzES3Za+vspbucRbyhhS0I0mnsabq1
q/IHHZkQQwl31qMD8vH1J7gUFeIs7geh1O0Qc5cQGa7SCVtcGxB4mEHWa6StC7uhuLKCXXqfs1iP
gjrCOZk7gT0GvE8dFYKvqBbI0pe4SFx5oQsfXkw//xSBNsa4bpQhPTnYz238EscVCh3vXw/WpWuf
RXedGLbbB0mCusKphZCLdLdfB1eG50JEi7OIhiNWaSrI972+R0e+gQNHAfwkFws9u7ICXghmcRbM
et20bZtyh6Z+QioNCuGVR78wLtZZPAxpLnK/k2BVjD3iv+8VpNL6ygp0YdZYZ1GQSmUXAsmJ9qHq
IJIhI1uB3tzEZXAKRPiueQBfGBvrLAz0OB9SYY3RPkPUTVKPWrz5es5c2BGss1kP9kwvzaCJICIm
TBcKj5ZOUwCEqZGqT1/f48JRSfvVDPg06TWFCo4Ig2jfeSFa42baDkdFShvAwSxHik91cvQmnWc7
CxdA9bqFPabamozlLaqFtFa8truyNl4ayOnnnx7FNly/Sc083lf9UdJvMEG6MskunZ+tswCp/CEW
RZzE+xydCZu+AdQB2PWz5t39VkGyxbnsGvzk0kucRUo+Ko0vkiLeh6DSC+uprq6sIJdmw9mO1yjp
OPqmHe3FKK10NGRKauUBLgDWtT31QkZlnW18TayXUp5yh0bCUqBGnOXkSj/rEjlWLXS+nm8X3uJX
3fnTNx68AEiSQSc8hJ/d6PeRC4AB7EU2XvNtv/ABzLOoj8xsMJXep12kJk9xVQMxll6+fvgLA2Se
RbofapJdjlG8H9/bB+Ut/+l+gy/79bUvPfZZsNda3caQwON9PZgGInHqc6lLV2oQl577bGOr0ZD5
F/ygAX6AZ+STufRvv37sS5eeXufT9+xlcIpF6BFZeF7QtgQRqepI2YyhiScc8shubP+HI3QWxFae
mI1XM0LQc3D0alCU+PodLmyf5lnIpgVmbcjkMWNq4D27dCmf7HSXv17bhy5d/yxy7aYyUuEx5zH9
VB7o0U8u3CWU5Bntzq9f4Ve99a91Ac08i902zwJfnhAmjTFLDtVrfpLu2DC079rcexHrubsAQ/z1
vS7MVONsuEJJNmXhytFeSgGpWQtbk65c+dJbGGcj5XeuOsTTVupLKOBkHk5tlcGpDmU5UJCVDHc7
wJsiTSj8dnDnHKm28oUwq+ZQV5m+yuI627JQuouvX/XClzPORlU3q6zWciXaF/jIgk/75j0aE3hs
Bs/g6ztcSqLPHcIruYO5jpnhPn2H6w3aMBaz+Fl9t27dbxwJvr7LhU927g9uF5klY6kQ7y2fMitV
7Kwsr7zApUufr4m53IF55/lliuyJhaVp6F556gu5oX62JMqJNpTwf4ibkWmWSjD7tTbvUYrsCufr
gbl0i7OVMZMt5CHGNtq3qHnBk0fSw6Sif+0cduny06B9Wh2TJh3w0yXvSBLaY7shWHX+laLLhYVX
P1sNE1mrsZTk0t0tkt0Y6pRO/5rcfz0slxIm/SzG+yIwJNEBtcGzsX9oT2BeJjfoY/29Orbfq7cr
t5ni6A+rln4W73ERIH8R8RL4u+EdM0zeETNkzJRVQDMM02btyiy9EMj6WSD3gWu7AbjVPdgDNLiM
GrHBVefOgvf82gZ+KZLPqQ+TebWO2h3ZgY+9LYYrMH5Y6hdWuQRujca/uNY+vBBz2vSWn6ZV0SQV
tssMW4EZoSutGxb9r7/IhQn7qxX36cqhrPSjW1DwbyWk3LBVll4yhLK+vvilxz6LZ62TmtGGAX1T
5xhLsAO6yt2vK/+v9/5/ex/Z6V9Tpvrnf/P/7xmyaoHn12f/+8+HLOG//57+5v/9m9//4p/74L3M
quxnff6vfvsjLvzvGzuv9etv/wN7NqiH2+ajHO4+qiauf92AR5z+5f/vL//r49dVHob84x9/e8+a
FHra3YcXZOnf/v2rzY9//A0+8qfRna7/718eXhP+7gGDMximQVW//vXPPl6r+h9/M82/m8I2VWHK
imzp6tSl7z6m3xjq33VDthTLVk34Mr+qaGlW1v4//qarf7ds2zQt0KRUjPXpKaqsmX6lGX9XVFsW
tmYYugko6G//9+1/+0D/88H+C3DtKQvSuuJhfot8rq5ZQtNtTdGRJaPueDaVW9fT0thA70LNy2rZ
6ShU+oqtTNLzxqor/OZKg+D3ufev+wlD5s1MBX2L89OBalZ2aqNyukiighoSBmOjIyTPvQZYOFsF
/n0joQhb1hCftM4bQGpYiEwSqqA13CPSFBZNFa8KPcDQzkNpkZqZBKrbRPUwQ57IdJVtHNlaDvmA
ntuVgPs9mnkWXTFpZzO8ujAY6qlA8imqdT0Qqm5gtYl9cbQWheI9mKHAZ3IYWdg/Tb9/f+DPH3T6
YP+zlP+6l+BDWhBrLchR50WXHrmLArEze9H0vcRyXsin2kAQt27t5FmpS3+X+mNwktT22sH4rITx
r1szY2XeUEO1Sz/bzEPZjwzFbG0005TuBvaof8seWe7NLmMvQTOXhpBQTOTe3bY6+ozzKobC+VD1
BjBNOTdddOKz5PHrAVHUP4wI/r0QpjRNkdVziISSp2Er6Ya9MLIiX4rIt9apNsAeHVQkSJB4gXeE
qZFWIpYhoe6NVoKU7jDLMp1Bd/FS+vp5/hJxuiJQQtAZJ2EzF84ShxQv2M6oJ/7+OJDGhlFhgoEN
S/C8XdJ1m8zzxvjKPf8SddM9iXWMtwh4+byyWifJYKojDlVZj9FwHAMoMFOUrL5+s79MPVNosjUt
dbKlWszB36c5YsKVkAKcuC0/L7VDo7S1j5xZ1KTQYKXkvZeSyN60amrl6yxK/g9159EcOZKt2V+E
HsABdwe2oRnUqig2MGYmEw6tHPLXvxPZr22m+wmzXs6mFlWZRUYEwsW93z0Hkeb//vM5M//LR82i
EkFs4PGLAl/7/xq1yRzmxjs0oodmdpWPXy+H3b3xtXAFvoZ++BpF6H7OK0mHFpvHa5C7XncTLVGL
QKJv6i8ik8V3kVwmbApTSuRGbjqsB4xcHvymtAc5FCufU3aZOkbcV0IV91MGAwOyZ7C8FEnptq9L
aNWjAHuPxTNIxO+gimZ77/Tl4DIUS5zjNWN2vUGkN7cUicNqWCSsiKXjiqNtwZiSY/K+A8YhQkaa
25ESWdB5otmC445uUsqRdu8MORw6JVeAXcIij8jyNOUtXqDyt0qiS6qE60/HWvQG2ppTt1DH+1Yq
dd9SMv3Lr3UK5m++TOrOfdlGP0oYirBwcdwg79x2jaOJp5oKIV7t5gy49D2AxF3jCTiSzO95wW8u
ocHyPHZgJ06r2xf9g2m99Xe5NKKG7VGan62bzM7BNzJwcYQVtFbDKSVfjcnOehu+lbR4psWKzynQ
nD6r2KyfqbC9w2TSgI+LhYR0eTc19iMPosiyapRcoebZzT6m1ZmDXR24F5qv0D7RLe8ysCwgP4ZI
z7iubqamTSxKLxbDTdn6aXTtpn5n0aNEGaE/JwLkkq0CzM/quH2w68GslkcVj4FzaqRwoIaLYbm1
egqw//Wo3RvTMM/G2ItkUDxuilOhfcUpEAIVCezeQnj3/RZxJCIAUPpL3VMmjGs1/u7qyIANYFlU
Z7eU9axJxhSAinTe+R/CR2/Eq1aTeTDSrZGSFl2Jp8iLMzJqZjTujzXqIi6pU1dXz0uTxt611L0X
3dZaRKk+8vHMGQhAxmPfBt69+ZhIWzC/6U59CC+1Zm3AI5+2VFfWCfuAB+qNRYg+jh/IZk+xbgxY
JUs7bds55qmzgeVCEGaaSaNaTvSThjyIkSk6aX7OixlKDuzMC3OA3R4XhhMxjzL3IyEPHYqGF74u
EdDDiBGifd031hxXWSCx7PoC42k/+6h+QWvDSOmCLH3x9GU2alnqaTdEgcx3rfQT0KNppMDnhio7
xu2MiQb8tmXUj1GFDtPQnBc7zxbtHaAuGnlpZYYrllKH1xJELTCUtggsmKe1+Er9Xi1HrNJddlhn
MGuMFRjiZ8LLUEormJAb5drlO+MfX3nsM2/LEcET7zyuyt4spqq8a4v8sCYvHyGtWCe9FlhNi378
TP1K8ICPekp+zFWCUV1mc4xB2wMVdhzRxn9E2suLPaeg2TlG82oyykKNwqkYND3z2UmN5WH1J3cm
egxt5LKOYXpg3jpGGeb7684tJ5pus05mcWIWFXCfLJBE5rpCa5wNtlHQ7y946arVSIp6BigI/A5M
Su+LmHd2W+XAmiB1ADxXY4jloC0m1FjgNVBlFakbvq9Jmt4VYmC6omlSxDgF3KJxB342ZmAAMOOv
Ig7E1ZTS22H7CrybejXdp8ly3z8Wa4j0RfrW+e3UY8Lwb7fgZ2mTLLKb3ukSAFyJxxzllPnjTZFz
PmC8RLfuaW2Ryu7SMpEqoy2eSEa8lxQe2ZYPDRqlkG3+XKnE+epLFd4DekWG4qweWOO8rgVo8TTK
7K6rg/Sv0FsRhscivCxkcd7UzwV4KMLEJo6BjK2hhU7oedmCu6OwzDRAtX5ZEUbIG7H6F6WEdcZ4
B8eFSZ4mbZgR9OOmKQ492cX5GFZjNNyMgQzno4PZd9hEOayEfV8VxVs1FmLZlUs3cvNIJn0sFt/5
ZlmOwKTHiUPg0Qj/V5RzPN5yVKbw4aUWU2ni+iPK0qgFEFcFfrVnGfbsdVpB6Tx18woRn7xF71+t
ujT1maGBTtLvEiw3G72aID9Ojuw0s6kVqhQxCEdgd2qqFcFH7Zsbv8HFDeWmap5Wn5HlCy9BP3Yq
YvylArM13Ki+VbdNOIUwFIKYaHnHP55BSgz4gEDTWwidVfbbkQ3judAMUaPoRobX3O678NZNA706
8KnazgOaMBa2uZ4xXaOKS+cR2kwDya+0DUHGflwAsborGf6hGKBipax+xL6LGFJmFkKVHKcm9XHE
MAe5yVTFS8zjLLqqVhdKiiUddVNz3gCi0NepixnX9Mu91k3jXi9xK9M36xRdfdMGpCDu6jU3sAmL
yOl2EzGYFXYAgvpK3DPvNF206KyTDL+kXpnjhvenCJNXZ7MRjYpv4MvZMuhATMQzw+G8m0mmQ2ZZ
7eC9s1PYERNCpNU1Nb2GYErhFnY+d1NqhndfCsmIfT76lorKLMJjnnvlFeDRDjnL1Nrl56J7Xd17
KmEGwTYOUw6BbuuJqcihcoGheU063DdZ4ca7icf2rWvY97bt5FdQ/3Va4MyZs+m569ZkebVGVvPt
mLex81CJtH/QUJyYTm09ZjHr0pG3ThcXCIOpVGNLNmWaPEeOkwCDXsv2pqsVhm4xdwwMrWNTZGeG
gpL+ZyymFr9yMZv+vWsYIIHVGFTTg2qD/iHW6O4/Bi+N39LAKbJTASm238X0MCVzW4rBWd/wlX+r
wWEAqsndJD2E4OI4GqbqyXoz7/M8AEA+uLmXQAnD/Xe/dBHWlX5tEpavJkrobbQWCrPXLcW7aWLc
MdLrWVPiOIa+KNFigALnTMTQsgpjzNGrSz63HiNIZotuop9Bmo2vcz5Wat87UfjAN1/8gLViEBg5
vcHIrJZfjB2vj1GToapyYr97zlpDbmNN1/Yui5VurpM5m4vvYKyTJxupNcH8UTB+Pg0XeYI7siHR
mzfOD5AVnPmGXBecQnjl3sdUWUXwOy1t99xL495mKmTkyToBPQ+vE50F0GUh5RlRYBgt/DzmQOGa
8jF1xwtMQWru5ibRby48eAc0Y4jBTvu5RDUeRJLxmNDt2iu5sLfvx0VDrcjKCIBll7IWEHHvCGQT
g8D9oRMXky5+GifcjSx1E1pTlhlM44iDcd3EaXHKM5jFu4RKBK47QX6Ctd43fxV5xadLiGl6cQYf
XRpzavlvL0w8REZLCUBhDNf3bFDQiCVbHtgBawid8QnxCyVu5r6qVHdfdb34sACs8N7BPaMI1mY1
P7iqNfY2WTmdjVicJt09RrKGRzVWcY7grZ2VfeN56MNfeUAU88N1WzFccXYE1bHv4jHhoJpBdcp2
ZR9k8krNcTQhEtCRXE5pIU39xdGovqsymn2MLPqwK8ug8KNneHLKXPvYLTzYA0vkMmxdVnF8XENi
uCxohZAd2XbO2RF7ZJW431I0YQE5Sse81baAqCxpntyYYZw+nTVPGaefhuHVSdupvIs4rgJsFR2U
/NJHt2eWGaxw5yz5K67U2QcT4eNA8ZegCLeS82u9V5QwzF57hWJkbrHoUlwPvpaKgbcfJFzhlj9e
NsxPOsEM17np4m9X0g5EstlHNwtvYATzb3aHTSc1iCG3isvTIvMsPwK1gWs3lKWP3ieVerd2gf+Z
dL3zwWYTWPCacQEnynAN2eZNOn7qIBsZ25IXhHTYp9FymcqHxFUmM7uJH1QGcEChO3vQaunNrqoz
EIhtiMstaR3ClUl9QSVH8CEeK0vC67gUWR9Aj11GjD9xwa6co+L0AAJENtk1bqt/ujwnkIUbvuWg
Yi09NREVMxtUsmq1Eexmv2RaRzdBrKN4W3XSRypWrwPnyiYVwJ2aXj/CuM+b0xLZEGKc9uybvyRa
H+rpghSWearV1i95muopHdd9MtTet60revt15WJcqbGYZycBsn8hu2lX92wdJ/ig2ucHp5jv8Z2x
Rv+WIuMVAN9dYANmkfcwyOZCa8tTno81aNTNEDb5hZeaZOZqIenx2+svVrwe4S8/Nmmj9OgHs3iz
kZ4nPDbOgKxkuUgA1jLVN2vtYcjEy1OCTY/8gVv85E3qNrUG9Hppw5kPIA96ASnG7RkFDVkexv0Y
tA13JruOKFQmczG2uQxjzJGASbmSEA3At2oHLwc//Ohpz0kPAmSos0+5GLubBEfyG6UQE+6dWXKJ
LeqEJ6rt0jHYxdSnv/zMuxC9V2gNR1sN48eY5Xh+q2lcf1RzNkY7HlWYq8uSgZloe7GGF/ya8Y+L
dakA+l019CdRibb4VUqVVD/dIpyLKyU7V54MUCDnZDIlEBMnnK4PlYTNfc/6pMat5F+AUbX5+J8j
GP9WNft/LFX/U3n7vvmunm33/W1vv5r/H4raAbWZ//OPsvF/KWq/rj++8/9a0r78pb+XtLX/N+po
Wmmqlu6lCE0p6D9L2vJvESIn6VJpcv3IvTTz/1HSln+T/AsKQxStXc/T/Kd/lLT137zQk1GoQIj5
LkWkf6em/c8tORWFmgOXy4+6VLcp7P1Lhc32yAGMj/CqjFNuKI5tj7PTTsdEL/m+6oV44fI7PPw/
79B/U3e91HD/b9318kMVL5paPqd+LwCX/s/FL+Ijkc4CDZtmKJkEaGFHQReziiWj9nJsugW4mtvc
FwlHi8L0iNpMMXv/Vgnu77+F8BVVPi8Q+JX+9beY5qmtCzc7cba7SgGqxYKxtmQVF/dv+VmK9SVC
lfu/v3RP/QkT//Orh3WgBcXf0PWk96/V9rRbnMWRfX10EMq8DrK/WdCfLE8jc/JQd2J/flR24O4V
q07+SuuGWkvL4rvVHsKmTZ7Ny8/OzlPwicpIvHHCxoCXZquvXmdTZaTX4UA1O0/JqjsZmYniWeZq
EDecHjHRtCBP/aas7saoG9Ij2zmXWWdQDxSt79o+x0Ube+4sdrWQ9XQdp7ndOsvgv1VwS7YSVwlN
gIJKF59dm11VZeQX22yeQmQpCSv3ZSu77AauTWD3FCJ/Rd1Xfef0TkExOAGibHW1onVBSjAl35Fy
YzCePirUCQQcE2zRUaz5QxMND9Fk3vLFIj8rrPOIICS+uKPtMxXB9mqhyHdPjwAWoKrc34VTgiIY
q2e4Geo5CQrnFDcXAK3rXWxI/JBMZ4JEYpUfdbv8uZ7eq3aFVGZQY3tt94NL9btT+MQ1SiWOUeO7
HPsSDqnLRW7ILZ3bvy0Q+jlQ/kZRApJR8BqkX6gfdgnPSQnOsoXQtVWrV303oZI/w7FpYL3Oo/s0
JsFbqbNuj/L3epbNkB0mR0Vqn7Yz633Fqfg0FNxVboehqu8Djad6Kcf26LXO8r22je2vmJMNZthD
o4edNWqS4mGYnT7HF2vFPXBA+bsuJCxMVbQ5FjkVTPeTbyWuArNYPpRFBe+zWYBHmXDI9DnSw6Tv
DfW4aGvzHFVyU1ds193sMVKKlKBsn0S6Tt2z5IOaT0U+Jj+GyOnH27bVPVt8FYmzorTJzHQEDXdv
+aKFWEsWUn/rPIFkIgCqb50Z68NW0lEdrhOcYy/k64cnk2cl1HyHCgRojAEbXw2Ofm+EG3XIZ9LS
8Htmojpqk8Iygnyhn0RulH/SoCyrq3lEanHIIdb+jGY9vBZrhZgwKR3m0yEChx4DsqN0sVEPBQf9
OkMkA5bHU/fBFC4YQ/0g5V4UlmaVuyDIQQHzHE/Ebb2OnXxTcZs4xCK3HQALanr7xdTNU26DRu6E
yqpPzdJ6MQw1hYPMrMm8Y5AazDKKXP5VUVde8zJaIH1whhb237LI8SzRusQr2o7wLbe6oxexHXsH
UkUWGlUdZpvVyd4byPPgj8zNyxQ5VcTdyeFsWZYsKrsiUAkzK1l6QdxR+UBPw4zBcvBpJWDXUG29
Nba4YEzLIhzO0CCx1bqMvfC6GEe+15hfIJVyUwKdVfphvA/dTNg9FX9EKF2oguUjG4zqb6axjl5n
lfvFM76eqMCJKsKXtoonyOLKf46kO3Pdq4a5gFre5rzHJpViN1Vdmn/whQYGnuRCwgrzWxzr6eKY
bNN3JoxOZe5Xt9Bn4KUnGVkqFvmsV89D47TqZy7cBZ1Zucz6zO7od/uAMlt5HblBT1tEc6pNdIWf
dlhWURCZjrwRrbFYflIyb8w1Fheqv2Rbq3VDz1Ogm1hsNxESjtZDVkzTtd9X5knO5SRBeYRYfQIq
3ObAyFr1c6XYtuwql2st72QK15d++PC6ZLKjG5uJ4bmv8hBaE0Vt94qCEM5f3smsuuZL68f4Zqmk
7alork/BbCfYJK3kbmurOarvxFxeoFqRmM6th/llF4il+44ocyPCxjaJ0krK8egEhVx3CwvQT3cM
hvw4pqp5WTpGa381Qqo7mY8t/pDCdsiplD/pvQ70+CVmNDHnLqssVznw1y0CaNwTuS4vfoAJMNjO
K2ikbVFtlj+1X0SPtaf7nmIu8t5tQxcUZr+ev1A1NXazQAHfO0w1IJqilbXROnRepLeKB6dyZ8x4
gUHFEpalAYZPIQEI4QIAHWWRwn03gasf+6jh3kMH/zz2ueyOXQIU/xGdxFzfek0+rbddHNfQ1JvE
pPRdUsRiQvXpvV6mqjg6rcZ4Xy3U0be98rOcRFsWBHd5BzxlIyGSPuSyaO4dWzN9VDcNoXZ6KMDK
kTjkOHRnHpwdHEPeaqcWwGKZwqLRYOXcos71sWabzO0wTtdd8mCXFDg2jj5mcflFPlk3k3tRYB7a
OGlRnGXpGnyUtn8P6hXHQknyu07Yv4Ca2+odO8rM0Fpk22s1dlDl5JjWL1niN+DsGX891EMvPiod
tV/tQPmLS6DXevtV92t3BIkePtkBSvjFffZQ+O6NEF53Bx+6Gd+iTCCDEjSbzAFg9vCaQ0B+oOo9
gF5NrHoYpjjH2G1M6B6noDTVrlW9G2DqXZgqEM6yFFyBB/p1qVyGO/bTy8FnVEJf5zQr40PbLjQC
pgQB9DHI566HgxuvlzHC4pcs2CmQraxldZSsMJA0AoKiVx1Bju7aDavenGekIfxHNN9TmItd7hZO
eNd6y/xEZSntrsOwy81hGgkQH4I8AI1dB7Y+1gvU+W2GZ7u7raFSrzD5ujC+jjgF9lc9EjLOBUFQ
/xpmd7wJM2eZTwPIiHG3eq28ZceeIlT3g/5qcmsaHNVrj+2h8FaUGTaNv4GvueX1kNaYEPFW4KFU
HbZWnI1RMrE8eNN3htAAIrUL8vc0ItobdmLgALtZDAlwNp6kuPQVmdfL1fRdjW25Gfth/Gm1vDeN
51zXQ9jtQVyFn5RhIYR6bzbw95F07NltiA+lYkA+FXHfp8wM4d7DDkl77uTZ3gPu3dJWUBQN3S1X
UbZE16kk8UrTZDdr0Ydf4XCJZXGN/S1MFJ/zyVRXpJiDEwUkqKCWClXdTs3GcSwmwiq330qXoIpB
N7w6UZF/JIQNkKlR3LxumPXVW+2O+Q1ZSO+XNWV7dnyyBk3UslOnGEJFlKWf1Kvd10w2T1MXCvqz
Oe3JMuaMMHnj0xoBD/eG6tA2xU3s+5/1pU5blJdvnNPQkM1tD+A3EqdsgYGYBT29xdQmRyr+57Yf
3dOQJHq3KJfj/miXk3Fteq2tl+0d5ZRbHTnZPoXofleE5T3HoHpnL9avwA2fOptzAugn74jqdxuK
6LalCIDvND9LrzrmJmkOC3qUXVhUp6GkQh7I62DA5TME03voBzil0smiXgfJyLxQugnKPtv7cxfd
0jMaDjRKxhPLw+8hqvMj1aDPHieRTbL45OroL7cto41asv3sjfV9HsMGIMV/5s/E5wXBBeTq/L1O
WJ1JGoljvjC7LelBmf7QR+UjB2SgkI77GAPlodUhT0nZwyJRmJKgOGdnGoFEXy2N+KShhC8X2AP8
Elukteoc1wBl0xI5kceEr7G1c8sniINYedmTWX0GoFshDcvVBEyFCVcSHBMmzQJkkUO0CRerR62t
aR44uM9o68ep3HrCDpz9HPllPTNdi7ZSL4xpqS9s4+aOIvmnXEf54JvCUphx431T6+KMGOxB+Dje
exm/eBKpezwCrOR2t3UX/a4p3HYdglFuQfar8YLqSpbqaEoG9GtZy7PvaLpYE7iSMV+PrSmQlpgP
MShvN2UYrDtxdKxzMaw077YiBoyQK0KXtDbHpst95BL2dp2zK8/MKb0kgwAAuRKxWwwPjFgS4spv
I/dXSF+k9wjLlo45Nd7w0nSKjY7/17knvL3VQXmnFDDTPvTeOLkszqZgzGtflbN6t53+K5uwb814
piQU3yPOsnk/gHpnG0qgCvOYL/aaQVjwqAJPiV+U/lNQlvW1CIPHZdVP9PQx0K1C3ampCn/IiT7J
hD4PL1N7zTM6vKguvyEEc9NUcXVjYH4vU3Zb+QFI/LyhZUm+eENLAG6ozdWVBMy796FbFshDBgYb
MRJOBzfyLqbaHE4Z0JnpHETdMQiCJ0csxzwdq1OPEwcaO4XCZSnNeziNuDV8qJx+ExXvS6XFHYLA
otlD4grujBli5EAdDodSeY/FxdDuxOhEBwwyhHBSsMZeXx2ddfF/xT6KwjLlLEXHIrwZKjqCTuTm
hxjsajGW4MuipjmTwDjXbsYT6sfDY4Nj4zyZ9cWNMIC7pC4+Zo/KuuooATS6Jkc9anugFXsOIAZD
RHHSc5UL/9RQFtxrUhTbeophndeLKb/Wxn1eUHS8DD7b3RRSPIhZ/WHMq5dOe8nTmJGiLfOCQ6/Q
xS52LdogP613Sx7/lYnuumUq4bCUGZ7MupowhSmagRTirPpIhIpvVxbwax+USo62uEBYE6W35dCl
B6r7x4mPZutONfo647t7rYZd7WFByY3TsSnTOF/9yrsn5cRSX9sM9LETH9Mop3M2BCktMw+uiIeR
5OwtdNM3wJbHLx0l9jFLGkSxKZOS7JfxJoC8eh0sWXvALH3NhTPdyWV2XuI1q3JkZpX8ofX8GKU2
+iKrsBoul1C/s7vJNGF7kcdAuB/a4cpT7rnmy8OBHFLzHLnulq6IfNN8zLdgnbGpaVsx4NAMoLF0
iJLVT8qDtzjDEa03LhqZ2JcqK+D+wXQkW3DhyOYBQQdOA+sa50/doBDNlNgE6jakIUfZYjNSObj3
/VGdSpdy7SK5EpQ4Oq6NoRnZzmh5B44PgoYa8oIY4YCx041f0wPJ27RHYKd+DhQ4MS5B0bYB1Ff/
uDbZYUZHDS577KJ9HK3NGQq6OBcVj2sP159AQNWWM8UEn9LzNBKwejZynPsGwjGF9wcog6HfYwuJ
Df3v2SX/8JTaMYmwhZI/CMAVK1aHC4u2U8hFul7QtAe0CEhzk7ayx/kd01xKthMZMgRHa5xyfN5P
hTCXMA849h9hFA8jegCnkEGym2eLvjdwVtWEB9engMhm3iPp8A+ZTSjn//QmL4kegr59tVOF6DYV
qaQsnK38qfB2ct2B2KYrx26gFUcgelMUESOE3JPSetTvtOBE2X3lQ1bJ6jQ3ulf2AoHsQg5IaVel
6C4IQPnzcV2lR3JiVH4ZovAZ6DOsVLZ7ZoHOdPt6P0NAs44uQCFuibPvHMyfTnZGv1Mdaq+oP5O+
AY7WBoIQE62ATVh04YGGFaZlmEDbPkj6bRN3x6gUP9l07TYijvHctQyAo+zzvX2QOqhig3mi3l7i
W47q33UzNgfQKzDjdftKB2O/hvTGJlXfdwxuZy1AowyqJk4O2jDjmkEQr3HvtKwBG/KK/gcZmG7f
zjyaLR1gwhvtcOqIvtMl9EbvQsWbLrcx972UfXnmq9gdEkOzP/VL55bBHe6MA53aemJGEspuuLG1
S6ppkk67i6y6BhCUEulqXb5PZFSRjrGTWGUf06H3eTn93LyFa1aj87Jd4qObxl4TNy13p9lzsvuo
WvIPz4kzXH4qP7SBrtt910LLgfBGPmHnCo/nNSGeUuwcKpaw6pKAisTSGu6/K92IeUPBkbOEFzVk
TUxkjjIVybhrFu2/mZRU1I6IiDkLPtodzTdALEhRuUBPxatL42mTmm6+aftJwVxf7uY+yK/s0H23
KIAzvMtb2Y2HoCQYRKthb+alvfKrHmszcStiS/X6GKxTfKr7Lrmv4s6+OsbdOl3BWaNYzV3ucevY
cFz97RG5yzf9JPqbzo7ejeNAm02JwjheJHc9y9ABpfjtFJbOofP8Xee51bkwRXGMRo62jAJBgEyH
ixgWAK9+cuUk6dkxwZAAtHpu/Vl90aLH0q2Q2PejAtUzJd6xUs5w7lPx1vhRc+Xht6R/vLwqbNFY
6RUc0xVloJu1j/7Us80Pq3/jruNv+jO4Mm1SX1mNrh7Wan8VBMspq7z5sZ4QkaZ81e9N2qqrNI/E
sQExRt6wrtV80r7v3A49/tbdRCHjIZ60JWnIU/FGiSbeE8BtT05ZlVsTuHrnkJSgMajjF86K2RVm
eR564dQP7SieVIAttfDy8rGOhObAE89nTGYeecE6xbWgymbnJKo8pH6abDWuMJJol7SOg0grocJp
9K1CYp9y1l7jswDtfSwC3Bf74GIdukhfb5K8d+BIZ4AksRYNW7fPeH1j1+FuqidLzGP8cKVu/lpz
/orMIoA++k94SE4MlDsQOcuB83AXje0zGdBuMy2Q8KLUwCY0ntdtWA/gedJOPwaGEZ1s8rxDicil
Ue2hi6z9MbjBspko1p6yoeZy4JTrTs7xRPM0aH9lXDEwoCTAyV1pjhYM7x0QK3cz2Lg4ONHK4p8v
wxs39ksgyvw9HrX8yUp5yAfcE4kSMlTpDD+eDGGzj3XTIxa/5Fr5/V+obcx7yQ3/0yqKkluZzH/J
KgfDlg8o7Jy2AK82z+yFxrR7x6J086hEj5PXnWPSJPE2InP11+JWK++uxiBUYJmDyRockcyjTI3h
UVvmBl5tz+UX3pf3S6zd76TnkEy1uJJIxcvxmYzN0+Im3RYG67Jb4KLexvWKusI6l4QPR4lqwvaZ
LMkhDfxin2XBOw0HzBtrqzbdwiHfoyzAOY4dOExxYLb1KG7K3q6neMZxLCpLUmet6quOyP+hJKB5
Pye+2vgh6k8KddFfTD+nd7qT38McVw9+itlPK49jCGftnw1JnkPhO93dWMz4N90eaUCF4IJsUHIS
dEMep9i+U4lCgOWQT+RUJ8PkHFysfi4t/11cdZQeuupJMi55xVAQoTsPqi/x54mcKdeemItPw9e7
Cm37ZBFzgrHR1X5OMdH2eUkCarUfpehmDJGhuaFGGu6KxvhXtOybB3eIcbe1EepQTOn5wSkJni0a
R7hkcnMz5bqhMT90/g8lpHMsOy8xm7r2ocIz5dD/ohS1/sxzqc7k4ti8S7YFbyFW3Jse9ZVSzj1T
EeOVUzhAdihfIYWYrHmhDFAdBJ2G7WoaNArdcFN6ZXlNnZGIaBmcSByGd6mZbjvy2dsQP642znJl
235+yOLUnKolTt7CP3nHrg4Ls2VMH43lzDTBI3mtigNpwXJaLzig5ra/KllH21k8U7autijfXsF5
6YOpeHcmMd8tgzuc8qE9dlVFDyKQj8QkeaKNXBFFUILqbw1mgh+tYNaBDJxH8IVsZp8flI6yA3/d
/aSCQGRz+RPf5BDSnKjx66vWjZ1u60Rls104rWOhoSJ8VnVWJVfyTxAUQ/NuJVtD+bNJfnGwWL4G
GbFnuZcuUyRFiU1M7dFQvo1ZyU0cJpYuetzuQuEWyJqb2pfFPpQBwZNechBe/JqS5J8wKioKJzno
yBB89TRXHNF6W1wlzHML94dI0uoA6VN/L37ZsxfX846iZnVHylq8xCRmz3qIuT1lfpoR+nLkY9yj
3MwrDOMtlbbNPI41RzjOAozHjd1VHvLFlI25ZJaz5blqRMNjs3qPtZztvtcOG3BaY0khKFPwSwY2
ewqcOSx2STpxa7WZPcHtJHMTTbS0Zo8qaeEG9cPsFPWbx/62EVSTL9lreE3pYPz9xcGytx5zRpSY
zQv1l+EAQ7vfTo4fX6cLV7CeeOMbNmx9S0MpOi+FEE9L5cqnS8XokfqOPIusb8/Lnygxto4BS70f
MUwSBY8ju9oLAhYCzyVQ0RPH1Qb3E+0PTJ3zk4jEZ6+q/IOBHfLJ05+sshde3payW7zP9U+Q2aTV
f7B3Zrt1I9mafpVEXzfdJCM43e7NPQ8aLcu6ISwrxXme+fT9UXZVykrbQhZwgD44jUIVsuyUSAaD
K9bwDxwr3BHFSmOMD01XTZ+02DZhsRQYxKVTlX4dzZDZW2fb7A/KUxvAOt23WmypsW061Hko963w
laNWJOU+0mR3jCNsU70hadFbzFQXlPfsxIn06W3TWvnGiTDBAQnE90NLZumnPRjMGCo27eFvQO3U
BLnyBcALYif2UlFGAFjZC6Ab9BI9JtTBwbbx1QtZNPQ783bahC+AcPUFHJ7SDfSWFaXyczs0FDdL
sml6b7ZqN4dBtWW3TkURj4ty0hXtgKYbpoYYe2Hf8QI9Z55m4nrhh2m2arWquBnbetomTgtCFZD/
2q+EFa1NGinnscf7WxQwJBacv0SmQZT6RRkDY+8rq3NNOxdrZ6j0s6W3pP+AaWixv2DhMRcO7nql
YjDA7EUHNxxplZuoVrfHyWvTeLmirppiaP60sxlTD0yWti4qk7dVrJPGRnNvXQdE10t14+TlTaeG
zSIx4SCMwTma7Yc657poGVsCKnWDKbsNK+vBqb5MUMBOTV9ubUgTODuxw91mkAdi45LOdrxvUKw2
ho6RwkQHmDnvxqYfSmcv2veWZy78xDuOEdNn0zeoedsDD7wwgI65JnSoSi/HdaSO+dqc+mbZ5jik
YWG4sHK5cKLs0lAyZhiIoI9NcPaLfN0OE2GyHcS2a/XrATsRYDf4n8HkxFauwp2ljj6nDsK4sclR
ERp4wQBK1OhVbG16/n4aYDtatGtwr/w9/3UK2tyMknc6cDCpwPQNYMD1SjlzWrx+JeBH3VhUgaso
GC5UBQUJGysVXBhxkIvBuvbFOVTbc+dZOMe09bODivlEJYGjYBBdgYtaVl27043olHSG7c5Sm70d
LMtiiLfVqFqXWHwftKTtXE8vwFAlj8K2L4xRp0NpnvFDK1H8t55FBHChne3tYzDhV+monop0+Jr4
Vb8siKQ0SUyMvq1NWuDuU9pgdm2Q/yiJarP5Do5qXkbFC2w/PIQzzYTKHeBQElhg49rg5DsBjm6l
YISR9YUrvDJZp7T9/AkcdEp4Wza+QKOP1nusnOIsukoF3ZeqIoP1mEcvQhL6pe+r6VLPca9L0/oT
67MduwA0p/gknKAIllKW1qEihGzI+DzOFKZP0TCEJ7uv+k98CKisaxmsorpjh05yYL7RmP2AU5Yx
i+RoA59iYvt8yqO4oH6FExzJkakPbVq4LsUL78WKNfUsSWzo+WrYn6d5BJoig56gtd4XpUj11dyf
WDDifmhlK57n+LVs1TT+6jGBqfZxAXODRycPuwwisM8nj8HYQGOxN3HJkT2FXV/qprywkhE3QZjB
wQ3kKWckuWvNFN6SQ/Da11ke+kdmRGG69I1OfW6Jp4v/3aTqENpICWwDmEHJZ13PurVnlE1x/3sk
iv4juQ78i+0Y9BQNOp/M3tS3UoiQ6ZwqVwN/KxonuEpk0lz3WknxpFJODO5gZ6qFH3zHiodtSw+6
BAGA8GPjeJ+zNgcRLjKpYKKcJPhCSMPor0EqFtBTevoYC6ijeHZWKLJGqw5wJbaPTha2IBGG8ijw
Nf+cjZK+Uis60CGInmurgrf/nUL4/4Fp/0sz4A6+eud/g6Zd1E2Vd3/MpXpb/PF//lg1eZU37R+7
GhPPp9fE7e+/6htgDa7xB5sqUjNmShkQJTbON8CaJs0PtuFI0zQMPhY5M6BfAdYMgwIJJJucGbVg
vr4D1qT8INnuTNkRo3zZaf8EsGbas9DCX/gpfg1INW7AUlXVtqX+1piiGNMMje3E/FgZ2hMMEph9
tOKWFdjqUz7hywcy4zkAo0DKZp0nLZ3WWGkcG5Vebqh1J7SW5VMvS+DzSGOjY9LoVCt6eVXX8KLS
0R7w/K6aa28GnlBeGRdqhO95QiNwIaf0WHf4qjKrw5i7Hf0Vg+3x0E7e10QVV1YBAS3Nyvs00GLq
gBm7pPpPuC/jRq949gI3wpt09HfU1p+1TlwVhQy3DLtpumfdLEoyEy5SgfVo9IiQ54PHwG0x2mFE
a9m+rXKr5pNUqKYw7qQhzrw9V6HAOmP0QCf5Ti/9j3qQPuQ+XWarsHd6qnwJNGsn2+S59QADRKo8
Y9631hVR7cimq4XQ609jVSCUVxXafVrGj6Fm39ajxEwNHo6qc/Gh5rhB40ltLWUlsgJfiSw4BG0N
d1HqtuuVFU44kW0sQ23KNmpD164NuLtII2uDgniHris80dS7bc2E1FAJzUUmWKwyS5453FR85tU7
lbwSM7G6puDXsJLz+Z9eRk+WUs/JMs+N73dx4QEMXHpWb7vIrF/WE7Uh2NhkoaZ58ATaAbn1MGu3
squ9h74wvHswcsG6xWL8MunwIe2SQrp+rriFNst5DUk/+6ZRd1S+3DvNVO0c2O/LusQLGoCfsYxC
rm9NavFoGrl23xbsgNDy6TpOSbEuJyblpho+oSJ65VjKXut5aCBL6VLJg+dMCZ6ZqT6DJsCwVWAf
PjKHjufGpm9R2WA17u0g3ivbsEOCg20SLhvHV7d+X1xbcZYt6kIztuNEEtJWkcOulST0A4/PtwAg
sOtODZK5Cwh3cDx17MB9fbzr7EBuOkDxC7qc1S5qxnhPSI/XGd63nxLaegs/YIP5Xo3Sfn9HHB+X
Vt0FLuXUVS09Y+F7htj4qnnmMDTOYSHLr3ibofBqV9HCL+QVGnjFSrW0qziPnigZ7qKS+4ZDNqGx
pQwf0xZ7o6ZhF/ntWC0FySODNh1tPiXEjpDfgpHQZVaJqxgQHOOFnrcoBRmqgyIvDs/erVdGj8pU
3OCjBDkkYg3iAunOlzXPihq+hWZcKSRxgOcZqkBCmdlTl2rfoZOTHLVQyzGuzQpKY74khkr4CWds
dnohJJuDsZE6Du5RztY1oGe4itL7RzoKOydT2dx5dlkKK7ziuD/TjAvorhT3ygC5VengX4nc2OZN
fqMCT9miDf9Q1tMd2NlkMar6ndewT8CwQClO7cal9D8mVSbXoQ/wskCLmMeEWlvU4Nq10K5vQbhb
OJar3i1uP7UbQX6gVWusEqVahZJnr9T25NvJcSq4X2t0bmu9uMw79hPn+7mceCa15+pBQFVe9+qE
5mHTu5YOJiM3oKMVLfpQee0KRhcQV/VuGVHGA29SwiV4Tu/hJf7l0AYXMkusFW0gc4nhAEJP3nSn
IEy+VKkpVrAW66VZBrgNarzjMhmcJZgbA+Rh+Fjr8kpVDNrSNn36LM0kFR8DejXEFSG0BbMTGMQL
USbFMqVvuMwrjUm038V6saCpbAID5u/9vEnQ9rOzReoQPKyyus+06h6gp7pAmL+G8lba7jBmN1ZV
lEhlyvo6nl8ksPg1wDR9pYSp7RJT7yj46GLW9q3XcQqo3MzCyqr7NuCkKLwv0gyeU6OvdnmCg5RF
e2v18rszoceA741d11q3Xjz5uMzjnB1P8ePYJapb5zgT1n7eLeD74qPYZ3Ale7HJgvHOC6NnvcZq
efJUbe90uLprSr7sKTNwzTTCZR4kR1xljyUa7+SE4uzU/UnAbllNFceSLaMHRDXvqzbV943NBAmn
oruixsSz6NiIuoHAs+ixj1hmpulU6wzERAnjQcnGZR1N1cmBgLwOwdEx7NJD9LrssyjEVdfz3al+
ceOk2UOpRB+jEkKCH7AXSAl912p5tdIrxQJCebg0JgZ6sGfPmu/D4J6y5kbEhbXSmwjmpMK71DkO
hra+T8o+3vda9FRojMHLttGXfauMy97UxT4BCLX1dYlfkm1rsJfxtOx6sI/NJK96ETsbA4r5DsmE
ld8h1tbXBe/WM2+BaKcYXdEC6xX2S90EzxMw32nunBjxw8BtLUeffzkywkd/5Ed9PTtG5XinNOa5
y8tyE+mdtQ1tBr9C8kIbv7pPp8RhiM1KIAz6pwNgw4Uuscuc5IF9cJ8NbGrgdLdO6nz1lOBJta1h
pesT0TtE7FyMk3ftDdllEo93flLce/VIoUvD8ySyslsYNYAwx1T+5KSp4dyGz4qqNOsypX2XpOkD
8579WJjw0wP/SfHnpUdRAHR1QLGU6cqiH+p70LM42Pnco8Yyd6Pn7BRrvBso5+hCdDkKFSlVZEyp
lWn+wVQD5bbHcnNVyYpbMOKnZPCfx8FfM8J4iluiTJEH7VYpknw7FozkYIZgBNpz1kHBZEosIelK
dcKgl6kS3ycvlgMrYLf0EiOunkVSomcn5GurFN6d1nMGhtTVFE/hYyeUfWrwOTupctsahHLwP/Zi
MuYFMQnObcTeh6QZz+2aBdIefJOjbcNCrMpFX80rGHQ5LDufsl1Xc1oT0vDGU9Vp8k4DDAXXmKBr
9EUwujIPHw3BydsoyWUBVsJVVW1ZCR7diZgECGW4g1aGTgCICDQYaOnpsXfLrOWqCeHVOlOFHJ/B
hzGVlthUyVSc/Uar8V8Pggv8c4b9HCmXbT3chdD8vlQdwz/QWPdzfleH8PDDuM820aRBrye3wqOT
pKZgyObqtJnWFk7JmFAQZxloZAuFRHAFkPCIA+aXfJyx7l3+kOYw38ibN03fUHlm/lOIsnk2EK7i
mOivgkBflT6Zo/CyfGuMZnVScwvbgLLSV4F06o0iiJDY4UFJLNiazE+TRSSJ3UpXdece3PgCDPSV
GmEI6OvaMbT4akCMoZ+LA3WLpW7Xc3+jigRYYNIAn8KOwwDZLuaCLLcqwscqJewkKQfv0BjoIoz8
JIj4fAmurF4kVnDTKXq7His2aizp+ejz+WIK/ykv4ge/h//WzSl2AEAM0XhYqISs2EUxI6SJl/Zu
4Nm3EFFIp038LodJ2/kVwBdwsNMjsF46a2JUHn2Vw0wWwDzrWdARbv2wewmGIZOFFcpI+zQwmNph
DsywaFyS9NwBYWy2/aDXG8cT8SrssI9zjMRZA0PE/E9q48HPON/mwOL3vP8Si5J5VnDLjJ0R7Mzc
L0OcqUN9gNNfcRJF0cAyxnS71SBoNi812n9BwfpLvtV8rX/rif2/IQ0G18eEW/RrHtX3YvXQZl/q
IKwoV//1j+HPCtZvv+5fBas5s6UQ0wHQK+ETUTH+q2A1PmBToQod2QyLihWxn38VrPIDeawQFt0W
cMu6SZX7r4JVfDD5JbCsBHJU0tH1f1KwUha/KVh1B8cH8MZAE/GSoKLm719JWpW5bdIgZjJjdBHk
AUWSCYAfMY3okXK94CsOKRrbsnhkRuCs48zKXY5u82TqRfEFlue4aspsWnOCGedRIeS+ZOEZ0+6T
pEBdQGO5A8Ohr6o4a9dt1RDjg4rMJ/XHTTeIcDsxi14ZqidpTvf5EUguzB8mm5tJzymFanBq9WSu
ey3+Iqxs3KV1yFUmfluKqRSZYRG4eSNLF1BQsk0tygiQEbXbA0ymAOFcVgpI5UVBXJjy4EBObLsa
SiTWOFenPolGTZbjTAwVbTDgnPPJozaKKztLj2EVPaVT+AjVWSA8mB7xP7yTAVEbHaC1nU+f62QW
QoDn0DrJUVEBIgE1DzcmChO4lOYPjBWhcecg3mlCFjRwqVInaSIIBGmapmz8rNveXjKh3VuNMm1D
I34MRnivdZDf+FZ3Goq5wAupqcOOypkGwxz4o0drPkkDHzFMO+D+i0qNbkvSm12YhsGF3UwNqH7E
qQ6e0Ywbc+xIj0lMXipbiNUkToNlb2aK1KKSnnYcCvPcxiVFrjlcFuWD2nA1JqAPSUeJAimFw7Bn
FeY/ws34gVnoTTZiuDk1xUpHG4ljPUvpL0Yc3p3y9aW8sTW1W2ZacwpGYluVBhZjfAkCIDBv24yy
1OQoBlvxUJJRrOlKDvs6wRRm0gfVoHIGzpYz4Vh18KuXeKLNuBOVY4bXozvkSoMacK5VHSbicfQ8
twHicb7HNnlwnDhwHV+D2KyCVJjrjzDCGj3J6uKhiByqI41ctZyEdoTZlG9725Dncd46g6hPDgDp
hZN37XHw2vZomb4sUdYnm1nUVqpfJ6RWjxo4iSvcCO+ZBm/0sLVdJg/bvAwfC9iT1HD5TWA2w7kY
sofaq248ySwRW+ObmruNSk5TNb3UauSapn4I1nWlxCtQUY9WGz+N4AxcKRNgqKDqFpaoh32WA1yR
c4/DCTjE0kDZB0xvkD/CET7geZssftJzgxxWuyI9AQ+f5jEu36RBccxJV49xeM5VSoNcN3A8gzt+
14YRSalntcPCizk3ozG51Ctj2wyK7wo/u6lGvrPRCZ6NUbvqIMUs+jZh24XZs1EwrEoC+CxSh7GD
Bk7GoEqOICOp2uoIXLOT9qcoDBjJ0UlRfDKFJGJpAXzBYw6kJrZO0+cITYz+ESe6Zt15hrlq/OnU
G+yZweB9qiFpRYLsCmvRaMdiCIeLUAfhOdWoGDixlywLo4bh40BEgtGAJ71GsaXG/AJDlOgi2NEE
wY7yMwvKeyZmxbIdzZmbTouhzP3gqcmdr0AJyr2nhM+eLTcvCa9mAS2T5E5+VxqXFmFR6KrYmVkq
scylneT4LEBrJ7Wr+1wRTSaSPYohVhL0nKOeErpa29yOVbeTuMkHBp4Pah08dWF/GtL4GX50d5dE
5Dw6SG+wYuRTEFR8EPlBuuyjJtu0vk7fL8FhVejVfWz7j5WufrHVDtCVKEMgRHNC6LXxWqNttZAx
rYdY5jrSeOQwttERaTNaGzmYdWRZSP2K0Sj3rRoxfqdjdoHo3LS1B6+8b6n8VjYOOse0y6rHIjfb
RRdSb3lde3rZNwY0hvljC0A/8Ekh5I50SVyNW1Vjk5GfhFvFpq6TYUjdJNtvJhT/w1OQl07xrxOQ
WZ20/oPG+B/LL+HXvP6eddSv++Qvv+Jb0qFYGtKiJsAroSGv8lqqFE/xD9LWkfbTsRIyLFv7i9it
ax8ck38bnhr8bdQF/+qT81e6rTq6qtIWAe2ji3+SdvwoMGgYhmPRvbdsi1+FpOqcE71OOmaOsRc0
c6MX0urdiLge5TxGkfg9gsBrwueuioo7oeVfXmVtP+F2/6jf+f26tP/VuefPqOCNfuc0wsorFNVf
s3K629Wiuo4AP2GuhdbBP5Jq/HYtQyPnQwmTxTbmNXiVWLGUs9ULKCimfvHSRqFnXaPd+A5P/Ee2
+rerOKSJUkV4Fn3ZNzzxupYWAHiuAlUfIkad9mvL0+JtHRkZ8PUhPSq5t9Llpqr7dPf71fyRnv9y
bVNFNUBH2JYE1nrzFo0eSrWdcO3BMARakfJYKRMxokV1ogq1VVXIf2am+f2SJqKUpMw6AfzN4wrD
i0C4gnTrvZLiDGw1y4uwj1EawTvGgD9ZWUBOFkMcHs7U7PnpX78/xr5VDwZ0pdRFeKkD13UxbAl3
nmHFuHGPD0asYmbb0XZqTGf5+6XVyP1fzZG+PSizgPkppW7pb1XJTXjTXNtQVlSQ9jIorGmjjkTh
tAvsbQqmjybpZJGQQgia6fULmqigpuG5iym+B73ED9HRfGdNfvL9mNQeOncG38eg9vhhTSbNCGpw
aMqKrMRZk9kn6BChEebTylj/8xUAqUX3jSqHIPZWYJjGbR8mFB9rRlv5IScneAyAnD3AbzM+lp3a
uQ56qwWEjV0b49qJLI1oPWhZ5VCC5mmmq1jzUGP7/W29GUy/vBiUSTXNQPoVzPtbvzTwl4XfgBZf
64OAmwXmlwagiu6AGxaOltPoT2zkQ0eYbt0EkKzox2CZet54dnLR73u9Vz615sBPjRqZXS3NaYl/
fFEeEXpbj5mwPLdJOfwrWx5DX3mE2SaQiwowEVKGMNlGZm/cILLmaO882hsv7fnRQAdZlsnXzDiU
ff/j242tPJgFKZRVhY392uim9gAcBuWCOlcHFe3LQH0evNxc2COalK6A7jEsHcqKRTtkaBdVkPdP
6YByBE3gwvkEksIc3dL3g2AFyjpf/f5VvOjA/zVrfblfjSkzNTCnmAlz/8f7HUrPGPPB8FZTjqBh
U4FvWuYZLBPIyukhCnLtGn4wclZ2mrUn0Pf2JexoRKSi0VNi9H28lIaUaJhcDToZeB9DA5R9wh80
ugM4dtAV4PK29G8YGvWXYamC/GEmBX0N0c8D2GHjMhyc5Bo9qqWfZGtQBYxSABtJCGO1vjcQWLkO
TQ8WuVaDAIFz4yz6KZs+xsKSHyNVOF+R5oTTx+zsnRDy9wjiqIbKQW2hOj5H6R9XR3RGZ/iwCVfQ
n7qPeGupm8yGdvj7l/Dzq9jIm4PXALPx5h3A34k8uFTeyvFtKm59/DMv8Jb7/UX+ni7wKCh/Ewtt
JprGHJZehWIkb9FtM3pvBYqlcY1osu4rHTMT388g/XcWMq4FLMKxyvR3jrifXFlD7BsWA/0ApJdn
mMqrK0d144yUGc6qwwoQXa4xXgY9pKixQmXDtz72fhXcKXZmvfPE+t8j7Rxj2N5kEEAK3hovV4GJ
LnEknJXIVZEzPrK9O9FV9Re9RqmTpNtQ3FRTASoC8ofaNTJNo+NeGMs20guGlbZVHINYHZ+i2jsi
W0Z5wvQGYHKWVLeeHimHLrDE7aT4TJnNDLkBJc7Sr2aiyAsod9ElJuDet+4hDb2fa9T//Uj9Fjgt
oWpi3pw/ruZQiBLglOqsgsKBs9HbDqDV8rqOGwK8NbRYLsuzLfRg4yhD/B8tKR8cpjoqYvkzcuT1
u4wnKRWpQr/K46LdNBXKymgbAjBUCmsD4KhDRRKOYjH20ANBHrpCM+gkgZy4THVvXGFdfhfPCnFD
gNKV1PHZA92ZbYsczgzjsXKZVr1OQVn8Sf0J5g1uUxIW3rnRqd5//0W88ROZY5/zItxEnLaQRCcd
/+FhAPprXdBZFu133bpGaAblYolrbJA2GvjenioYEI2zCxuPOtUond2QVvmlV9X+3X9wKzip6zOu
hhf01hNuyBIhwjjnG6niigO5rb50LdhFU7T1Dn1IJD1msEUp/XRR1vQp4tE6aqJqrt+5kTmi/Xge
OHMKjFAUovXib9vL4W0mfR1wI2V1zFp9B21M3WnCDI9kaOBGpakuE+Efx1qRW1HUzkaL8sRFXs54
Z7P9ZKcjf8Vrmu0RNH2W1Xq91wI0PVKwJ7yeOhcfgWnbJ5Mv9VBrWYlCim9tgI98gQQ5HhTrXf30
nwRlwRshWlLD0dp+k5jnpddYEUraq8HxvJNXO/ZawBH4tgf/Cwrxi+5P2rrVn38gqlb/sW6zpy8N
7hz/DfTVhMbre7UN/wZjuymqL00y/qwe//6z38cAmvmBT8MmcSYj/gZB+z4G0Ki6wbiZ1OrUpNrs
3fN9DMDfSGpHfkjVbBhX88H3fQxgfhBUJfweDidH6sL+R/W4NtdNf306yhxK+A8ThR/3aRX0ogPo
aO1EtcdcDYFY0yXYfcw0baNU+VIWOZrKFy0CA69W6SeV+Bxsf3bBeeu+OlDTfFZVRtdwN6nCRVtt
o6N1sbCn8A54/+Pvr/HGx+Kvp3oTHFVf6wPw8eMubq/7Sboya9zeMF3fpxE/PHrg6rtQP1RiYpwI
kYk+ufTes9Oe+yg/fcT5z189YmKm2oidpLJTI1T7U8bSngKIZFpodUrP/1KV4CfgDYO/WSoU6Fm6
fee55+/7Z4v75rsXjhI6WanAEqZ7aeecceHO6DTyJECAanfZg2G2YtOtyG09MC3vXPZXm+hNUR6D
ViwNu8x3I/iJi/acXDSfAoAfdxgRBe9c5MeE7N+v9G1tomiB3tTk+busE24hHeY3/WasLoASum0O
9B8cyDuPM++Sn6yi/iZ246upOmU/DLvetDeoXQAKApuBsY3hh5cJwHzw+Bu6o4wIbw0BhyStVu9c
+hcvUH/TczBRlg0mrW92EqZbp14i7r0xKn+LBQJIAVDiNSsqD9DbXUq1d5b2xzPrr6V9kxfZzqBA
X8G/PNZVylXHFSijK53ccMy6cvA23qQvwl6+kwy+SWH+ut6bmMO4f7TLxrZ3xX1xE/6pUHgNS2CX
3qfqREU2vbsvf7Wab2INssuRLWJR7hwFXTNxm2oAL0bnZftgxev6YllCWtIi8VF9N8CRRvxi/7yJ
PtQpCilkBS0XltoyvNPus1MenIKbsLTXwWW20/d9i9Y9Xrlu99Uz90Cuztmpq7cDAuyLr1500AI0
7/fQjM6YU9R3EXySL91RWSD1vbB9cSq/5Of8OmlXwo1X5cYwTsqKeeG64o+vomjXnOxC+5SU4Ic/
Ac5ZfLUXpe5Gg2vX20bsa7lE/30Rfm6uu+vaPsFuXOZHG/bLpt5Fq3Fr7JSDN+6G9eDKpfDW46ba
5yuk1aU77rItLEKv/hqcqnO9DdN9s63OzrXJb0xw4x5u02tl3V6Ul6WFbuCV9B6jT+Lob+xuU279
Q76N0LxbTauofEqusPxQK7d7lLPPyVnZ96E7bKoNonrRod3W/2FkfNu40vrU8RNlRJfOAYTSzIQi
MJ6NB7m+iy6teR7sCVSk9YXNPwNLe+fbejGs+VkweROSFdHP8kmqTo+KzxdhaZJygMHQ//WHgEYC
fa1lXT2EGn6PhJWuKS7TUN+MAFyh+b5zFy8d2Z/dxdsIbQ4ET73zdrZEYyUHi+ww/bLdHrZTjYgF
aghw+JNPSa8ePOxVVrnh76fAWCoM1wzpoYpXaJCu8FAaOgQQpI6LNkCiGcw89grzqc7ZlWF5HYVu
5UPZYWDV7RGmCdfMzlZlWLmcia1b6smFomBU0yvg5nQGeWnf1mCm0FOoMaOpbJS2/E/WGLLZxo+R
r+3gm6B7J1Dw6NrxM8Sgi3pAj2vWCUh8eTloxmmEmgyhvCTJpSNaoksH5Miy0nPQZVRyqcs4/AZj
ga2v1Qhlayk6SXG5RmKxZa5onDEhQOgAnlDx6NsPWvNO0/RXachsF/c6EYikcBJZFt7OC7dRee84
/qOtqO4QtpdWwQpOq8YsrkcbI+oRhwY8IBjM/f4k+UVM196cYW3gq50RwzLQvPIxEJqb2cINBSmA
h0aBbx1ytmJTifdi+i/OzLeOUbKyh9BUU29XZhsezZgpXWzy+dSEuHwddLCzwuugHAnvPgxd653n
/FUCq705vCaAJengK94ONZzLLG4XWQEaOBFuAOjSiYqDnA6dgarV9e8X9pcv9c3pJUXK2Miooj0a
Z46zT+rqI1z77fxSZ2lMKGZdlVxiaXCZm/ph8vfO7vdX/kUG9DIxeJVWjtgwxHVhRvvOdg7omABY
7g61g82AOR4K/v+cBv3+Ur9c1TdHWK72iQ1qX9/lo3oZeOreNm5nMHjr1x/hOZIZITvXTCAOkvdS
H/3np+ZLNv3q8YaprjI4Otqu85qDEk4Lr7+2oaWlQQzLWDuERENvtC5eBvPcCk2E94K0bv/q4m+i
tKxHUyQhKR/2JnHvbD2IEzaHQ5Q36UKjigZLD+onIUTFcXPMgviQJs4FRlFI855hkB6mpN8lpfe5
EPlR4HeBT4lw0FEV0VJp4NCs7Xodi32J/VKObw2haBNXa4W3p63xTsTxoluM+nakJNHJDGyFKAvd
mqAV8GY9FNQGiNaoeHFwL4MJROq1mA598SjBl5IkBpuu21TOLrO3kBwGaztVW2tYqwjIg4hCHXJj
ktAhgjZ6hzG+F/q5Tw+evDfkdavfOsOnQj438i7NbrRuE4tNZz13DTJ2u67eqQhnaRssVdR0ow3z
TdfBukJgvtsq3Tbwd76B6hfI3TXIFawqFoUH5kYp9GNnjxQiXTRghKNsIyEu4qq9haiIYFLEY03g
tuODU5Q7VBi25liuADos6VevMWXadWiDdOV5GOPdFIkbs2o27bhT1eks7U8ISnc5UJNx3GLztpwB
2U0hD1FirAPU9wN7eNJ8YNL2eOMkoCRrYT8rmXY91vZH2Zy1HIJRYt4i/oCUWfoVluHBCodrDWIu
4IzdWJurIKlcP5XwFWLUa5QVJglfe8VeO2Q5aV25RZR9mVQaS3YYXIU2uKlpJObIjymOCFOJgVXE
YqDHDCjTVo+4Kt5GpbUbIwhSfyLLssAwZFGX4IKeQ3+LnUSCW0g3potK9KegtVcoum7U3JhWSYaW
bm9uS5+iDjLDgEw2KiL7Xug7jIhWyIFfjij62eA+uqIHMD9LXe7RFDrYhX2lBdU2a4YVwkmuUyIY
FSwnn+Mm0LdY0t0kQ3YRdZ0Ls530RN2hfozw5AYbs3lpLqgpb5v4k4hHQEoQ8sDgg96b0YJp/7XI
gNlm6hpFq50l211S1CczUVdjFCFcaCHxENp/Sn1AOfdUyn4JggR9vRjuL3PrUzdudTXc9z7k4EGe
AOTc9L71aNNaneIGjU59GyTJejSMI51rc7wsYxSVSuOqw00LT71FNpm7Xm03Bv0KkWpbxcuRVwVV
Z9lbM7iEbLyiSXewUTyN2hjt5s8YUPD9DleBD+iAdNuL4PLIOPwCWhltJToCKGUJ9Z7Iuogta5mF
lzCP3zsnfxVo3iRijH8qYDltuyvH3VQPWIh2oNbhzwQYEc3l5nOK63fjkVKZ0x7Vj98H9BeD0p8k
gOqbVMSCjCetWnQ7G3NxJlgnv+EDT7t1HqlnAUE+Ra4OFUwGKecaTnSe3kBzdn0SPtW8KUe2FgJA
6Ae7RWIu1QIttqZ1rQxcXsrQbZbEIYPU0IfA2oyJ/DK2Yjg6t3X2WVXJdp7CXoejj1uYJjkjsbux
lY2Xp8uOFA16xqrV0dZxrvwOtPx1bKGHghicdZv20/L3S/BmgPvvsvPttHAKugkymh/vBJ5+enbw
kn2i32bqZ04YuPbRwh5aIPdYrfrYIo2XNXwhTJZdFXiXioXxsFOz5YCfU2YWHH6hSzP6SOZ2Tktz
dRXE/juHr/OL+nGm0b5OG+kQBhOWedUuHcUu4BC2FLSt/H4DJ6iR16pzriZ0IYGpxzpCBP+XvfNY
khtL2/OtKP49RvBm8WsBl0hbWb6KG0TRwXuPlW5Dt6cr0QN2zzRZ02zGjDb6IxTTEUMWq7IygYNz
Pvc+r3RiKnWflf1JDnsfLbPTJiX38ZrIZyTsE4tMPuZic2hqLnPcOnnmDAOU4PxF6VluH5ntBdQc
7jrAYVljuHOqOx2mP1FWunpYQmupnE15RzHdrhDNl4LXgZ1lQhgBJaTu6qGIMBhZnULpmMf/lBdf
txSAPoyDn4nX0cnJsH2SFpjtKiSallYy+1TdvwnTBymanEk+1RrT7sJy2ysLaD0Rtedt1u/zeI9T
lIqeTV/p13asQoFOapmcque57v1KNmkZMRKYNk4zAetLO7/k5VtZs/G8AZqgO1b/WvaiXRgPGMfZ
6vzRYNMd1vYXy0rb7sqfPVnvAlC8NSMl6yTyZuC/0q7C2GyXy/p1gR0MtIrB4L3W3w/pUwRjp5lf
m/hWK0Zn06ws+uCtg+nkffcA/dI382NK4z9LkAt/S7IgUSz3WoPcHR1VBIBYAdw9ZNsoKF5YVkjX
qr3BZeuUwolk67MLXd4XWoi0bXQZO3ZBmznfHCOhP5bwz5txDaBVOqmuIRYpDpllBKBp3LTgXMUk
dW0qL00AvJcRmAsDDtWv5ie+dYP+7Dq9j5vDVqpNJmD3Wv4aQiEG8n3m8D6KmIapUR8wVHppEutW
HtTPtZA8DOIuNkS8Oo2HLMovCoZYo97cSu1eZZmni3Cz6hWDy9ljF6vPctHt9aj3kHW5AlNH6Dcc
rdyS6DEiJ3nVu/Y0RfPRFKpAkVVbzN9wfXQsztI1ypDpCTszBejIalxK4UbIm5t60vcR5PW4aZ1m
GAJp+aCiTYS4YI8zjk79fK6NYb8kNdikcFcUiM34/0bUaYTpOzEe3PSpmVJP3zLm6j5Ma3tsN12Z
jdOgB2Zol4HVmFuTzP9Xm8e3vOfPLrP64+ZRgQJFrZfGB6hvrmm1xOndLYhpipbjcelvZoEv5+YO
ipfbdNYjjh4Icmc7l/prs1hAJH9VdPjWQ/izt/IuiVgX3LYoAQh7M0UIhI72KC433VJJlDMZw83W
4SOkw1NuTA+E33tlve/3UWYeETGz/zJ63fS3LS1WaFWyKjrL8rzkjytKLXrj7HPFR7zu9pT1D7Jl
bySPvWb2d2tVpQcFfZxsBZO277PLXx8fP8v7xO1E/y4/MWpVM/op1/cNOoVwiV8UKlo1fkUSbBB3
TPVj2UdPjAYfq/moKwKWMci7/s1f/i4/gZyGArcdadNQEMZbBGG6eaxq661Qh2PcyCjVxiNAISh8
/dVK82PLbcWU91e//ycVfvFd2JKXSELkFgliWhg3bR0eFQZJGDe+hik1/opq5Va7mjT4MenTX3/m
P69gyNa7iKXNmCoBmqLhumFhdqC4pnnd8vqtcpITmkwx9lXav3d3ZetdvURMxN7cVDJ74IePOnsz
JmZ+rX0GaH7UzIciqd0KZzU1bq+CthxpaB818qC//qh/ntnL71knY1NKaDBkPO5QzU9AqFf49zoS
PD5mxxCG3Pyy9r5tA//8TMrfYo7vVrE8rku89uSJzXIjTRjNmsWjyGfcrqwwCLv2a9dgkCKlHJWd
4qIZ5BwgNE2VXy2lPy/Ky9a7c6As+7bH/9bcZ5yWhay6YNMcKaNWzvVE2en2vQSXz3SQ/fkZb+uv
r/FPug6y9W5jzHOIO5O6mPvN8CEzXrZntwmfOvkbju4ocen1UnDnOrs21S+v989u7bs90Epgmm92
D/t5wH6OOmBXPm0z+ZAuZFvQDFuXEEMQclp4/kaH0lRv5+gFPOEHONHXiHq00iKBYobjry/Dz56q
d7tYjnP2oCF83de5/IbJotcBn09EbZeFTKcV4hGVzVEKtV/lO3++ccjvpyUbpaCLzCzgfpLTjyat
x0JvD830bb8yldgDGOxW1XNCMvzXH/Cn9/ndVtVpUaQJJitc48lJVByhIT8p00sYmRhydtdpoVhc
vzTGDiTWv7dXme/2KozMtXkCR0LEPh6jVTumdMsGnuBtW2Q47CjSrJQ4dX/xGX9yVd9PlwwaSt02
U4V9ROlv2zAqntN5VTi9l6PciowCgWboJFfTfh/h+peGPh6qgv/eT298L+v8H/+V1J8AplBfcs9+
Lr/4Xf95HzPH1L+V6D//8cd/5hX94/X+EIAy7I9gUzaYZGZQ/w8BKNJQBtIA6BrM6vxALFL+BgEL
TabEFOA/CUCJeURABKrOBLKGmd/f/f+uv23xiGp/OpL3vua5EYtUVeX1ZLSp5GTKu3QTVDkukGWy
PkKOe1YX+dDG5W3aSuRxeQG3QDniCevzOkcU6gbU2OoLMqb70KyeBkU7S5vMK+2o9QlnjMTvwnX0
o752pnICmpA8ZdWqb8w4YIJhGiAyndFCbuLGKqLot9wvbXZrTeUTPe091mcfzEo7Imh/WNCkkc8I
qJ1XxcUWF1F8VX0ZM8hIKZZWttZbD9hV3hdC4yW6EIwMoJKfthKaR/0r+/nN0CunGSCxKRkPlSE8
INK9wXAV2VIS4G8TDKYQtHPxWpAElxXpwKxUeFzIcCWKrPrSglSx6wH9Uz/RKVJLWAdaAhhTpDc7
4YrtjNXyoSopIsVz9ioQzNptWtQuCqiP1ELuVYNvbiUNa0vO0mkk/4yU6smcxJjXNW+2E7bTJCA5
cn8ndBRIpc6fCuOpk+bIicH8eJTofFUNA7iXlDDbTrEndbqPMurjwiofrCX8Kk90gje7ZWHMQ9uy
uLYzRURqgoxDI/UiQ9Z4z9hgU7vuSJSxCd5BNL0FAAVLvQEKvjRP/CyVbtMIFh3jtQWiY26i5tJ6
vmyqxgWBKTxUhp0dM22YdDSbL3jixDZj0rkz4pphGyoUEAx76Wa33Im1a57SaH2elNBbROGGouAx
T8lRy7W5Eybxk1aheDNntbElWYKk27V3+Io9iNZwEeg2TMsXarrXJEpeSykDntqVXyJ4khSGfKSb
ix2axZe1aCMX2CWURvSx9H1SxP05FjZ1l1rBnC7PVqqAcZw/aEN0rRLjkhuCZTPj/nWIux12Ppjx
Ue7qlq5GzScknrZYgSqUoV1D6yMKRJicNnfAUQJpFJ/HvHnKJDINo3rKxf42XIfzIpd3UmVCqaiK
p3Bd7rG1jSD1rPdJDvU4qhR3TfrcyZc0tFcFLzs9ptg6ytrLaLa5zVhuIFLW1NDPWDIFyLAra7dJ
2y+ZxB1u5aMQZ7ejhQ8aNmwGTFHmMQ5D034ZzSzA5Ngz0+IsJdstCM3bWYWKaY6tZ3ShJ5ijZqfU
zUej2emNdMKrAKj8EN4o5GQOz9irkOJojnHgrC1fZanbjbIQiMioxVrGjCF9DWvxw4QO3KRKM0z5
LepswCATDBVhsB5wtPgE2p/yubav++LbW5sImEtR+JrFYGyxs60FLo46SSfVij8uovYgKdJxGdE4
rJN6yMUsgNXJEPB8LzZCoKX4GpusCkGNP2LucCfK8wfsBL6O5OVTA9VAlo/psn5IK32P6ciHqSy+
zLV8nDSyvu82+d83y/9WDgV3vuy7//yPdyNcv++N4OQQAXFCYKn0Y9LH7F2iRdO8PpabfDNs6pdU
Qk5uljhO19Gnaab0Yuj+ii8KopCXtBhdyvT+L97FFiT+Eaz/9i6Y92WsVTIoZBvvgraCaaSmaVuR
d1HUnhKBRKozLWhGgXZJfrLy6j6t8QQFs1Iv4aFqkUZHCaSJ4rfm3L90+P/0ZP8ve/4jHGGKklP5
5+f/+S1/W96APrRJ/r//5//qsu1vu3Z5+/xGLBC8fayKt7+TILrvNZn/eO0/YgEOdUQZDHBvfEuy
oj9gEFgXojKg+Q2lwSAv+jsMYiM+IH7A2fw34iH3/w8YhKKLvKKBj5RmMvv8r8QCPyYFBqofmMjw
VQ0dpC4oiHeh82JlbS6XYvuoh8wUwQouVN2F6eQi6XP5YT8r6l1aLb+aj3hXU/ntF6Op0nnOVEsx
30/cIbKSm75X+kfQOV6LcVSvqo+Yz3jCRrwSpcITpg7fhHU8M2o4gkEAWVB1U0u7QcOkSttNZYaU
qjuos+5viMF0XbyYylwpj3dpK3o5BiGRWO8Bzlyn6qNUaDtIjQ5s31tsLx+q+mNMg1ZvihPGeV5X
6A94rp0tPGQhga9eNlcovin2rPNOSfVXo4cVpKnWAzBmw1YasaVdnX6M1XqH7w8O8fRZ1eRNibRh
P7bmQ1RQjG7rV8pDj6pKGafpYfwmn2MOGgzBbvV2vhv1gX4WuZKTtuZlyg1Qxsvd9pKQNMH481Y6
YdpnrXmDu1xol3IY++hcKfwC7O65WFnnb0nHvFmPkFj3aGA9CucnrCI/LTWYvXIqg1JIP+OelPoo
49WdMdUvzIh7tbJ+mBfiATynYrrGgi+voyfrTMZtKCsVrp6htAL+ACAiGkqYZZsxMgXDgpY99jI0
BfPuUJNTl2pxkkwAIjR31GTxcqyGvnv0/mRX/lYi+H4/ZKkh+2KQWiPy0NGq/bgrN10D31cS2kdY
G644a8cY0zyrWZgz0qDQ40Sk6NONnCYPox4dYyv31LZ0sty4JBy8qNfv697wm2XmPE66lyifn3JY
mH1V72L8zmijuOkaerE0ulqiBrAebiFc7BIQV0gwC7uomNfTm2sVzk8F1ndxzG1P9RNjIS/Yp5Nt
hkxKzMemLB1hQie/3R1Qnx61SRdSBVN50oA9yLbATcVLIhPni3h08pw8PGbmEvKhwYxylmub78no
jELxYdoAnAM+7xuQYFjq11xrD+uYAd3WAujkt5ZeoFMxTmk+30TKfFM3zb0VhbCiBdjV6iMmtQHK
v8exjXyJeGQJiysscm+OcauUWx8003mMPjEm7upFcY1w7SMTcHJISI3ECpF6X8mLvVkOBxboCe+j
w1/fV0l8f9BtN1ZSLDY/avAKuqcfb+yYtW1RTnr32IrWQ61bDymQXqrVgP5BzYlASCYJ7MOseXWf
QvemD9dWd+G4q1TcBbT5Jl2wEmjSUwKoTawiv04rW67lc43lyFTWVz0UHtRlcJPcONUrUweKjmsM
vSVBmo9t0+y1jbkIcqWYS6waRqc3Jq+r++eQnbALMUNR1F3J85YayzHJQILp1S7MMdiYU1dp048h
2LxpxNlFjFOKtNNTa6ZuPSi8IyYxksLTu8HN+t4nxN6BoUZFCiBOlP1xGInMYXLO26WHeoUl2qIN
Z4RSzlzrPMOZZ7ALVT2eL/TYI2W8KRRaDHTSCmMm619JFjo/laZzgdcLFMnV6SUwii2zhgMOjJV1
iZsnVR9vwqkOquwzTugQaTZVqWGL5qdW5iPI4FPa9jB0dUAb+IqGctzSqX2tsPOHwvWv7/i7Edlv
Gz+xPYpijhvCq28quO/KkcROha4ldffItcaEgC0l0nbRstkxlUFDjdKaNPDn0S3kD8ZcLE9I612P
/6UwcxlZHIwfvEJU8Sw1qe0YclwNKIgg229VNQh1FcxkdjGLwZ2r4bkzmb1VlMcmTD5tT4nMc0vS
6LeYH4eLtdcr89Ja1i+CSAKJH6K3bVErZPhoP9Bp6BzRPzQOcAZuDD1b+8c4NRqgdvVukgfA29j8
zHgf/fUVfTdn+tsVVcBZw46CkAxC6sffNgqtItS4aj+qVX8A/eIbtuEq5ONGdOwRTgOmJfbWTi3i
jhmuuDgAbcFbKyZ5KH8LF39aW9gYWj98dEoL2wc2JfQtqKXf18UUjb6vMo3T40QitKbNXoB0nm+H
KhaODAfpMJmIMnLoBAZuoXUdTL0Gx0XzC54nMRswZtMvaa9cevBv7NeHeDBOFfyWGVY9Vh7Hhh1V
Hst9ZQ1neayummxdE619VtfoiE6c6Q35sRDGO73nY6KVfy6G9KIA32tz5dTiDYY19eeiaHYj/TBz
Gc5irrlY33xBfv0g6/NNl/JLCIEKs7wHLATINVpwtzIagP/h8gSEA/Z8WL9isnsL2r21hZx9XhYe
OlE/YQBxrHMAcn99k7cV8/35R5lGVk0FcJi4VYfezzzWUogsPuay6oISUNTeKXn4/yP9z//5HwZt
JC7bd1f7n/RcD0lRtcLpS9d/+SGO//tP/h7Hy8bfIImTi5maiSp4S8l+j+Nl9W+iyhTUNykX+II/
4njBRLPFNgd8QUbMLBobPPz3QF6wNqWXtulidUmEp/GvRfK83g9rBM8T2goKr8h5+k3r+q5jmE56
rakwoY+iqIJchbls+UsEB3sWYJClNVWipIaOWKdmhtOU2u7Xqo2fxXBFSboOneWXlSlC+QxjcOQM
KFiZHH4dhQXxsaHHqSdhMon9Roxll0M0HF/7tA0PiU6qSrFJhlZrlesZFP+Afwuuf9fKMBg+KA39
k56GxWUQBhzjsbX3yL1zX8Y3FouiAZGm2t5qmL86Il5O7TQApdIG4KGlpVRv2sS7AEQAfXGqLVBV
jVIVqFP0iK/QcA5bj6mZ9WZaVv1zQmL/5dt76UIjCxmr0wAxMttaO3ksrrfYztTOPI/JbWU0wgMm
R+Ke6CzjVc1BUb0wGphnbIuoYtguWc9Gb1SnFfdKuM7tCHZ1kPhwWMbwQRiYf1FqoG4ipwhdO0Gs
bIFIdd3qXed0TDvBUdMM0xBwM8Jq4G5SMmCLcrfVT1HXFw99gYsGppDhqzRLM9AC6LSzs+prqUEf
qdezqYJWtVKJfrgaqdjcaOXgIWkD5hRxE80lwfe3ruZDmiA9tseybJ4luQoZ4pfDhx7kBCo4Op3B
QieXqttIEhCKTXanjVMGQKQY1adwLOLrlMkYEEL0HmqqenP3XGPN9yGtRSPAvT6+xvPYPUhSKDyP
WHEExtpZ+2yMSnwtTWUvWgUgO4yxHZlyXt3r6weNjurnBIN6mZKT0t3MOhOlsmq9ikiNLvMUr0R4
6nRjlCDm8LfDSKwxi6sqQkw3s60HLE7yqypK2XWeh/B1GjJlwOMYfF5E3uGSNsPJDL+NAY4+uoX4
MiepeV7LsXqZo158aeJ4eUyYB7qKYwwn2+Rb1EzNnkasOe0hxKjRNLbSGHVSr5okqC9xITPqZJo7
NV/afZOuo7MIeubhdDM+cv7cJGndYWI9ll5SzcpbvEFO8zjEDpEJ8TXoOp6H0tKB5mId0zv4q9Wv
oJBJaFGi4IgkRdciG6IPK8O+u2+AWbnn2WTmhonntc3ORPXZWQGGd4tbOEjeBDq0tPbJTo0Zeuo1
hchcH7RjBLt71xUIeXIrZlgtxZFoygHWjrhu3ethheG0PDDIPRjtNcZRzCsS+NAbv9na+GAYDSxn
RV6KrxtY9qL3S3wOiWg+h3qy7PQMYmqXpmKQZEl2zhec3e1FUZ/yJTESexX0zRcR+2kIGO1IFBa1
Q+PiCl8xGtwx1LOBpaVwRLWRTcyd5WMXKXYVZoyDmXJ47qLOADuocuBLzL0mVEcPwiyZYKWH7D4M
1eooa4A+KJnP2YMYy9VLtMB0jYdYvu2LqTu2OkPEi1JGB9SW9WPVhikTt+HUH4Z2HfZ1YuD7oojd
WUuS4WmM8s2TrKcL2bXqCqBcbq7Dmg+n2ljLuyYbacmCIw4i9pl9AR/bB1wgO5rY6G8aJMCDHkfh
o7LUEtYoauaWdTEF3505f5Liyj8e8d+2b44qSxLBNqkQvDhFvp82AX+MUhyXhqMqRflTpUaQ5ShE
YMFkDjCjeyk86tGgOziiQjEspfGlZqhhZyz98KKlyQSCrx93IV3eZ+SZl3oSQbYJunyPf3D6gnli
dlSIn/20rNf9rDWMQxo1+Y1VVNYvupSqvlVJ/4hXIHYYOhEplUtKXiqB4PZhv4vyVRknlVGp6+NA
Y+LZLFV2zUQv56/zug4f4u0atl0zg6H4dnW367xsV7zcrn283YW67fQgYbYTxLdQ3sk5UEZ1Zhgj
m1PxOnMsnUes0ogRGwmjqEhLIOVut13GnnAvwBQ8qMuY5TjqsECw7IoO3bZohm354GYm38bbkkJk
Wr002zKjfseKo7JSHYdtGcLzMQ9sYBh1Sv10ZkQfO6lt4dZJLJwXMSTw6+nuJ/1mizSnNZjCTP1s
NTIbs1yzITKZ5ZazJDLmWw1OUyxnfe1FvFZhNjJgOXXhPu1KFHz404Em5ImO0mQ/iMaNRe2lPJbs
+7R73FLPj7H4IUuO6fomaIhSOVdqXOHuUuWlZa6qr7/CbxfmDxGnqd4rDjBSpzgX8V3ZvpXzY6Pg
U1js5eomnT/i+GErTNfRQalVAuQXCS30YElu1B+TZ2sk+yNN4VDFda0+lWniMYH5RpGtjTI6c63f
Gw/61Hp9csN0KAogzs5h/IhmIwkdmOf7rPDj3C3lo2F0d9HHGtQ56TYChMk1C39cX4X8GcNAVbxm
pWbXiJMKnPE+mXKwfDRYMlNyM1i+uZyhJTFPX9j5UGHjm/gK1ziHj0J/xIyf8U9hBgsf3nxyNAZK
zBJMMpDvfaJi/NiI8mNZjpdinPH11A5joxzZu7xtvjsqM0cvJVQXdxqWYDGMTWbgEAy0QNdQFQm9
zHi4LLj9NIlBbcY90gPcOWkrcOlMbGLHggYoRLsdwYlEOFCS2WnyZMtQypdVveDD5/eZxSTxsqBh
KWfwXONpyFe3I9bqowhkNQvdTNSzhRok1Qpfw2S9V1/xiMNWXla+rtP0Ipbyp3wBQiZU+HJaCeTH
h2KuvaEtH/EdCeamO070/ou+Okz1oJnIMF6kIZjL6pKrLbtdIt4oIlPvbDf3jYrXnozrcnEPhm8t
j6r6cR2QZS7TAfMV9LipI6HLHdBFolSzKHDO7XLS1gmsXCLHCBnlpfXWIsGOPKSApTUITqDcMXyQ
Kl6vxt1FNMNrO/R06paLWM27NIpO6Wp9zGAGTyV9wwFfigkHMQe1nuxFpXGfY4dmIhgtDrPx1lXc
FtVZzI+K8YBKVKb8bCqnavLH9FOlULWhZ2tgl7Gkk1emZ1m2MQAgkY29BQfXrsDwF29GumaZ0SLT
ZrZKYvZjlwvPa01g1ixuj4XulN5uBm2WL9bJXm5f6XSHgPZL9VnrNV/AxE1IL534GsEwaUyC2eJo
hPcarqEzpUa8wIvukDDS0+NNwIk8juASWnAnolMz6B4xUxYdE+U1Xq4tuIPnGDRbxCgfBmi+mOwj
kfhjG40eeEp4UlIKH/3zanmzrjASjVWVdGPiUjU0umO0n40IbfhZeVykKxhQu31rAdZr6WcE/+sX
qmGO1Dj9XDvleOpwKZevuYzdSXPhCdS6PqisD1Z2lJObEZC5Mt23Q4m+SQrk9M4sspMi5u4wT06q
IIxlrHCzXWincxbjbK25BCIqY/qaOCDRaX1lQsjnhcu8V/rKHg3gygDMLMlviT7XpvMM5bnOL6pW
7MTha79W/CMCZqy4qd6vNG6rCek3ShDgFrzfzjP7W4xiXTyBTxGK7SQdUHMezOhCoM6kUP4xjh60
9mpBM0ill7YFdApgTSi+1jkmejlxb7qX89LrxwFXlexJaQED4kpezy6otdsBeVHCGPznSO9xlAAp
hzZHCkrroqLDzR9K5BZFHbTRFq5IdmzWzyIlVAYG+oSSLSE5aqcJP2bFOBnzKzQHG4ztfhHNgPqH
J0XBlEy2On1VMwmNsV+L+75sPDl+a1JYyhhgab9l6T8tsLzXmH87WsnzVAPCjAGUHgrID0crwwN1
BCYzP85VyEJK2yl3VdNkISVWQ1cdCstS0yroy5tWXQr0/YY4fkCPaxHPzGQeSnHuRWE5IGgguKjC
HIeESeLi4QZs7YRvQQGo2PKIL826x6ol98VOT49isfDcrYJJY1+qbnBMb4O+7NRDPImTqwwG3Yo2
RTc+pmxvVj4eaxCxbhalt+zRT3WRsEa2qDhm2n3q/cRA1DjQ+omXwyLe1fkx6ZI99sCkINjpKtkX
o/pY1V6leNnYPFbZ6lZGabgDh8SBYYtNkyfyXIVBCNvYnrsxUIrFH+U4wHeXZvja7wq9jKAkD+t0
EbO28Nf6wbAWO6JeLp7x4D3rjHUzgaK8pO2tMJn7Im5ttYZNioBWMs99cRctxZHk9gvmsJbylMsR
rXtqzFo9eBlZosXcMTa7NIuaYzYZF2ZmMaQamcUa3aFvkTEoQiDk6163aN6M5WPP3TEgHXv9cjBD
2gzd5zXhOBaui/pWxP2+0sLb0ngk44kdXfLkFRHmqDNt3gaFaLlD0x9X07iXmAzJoUCOcYcN6UPV
ZDZW2h/iqj4qiNqar/r6ZCydgw24IxqE/KAAf1HnfNcsZy0yR0NVQ4Fuw5TTP7UPV1Fr81ZrxmNq
TIQOq+hodU6hcfhALLSeMylrdms5J97URTUnPo0GDBdFP6oJAL/Fz/9So/r/Zkrth1727kt1eSu+
dO8H3rZ38/+YkQFYXYNJhe+SjX8qcN1/KbO37O8+e91/dxP8PIae9vXtxmWqvq96/ePl/l71wpaA
Dg2Fx3/Mq/296qX87Vu1eaOCUtf6ruola3+jsSwalogrnokJN+/u96IX/wTtgJUmU+/CSk//l7rX
tIp/yDOI/ulNmRus790myBiJkYypck73ybE5dBcEHIFi1wg0bfMsH7a/wpW76J6BBMPvHKacDtI9
VHHpJrxNLlhYeuUZeUEQeviNe+kN+dNBdlq3O6Sn7C3fb4elZXP21XsGO4+pF7mzrzuSHzqZK7u6
px/GfeaNgeoM/Hl25V3tZnd42UPnmI+xszhN0Bw7T3XAcRxRp++FgPPSRQsRtHssFHxxpx6aXbZL
3cUT/CrQD/V9dFBcyc0u3S6Z7eEsufW+9muf8vglwjzIlnzF7QPVFc6btiixzVN2NoLmIh+MG33X
XJZz7Op71V0P+SXZj0HtFwFTTz5zZcFwMA/VbXgVLvl9drAu1bkImg3l4SWOxOdEcOQJZ21nOFAj
kIMadnHGeQaxCvoVwp7H8ErJxp4/wv/Yo+nzUl5W8Tv7y97r3NB/SGzLkXa6m3iyF37VHa6rXwf6
t7ehelLAK7jNjuGoQLWrfed74jU8zYdkV+3oizpY5wTDrnRjf/Kb/ephgnMcXGnXBvpre0SH4yuO
7iqH7GR4MI932V7aTdcyGPmp6a64jf11Z91CaIVB58e32Iw52a44UIDIdgzkOeVucfHEdkI7PcSH
9AAi7at0yK7Q8z9ZH4iUeB+d29rDgxM5k0tY6YyeduhOk6/fVHvVD+3Ry3Z1IPqFGwf4A9yGN8sJ
3qkr+qJLRGM3rn6T3omn4vP6RDBFvBFt3jN2Q1B1Ed3W0y74ap27fXZfP5Zes5+/in7vaHvDLXiR
5Bofx50cpDsNKEvvSV7mp2f1rLn5LkQZOLikbMm9cTX2QAy52slOcQAWZtfykLjIB3aJKz5jlHhg
OOqZ4WQXbR1v1vT6Twl/XlwxUO+Ko7IfAg6uRXLMi3onXVmJu9BL/NxreE7wo737PBzzR+makJFh
X2Snt4iYd6TY+kHdCX5yk92n5/QkH/KTfq6O5l16NngC2lO6jw/lQT12x+92rD8pj+CD8pNH/V1Z
e6oGudKrRjpj3OWhSZz93q1d5N/BYBt2zXto3a9fmWjzDZ7KfF/vITV6yJGd3hUeEBnZnVe8UeJ0
coe43u39yeNEdDL7KXETf7Anh7olLmB2Ekhuu+cJ87NAAhVjp58Sz/BYRQ6+kI7kKr7hk9xzvxVW
eX9Uo0Oxyxy0o05vA913i90cVLfaEVWyB3tsF+2SXfIFe6DcOGj4OX5ZPxaPY9AfEYI9mpDzg2S3
3NQBXU4Mt5zxeCc4hiM8qW7L1/ogfI19fZ8f1X3mhG71aL5GZ3kvXaLkZLKWzvoNC3If7eWH9U67
Y1LXHw/GuTCCaI/d9ik/rpfQ73z1Rtsp1dXku0M7cnDHOs873LJY3vP2PPijY9oSX/9KMd55e83t
TxB/PLw7bGJ/t/PEQ+8q9uevKT8/uTyTfG/oQG5xFrtweSWv22uH6ZQG4y5lYzUvTdBDEtL8EXm4
LbmTR8bnJH6p2kuA27MnHKNnVpxbO2+6Le4TZ3XAQfHmPrOHn9QdN+UsHMvT6hNGeYjIveFoXWFP
87fsQnbtm555pxp2voPuxNKTd5pLKcGFveblXukwXroXbpbD9nvz8/IxutEjm5FZ7B+c1Kv82OMR
2DdB5ak7QjpvdjMb/zi3vfRO4uKS4bXu5KiOdMRNy8Gp1c/8yZ7sFjLSwFHTeYJd2IP9NeJEGF12
fXt2y73mApliRnaf8l1NIN41QYqo2XiN3Jbll7y0vDr9xr3ACSSwjFM+GjJrN7wz9qjQbXknBJje
u/Ghfozcwfnrx4io7Mc64x9H5rtRr8lIMjrhpnhuPP28cpQh8d3htOg2QcFEAPekdVe/dU2HT8Cl
HBzjFHMnmIrg4kx8VXDvkeT6g6fxx4Sr8YSZmb94hf25dEpnsCsbvupu5EoaLjn3YQmG48BjiL2H
vz2ypFXu7H4wd/pu9DmagVulPoIUTsXOa/0cg3SWzXZI8g8uzh4OrjfeyE/rO3LMvXkI2aha32Qr
D72cR1j8MBzy/faCXaCzxkSnuMx+w59iNs3G6/jf4LWoQHeQs2zT2b7ECnrb1nMX/B/2zmtJjiQ7
0++y1xttocVtqBSVpQUauAmrBlChtY6n5+cFcAaVmEYRpO0aaUbr6UGjRIaH+/Gjz/8zicLfmR4+
5Hf0pR5aoDMcRELlMdlh9hZeVnx4GyiHDGEZ/G8vkuEo0CmEMkh8qNn9DakkEN3plwwxeZbbPo28
nYr4mLwMonXFpmHEtRDtxZtzN8L6OXvg89lX1e28KDADeTeElEUCxS+DlH+gk/dpO0c4JCFT0k3x
SEdw0LKk9YVj8RqfC/gXiEzxfRS7yWN/0SI7pAV8xrk9iEI881ByzsAyoDuXsOI4HcTUCcF5UsD5
gi1kR4UIXwVB9+Vg8lcuzuoJ2DHxPbFnzOVzmHFI1/WeljYMIxwrXAQQnbiNXLoDjVahEOU6cPg9
xa95SMU7lEA8nRS38CM/OojXEa7SEI4X6x5NwOmtSAsbxE9IrhA96HjYvOqw/WlfzseV7ehZtc3Z
40/sol1zSg79sRWC6ps76VqctOWvexhZEFgI18JuB8W3dw/QFO8AmZxbeS8kjVyH5SZoBYDCX/eC
FmkWTVfz6yaD341TFyE9KoZDC5k33BBYlrNXL4aduTf3A1Y59cG83ksX6KAL6Wbe93s4VkLxLB0v
T9yR2M+C5FUwFUzFzEIzr9l1picdAIDkaWpgcfOESFQndNO+EJKMdpERsQTlEQXdbmCL8Ts8SpZe
H2x/bn8mBxGl+glgavW+JwWEqct2FvKt7wYayZA8Gavc/sUI1KELaQXiK8lu3kvcYiGpkFztAJcL
GX4I95E3XzgHUGZ24joM/AjwMq6GBp4CwHf8BFcXFe1J++QwfNZRw85J6KpiN7KlKiItXnV0U79i
RxlP4BEWUqWyl2T5Au5iIN/aj/OtfoVO46xLX7ksfbHfDYshN7fH/fX5NDf3Z04EphkPHynsWEe1
K8R+eCk/A3URFxJVv5s5l/lK4beF4ocTAXd15CZE6CKNVU0YCu4FbrS8sy+NzybXV75ddzYmhiqx
3zxLuxq1VvM7Y1A/zVzHEjdgQfGQ++JsZC6heLLjWiE8oTgS+K8ebtueBLzfhIC4e8zrowjswPFr
H2fOK9jkIWRjffkIgDynKr9K+BIqaCxhecRtXQGCf9Uy8FBj4DT8z4ZXp8x86kHHwI4Q53utN7mR
T/YzUEIgFGZ+7dXqsZTplOBbTO7iKm5+l3ypr8RWt0eDhRZsA9qT7zeBg0tu77KHCBe7uS53LY5K
4mvoJ6Lwi828rK7L2/XrsheOAmzWQYq70u3RHFz1aKfwY86VU7rTBVFJUHCP88v4SMk/C6nC+PWx
CsEPOFJz2xXrCRDH5JqOx8v+sv8KCZW7hs4OkCYPJ4iU9CMlwl26Zy0h2SCP9rgQAXMTf96Bsu+m
wBdOLoyceEn1rgmhhMODwrnFz8kIKVK39Dq8IuF2ScQnrZeIf8LBlb9IXkzM4HhNIPyWJuCAwvVy
vFpOppeFgAKBNOjsBhy1hey92/PxKrCJaRAdtMhzrpq9ttuCFpcdFPVDc2FcRQ8kjwf+Q763Hlvz
kTS3ecIRCxLaktxyZxNKGDuys0QBbsq2ADQWmA8TyuQwXESH+pH9RVBIb1yPRCHVhXozSy6VlvRR
P6h4cNon/Yv9oN+kO7aHn83uY5Zjfky/gu1xYd6UOya5wzJ3U/LHlPi9+JaCdEDKZ4eJxM0UfijU
FkYQ76Sg5T1LPMWYL0fES6VXuFSyfaAkhz3FDdfY8QW39Xr3Bt/0GY7D2h3WID+lp7gmroHjczeH
lDQ4/7541tt9Rdnh4HwyDDfh1/5U7yPqVsgJ/1E/8MP4fOJ4weIJAbM1gMFCkm32sD6IOMx5PTeH
D6Qh8VlfLqRPuKcIoNSfon3v2278QOZWPaS0neySsPYqP/tIytX/vHCI0efZn8MleCbDiFLoXNu1
uYms0fKsQHdN10S6er9Bdgf+tvrCDaVZ09VfvUY6KnkE/Y8lCEHEXISXlE12aghIEF9dRVL9pUet
Dq1HlW9OWY76uTykhy5IrjYjXF7WsAsiHie8W1AaF8KvlicUfL7KtbV5EqtwHfoH99KtGpoheIIs
A0Z4WjLd+EtxV1yt8U4Pa4ybcOtwglBrETLd7AlEL60AaUetx2EWlD5NizxLDhV+huT9DpvDwSG7
3vPgaRhaFu+JSwPXCv+KA4B9NxTOthDu7bh5jy/ZTvizYrtECDK4hNA8ZMVEN578QUJHme50BEzF
7TDZYlGjx58oIJWNzlBIeOcEAipfU7A7fDJ20UL/MxuMJy28Ouki8zBqBKMVys4HDQczaov3YNMJ
Q3ek31ksCXgWAq85Sl64gwBb4epmgR22DzXK3zkUO3A+X3FAmTrnJzG/3nJt8AL63jkiRw/tgf3C
KNGB+7SFYEqilG1sbxZMO3sPH52LId2J/MuwS4QaDsQuEwKglHELThNZ/Zcej1EKIQIPsgBuHDx+
wGV8CEqEIxUmB/mYXmUH4WPTDZuGqksEovsLL0P1I2i+EmpjYUS4KOFV/Nr/pv3zX4axkIC+zVhR
Q03LtW6US5xUPM0SOksSS9j14At+SgDM24oNqSgAYcktHmxgZCdyQWSO0Gk5GhAIV0wdcJY4Kpsf
74sb4W8tB0XYhR2UgVgFhVwSnqm7XUeP4MBfdifnujvA5HtgHJkMB0QMWAtyTDjV89EgZ9Q/FQ9r
EO+HQ4S/N3smGpvpCZGo2ZfH/rIIpwuwxPiXjn9hNC6HC/MgNCLkDfeTCNtY4fRh+bC4NxZGqNz1
j5TarvvL7L7/KsyA8iDsG/y7QNcae8WtMQH9rXWxuJ8nLjfjiK+qynGpbWP60fNYOx1xTnxjz2DF
xrcZAUEFw+voZX5CPzR+prArtt9dSGhDqnxHRkBxfMkf+c2A0s7Cis0jsUSSTpiUjcByxkXl+R6Z
E28NqZwTZ/TCaQ2FUaIBLZx91AQ/I3y06HYJhXdjkGjAa3bVp80XvoFI36lBE/YoMrER2NKdtDPD
2t9eXweQb5zCFjXFifSYER3rXB+2Y6XdQgjGnatJZU1o9MGd8aTR5IuXwflHgoiRlHteHTXAqEIw
PUm3kAWhD5ZAO1I6PBhY7WmPYd6t6EvKrruMOCsNM3wle7fg/3Sh8CNB0MBDFD420QLvQLHAM4Zr
56a5lD9kt1S9UhlXL7ucud5CiQBOEHteiRPWeKBJpYhg5wuZnPnvjlDrgoar8JFJC288dC6zCuiI
4nYxveTYCQWyF6EtwTV3duYcccxdLuC1cBFH/B/h4mlBC6Awo7DHIgDLwxOO4cLGjQdMK7qkQWsI
l67BLSOTg1PXaCcRlFjcx+xVc6HHTtHn4iq+mf0FnSRSDswso6kK/Nlf31b60v/mtp6Bg9AyYuRF
YluX0VflWj86FDvxk/H3HuW77d7MXYC2ws0XjqyNahSupRJWN4wrkmUePhqH9N64qS/Iqt1un6GI
vZ5fGNsItT02PrCPgPGEyXVE/lh4D9ENMBD3lMsulJ123F5q8pvAa3lboJLlXMP0YOIYDicCaNwY
QuPDhEtMEBd2+/W6wNcwb7oL63E7kt/z+wNGM8iPNSKSnspTT4h5+RHjiOr35aschbcFQUXSRb1R
Pw7H8oQVwqFVsWVROJLkbElNmPv+4NzasT9/Bsi1PbQhGOQXznVxQL+jxUmfk3nTrtWr/sI6EHoH
IsDPds63tqj/b2Wd/5YVG9Eb9UvwAZ9ZjJoxw4fn/GufpOXz2xLN99//XqLRlD9sSnAO5Iaq7dB/
/I/GZPEdBgxVmRqJ6C8mFfR9wFCz/mDcxoKXglFXMXyIgH8v0YhvabRv2dTzaE/mA39nwPCsRGhR
nDHgntThToOxxoDY4q3dA4VgqyWjqG/j8iXTHxe5A8Cr9xmJ9BYK93UXe/T2elaBSiHJUdFW9c4l
fnuHf17BWQKZ9sxcczpWAC4zFVP4jYE6qxnSmS/Xg8FQmw2d7/ipNAdP4G870pfXBfyWCP/HRmj/
K/XL/4aCrpDC//sBW/c56Z7T6kfJFr/wTagN+Q8bHkTLotOeYRpboMh8qzvyHQZMoAlkPJp5MVX7
p1CrMKTQ+U4tGtpS2Way8h9CTd2RUiTCDLAAZEFMvf6WUItezH+2N1oaNwaOYkNlRACeLu7YW6E2
JKjB4K2m2pPYYwjk60tdZulzxtTuqZRASi6ywtpp07SFlROVX/SkxJ3NFuxB4myf1ISBPHmN4JjQ
Zv3wwy7+i0qJfjZ99Lo4GFu59zZ/MDZytrimmiW8TUKvZhtHOuhGB0yBcViCoh4pSC1p9Czp7ZS4
/TCV3tYUrds2YEsyNEpRh877T/TT6Tc2BPBmCh4zmG7afbTSuenlzaw/KWCselKsSx+1jpYNt+uY
YoceWC/Ahge24kmNdUAIrUnardaQguOWSp3jZqZJi88QR44gt7bu180g+xpls9dDlAQ6JfMVOtMJ
9aUBvLbudZY1fS3sZtBdRdZpolbNeX1RNAsc2yovF1ofnNX8tHaD45aSnL3X3fA6g3x+yoJyR9ch
dYWG7kx1waZeZBJzB35rjYFSqoE6080O+Z87C5p1Kbqcyi9KA21HMQVa/6kqacdN7tqJoV4IZ2vr
PiJTZ4VpQ99kthzaYnRHgFcbvpz2vRflqW8rtK3q9l6vpW+kyX/bKSRk8KfVwwRoqIC9AEx6JgZb
C8VanPWsPp9Smjt7Urx5Wu1+LW3iU86fYgqYNLASDAV8mrfCplhbmpQ0gfjWWlFjNjjSKrodSzD+
yk+bNZPcbdP3KGFVobLfPBVREMRKBq8nG6YmVP4P7cWx1vVZYw54tVVbBo1eyqe5XEUbfiovz4aa
aV+5wiCaOUpc3+oligScFjn53NRleTLStT4VsGFSzpZpkGKURTrJmZp9yFolf0xWIMhahvV2i7ka
BLx2rL9jk165a85fAN3G5Lut0jpx3sSFWtmMNc47n2GaxQf8mRpwPoHRzNSxq2ZmHXYMqnrbFJEv
lsciTFeNOyc3llcr9nIw+oTsuwQW+0Jt1B3Upt/TaJT7JVAcu5XxVMPsmXMfJq8UA3MlPRyXSi3N
1zPgEztY2e+Gba2u8yyu/NFIhnde8G2xFgVpwF+F5mYEUhcTimfRrjFJgBiMMzCjk97t1Y5pCih1
mEnSX5ifI/De3kMZ/Unr8URVVwBFoOsdfrwzcS8gsWeShSc2XfewtrQNr+Os+rnEhECvvdeF95MA
8jQBEGJBEIkHdY7MX+e53PV61/qGbALmaojWvxTkaD2VQFbVyHms8ArWN/LetKEpSpeXX1+7s8aX
1w3GkCm8rYwYwST29gaMkdQxPxO3fmw6Mag2JeWrETKGwtoisHYNYvJVJddddZbL+IDj1VqLpjGs
xuvHbvKY8LAO8uSQQ7EYTdaGBwbL10DPEgdm9wEMtUQHCzivqAzQeQaAUkINtzJBE+8ZhKzjTt0N
ebr4Snmp2xlN40zQ3JRV3oLVaRjBPDnxXZ9J9sOUjOT0aXoPrKxjxshBkRpLspbuMNj1I4JJ0pwV
dYsOrEChZRfLUNRPadKOR6VuiPtBsQ6WHMT91z38f+CXXTdfq/uh+/p1gM3uf0BP2K+DC29turH/
0e8SP//N79Jo90KiGUPBWdcMhhr/3e/S1D++QYTYCmjqjikQ6P49mDD+MB0gNwgYREhBV+o//C7x
ebggMqhmOGYKvHW/43ed632V2wQGmoxSUVQih3NswdrRJ6WPUtK809Z1buHMrcLwU854xWQX431n
TNOtlHfKyWkgIZoxTUzr6Ur3FwjXYOhYXa8C7qA3j5myzLRNS/bwXBtm8yfjgnT9tqNikfbNhqbz
rClNqrBi7kMPf315z2wmbwGaG6qf/TJs/Isz69U11lzLnaR4hrJS5Ug70up9ZjC1obdcRwriJSmZ
bPz4+48VLN5QscqajuP6VmU4S2NUWuEo3sqgxKxHoG7DPCGX19uyHZtpupw7s3/HDpw5yq+v+uMz
1bfPXMBI1Bp4qwE8IE8ZNQa9ZFALta366dcvp4pP+sGivj6J3dRVlflc5PZMIcod0x1Sk4FgheOO
1asZboQoOGesI6sm6WFYHf2iZOaHxPbY0mcuyYO7bCOlniWNzQtJqsEdMOQZOoVcBey8STTSPnM6
Ut6oVeVZNkpmbxYNn9qNCqe+abQemPJGYcjI//XLvF6z87dRcGuY+La5hIbKjfrRwVHGSlerGpZ7
hvBgXE8awn/gUQHlcYBWWALdSBhgiarRWmDWnYBuB8wtp+9ka6x0N88GrT/zpFxGUbXNYaeMjFoN
4Oh8TXTmpWBSMZmfkCwpYqJm1OvRBeMK/hHl9R1V8boMwORgKTfAt21jwX7YzJlSohTbNIsNc+J5
o2LCLuoVEKPMQYq97cU2p2LDW8gjaHx6PYdZmqlVMxxCgla3Y9nVGg0mdEDk9K9rVucMvaI76qOh
2fXk1cu4tL491rDbb9vyoi9NPIPDkY5KkACGB2HD4GgveZNuksuAx2DjAEnUIyc10luv0aZo8Rdj
1rNTn3QLHw62x+DB37EUPkDRJk1NukYdnS5sVQlofE042FUbIj9XYRC5X53x2MbAFmYKaELHuYKg
QTE3QEgqoMgat2zL5UMFIlwKHr9aYj/j8S7BBj+suTZ9bI1Glk+JAmLADSxzs+IPUVHe4Y3VBwZp
1yk0tn7evhhbWW4Bo2MpVUzLWZiLzcs2do1ZSilmT/16V9v1Bi6gudLEnfZDFO/MItcMRqazLvdW
wPWhvxoMS/LGsVMm34bS6wBkDH1WZZyCRQ+fxhb26bKqYV8NWN6EIMpNe3AMGcKwjNybJWN+gOy4
O8LLUZY7fgsJMS34vDzKGBskNZvR3xO8QZLQR7H6kkSLM7voYu1rnTIECHKdquGE5tP4TCKIVn+l
nun1SDnoIm5LSrBZLVNSw5eHGwc4GH+Zpra7KDk1uF/KsliDKGnmaJe3Mml+uzNhmBjr9s9eKOgp
bZmgNoXaNoUCn191eSXUet2raHhbKPtIqP1eGABLM4b7/1syw5APYKF4myM5QRM3ZrDEcsq7OSAe
0Y2+SAAA97KDi2PmzgOjZtt7jr7ykwKEpJ7uaMskINe50sJR/iFSmcmNzYnFVm6qdQ21yhcblCmg
JYhZ6zE9LWOHVVLVl2akScYZen9jOFw3GNaI4ulu3dZ9S5bs1+pFON9vVCVrEh3YJARtE4N6pir/
uTFpb/HG6uvL2zmAIAyIsCfG6/4UgwS6Yyu2jSEe59sa/tf5+j8Cm+rvs147vMiqeK6+/Oh/iV/5
5n9Jgv9XwYrRIv8NLQ479y3xJVnqH8J0k24CAURVTeGbfffAbI30loakkWaFf/oVcPZ7Otdw/kD+
CFMcNOsryNwZVOyvoGPfSg5xjmU6BD58DtMequjefyPNNXPiNP1n8yXUVO0IS5W9MGGrMwpk0YPJ
kLdkn9YyrcnzFP1sR4eZ0Lt9iuypbN7DbX+b3xBrYbKY7BvDCQrc36/z1D/cLMswsh5qcuWyVWNT
zYJCk5Ph2A3pLD0OpdWYl1pe93Hqz0NmjQUYQ+2UfUiLxX6oehvoUGcA8hXeXEdad86UavZtLwGK
e/jheG++XasfASV/2jIy4KCugT5OEt7AuX67ZdMiW9ECuMWlpMoQGCrOKC2Xi1Np8wcgrFIarpQ0
znZzpzJBOClmwggCSDT1h99fhoUPrgOGIkLzs5PT1rZeF7soLkuQZKu/OnKTCbgDZZYT35m1FY7z
sJid31Vx41xkMli3x3hYavuvX6/jjF+OZJRMGMG4qcBGMljL2X5E2QBQnT07xzK3o0Q5mvWQ09Ex
jKUjXzQpFvlhSPOZTvN2lWA5YMirOWSqGXlLVMnr6feXw7i9ARqVSfcrkMhvj2dxjBgYP806NgCp
VbdjrCU4iEBiMOtWL05f6WG8zXm8UBcg2bH4xqRLPQXiPK3z27rPtHX/e0sif6sRYmmkvQ1DVq1z
wZaMzCm7dI4YinYUoFWsEoaw+qAZfR7TbAtKgFRAYdJO4nvFVDCVykxYW1ihzpBfJXmkW4Yhcn+9
rLdBi6ExZ0MkrmpwwIgcunK2UY2hpetYq/Q7DtlAv6c6tM1RUra48IYkNq+WBGmC1iWR7B1YKlX8
3km9taRiAWTFSPlRFlA1btSZBMOxO1s1+jBUQK0eLhd7K1QmfVfji67OcnGZaFk/3HSpypetfBme
kjhvZIo9RQYpSKmMM6ArsDrsQNoGmNcv5GX7uPXF8h7dlPDN/2leEWw0M6DfKHGNwhp+61uRsuyi
r/toHZhyk0w7VPpcTVy1Tfr+siqH4r6ymmn5XaEBkEhWbSjjSUrBEC9sw49+xlBoi2TNyRiO9Sbb
V5O8peZjlOWScc1c9ryFbEAd30/2SK+X1VVRcdl2ht7jOZcR3K6/JSyqYZIKBouIigsbgLF4u5pC
W9N5iTS6P03Aw1e/jtsu3mVDbJQMaceZxYS+XBRrD8AB3mr2YgydRNr816s467UxROqIUFAMmlEf
BejwTGQGTdo6ALW2A1Bv4G5+sjqtT7uTIUP0RUNhJKVMeqpyCxfclTVmcI17ie40CUMKptVwhXJS
mNmLrOO5etVaZxlNmQSKoP9MUpxwG9VFgtAoHizJfE6WxaaNXQR0qzsNVps/l5k2iXdkgD+He0Hn
/4exiQfb//WbvvLKvpU51OlrEkYxQdywzo4/UrM5n7WiDzdy9dc2dR4lGBU82gOxj4LxW5Lp1mxI
muzLpFUgS8rG2zLrero3SMZ+nMs8Mr86UmZeqj1gNYHOjG/u4RpqkCHOjbZ4E6Og9HKAPCP9nm3i
wjA+SL0OPFs8FxJIb6VFWWEJdOq+C/MI2qLbnIjIghEvXbSdsS0DXTcrwdf11Gxp/TJPXU3ImdvG
13f2UGiwsz1E26Jh8I3JgYli5I9XSB90WWrRq2G6qOlxyTXldoRtkSmXeGrj0k3j2VKCQlaM5lSk
AyP+ht7Fne8s0bLsyhbokJeiA6O2fu90z1UfGyQq53h9sqFjHs50b+LoY0ZKjp4R1ZjGY9PPM72f
BVkMX7GSpvQlY1i1XdEmFSW6KAGMZzCMNA6LTAdUVteBLY29Ml6b+6IucuN6Ie2QX6NJwDH49S6+
ruVsFzEQpJdwNy2QWs/WOoJHQtGPqmjTW+UjAAkW0AygBFHeV/omP5aKQp8q3qoyuls0G55mrszR
q83YKh+sVQOxCoKqEjrVcp7DtTeS0JrJXwRxBLSlrrcbKeklk/rDEG3WM5mMdDkuZTPdzZbcOgDC
At7ixsZkHlMgwEE5mZpFyi4d1Yp7eg+WuL23tJkpQbPReYJV1fwWhPDb8PzrrRDycrYT1AZoZGBC
l/+d12Fj/JeusY0+XJRtTW9BCYZJsBi61rjROLz2kG5GerJkqXz8TzwYxGnQVIEVMs/Bcsmqx+U0
aWMIHHhOT6fRtzvDMeMklMuKrLqeylGBg64M7/Fenzm74iaL0jy9Ho4BFqUpBPlHnxzUgUjdsEJl
shkLyEOG9QHwLIHaXw3OR2slEvbBqsgZccH1oTE36orvk+B/W/j8F/uOqqeXi2gb63se3tYaJOGS
PQ9hkcqQ7wLuo4yeZChZDc4k5IO3DdltP9dyuqx/e+PJgqPFhCv5M+6n0i7NbFOwDkEPGOkPnqIy
eum50+RuZpPG64Fybx00kLS9Z//fFqSE0yECPNA3gVaVye+eGQAKUmO1rPCZWsZYylSF+kXEP4pz
7Jqx3DmylCn+pqpqHcYK3KC7fpLMismEPOovallmc35/LywD4aP8bOIOnLkAWV83ZZXMPXqgroxT
bjt01tqlc2pJ+jRfp24xj5u9MNL66+ee+6n0i8h0f+Al0gJCzeFsI7amkpvOwBIaejHb/rpU9kPX
qP3D3LRSCx5ZC1dEF6v15oKmJWXBrx//Wvl7e+tpMiFxi/POYDyW5O0VSDcl7dStgfp5HQoHWt6q
nYIpt1KoxDJIPBU5l+kgyNTGYELcNqTreunzi3oetvmooYeup6EhvRblbde78A9P75EL/Hw/xPaQ
KAcVBJaD8xWOnT02UgRwcJ6mK7NpuWmvf26gax8cJ1L6P6U512hMgFDinaP5V3tDqK6AIyfaEn4q
WuplYsH/snVho83twxgPyepnXKYInIvSBAlHr5YPuTNAKmplhXkxOmZ1MpVYvZVLcxvBoFNqIzkZ
dZ48q+MU2e8Yr/PglFtE75AmVkZ8QXx6ZrwaCGM3IBfbcACy6vOkJVnnGmuVM42jllR6U1oLAGzU
1TttVTLwfOxq8jSl3Np3tupnRYoiUS2AXjUqXUDzv5UilVxq0zRlF8agCUrIcmmDnkIyXTpUaq0w
yz2TqwMBIOtnwFDAhQ8yXY61u3ekmUTUmQ2DgQLUU3x4IS3nasVpMrKoEL6Eo1lvJa0ko7YF0CdT
w5mdcqL5uY+mv+oWChsKKlP0kQKwFIVrUVSX+WJt2Q6Zrx5J0lvjeypP7MHZTbN02IuIS7E6RKZv
94h8+9iWxtaGeCOmFgDGSKOtvHZXrSzHF7gW5eM4ZNWjVNtr49NT1DHHkRnVjux0+bVL2zV9R+cp
PykfAlSH+pJGOVQnHXe2pEWe6gZouja0516jU7mvu8fI6fXCNxSgv91tAbRpLMz0L3sulstoM0sm
jU1ZdAyVdWbjwtFWFE4oZxLgi5USUVcZw3J5nXSUMUo5HEfVid5b90/WA0Np0r/DSQveifPskLpu
fYY9ACYCEFkt8y24NtNHsE5LOvCLfrXuhmVpli+DBnbaczdndnJTac3SfTRyZaDZvdSkdXbfEb6f
V4UfbgqEGZHfo1Xm7QHrTdXQRlKmYS/XkDmB8FOMBGWS2trpNRxWtnkcx16SsO4rfuET3D7WdLfN
Y2QagVXWW8acra5X9f2vF6YK2/VG8kioYmlpj+W06bs9s22VmWyTpct0qktV12iuRgRN5lOLp1xA
fFuToe9rFdrF2Z2spcyfKRsJkNwVNFIIGxqDL2VyQzSY5XJ+xe8txr5RaCM5NekMQ85KU21HrVRa
smUPS3kmfyGR3/KotrcX6TvJy3/cY7IVYIp1DCaNvya36e1Gr0DLkbyVnWCz+fiwTke5vpAGenGD
3J67FPi9SItAhrO2unoH2AGgoLe7qbOHYHxRHUHN4DCcc5BEardoKJNstzbtkjnXS95vbJYzSwt/
ZMRYteQtkjNPy6dUm3QL3BXMQVtTmMqqa7OdzeHj/BpvZ1pPvJ7o04ycgNQrEgxjWtQL06wyxZ8M
jqMhXsadDKKZ1OzVHN39tFRLnb1oViMVD7Fcb8bHrMUeC/Tgybzv9djMIMiU5Ha1PQU0cTW6L+nM
igZY0eNqe9JWnlD7Tl7oHE2/ZU7EFEwG0BGXOx/4WC+nf1ECWADwKX5kLmu5bUK5GNvCASktg2zE
X6FFIzGAvhSPjgwYpGzfrtqoB1fCcoQwUekcRwfi7UKITlKCeBg0iS3yCUumxyRatCju+xQcSSCf
wRJQYDBZ7srJMufFb3p5Wj+NZb8OH5QaeEtwOkySeShxoOH4qEU220jbRZMkZYsX03ZUmhBsVTrT
44na8hplW2kiuEwgHoEpLAfZsPZHys98r8nN3rzqjDQRXyO8U6inl+BAb4dcHzYrDi02eymupdI0
Z+1WcrRYlXdZO6xkNxtTj6JMUEAZjSHOJyWyu5gllRt2IysT3vPV99WmLYKkhFSGoZoCXHk0jMQ1
ibtVydtGM92eKGYSR3v2liiU7LPKoIx4irpa4ZURo2KuL+SlJz9jpM4ESnNkqISmYTxmSiyajkYN
wUvIKLH1i5bJ7Lks6Rkbm6i0DBDxdwNvPCVDBszLFkMeVOVmk704cZZxTs33u1/PCYee92XJlkRV
Ky7w97/VMNuwQVa6MhV2MNXWqWmbVQvjzu61Ynuamqobrhwzil9MSgP9Y2Fvc/OcTpW8nBplKUeg
G7oWGGOoOrZEZxx7dhLOEq5w8dAlcTBTHmTuFtOdRivdKmsqMsZLu4rT6sYcTa4UlWw8mipJq7BJ
14mhyipZxydTLTKWXHxbOZ1ga/1s1VG1MtyT5bgct406SznTgpJMQ46bjVvdrL6yWDa3YoA8CBHW
h5jEkWvbcWteUUhO4dpV51VkqPM51lTnCE65MxSXau2AOBkB4t8zFl0WRQ1ttWLWqUv749zfTEY2
mUAuC8ZeJqjBGVtOMGENduSSad1aaDccA4a7uDM0tEKikFw3wAPFsjzMa9nVTwq1cWaOhxoNBCjm
kC8LVdet1j4xnCCWnHGXcHqXGvIcmi6aaS7HI8ES7xhaNLBytWA7MKY7uaAXAWtNbXl7auyhYq9n
+oS3J6YwxI/pLcJDpgaOOaW5sRV6FCjXq1ytJlT0NG5gfzGH3ASEyXLq9G6jG5hdSivT0vdZFA8I
G2X5CmEzokn8kU90L/CqkpNnL99umTZM4pd0gmfuLdCg2ZTebxoteAzNdlWTP49llghQ0iRduSuo
GHHoqR51Qq3VHbKadZmW/alIUdfunU3Xp08Tqk+jJXWuC2ef6fSJ31WTKmDncizeDBws3axf5WXK
YBdcQCFnqYvRoDtjkrCDmF0ezEn1mnIS1m6Obcn2xowc4q0DuV361ABJne+UliS97ToJGcYVPMd6
ze7RgJNzp4DjznesXNvo3YXbQ61PUUsM1Hrfz2kzGsoxLj8to9pLmhinu28vnCa55UywNSqzczmu
A1zzWqE342drWOLxQ5fHqQU7qjZTGOyLtWJG3W7rZqsCZW4gu9NjZOhL3SmtdKl0XZVXIWVDu7sd
eqfI9mazmInsJtJY0wUxbtJFPowxcER2kWklTJSUza460q7UsqIoH7KgKySJGXCjSaP4SadfkgVH
WUmi9vuV0CKDg/qeD2b/KpU5xEqNl8d0s2qTVskEyg6GXSEO4bDnYdzWi9ZpB/4S1bHIl4+xJUyl
PdnKejFYaZc/MwMhxHCpxtaAW703aDeJIql07oZW7/lV0tYLZ0pVRNSR5jnK2dDSAKqy8KKKlDEo
Ld02MJ5sWm190sYpTU8IbNUeuqVTGDZVaDIlPzfXtn20HMnmQutzRtWXRpX039g7k+U6bi1dv8qN
mqcDmch2cge7Zd9IomRpgpAsKVtk3z99fSDpc0RKJktRk7o3yhNbFrmxEwksLKz1NybG1R14HL2X
nEU4PJeR22Hu/HiwkVx483hMQE/FsJW91k5uimZW05d1xZMRCeiHXMlFkJNw/XiW5/hIkmCW1mT2
UbIsks9n75vq+uPxi3GNSRQeDwlHeTFbs7Vdky49JF5ejwI1osElUFhnG/S+CeJ6qMyeEKttzuKs
Sc2hWk6dOT9LFae8rqJXmZkqNzBb//HUq6STKmCHs1Cp83efw7cSEzcDf27RPV3KyQm2glmHdOQ9
NOWKcrr/5B7bRzA01WzWQ+wtptGHFL7FXGaFIInp9RTzUV5Z8J62rZ+xZT0/Sbr4DdrTa9HeZZZq
LH87ibxqDold5WjftW43sSub0IqJtu5DXkp/fOaB23iKymXXsQdDeZYp/lyd9yBkCBCz5Vb8QkDL
gDNE9B5Nxq1Qnckp7IejLw+0WTfkNWbrpaXrW/N+dPAyIwI9jBDkonRRhFkoOog9ivPmAPViDVr6
GElQXNwM/cocT7rx/Ka/w4TKqov3bTuYYBWpFBrHpwQ3Vv7UrEFLuNwOc6EqEMgeOsWtfTVoJ2yJ
jWNvlrmsbHMsdyVozvpQyVLzI8h+27x0kUfmKcioCyayZkkjjCZGudo3TlPoNvu8lo1s7eu49HKm
okpHT1j2ZgQRNULwQKub3C/dpPZ4P1NlEpjxk0LRSkotv2uK949pgY1Ofv+l7pZwuFssKdmMrkrg
I8xZwZV06+rehOE0CVLzpWvX5ITSICR6rEFd3GeukDLn2E+HqmeS+wVMjjx9zD1Sp634+cZ2zUPq
JCIjfju1jT++acMm5mWOkcZWjrViPlC1euBxPOzH2USgCayZ1GoTdZ3j01EnYFSuu2wcGZlV4YnS
NItTbML5ao8fEWiS3eq0rfuKr+bJrucnl6TTbBGrSSo+xq5SNwh3lcyadrysHtZz2VXm1cWRMLvo
ERBSJ9rna0ktyQNkOt4PBxqCj8wpfdAu8ZqqzL63gPUaZ0eGH6+BWSHmMbOi7bt1N2VD7mBZH3cp
Aq0izQUGgdIK4ivy/ip9D9eoLf+MEoVJbRAxHirWpXD7YxR0dfmnWxeCvn6TIaCMGYPQbT2e2HNd
8MS68JD1bV0yz11Gqyf/kCWiaTG21ekKxiVpKHNWQOa6aLhBhHZdPjRlJTW8iTZZsQfCF88hDRsb
3oy8TPqca8cmj7wKKY+1WqxxwEV3CpPibo4Xh3/ptdVIOy9gZ4Z5h03JHERAj0c975uZJhMsfwAj
sMvyggV1w+d6lC6SHqfGr2mfjH27bRJnVQiW910e2Bf9GFZZ/SYElIPAfySKEaa3G+VzOBzrsVI2
wS6NvVvbpmCFQEjUmfFF7BuV6caqzJ/cwq7xz8qXXGMW4TiDvq476DQhKuN92K1nIU4DyBOQyCUS
0fCuzdF7b1wwy/aB3qBaOCPLrMpO5q4SfLekKenqIgk5rzbdHy2T0mov27k0gW9ieZuIl1Uc4Ooh
a34M2XXqRMBiyG0sYIGl75sYTzsnsqd9D3ou+9x1NfDXjVZdE9vo0EeFfpvppcZjGdZ2jIKJ13nR
h8zJQ97sNBQB6s9DhB3fctnbxYQ8ihWIQm9tqwaquQ2DdOrDD+Fqs278VIExBMhgp96l4w0mXcU/
yFzb5MMhl82cM8XWyZaFR5APPwLhy0V6pNOr1Rc7WrHmUsYFpCNkPNxNvbY0n+V2aMKft6XH7s1K
4MTzjVKz2x1YtBFHOguFZHK9v55kWL+YWSr4nfMBw0Yz3kJZRG4ebrqOG5vTGzrPOKS7aHFUNR8o
/KosxYTjPlzQwC45EYa6NlGfxE+19rxFfd5L0B/SndOnb7gnqhFcJI4cZbvNMRYmYLbBaEL70lkm
x8xCbQ7gIIzZqcSrgMieTB7GiZ/U4vtFj29Xfp+TKm2m5RGfgjUO1ywZhybghdMQcGZ0o+AJo3oY
mVOnrE2jPdNWXY6HfDC41hPfxxUUhjuoMiz0BlE2t7KXjcO7Hpg2ogarxhMqdzhX7XqmU/14jJc+
Zjv1YfGwX2NeHq4xVtfFdrPxfb8rsZ0I4VnRIYK9ciXWiFW2XSFl8lsSfoF74jyE5ZS8lQvSQ+Lc
xxElmxa/b2JkCWWaeKYfQl6fFBH5zOPhqmorZeA8tKwi3ZSxpqJixPJX1nD9kPmkvTIxTy7CpApO
iFEo96iHdD1W2lwHK7o15kKx4KRHv16aUoM9z+akCwfj9HMSdrZJtETjrG21L1IrSs4nnIAX59Ni
RfO0Hj0meJ52rJAweivcBjLgrkSyN/424D2k3kbj0uQnsPcshS5TZo1y3ESsH+1u3KRx8Y+iRGHD
3QrDPPxGmUC8ayrVzJ+SSRocVBLzGo+uHtP61BljjNFqlevJuBfJ9RjXvVxRxW7Xxjp2VeTN6dlC
+bExUhIVWuNzk1nio6O0Xe6dMXHgTTV5NMUI6dhD1+JuMeVD9SbVzYr0LLSgNDyh7m2lHGTrsiCc
UM3uZ1sVs3NqlX2Tfcl6x6absFbBsZRz1JRnfbGO/unaj9b4VtORU9djnJp9CQE8Y9LnhgTvO+71
WRwBBA4xlHWBCPncWQoEIE6WiojV7zpdi1LuOCZdlV6aq5k6Cnvuy5IaGTNH8hj4tHkl/Ua7uPCS
plu/PN64HrNs0gCT9TwUCR7uK5ZU5sDFGIVbZYyh9nIeSC7v5S6oBgB0YP7LgEXZPVzUY5632j2s
fyh/5tOch101A892TyaqRyyPFPBl/vnhyp2r1aSaj3nu45YIvNGk1Y3QJgu3ZN+Ij5QN6i/NiLcP
HRbXvPfDKsN6QmsmwPLC2Thgr0aCthOywnZJPz6mIya1TjPA8BX2V2ubXfSUyLLrygmTAZQ8hlj6
LBhXP/d3SzybkEFN19yDLC4IDB+59czmzyutzGVGCa6SdZPbDSnoYEc54EjFG0ZdY6kVeyaHARB/
Jy4VhK61XmwUz5o5ndMtt7IJGRssWRMfv4GlFZhfeCBFThUa+Ii/U62eruK8ClFTT4VcBeUTv1nF
HvTl3H0D6D5038glBix9w6bJ3qdZJFiGXbv02Zc+s+wJtRgM77uc88JvITgPqzD3qXSZDM5sLddy
+VRP2pS/MOCo/W8ZEJI0O6pOj/ycuwgTBEU8m/gNsU3YrPL74lFAL79qgaqBcERn2arNdJTNLAik
LRkDuVGTevxh7IDGX/VSmZNgtp2SV/UYw9hxIeWJpBslGU5qw2TdLbmnEO+1vRaLwpuGViQvzH84
hwYhNV+neEjnWyHNbUMtgQlfkb2Si3qWw6bY1WwJd939fUibohPTXuVmDeS2RxnEn5zBb4+LJ4B9
UTQNa+ei9Cqz+NJGANE3LrYjL9rppCloNH7ddQxGZ69CdieQ2JLtfG9WLMz5EXhFEbiIqHnohcVT
rXYRIb8zRHmNMtVDDUCLkooJDkRcoq1mZv+oEq9rfxvZ/dKfhv04ig9rnVJxB6RW+1dBWjtMW1iQ
Y72LXXsY3z2eqaKs74unE0BPmAiBqpcvCnKljd4K4DkzafEyMNcTfREem5TbTJNKZovIbAl2ebXh
VzukuGppTs3Wdhb01jJIyHRrAgsfE6J12todGl35XAwY8kRSWR2/MEDROX8sA9CMNZkGBYic4NA+
1vKow5I59H1gtv3jZRHfg44rhR58vQIrKadw9nZpM84s4H5c/OUYNHIMSZOXRRFO2g5aCdWhuKMi
dpI69cR7sXuY0bi1tFUYO5t8hOoM5Das+E4U8xoPCuiSJ5pXh0uvqTvEiBuQ4Ou05L1jTmb+YCWl
xxUA/tWo7+XV7itqWOUG8oJ5r+qroqfe921Ni1iQe9nzeuUmzjRm8EvCaXY+3Ldnfota8F9Q0vgn
jX+6Jv+S+P+//6jb8T9RbsOo4L/APPi8fv4/sFjT+kfqARovf3MP7rmatJEetTPuFf0fqAf8jWOj
wQF8nPbQU+6n/YdHszOMAjpHNm0kekd/C8nYfzigK3ECsKXwbaQ6fof7KZ+2e+kQMT5gaNtgSSIJ
2PFpk6rsep+NGSMs4RUICg9WUF6NSApG0NuBms5nlpIle7NG29RB53nif3EutyctaEh4ykkjMYtC
A/myo2pxbtray8GeMIkFR7V2m4EE67qTC9T7pIxRv57huu3qnLZ3NcyWdd2JLj9VhTVDvCpTLzuW
HfZjqiaMnfQOaIYNWDLkbmmmVoffX9L/uBSfLNj/16jKYMlfWrSn7efmyXI1P/5AlXHDP4Dsg9xn
7QEDgE/7N1NGhn8gYgALBvMcCPoBKLS/mcp4uIaCNf73X7KIHlerE/0B8tMDRuUBWAKh8lurFcDI
k65mgKYD4jTCly5WyGHwE7Eg6AevUKMod03ClWDbttjZUWiq0Nkt+9NEpcWJqlSH1nbQuP6GXvqU
nHhrnCV3gWl1bsSceMltYDc6fweTOOzRLKLbfLSZFUwwwVehldd1fX2lexFlABmXOD6KqZvjQ9Sk
iX9GXNbBmb92kqQo71rZfAIx4S5vsIesB+QjsggHpTK33PfuUnRdQeiPUVvpfW2Hx6RI7I9i1irf
VvkgkFxvLcK38qdCXQ4xThD7NqKtvYvbYqbmOxRCbAb6gjdh23H5AWBRkqz3XLD2MYz05S7R/BCm
Yis5GJah9HcAi/YxtjqT+o46jESZXPpDdRzFQrFuO4553Vx6Q+Dmt1S9Z/cOfudANbdp+h4tzoqS
s9gRMyaUDGNFgUfXdFG2mVN6OGwNy+juuHLGwTHChu1dKgty9TEJyhTqcz5cWSt+qXs15JgTynlJ
Qr5zslzTHbgDJFuhmZmX2ecQRMe1nWUjNz9MSMtN3qPXQRKIKZurJuu86Fz6w9nKUbe15eihvgd0
IMULHh7JDuD+SFpAXyI5dI2PNEJcYyOKfuFauehqJ+5q7ckgmzsKKQWE7LGKLsdCO3hEZHnegxa0
hvh7oYMBZkwtMC+X5OvhdhkKRcEo1Bi7qrFLqUU3AT6dAWWES85bNz94vdsudGroIG3ieMCHII80
Q7s0u1D07FpB+hV3dXbq9WV818azhdwoABe9pz+HRAeJaIgMrtWpN0nQYwLW4Pcy7sOoCL+qHEbC
Hk++EgnFSvbJRbM45ZskQzZnS+6hvs3hsrzXQDyh1A9Wj+htFC3NtgWRrncugh2Yo3jaSfhbjA2E
wMGlaIU+qjL02zP4NnNw9GOfJQbYK0JNcZxzRB1zmB9bLdvpkPpzsnKrnWNUmWerwYMD19x5N5C/
ssSaEbfCiaLom2Xyg0sK0HWziyAkQ33FgSjZDHCPkQifug6Chk6KazjMGSgd1TQfh1aHwKvpfDob
7CpRrsClr+mPc9CHKDJyTRo23aSc4HLhEITioMJWn9L6qj878PTIbey4/x6mQxbvPC/Hn02vnfoA
gy5Qm3CWeFIm3oAIEK6w1rYY++kqy9oIbWi7gMjdLa66xAk09G7TVuEEZSW9h3IkBTCF5SUZ6EY7
S4a1Cbinz8jcDAmn4DwFG8yJU7Pd/e6tsIoWCUbVuoix9iyyw+gg+7KleFTVl9MwQWTKK5UiG1Nb
MCLQnXHvoixwur0M6Q9suzZq8EPpqN0eWpro+W6Ylvkv5Ygk3iWtB02rmd3+pkyH/gtYiuhr7Ta4
wgkxwhFkKfTMbo4eVm3FNp5Z44o5KexdgFg5PXI0ourlIz2jwCOzTH0WdeL7N9Rqx2o3+Yr7KOaB
iljocWPY0ASaENWu5WCfljxZvfXbzKYjA6UB7xJrEi5aXHwDuMm1Rug+6derdJginCeMdAkqC7jy
bmTEFWznOQmM8cX1W32iq3jGkYZY/pcLAktTah/qcpuqsci2URNP6MXVnWbi46gcoJnnOf6KQJK2
hXRadaAsoQ9x4jtfGg/YEbULV/4ZVGDcNyEl5HPAeq3khth0b1wVWBZ97YHWp5chErOTuAuCTAay
6SCdFNpvCifFQqcI+zdkHCNADLLs9pjNOR1WxPyAblPXX08GlZlKsSiacQuyJ0ROAqJ+sitcrf70
nLhSm5JZAwXCNTTZ0mftYqRqXNacnHLr1AlXuW3Sddw7WXJdclKlDn6stkrSjUyTu3pJaQjh3pGs
TkbdPsBeMKjj/dKL29yLp+skwKMhr5FAKOL8zey750XWNHgUlm8Kt0uvFx3sytA6x2T8repZBLR9
z3E/u1ETHtlpZ+GOEI43cjG0+ubMzyn40zSuhd4S/ytT+KpRMfZxD6mb5lZ51ZnbitMkXil1wuSK
N7J7zxmHb0eBe0YZZnf5AvkcgbO94Ev4Avvhdhi+xmI+It/1HruqU0UPZtMl1Flj5V/bCsp55H2Z
1uld0NNMa2HaEUSc+mT0V7asnV+CL1CHvLOO6Zp9qfz8rkMpZGsN/VnjdO43sBiHhWBy2QehdTbL
rscMQujsT1pH8wZnY3xoxi4+9afkXcMn2Dmdyc26hElMO1jgi7iUrPcNPrjNSdLKq3xybC7RqM8L
JDd7pNH9ytmNOnaunWXEsyilUryxlzzeu6MX75Qzh7dR6Tsn6woIZWMnoKU88RnvdRLVoMqx5aNB
GKcFmMjqDMk3vZUIJbsd2qGpvi36HEPTBRTf1Hr516H1LnNLZ+drrOfboORE8Zs5pyqVI2k+X2UU
IN/psUKSVOPl6S7ZHQgx0J5AYTchfesLlXOzTIhFRyxZMWtsQnSmhHublBHStR6aWscob49OaQUn
lpvfNSA+dirg5E2LBAOXbDingv2udXR0AjXrUkXKfdshGICGqbZv7QFKzuTJ27ltEH4Lp/KT59CG
CXUT3iiL4wQO1LIte45q7WDnAtqeSkWUyo72Vtm/Hae6/O4FaIC5YWUDr0gWvMiFf9lbc3Ut2u6r
k2Hh2VCKq5aSuLNYuS7Yel20TebmW1fZ152DXNgeZJQ+EQttKr+mPJTPAn3iriw3CEikN1k8jzGb
qhivqiZBDDzROadrD+csTKcbShn5TibJu3ZOPgBLA6FDqrqNQOMAdak/qAEr3mKK/yqK/pOQDSmN
73vuWwuI2jsfBcKDanL5NbDVXSb0eldorEeFcMlfVodbCEImk5uOCNdNR2kUQpqkyE/iWn4qSCUw
MnW/DhZa8QEepySyoMpi6y2wa069sfB3Hq2njZ2pi9oR+enc46GQBOSsaXWRN5N3Vayl3jpyvuzs
lt2ceFF2BLghT3s3OrXAgm0izq6qLNfTxaoNlgh/yMkpDoglFDeDHztfaXK9UdP6J02x7+lgjbcA
JpZ3jpdnn+K+sdVwmngZHsiUvlboOn5ZO0d6l115StHKG1Cao49vN2znEvkHQQPoBu7omF861HZC
JNvB+Xjfm7haUT9xkBiUO7DdPe9ocLvuTduDAz8D3zKNcusmY1R8p6HuFMEmV+2EpjOpwlqDCcJd
vbxq2jCJNB41AWi6TZ5bXfXXGLZ9ne6rfgGQtSMnkGV+5a3WIClqNqnWZ6CihjkG/6NtMDNhCM/u
Nkuour6V6WzNHz2t42ACEEgeJc98QGEUDBOdVLb7rtWW7QAh8rWYc2T7U1GWN0g+FmF3M+LqmGef
FbTKRu/AYKvvIqK7rDdVUPGVutqfPrlImGzgneKJ6sy+jaTK6PrzcZC1/yaLkAHBsT0vDn4dToZv
PUKMu2qtzJJ3WRnWf0rp1GJfOoktPuB57VqPOhS/Vaj5//VWy3Xwn0sxZ1X79fNT5VOj8PMowRX9
gV4eIkZcaR3Qz4br+a8yTGSYCag8wOFH1YESyd8XW/kHvHFwbYB3DQvYKHr9+2LL/6CADbWRH4Ag
9DtlGEgizy62ZPXAsRmfS4wD1cHQS37geI1zikyJM/TbKBntE8/RAw7PFdHQbdooOOGWWACJA2t7
6nZ5sh6sQO8Kz1paskm3P6e3P512tnw/aac5ndJwvnWa/uNQpeAirOmqHNPlztKBfOcgGlpuqb1M
RzDpGCetYr2YaYlh8Ff3N1IEeI94IKrPAL5F2GcAZ8j2juVDm4hqUtYzLK965xDmUmObJ3z8hLc+
8f2SYD/0wzb0y1RtIKyo/FvhFV71WYWdS8lbdi7mzlGchBbNgmQh6ZkVENFNn2m/BfTgxgAIlwBc
05ZdiSk42KDzqRnxgK2DJNzTm0COVNO9BRvuUY0SrdYYuMUxgbOdptOwKh2cRKI8BdS7lpec6a3m
dEHjaF/mqd3P27qfVv8q7aoEtzrOOlx9BpKsNyj/gQ3doDWLprJa0tOunzGim9bUFvRdExJ9HOqC
ND5tZR29kx19lWkLYrpzoe9mSXPu5RS9LCAyH2ndzMFF0dTEt2aGFBcDqbqeuynfZks/3YVC2/gP
Il46XBVRzeeiEhHQ8y4j77PE85pnSOemeCf8pdSUGu5D32pnsY4PBB6VRRvk/zRtrHlUY7JH9CGL
dq0zqzu7jRPvtM5C1WVbVNJ86ywCmbDWVD6iAhIEnMq/Yh8Bo21VQSQ8F1SzOXJYROA1W7+Y9wM6
AxjXhUhwbWcG5WYLvqM6eF0G/7TsW7EtCn/Vn1eAeXh22Yoj1WuKRaLRkqxkZ7WOt+u02EjWp2hf
bafcuJvXqVfwidb6V+9kWBjPQBiwj1Su+DhP8Gr3OshT8dZpC/w+qDio9/Re4s+Fuy4rt9TIw6cl
zSOuFFmSvx3iiRq7Fy6FuynmoBJbARum2iYioy5f1dVwHvozx7U1DMG1B1bFVA2kvO7ioFw3ruXB
F7PHpkPRN9HpqZpC93vgItuBPakKz2naVJiVVuhfbt2qzslLLDe4gGXn4AbdBNFJAaIYPGU+rW/0
GljY0HFW4UE0u9FlLsIMkda1KE/zVqawaVYg91CN1uVd67WYwVDjH76Ead2T7rdu8DUJuiHC0XAW
f4ITXO5kXTmIwlM5xUcKLLu7U0Laaus2Ff7iTjmKCkBmIqOjV1UIL/WJonUa06/sN4BPmm+DWhq1
H1164Fv6kbSCpY778gQKhn3pjnF3moVhcW5bKD8frBqMwK5y3BGHhnwZxUUcih7p+rZszIT4GLsb
4KSzd11FPkY/zAt3pR9ZnJM4wdu5o99brbfib05vst6s1ETeiT5Kd/4Qule+KGnxkf2nh7QsJ7nL
Ui4Se5B3LQ4cnhiC27UO5uJA36p+H7Rx9w2MSCTR9LLmP9NW52/Q7ErB+83SPkHGNtCbpBrneBfy
QcGhCQI8T1o830dPJJhMLzZlHBpoKmtB/KK9c1gVjMCDdC44tbnyDRXdlx4liaUr9EaMgRs/kBb/
9yD+D6OD8c/n8Hb48vnH6rL56UcdpsD9A5Luj92Qv09hK3T/gBTH2QeIMXg8oB+PYUf+QaSiVYF+
Jgc3xsz/OobtCEVzowNETRqRA/e3TuFnlBlOXtj1noQyE8FzJRA+PYMr6p/snn48dl2IbxGlpl0K
IuwVEqJha/9Ac7ofhRyEpEFSwkIR4ekotVUF9eQXwATqUUIcqBCEsJNsl1ryUQ7sHxlIrw1lmj8/
JBUZ6agIbD0efTf6y+ttbEBC5W4JEuIVjqdpEz17KIRN0VMwGUwEr+zpSKTghVsAbzsSizDtqDzr
Arh6R2m0T+ojgrj1UVN3MT3j7uMUtZIV9K8VdvMw0o96UL94dWjZgMEiV7OlfP7qbOpFYI6m4egP
DjVKi/58oORrkhG/mE+0NFjA9DFMJmlm4Yf57OqkI6tphqNdW9b5Cqz5LEZtD8Dg4r9CHvzVA5EF
sg49qk8Qp54OZU86tFZRDkeOePTPpcKSDCDk5renjQYAi5EOgJE0f7YWoR3VcRgobBiFwoXE7YO3
KGKUv/8sfuDTMaDBCEn6Oe12CKY0LWpgozA73POlmtUtnPr5lVGeZtBG1IkuKpIQxrgd8n9oXt4P
LwesbDhVk9MfY6dEGNt2+03diPC06LEJjukmQbRLop1OxWsCBb94VyhCoBBHjxdVMvvZyCIjGe8B
Mh1pjlDDogGxn1J/2b/8rn5efODIuCQILh0Qc/1nKyJYRZU22qmPpbIraKyNdWHPKd5Uzdpe//5Q
CIa7Lu+MHX3P1PxhKlXkLYBw5vrY2LS6VmcITnXlQwFGq+b094cKEFagloohAIv96Vvry5FWjdGP
QqSPwmZHvg4OOjtYK7yzl4f6+TUFSF39eyiOpR8XiGzmxe11wVB9J08qN/fO51i/9kCvjfLsEBlH
C1Boa1VHzXEF5se1L9Mqzk9efpZfLQbYxZ7voAPvIOL19FlSTZG7gR1zDNZ4OfHAfaCk5mEMJ3S6
e3moXz7Qv4d6HolGEPcwFnggMuLwFJuI9einzreXB3nleZ4fiv4gm7paIzwrM+weEjUE6CNZNjD7
8TURffOanx5VLAP60QAo2K7RcwEZIWy1KK55xwwo2zHutYdnV68Paaj/IhoWr7ypX05fJNm5Nkoi
pk7wZNUlsQVhmgrusUBJ+YAFBz5/VvCaOsvPo+Db4ELaN8UDE4OejgJvLyi1DspjnvTvh3nM93Xk
TofffEko6JG8SWRXWbYc1U8HqdAYTFUviiP3Mhzq7KT/KpMeX6u6hVf18lg/PdD9WBHVGGovAnmm
p2NxWikAj4xVj/78WcXG1SXy4Ey/PIxttuOT1cA4cAjhSoMGpI7zbLtWuG/opOyLowjz5Mryo/Si
XDpqh7mnL9a2HK4Rj5wvLaQ1Lpoid65zikwfBtBlGUD3sNoAA1gvg4EbGIqU2TknQPe2BE7+CqH7
p1VrvieTzkGDnoYtns2HcobUS/sUt+B4iD7BrfKu4HI2Rwxjgp3Ixt/OPyRjYW7FpAik1Z4HGNeB
E8tNuTg6tvV+EdzYChHMu5dn/xcvmaMMGAcaa/zzXP0wX0vl5aLBe1IVeLpoNF0UUlyvTN1zYQGP
jM0cmSisIpKCHtqzwF80gxQWVfljx2v6XBeJXHa+JUtAeS5msnUHM3VbT9Q1SnTdqNAm0REmlXhH
JIchQonqbYhcysW0NBgRSSaCG/ZoAHtjt+5BjlSHqa7oxELirG9/d4roUKLFYQPGIfV8ntU4clkr
DpH8aFgrlNjp4LXWEr6ys3/KnVBnoSxqvM5QCsDj6elug9YmhrAZ8iOsWfVxqTN7W01LfFhGPz1H
Zay9UNPyLViT/u3Lj3efGz3df4yM4AM7XSBr9Dw3lHVQWiF8eSx+IPltQIvJt3DSvM9V3aIkAtAk
oAnly/mW2l9e7ZoagP22RrRzvUDxiW2noJJ+gpTTfKJXvMzb3OsElmcvf8+ftx93C/I7LH98LqDP
tRxQU7SnGenv4+pjYzMV2Se4MlAZe1APyyqHV4b71ftA1BbJL4mqbPBclbOI4ipqBTov+aDkVkP5
2Xvm6rH1+xRz97x2Pw2AWo/14pd3Lz/pz3vSKOOYVIxc3SfKP10KidNmS0fB6Tgrv9r3Se9v0aLK
jy+Pcr+1n713rh04kZGto+V7H5d/SDHLtPKntC2yIxTmttyg/7fQK9Hzm66bXUrMrTwDXZQA50jU
FrV295RCsHKhmfbzqVHd+N1jWrIBzJ0O6BsR/PnZlgKGtkGXQ3rUAmgW0vpYSIBgevmxfzG5UpIL
eNQqOK7v7RZ+eOp2XRA6QPb/OCRQdmLwy3s7G7L/5ijPXqGdqmWg2IpjwRLofc55vnHAo70SM361
ddm56FVgiYZci2tyuh8eRlUuirSLmxyXUV+HpZBvkzQG0eMlFIM3Caj/bls3YEHAqfjpu6IC6eRC
PsfdNfPFaRr5Vcl/Rs5Xh031vZ6D9DUFz1/NtxdS0KRuRPIVOk+/Yl+llh2rMDlmIGxOoA2tNy5e
OPuX3+pPyStrB/wsS9nlrs50PB0lb1bsDdIVnghUnTMvahDciIZkT+Y+vvJqf05XHGIkQjkoIpng
8GyoZCo6+Hd9cqS68h1Bz+sudY38YXBX1+pA5fvLy49mm5zu6T6VDiUVj2IV2E9EnZ8+W0IXYDXs
wqPVN/lRD+kSb6De97uGK/y1ba/T0Wr9/nzOBJYWXlwe6komN7xK78PLX+XnWWbnsHHomkukWMNn
p7jtVGKhs5OQERbrOz9EeS8JZ4BHqa9fCQY/R/unQz1PCldwd2g/JEeHtPoA8zU/8exhOdKkiy/8
oXH/m+OZ4+CHnWS7kPcaMDRHgSraAWy//Jrm2Heg6wrYBRe6V7buT9U6gpBjcjsUUD1m81mAyMh1
egQNkqNMlH3SACMp8INK42SrltG+RBwGA4ugLndQ5MKPiATY319+l79aVkwx4mecNSEAi+frWOZW
g1Jmcowbp7ltp6F6H5Q9jCMkkc4n3vK+QaD7WCxufhbF9DEGcAJAksbfLT8wExKBJuT/TX3qOfwd
VlEQxUWbHGdUPjYt2247jEO7if1C7F5+5l+tX+pfFKpMoZSC29OXrOaxhZkTJ8cWQNAW7dIcwxi0
jwoHI8OXh/rV+kWsGhVCKAJIJj6b3b7K4CgXQXxsRJKcyWSe9rr11D7DMnKzwHx6ZT39HGYpuXKJ
Mjp/mCI8T+LysbXARsv4mK9JdV62o/1dgHF6pSr1c+xjFHIGqsxGZ/FeJu6HXYKKVd13jQCNTU/u
Q11Al0dY3j44UNe2M/eyXd1mr5V8f/lorFCjPGlcK5+FgphaI6lmiRmcFPXbtRqmWySMplcCwC/S
ISl9gdEXRTey2fv98sOzWVY4z4WVxccVoOFtvubLXzFh4WzJpLoCDh6cIReX7N3SqamPZeV2BJ97
g3S+3iDf/prrn20CwLOoj844hQT2J6XU5/ln0qwEkEwz1bg1XedkcO8hmFucoIjGRDDw3gAF9IyK
o2y+VZkt90Iv7kmusuyyduL4FMgO6LuXV/WvXoUvATJBnOaO8lyMXQsbBx+riY9tHclvQiASqf0R
hNjLwzyXq2R/8i58D8lskkHDNni6UZdJLp2P+v5xYD18qZw62hdtW59HevXOayQbT5eoTU6juLP2
NcDv23Ve5tcyxV9/C3BHkLVANlNvefotWAvRYFCtB7lk65/lf3J2Hk1y40yY/kPLCHpzZVWRbaRW
y4/mwpAZ0XsDkr9+H2gPq2IxmtHfZSJmFCMUQCCRyHyN6EDg19WISljRn9pxcCkBA3Ub0PR5WlMH
VF7q1f+8vBQ7K07JAb4HhRGX98BmJSaHkNWYrhKUqpO/V9DSBqSeH6ns7kQrGniEVlglTNbZ3H7y
2CU27rpYQgxflGHu32J+GlStNRO/vI8vT2lvMI4XbA5VXoFbVXQjhe+fT4MSzFk+BjxJnQv5hPVs
FZX7SNTPP7w83t4SEvWx0HRoY6Myfv0ZEy9zrbEYmZzhIbih5eKkpE7+KldaeaVwidM5RX+NNaRM
cD3KWKFbao+dEoCAADlsg63NkE8/vzyXnQDMKDx/4fRzPpxNlYAmB8ocLaNMnZU9xws0SA/M0QVh
0B6ucCseu7pPD6Ymf/omFF0NujkHcbFgsrzyeoEBYb4dGjEA3128cOpr8weS49Fdj6huGDV4ur48
3Z1PZ3F3kmlbuF/fuK3mFeKGUxor+JAlZqhORP0Vtfzw5VF20gI2IzAyZskXNOSf/xX509zWwLHP
XiC1ek9zhzGZVXu6X6dga14eamdC3GNUcGH8OTK2Xw81oVFRiKTzggR2w2cXvPhjBx7qIKXauibI
zUhaieApxTaehtuWjo5QXbd2hRfYnTEHklYP9TbKar9KZ/WnoYkqWDM1/YX+Y7ECqp7in7U5ak/6
ioyZY+fTeeHOfe5HAyqBhl6R5jcEwlMPruQtyHTkp0dsR15eG20nMMAtg57peH9ecpvFUXnUQFFO
vQCxk+YJlWv0CFbN6Fw8+sqxLO8yBeVLn2rm8iEtVhNdBzVJf8K3yT/oMMKfMerTU3/Q1BWcD5+8
8W0T6aTTIuIxfn751+5sGpk6y2oU5X56GddfEk2H0Va00Q2UqdIuXgOubhEwwhwYzgfX4cFQ27aj
KrzY7obZDVz87t5xTfT3uj5Lr6o1OvgGR0NtjjpCiVHk1IMbJEjMfKryTr1z6J28aZPxSAV3dyi0
5PGlAK8ApfF6Acc6jzOP7nAwqshkgZHMEjwejM77ELmlfXn5a+2cO5wv6EnTUOUy3VZ9FCo+07x0
boAU7QrlyF0vnnCOkrb9URyycHlnQ4+8nlLB8EvWsSeo3I++V/UKZpugyV+ey15ewmT+/zCbrYdD
yKrORQtjAt3LL1gI0vaOFBNOuvobKxrtO9DMkZpAap1UWPSjjz5M/vrIjIQxbhoycHreNi8RTqGB
GuzZ/qC5oTEZi4+MjnUw1d0FxQoNMWxMoYEHXy/ounpo9uQNO19LtZB/wwi0KuO7lxd0fxTqrfj6
QASXTNy/47+7QD2bysoNKJL/hggRBxra9gctkN3tzkNbdkB4qG2llUeKOLw32e5pO5pPGLMXX4Ti
WmHfREclt6OhNvOpIfh1sc0hxiayfEQYGxkezEVP2YyjystLtzeUtFSWGGyk1J3NULo9JRL04waT
Gtd3KIr0DzMc8rOHNNT/cITpTpAHgIbkmbZJfXqabtQ2OcI1VsBkcHV3Ies4MnjaSbBcejBIhvNy
A8+2iUoRbPy8mjI+k5isB5TU04cCtNqdaWuIfuhu9zhVSfP15VXcHZQMH1gT6HeAOtcbcBo1pZpy
G83fSTQX2QG7QA0Sj/UwrO8oGw+0Goz0INTv3bbSx5658qBj3OtBGzDtk7uw65sst5/wpDEC3VWa
i1WMzlsnMYrXRwxAobK8T3Wf1508hX9lWVMOMlUdOMtD3SExh2bt2apFe3BX7iwldXA8UkAPAi7Y
nmUTE5FFnRgFO4rpAlofiCxvirPWtNUJHer2c+tho/Py99urHdCvofIMOV7KOWz2ZlaXTTex0gEJ
Q1bSmtT793qcVnVgA+T+NkJh8s3GqJ5j+CsIEsuOmrA187HKY2SeyFsOftHOuQRMBu8PVCa58zZw
GupoLotuOIEHC/ZcLmN3UtGuC7Ci+1++K164mECC+sOqRb/+riYgTXQCXSdo8i59Pwk0q814cg9S
2p0YTd2O3Jx2h0YKLb/7X7vHVmqh9gSgYHDYo6Oaled07JPX3zeYk1JmIqGjJLltwsYjdgFRxigN
tgxSJvc7OohV+PJu2ZuKZLvwpKGrT8freiq5M6kg4TUnSPtsvSDyCj3fMl8NtZIfQwc4BhJFvqE3
C+Z6K6wQSF2B4XXdydNr10eBbzz4LHv7DDSKgT+548m+9fVcDA0itp30TtAjEXonIEM/RGD53yPW
e2SysjcUb0DAQbJ7xxG/HmqNq8IQS+IEnVPZZ+jzKQpA4xhUiWoefKG9ofBKk66ZAD7YCNdD5Yk2
Oesc4x2q5M15LYbyrtFg+8SKOEzm5A25eVzTRiKbo+sJzmZbKNaQea1HYB6B1ln3aQ7VEXHuC0Xq
fxxlgGQaO58rz0WgoFKJGb3+rxjaHy9vyN3pgjJho+BZQMf5erqRSKM8pxdI9BqroLZcqnq5WV2g
oYqDfEGmpjezJTumdEGIRt7keihrhrpYqosd9I2uPMa1pSPDpScnpDy1t1YKoWgWSFd0iIG+d9s+
/h/uIO5XC080CWP/k1n/FUVib8gRDNPsoHDhrDgm5ukTsfIg+N62VnDOoFgtLwLcMix9k6DXCnLE
aNLbgYLwoi8gY1V+Tzfgl6K1+qO1aua56SP70tVZ/XkU5gQjY+yfsVFC9/Hlb3sTbPgpBE2gMqCX
aN7JP/9rxmur6XM+49k1QHl6NO20eLAn9evLg+g3O4jqGoQ66RAjyw3bxqDAiA5JrsgMTLsel8va
jhDERFcCv0TAcw6QrF9+Rahrpg8tSsQz1QSRPC0ehBPfMVC9k4xebT4Poi7ncEL2ZYJQ3Ve/a+Hk
FkqrDrdqFzXTozoWLRz3RcunjzMemJ+dnrbdZdJEbSJer02Vr4BSOQhzMlj+vW1NuiqyAss6osoD
FOh6FePFE43bTlPoIK3+FlZqeaoqNzXZrat610ykFWqmK/+9vKzbVf0zKkUiD/wJQLstTLKx4rzU
NcgQdtf2lwwF2LM9TCq6vH1/eXkoGac3EyQKcRlR1f9zbVxPEMZFZLncdWBBSi+YTD15xjDKQURF
V56TxlSDHBnY78Pq5ge0he3SUhUlZ4LzCbqY2LNF/0lHdniE6wQ+wFx+U5f9tapNcy7h/95h4BXf
zWs/f395ttuF/TMmlWdSRDmwszmfibNUnT7xOc2i089rPCMsmNTuCXjdcpBRbLNsKnCm6gBqJLgS
4I3NUJabKZCn7TaMuEaDQmNqY61y/kE8+hjVeQfLKf++vz+kHI9SPlvVlG1VVS73X+ddR3oTi8Sx
DefK6MN61tf7Kc7a2R/TfL5oCU6NtNDt+5l7+5EWe2IeTHgbcP78AB6CGGHTI6REdv0DWg+ifWQX
bbgMvQPJiwsOOjaS0weB7XbfcHvQmMDZR8LmtnAwd9R4aeiQWjw3jasT8pvTz9meJOWgrtJ7VxuN
cwmONHzt1mFY6u6SDcW1vWXZmBF+6DYtGdQVin8L14V82bSfVs054ijtrCPlIghXlMiojm0/pAF3
XWm1pQ5nUup7hKxxBYqV5e7V05HOitLZmScZFIDrr7XGQrUbjGdDaj3iq0C48Z7cuzqrlZIfvUlu
ZwStzKOxh66Zp4Ju24yl5agALVkVJkrZ+6bTaz7FmOL88oxuDxyYPQzmeHGQX9zwadR6UVOKCGXY
4npz9rTBxIjVCAWSQ6ceT5BXb3eGk90sPhV7frvd56xr8oqXXqjUk3cCNIQ3bT4fQYF3JsXD1SJS
4fwJvnz7mbQ8WxFLr8PRzr+ii2mcYKPe9Ygr+0LRp4Ml3PlQfGTp9C2hZRC6rj/UkA6ORWZWh92s
rghU10sgPPW1sFr5wELtEGgTrnJU/OWv+CtSmRFmBFqr1SG+leYbUWjzFwP3qIPvcxvqpUQA5TaN
C8YiBl+Pgh/K0qENBNVgVaMABhRlem0yw7k0+oOItLdsNBkBoPESMpxtqpWpWOfkSAOHU9ONvgr+
jz79uL4yhZXLxu4GwIKrNGn0ZkIKhWyrmAtoGkJoJx33BwgHylHjbW/DuTzp6M4CxgSkdL1s3lwT
BRqvCkXeuv+g+4/r9uLZlxwl91PntNFBgrW3dn94adwa1Oe3WNRi1Mocye8qRKHaC5CgS05lovwP
h5WNIJ0nYSfTRN1EoHlshF6JogprsEWXqi/A7du18/otR0MIwgREAS5jb/OFMI2POy016jARU3nH
I6O8rCwbgNPBOxjqphXAbuDhiHIp9Ucc4bcA0KYY0lLJuCWo0A6+m7mAlI2v9Gp/dEnxuyymR1QK
PtaL99ik3UFbeOebyasDxC6DS0Lm9R4RXVQIigt16I0x0mvahKKWUx1NcecA89eDTgbdCbHQ3uQT
OmGxjzCgCjFSBxA8EGCzvnifut1R2LtNnSj+Y27Le8lBjHULoUIp31YgQ9QhMPQEDaLR8rEsG8Oo
6JEJW2MkDcB33AH7jD+0CIEdXMV7y0lPn24HJE0o2vLP/4qHUHqdph3TOkRfbTl1im4FNEOHgx2z
c7DpQHAFg8XVgJRslpNEo1StCZYSqnv9c7YqgLxTrC54yaAm4le5Oh2MeJuoubQkYRHZJE00QIzr
eSGeVykTcTjEbrN95H3I6y+uzbedlq2Jv8IWRtMJTMNBNN49GtLEkrBvSeLJZnta6D9WuAETwuaV
5tSYKp9j3K8e3E43f861mfrjmBjPQ1p1aCVVyxdEE48agjtzt0DJcR2QLNJ/lF/jr2+amqXQRhRB
Q23wlIcMtfy3pkrNu8eV6lRn+vQWRMBrMQbEBDB68nZQKfvBXr4eFML70ImGDKgDOXaHzDXi2Eo8
vH67WuT4kpzEUeE+uh4lJVq7aFyWodou8fs1aYazQmXh8nI2J++Z6+eMSxmF5IC9Kr/j5vmUOE41
VoVAOrMd0nf12ujv4KtW57kfkIVs4FxmyND6dTvG55dH3ok76D/ztmAD8S7eYkWHctQzo2vLEJ+A
1ld5KPm51FBedVUcvNlusH7yi1FwRrTZgW9CMnS9lvxXwEOiKUPFtn9qTfXGUoa32L+cMQl61ofp
zhaoPsIPusfj8Jzj7Y3k813X1F9fnvNOCKIsTc4sxZZ0qsfXvwPV/bgauLTCEQegICqr0h/yfD3Y
OTsrCweY1758SQF/3oSg3HKrRovXIsTzrLuLBJG0EtNXBUn8g2+4E+xYUF4dEudMEXyzrsNSKNjd
AWKeKw1tJVzvzqBY/CWdgxIxlODVqyeJdGxWEgzymM3q4SOrjUPj5GHaNeq5aKvumzmJ9enlUXZC
inxESS9vKZKxzTJLrNpSQ8vz0MIG6d9kRtIUcbXOx3DNe0AyU3vIplg74oJuvWxl20Xm6C7QCY4i
Ccf11khwYqwSeBshkNRaoOiTFyGKoNqdU9hDiL2UuOCPo7/HiwjpF22VDppdEYjepFdruVK+fDWQ
gWmdgyzkpvfGL+M2o+crX96y1XH9yxal4NJOyK9qo558XEuQuUPnHOiP98Y1s6coStNAV+N3TlK+
ySrxhJyijubt/OvlD7NzeMB8UCckwSRx3mKusq4yJ6uFn6bYg/Yw9l4bLMs4HQTE3VEA3tLaYw9w
nV7PllIjtrCVgkFNK3oQ0egJR4P18+Wp7JxQCI3yU4OGlmIx14P0KAs35mLj8AHa7jwnyXryejhS
ozcejCT/pk18p6XDRqZLyeHZgq6NGfjtivVVaM+IesYpIa53Yr4eyf/6dY3zo/fgTW2e7QJdSgOC
IRGFzHI7N5EXUwrrzV3T+MEycDTxSzR6P4ohtsLGm4uzMqfdGWdHhHaXJXnsljrD/SctD3bu3qdE
NUfyiS3Z05J//ldyIJOlWYuwh9bUqbusNSpdCuDKA8j+3rekMo92Hm0PtPI2x8N1krhIUHqEeVvH
wVhOKEWDqDkvZqUehKbbCf0p4FI58P6UIDcBUF0SUzgYPYVwsBQ8GucfvTDV+4O9KZ9P11uGUTCO
kRczze3thPCNNjzMfMuwqVD4OImlSdv3JrnccoFnFvWnStRDdMmT2UV1d2r61udK1d9JRD0YWXQ5
f1D+LaZTD3JcpyYkhXgTc+7eY4PQzwSPuvlh1U78K0+gFIP1L6PhcbX7cTl7pKvo1wK3/zUPRvpJ
lN18v9TlcplUvXuXZ6JDjFlDZi+gqVGVoXCWFTnftJjqO4UI+EUdelGHvYVqIAPj+RJpxr+tAeAE
RQLkyRu7Vb+nkSj+w/pdXc7OIGbj5Hae+iNplQVXuGKM7pBOW9uL3tTl6k+5A3oTO6wa+fPOSQ8C
zk4ezXrz9CIUSCjuttC64NmZDboBQzxr1q9T59nf2sxSTq6mdO+bMtHeaqXpBkAU9QenUqOz5uav
bciSyfIbqBsC3SOZ3r4heIIWaIJbXDn2GgezPq3+3Fi9P+CZfvBc2dvEcmPR0GJAfat6MKIJp/Y4
DYZ6ayeXeonyM2/w1z/2PAr19M0RN4AEhoPI1dlHxdGqWuR7wySPjDurFNNTAbXu4OzvzYV8Elqt
VGSiSX89Ch56LOkqIHE19ScV17swikrlIHu9DTAIx/w1yGYqib7gULwwSJ5mtDkzNw/xJkpO9M6P
SE67Q/GQpGNEdfeGf1jF61g73VSEU6zip4apexABWPXHeRkOZnV7MTEr0Dp/aro0KTZhcwWts6h2
wQdClPIBWU4dPm1dors4dk2CLdF8RHq5TewYkTudgo58Um3TR+wLU6/LGNFqe+OtQ9X/ZC3COXdu
rZ+kOEswZcbra1UMSv1V8p6Au2zTujzHuQB93SK0p1Q8TPge0Y/F+K53lqOGzc5mhGDChuc9R4d4
y6ZxEYLElsLLwyUtxVt8IOzveesor6/C0oWWTTDaphQujc0l5PQl+MDOYBhLF096X/ffsIAoD26h
nY/FiSKL4G0BdXILR+rLkvwfKkmY1UWMo12r3bepiv8ktGrtrZgQup86xz2A7O2OanGZ82gC2L/N
/WFFjvbSLnkYw04LWtNoTwiqZk92lKtBHZvZF3v1rPDlC3fvuzFHGkAmIkdQDK+DCOZIuixM5eHQ
aNMdGrmRjwjrawXKiPAabSiKpsBCuNQ3UYSlNFEJH/JQrG38Zm4iFCFra6oPIqI8tpvk4WoYOdm/
cq5lSGxzRnwvtHBcvbfJcx1/Hsqf6MrkgZf2dlhkHkSHpUzcB2OIzIOq1M4XNLhJ0ckh8QPzI+sd
f43fVwibJm2UhWtlDk8TIl8nNG4xK5kw5J16s7tXEM7+8vIX3Hki0UWkdsorDjUxEvrrUVOc0bIG
778wt6a0vXDReE9p0zlBEvXGb+G63c+pU51H0qrJ17HvvEsURQ9tWI5v1TKPDnbUThinCQg4xnZN
svEt8r8kduqz0qAH7mriBOeyuFSLpmIoZCQH53Rn86JJKJVN2LxAdDfRoHQxDi1mHmVkFYOPRnB+
qRD6P8iR9iaELi21YxJSCSC8Xl8zVTs8W/mq+JnA6F7XJsDv0H1rWOKoE7g7IdmwJf/l8bJ9miGy
G2mtxVBJ6/0b2271oKbJEeFrb5cCjIBQzB0IVmtzGMc5gfTi6lmIWUoKbLydLw0mTG/MZFFOSWzb
90A+j15mezOjSkzGRRmeTvQmWcmiEntQlg1xgUigfayLD/NUt59fPgs79zrtQC7ZP0VSb/voQtoM
6/iSB6djpeJdHsfdc5VF6JuMlTechsiwDiLO3rQ8mKx00+BNgya83hvZ0jbDFHcUTrTaDS0FQ2Rl
UY+UCfeydF6SiJuxdKBxt9UHzNjLycTnMPSKSTyoiZjvRamlb4xmzJ/jGMo2iUxxD6I8/d73q4Wr
S7nWp5cXd+ccsLRorKGQRRlkK7TWZz1oZ5y+QpyMzC+ekqV+qyJc0SFPfUCn2FlWDptFw4ZJm2zV
62UdxShmt1zSsKrV6ruXmuzO3qvOL09obxSyMZpnBpx3BOivR8l0AYZ7yRGLUbR/2xJgptGiVPDy
IHurBtRD0pK4GChVbgZBfTHOqyQN5zxWTpT1plOl2ZgY6MZwMJ/docj38DqkGHDDpylXUdkdQu4h
Xirf2niOzqnQnxUli/6HnUBJm3c6iyYrLddz4vZrJmTkk7B27PhUL716MeY08bXo1bwQMgeoO39K
b/TDb/RYsCjTEVbQ0cAxW+p/HRBWU4ndy8sfaSdxQHyKcqtD313CV68nlHXWVOpA/kL6gMhGwJ6I
0sBpsAO58E3ni1hs7KEiADCrLwpIHjzGFetg098EL94+VD5kZ0dyYrdvUwkhHeKe84WIZv0unbL+
NAHe9ckUnXNZVtFBpf5m+8vxANvL0qrkYG1CsjdoHZJXVRZOjlMGnipG3zWH+GD/74xCP4Ch6JPJ
KvNm/5s2qro8uNNQ88TPVhmns6p10UHi9Yfhd5X5kaZS8+NdQJ0R9NEm88JogBJy2qYhrrY6EvH4
D4SZgtxdkfTGBxfHgidbZBG+4p0SOpk2pn6JU89bB9l4TAn7vMR/dxqDtY97v2hRfcUsb77MgAkD
XCCUMxZ71ilpx1U5OUa7PCtLah8kcjfHV87Bk2UYsjgEkDcrVaIs2ekDK2UmQ9+f27YyyZJdG1PC
mYT2/PKWlw6n18kyrqekTGx63lMyX7ve82Zq5lmsCJRZdB2Nh3hps4sbUSJ9UKmdRA+9I0G3RTdD
LYjm9le3LvGTV4sa5ZqlVnw30twHSNvVr8Q2lLBedOxq+tiq36aVMz0lOXrv44j1eL1i71Zxcv0J
8cBTZazm/TBkbojEfndXYjp230bKd1DVR3z6273HFJF2gE4J9Yoofz3FVFMrDWQEYk51YT0tmDz6
udmkB+foD+voevOhtEbeASIcQgacyeth7MyItSIbkzDSU88fVz1QG/1D0g4A370vPU5qphM9o8RX
+GZpBryK7z2zwDur6k5JtTzP1fQJKxzHF6pQ/U50QVuMhr8g11Mb80Hp43ZNZEVKclNIMAEebk4K
7G9PMWk2BmY1LZNf1Sb+ijAtlIP9dRvNGEc+AACQwO7cpixxjmQGAgZuUEar8TF1suoH9u+ol0Xw
pT6sVHEPBtybmKR1SCcZCfzd3OZ578zdyNUQYCSp3HsZ7y5jxhzx5WOzOwrRTHLrZPd4s6UsL4WV
SLMDikMn7s1xSM9Sae9/mQtYERJ0WQ3YcsJtox7WpmQu2bAkb2O1FX5T5unB8+k24JBkgSeWz0Yy
7i0xMXH1esoFzJChxWHSbhN/cuv/KgAqB9PZ2QsymwOgh8gZ5crNARmMeKiT3rUDjNUWDGcKnuCG
w9tjssTndrGPzv3+eNw1En8IAnxzs6WmNZQtWVZQwu75V4wIbdolIlC4+OErWWvWQeTe2RSSiAcg
lXsbDvrmTK15NWjoetmBqw/6Y4T914Wa0Ry8vPV2PxepEDhRyGtIh1+HGcj7HvJlclYG6KEETMod
vs8zGkH2EaF+bwG5iwicEukGXOl6KGNxkR40ViguVH8f1rU13k0z/Y71DRYgzcE2vF09KR+IDBCd
dYLoFpk1pPirGFGKVSc2KD4eKHwooRgHKd7t6sk2HC1ViqFcdn+uw79qM1jxrDPD4KvUej9WO8d3
kjpt0EE5Oajj7c0HAIRJdsyj8P85Uf010tBOBRFB14POUwqA8tZ4LuMienUgYj6AX+lJ85m43q4/
0WLEqoixu6UNnWV+mo/aZ6XXxk+v3XPAgGjPgFqjGAoP9HoUDwnKpI6EHjQL8odo0aRB1ljqx163
ooOhdpaNu1OSbMEfaH8Mtv8unq0mYsi1O+vk3e19P5nW41g6R0KAu4PwcQD5a+QE2702t5GKRDGD
2EW1UO133IdUKEddptuSnMw62NGkHhJWsa2qVhiwLlSRtWDF+/pTlwwFQit4YSfvFbwNs2ctEj3G
sGqTw1OLqkb1G7jV8X299itCUyuyn9hBWvi/v/w5b6dPFvQHHgigU/IPrj+nGpeDSOFWBCYOVf8V
gC7p/6vtQaf4NnpQNlepZEv6K23/TWbplUvZF1alssj011x3QWY+Lt5MSducrLLoDk727nDQOelM
Sy3zrZI21CyYLmWsBhyY9b5qTB3vUbSZ4qlM/Fktj3RZbxZRcnBIAMhtuD/B618v4hSlZmdWphWY
k+35QPqri7qaR2qGN7NiFGCi3Mo8zWAbbu6URl0RoBtdK+iX9Jc5Dc6p6xcT+YDhp6JY5cHbc29O
FCl4CtiGLLtsAv6Mt3ffdqoVzI1ZnFChby6xZxQHkX5vTuDOSDqBTlOgkL/ir8jYwlRMG8U0Ay+x
4xC7tNLHDwtfvcYBNmomRzKcN+Lzf4i3LtELFApvqm3XLR1p24zopQZZG9FJbNZpiPAP6YvutLYm
cADTbJqE0rSOvnu/FjiPYU0pvmDGYWW4Szd1czImXcd0LxGDdilqTTG4ONp68EcxAMouRLMcNblk
6L56T9A64OEClh1CCM35zSkdMzIpPPjMoIuL+WsF6OKyVIp9NhqobOgmuW9mYAMHT+jbmPVnVFSG
qYBIMunmQhlnd1WdmPdJjBnfU40f3KOH2Mcjxp3TXdJiH+Hndi3OVtwoFWuAsxeFwPrJrLPox2TY
48GzamdLUtgAjwZxWoo5b45ZjM7DZGYQ9b0qMZ8WVIR8tVj6116jzBpBLUROqKtK75LrLUm5bMBe
ZkAdYzCXN6ZobKpYjv764wXEgvtAk0rcVHE3oxh6ivhHbmK5XK8na0IBezTZYS9H9719g4oCIEWe
9pCjNiumV2ruGMI1Aowd6uhUusV8xmESaFdnL90dTyLznoreq1u/svQNwQxSjANNakswn3Nn0QqD
/E2hkegDRoCwO3jdwRLuTM7V6WET4YmGBN7rJRSVOartqOqBKZW9PY1xLoitaedIcJ/7KUERA0R7
+PLymsowuzmLqB+wQ0AlkVFvhf9s3A/R21xIGLQ59sdlLj5lYnYuWrO4lLSi8VK7kfo+cpffLw8s
P9btwLJZAvtDqnJez7fVHHTLiT1kxWN/wf56fMrRpr9fRls7OGm31TMKQGgDyBcMMQf1iuuxcBtP
m3FctKBKVXjWXdIUJxTYemY9N0qOMaJq/UzMzDqD2HYvNKnHi505mXky1xrHYTvvHsBurOdsabpg
IeQ+FLhk3qXOgNKvQsPMwyj1seWA+Mmil6cx1Zr+oCi9Ey/ouQLQJWbQvN8yzjzEuVQ+jRZ4Vmff
KXOenSJ6JgdnbHcUFER0RpA8ks1S9aWpUkAZMHS0u3ddHznPQ5RpB5tO/iWbb8/tKCM/I3ANbO7+
uqeWOaujFqTKSsBNpx9eU+qojU33S88z/eWdtjsl0kGHhiCFgC0uvEqNZIz6RgsGPFB8dTCc+3zF
m+rlUf44xG0nRXWdy5gwSCl/M6kKW6CumBs1UCursk6Qo7tveIpREaQQ4v7ArDz5gmlslp5mAxk3
Somz6INiokbpx9mowop0tf53a8xR43cofv5nOP36XUTdlPuzi0/2BTZEl56UzrSKUwfEOg3R8ePe
KswRR+wo8uzvVtl43tk0FiTN+Ae829rQsJVvjAjj9TQzq39LEbm/PJp6/2k8fz9Npis+z4OSmiB2
DPMbrg357EPwtr6acQ97AAbMoPkqhD2ArboLeq0wY3U+lajcfnDzSXVPuJnQGYHaWX8s8CX9Fnft
HJ8Ms9SnEz6ja3fSGneuJF+mGHx++GJd/o9bO5jy9pUWTFGR2b4dgw/21dqtfhx8mpvtBoudQil6
WFDN6AxfH38bk5XJ1Qvs5Kk0ccsPI9KKtdtTObGOCF+3m02mGZKNbNK3v7kJR55fQsuaJUjrqTvF
o+m9S0RS/HrtjAACc1tQQSNzgCp+PSPPLZoVJJca8M50LvpcNP6spA1uV/ORJNUtvYNnMYVfKAhS
OhkvkeuxVGvEEnZt1yDhZdeeeMSu99QgKhKJsky7+7nLJgXpwyQbz8UY219wUml+6LUoH8e0isbT
UghKvmZe1T9fvQpSsYpuErpNHL3NiZvntslqeFiAT1v95MHwPNMN1Xy9aY+6Cbe3FYmHdDUBMMS3
3cp/Ec1jr7Owze4iTVyQ/jUDRXUFAMjpaMFvEwGGktUIrmWJrt68Lkd1UAa3thZ0RCMe0VobNe+1
1VwAyJqxgsW8hadQvBiIcr28nLdblzILMnh0PhHRAH12/aGtwSqSyJw5JsJbH/I6+u1ZQj1Ic9g1
/DXXcZJh6K6j1gzPBPr09TDNigH0rHl9ENUi9+5ab1iUS2lqa34xomX+17RawNBqHRu1bw+e/WVK
XVy7tVbYQInbPorOST0X2nmyykz3UfFVsLsejBbPbk1oyWX2GkvHGryYzUtize2n2Vvr5CSidM4A
XCMycYcPIgW4tvTmNoiLHnK9hajypSqixbhbRdJgM91TO/a5wpB3QTs5i09pRBXvqSlLXF2WtXCy
U2np8T/tMrnKqXGnxD17VeO+AVMXm3d23AKNdbra85tc6J/UcWxjfxKlQkoVZfF0mfAWzy9RXKbv
bSDRJe2j2B1Of1Tqz9GoxnLSHZ7fUktWNm21qDgb2mI3vh7p5T/pMkQfIR4U7yc3tn+10ah8BGKn
5ii4NdpHp9W0r6MxYpY+d24x4k1VUzBo+9qyQTnr4q1ZaDrwZ2v23lVjV0e+lzuZdVqW2pmDPmkL
lJkdZa3flMge0SRea5g5U6qMMS1El9dl27he+sRjslSDddKGZwrxPQSWNVE/t5NbpKe8MaYcDY+1
LP0VK+/ITw10Q8LWbpISSpoeZWeam9oHU3SpcRGF3jd3ZdKNXwwrMb7T2R1QG5EQ9rSzpydbUZLC
d2NOzecobfrHNFn19dKankgky602wqFuqurkqrl9zty5dH3Tis3fXhfZFmo+1gJQzkxiA8uzRXs3
CUKsn6dC/YKxjNkFZFWxd2GrdO+LWplqDAI0vKC0VR8o8tiJN/jOkil3fUs71UehUsGpPl6Xb3mf
tyyaq3BOk1FZsAZreh6Xk9dwhtOU3pgXGeNPN7LMH8poDyh9lE76sPJ//5jiduHLdC4ZqFjz/g3l
ntUImn4yPk2TV4xklWoycOpj4Z1sfdZtXMPG5Hdl1OYb3RLpM41QZCmUwk2fC3LrD27cFiS5nlNN
56F1aUGomdb87FaBKdPoFIKpKX1Unwh2Ap300Zge6iS3fuRgHOjUUclkZqW3mpc4i5ffTZdbH3Ux
2Q468bpGS22wF3EWDs+WEw6wlFDx80kIUrU7rneAhvryFA2x+jzZCqR7G/wBd4eI00sNP/++dN0Z
GE+WNr/12or+Rbqo/VZhHI81OE+89z3Ve+Oke7yLYSdo3dvefudM8Zs2baJPommV37z+cARvp7Gv
TqjIOv8JWBDfsmzUtbDzCnMJ9Mkoy8fCNllskWbdT6hWVoXrXuImgT4meep37pQ9VcCFs5NjLu73
pm2n/1LKRe9ZnAjuA3toPqkIuf5Xe8nonGDMK5UvsAL9jpD++GlZhNqENerP/FfHmwZM0jWjPo3I
Ukf+iu37J2qhaXFSadZpfoVKwI/eo3BzWTDdtM7jErFB8sKK/uF/SwGpjcL281hgup5arXMBxWjz
yLAU58OgLEjgWVnu+obWD8+F0aA2hk2ow67sE6lEn3p8gr5yksY3wNY+ekKP2vsIbfUp4ER57+zY
dLE8mxca/aZWd7Hf2zod0hQlP8enzic+kdytnc8XFBkZoWY8urW9fDDKTD2JzIBlLNTFfGhXT2PP
aokrHnpdNNB0ec8NJ1Ri49JnggLnO8fuHxXLTt9H9jBX57wqsI5XJtX8+H+pO5Pluo0sDb+Kw+uG
GvPQ0VULAHfgTIqDSG4QFElhTiSAxPj0/V1ZbYt02WotOqJ74XLJIi8upsxz/vMPSZbUV27W9i63
sDEIJnOVsXeYYFw2gYuMyWPqQ8GID0+76W2CE7RACdh8Q3664uh609qmsW5dTzrtsSA7r436fMQz
eOmDNYjyscxOD1k0PBv25M7bhrdt3K6zasRuHAopQOaEL/al7EY4MHkNgXVu+vuKkUQfZVD9dn6S
2iy4UmBOX/eTc+oPHfryymyNcx3KlhtNdTGcGW2PQVlNiuOOXE5WUUE8YH5MwHOqSE3JJmPnuCNr
Zovs5aYri+o5M7Up3Tm5P6dbNRYi31U4cdHZUalbu9yZAqpumbE0FWkuHznADAabUZ6gpQ2Ma+I8
SsbrnUYl0FGJCWi42lJGmMubn9aa8NNdN4yeviet1sxCh7tYcmNyBENzUM9OaA2J34QINdV97ec6
vguFjtJHePZ6T942kW1rrcwr3yyrI2uAvRDmU9vMoWVhJ7ApvDTv9wmLsR6b6eBp2MM13nWKnbkb
BuxZZx0vnXfseVLTMTy3qyo0C1G9VvnQ4TqG5dED4/vupMGMNoE4ZnRgstKjs1hWuVwmwaqNZNuI
mjW8S5w59IoCHXih2YLbjMH2UTUnTtjQ3+yG1tOjNVWnaKj6y3HSHPYiarkiNEkv67eOlCOXAPsK
QszSQ+AmE+7h0s7ntAihrqUPvaPVQ+R0I2x+5mvFsT448qUBL6QldQanCAtbp8KmDtZkXBWCKjhZ
ltYIU+k2ebwsnnY61HiVghA52YNlK/dsXdop37FQWnMsNZP9LDMKLfSCgsTHobZb1su2mC+doegf
6iapmshqvHxhLXVKlF+TIZN4hXRShs00OWPMC1MFm7Qe1dPKLGWHP/biH09ZXu7bjq0jLjyK1KfS
Kd11k5dTahxlQssePX20ZSyn0Rgipmz5vnGLYaPmvNn2uURIZltla0RikfUp17Kgs8ybvonyVUtl
ZGK8d75WaGc/28sMWjyUyr2RnWO9ZoGLXNftq0nfVMrH4F5wskNYGGzXoe53LA+qcfuLsuvaV9Wy
0e1wRoR+ZvXJQrvKstu/ptPgsyvpgMwi0ZdPhjXXr+NqmFQHbbfYN+WoTc+qe8mqrVHU6wup0v7D
XK2Cik4CZc+JgmpiwonwQ2303DbmvjnMckm5vGoHXz2roRo/NRh0V2GLAPkun73xhf6E8k66hpzC
xewp72wsD6vrQ3lylQ2Llu3GKsPPMiDKawyRJyAu6Rw1TBGOHnMWrfOKYEgP8vGm60zvk/QddV/6
eT+c41cgnpExl27k94bXhXWidefe3OdfHCXMe9OyJb2hnSRfWNjYmnvTBkgiErZOQz5HfBxsYdyW
eu1dj+2iw+qpNezloTFUbTyzzGkxb2MVHFFFufOmbIz5yF15nKAEH56eEs0D1ikZ8lc/Vd4VUWBl
Fc6ZzJCC4vh1pTeVlcaTpsSDTErntURcSBFdjMGt5piZhSWBU7/2SaBdiG4RZ8VkzJt8NMplI4yu
PiQx5MNTXTft89Iq9GV1ksj1ZkJexyORz9l1MwUU7V5aGh7pi6gewzHBHZFzKBfUzaIpb7lg5Xg8
YvNylzVaXqHOaDR5vradocWjDtoae6z3MgSEY0MqytzxdtIwAGExiUiduEqVmdOo9HVxoU/u0tz2
OYtG1HeWvcblrMPbZCVQV7iidzISgbeosOZRPRddp1+hr3eJydAnljcqL7GEEli3Do2MwNfQH4pg
CcsAF8OQiaKT7s2AjDqy6+YuD5lOy2FTKj+9I/02eGkYmEEB9OZsDRVEvuuydYn0Ua6uPdbEqaxU
0lX2cTLZRcM8B1ubOztZQzOD8hPOTdo0oZZwO3kdRSqOHWXMGaEXo3Ve4/Zr7np3yL/MSgx01maZ
xEEx1x56tfnQexSWoSIiL+QQdRiEascTYVo5DhN+dlN41Wiz/i3afEcc8TLuA39Vy6amCyTbUXdb
pusEprLNBKbmAMe6g9y6yZqLfYs44dTslFri0irAvtcqKLdJbjY9rniW8+UQGU0pOgnfOWqGZn6B
NerJ49q20i7sNS8BbDLTOirRTNxbVsObVCqPjaTphrm/MAkgrvdpN1RB1E1OXsbGvM53wlLDUwKf
Mo3KYcz6yJyUfMqDvEsj6JbesyhWMlwHIVY39CvuX5STye2Etqa6T0pn0gfvq/afqmbAOxBhLAha
XTvpKR7yrbbRlWsUG6uXGSl17MxWOMNxT+PKLfQ01tZ05PKs+cFsMC3XejeaNfIL0xuLnJAVfEl2
rlfhrTG5AxByWjTWdI4Jhpgux95zbzUPH5zImBSrtq7n3n5U1tCHeuKDw2GEi/seYpcF8ivIXuSk
Y6vv276yzIeK5JPhXOt76Ud4LomzbEnb5igol+y8pk5ww6EUtgjpQ9UDHkLqsjPIUw/ntXGKKNAo
RiPebLR3q2MOSSRoMxoKFqbiod8uBVV7UZXX2EdVVjiMIiDhsx/6KXRxjRYMVIJ+2ilut7/LA2I7
Ij/NxuzEFFawnFAZEQvhScM/qlqpQ60TGMRGVeF115VRDl9EyYoYT+XSfpwYd13VQ0nNX6S0hydF
0lesHUgkyBuTjcpONal1c+gvnRwJu6xLLL7zmTduzqamC7ESsp/QtfdZXLqOvJxnAlP2GmXAriwZ
h26aUU8el5IrHXeUdmXkq1a/kkNL0WhNelNsxmHUusOl8YYrEPUmiFU5qD7016C1wkJYXDhlmamk
ntSbgRpm5kEC42GmD5PPMU7KnIXnOBs71VCBpPKTp+kqPypRIT34OpYJ8bqm3RrXgSBdvJoWTBup
oNRODeC5uCAnJIWqxZtfa4wXjvvRoXkdVwLAQoRuOAnpsq0Tliu/HkN0+ulZjwD10s+ke2VqPku2
0aa1vln8NjHD0aV6BhguSg+gJM8CjjWUMgoyPwARWCf92R87vOJMOauXtmCItkfulmybeQ2S2BW9
eB56q9Pjf7OysZFkoU3b8tAQN6VJ8dhqs+5E/yZdWva2hlXAwMGjZFeTdeNJkKfUwSEuwhaXrDC8
IYIsBFZPbe6bVV3znYOfNuP0QIeYovsQq4Ee34/EjHxcGmsR87Yb7TOsNF124x7E+KdxL8+DS4fV
sYsgH0DxLSBVLIM2SkOftjpyUsi/qJ6EvvzIZf/PMw+yislURD7HqJQH7u1RWHP7LMUHnjCooTir
i6y+7OqgOjYSx9q2jW/9wJ/hX8y7D2R/uLAH7wT81d7hiGveWqvjpNN2sgn5c3iP625kd7PmOw3v
k9AXrR21eDiHzkrxXhdXhUsV3f1sAKKDbsg6SPesw/QKdt/bE+/UyI6emgrvoWLaT5LIJoHJwU/f
RI6CWQ40Zc7YeO+rUJpoalJrUls0mkiqO6+nPCA85u8h0j/BwJhlMrSChq8fCAzveavgYlXepCM2
48k0nhUVCTKgsc6OcrqK/v5Qf0JjCbWGTMps6ODMCcr99rKpWcl0Hat62yqvj7pM5Jf9nE8/GCQc
IPK3YCxiGnhSmOCByOKP8PYofHm77rkv3JyKuc5IqecWz3MygrdpD4jNoHb/iE/+p4uIrZfuH4Ry
CIYAUN+9b9VA1KPSHW6VKMrIqAst9qDCRVj0/7QqD5kBzwWlCK8ABc27i2iuvbMmjlq2NkE1YU6r
sltx5/7BU/GnW/X1KKg80GYwy34fz1QVtZgGuwWxl9q6oX5ew9VoftrS63AU/jnkqjNhek9hSmtv
8gwlFgYPsxs6oFjbXBHvuPbaN9vnf3+e/yN9bS5/ewD6f/4nf35u5NIRzKve/fGfF+Nrp4bu9Zez
J9n/sh3Ey5PKG/Gfhw/5/ZfefsQ/z/JnAvqaL+r9T735JY707ZvET+rpzR82RPSq5Wp47ZaPrwiC
1NcD8J0PP/k//ctfXr9+ys0iX//x6zPSR3X4tJQv/+u3vzp6+cevxsHM+t+///xvf3n+VPN7p6+f
n8S/+I3Xp17941fL/UAs7q+/TK9f/+R8gFqDvxvNBFsIfnK//iIaell+0P7AnsKLBfHAJPnwsLn0
zfD1r6wPh+AEVMQki+uMlIxf//vbvLlDf9yxX8RQXza5UD1f/+vc5I9X2UOABLHU8wOIKqyCaMre
vsqss36T1vB+ZzdX3aYYy/SlCiyibWvPL890DX4HaWjlQ+01y07zlq4AfSy1R8/vXH9TUai9DEWO
pnmUVXWbqyn5XGIxYsdYARiXJKuVNiu3llDwiFo8pqVOUYx+pgl1gh9OkYyXYkt++4HhCVMXMEdb
Z/q2bvSJm5VFgo2Wa0wy1oNk+lK1gXMrqqC4KUZR3iRipDkQq+ZdN95kg3oAW5wya5luWC3yc20c
FhWTqZ2yRRmKDISuSrIYWhaWLVQuXTjiSnOvLAM5LG0cYkrXGdLzrF89GYFDurfDyPoXd5oQ826V
g5Qnxjgnm4CRlwCzr5qScc8AQapbDiPsXL5UE3Bd3C7NhntodptWm3QquFr3gQtaWsPITCf90V4X
LC/cufkEyHMOM9TJNppdgD2WCU4HvjUwWmoHlW7NDFmIRqlqhkllMmZHbuNgJO0sB37erOvHIDLC
2lpmnT06lZ5OoajGJaAbNZQWir61tNDK/MqKjFQUKua/tk/C1tomSj3YFlFGQuM1CVDFed87+oWl
a6BO4BlMEquG4N3IViwIcYZiPdl5oJof814sjwii6gArJ9OewyRbCxW2gSD0uSKLPZx7d74oho54
Sc/wkiK0nLW0Y8euhk924qYiNslfekjmCetPTNgaLWq8ut0PxmA+V2gwdjoVKIZigVF+qanAXnIi
pNvjtesrIyIm033lcrV1rK/aUke2LNlNvaXGzHsGbJfBUH/ull5qW1cvVrmx54BGQTKpqbddbmdF
XLiEq0VpUXZXeb8aWOvAt3di8pOSG91a2y+4q9kCiMdTjKqdsr+x5VpfV15VYJhVmLURupZsjzuQ
w/uZJDh7l/YD6q2vS8hPrat/uUa+WVcv5Ku4Vt3rq2L5/f+wmh6sqf96Nd0Ny5N4erP8Hn7ht8WU
AcAHWBm/kQwcNjaHRfK3lVVzjQ/IsXmqYPxBGCI89vel1f/gHLic7IW6Tp37NXr929JqfOAXTOiw
hzgPhx/yf2ZphSL4tkqCo0S1R/WO7QMULCiOb5dWYpB8l1y1LMrmkUclh9Yqor5sbBl1s5sEoUiL
9RHU0r5dge2rUPgBPB9crhjaTbMar6cctgLe3aX1SAeTX+K3lfRhC0J7swC+vUyrDExY5IKEkUR+
nCqe5VBpuM6EjdbOJ5Y0hB6m1ph+bKjKvEgTa3k1DMo5NezEwxVt7py7ucyRnjJhx+MQigg4AEMt
uwqr0mBI1q+pfk2m2KFbZAB93+uDOsd+IbfifkoMtdVVyhl5SdnfI6xLptgWVo1R16x7T509pFet
RArPamKVr2mf4X/bMaVnHjTDsNsUAB6hRrjHU6dncxUtXZ2OoeP2vr1jzfVOWjNx0rg2CQaKiZBy
VdihGyw3BulORuxCL3pQ5OSdjSqtyjDxg8UOx7ReyEsXub1zs6k/ZunVkJvUo3bRrbldbXtPFWlo
sloBLXmDsYb1EAC8CIsRweG+1M6RXHVzn6bMis4nknhXpmmz92A4KmEZ96D7xklfBtmRNgmm8AM4
D8gAf0jD9OtICTypz3aKPXcvXRJdjkBYrstmTD5qhZ0OYChM2UPcrI2PWo1hXdx6vndm8/3AWJXn
DFFqeSv+vYlnh66e+Ue6CyQcFl7rF3gFMkwINRtqWMQ1ZDJF3lrw2e1mK4uk66jPxuzMKrRKQ457
U6+da0flGBz5WjXe4AfojaFh98tWpkxqwE8KPzIH5zgHj9lMCKyXEGsKeTbWkwNmikMqYfeaZ3zx
NUtDrgg+IcKhNdghRmQ8JUwvvA9CyOJ2G6kCam3sjaNFbPyi6WwD9vJi9U0DSO/qX+Zm1S/cblmJ
CBGmJQE/D/EycqqydlOWVTCHJqgct4wwws+ZO4FEdea60Gv4/fjI/isfPdFkabQMTtqGYrHXfeW6
tR2uznRGUqiWb/RedFo04Q9OwbF23WMxke4ZuhPIYGOOgHJ2qexN63suwKmqQEaWhHjUNc1Me1O3
dSdC12xk93nRkuo8WZmob9bM64+GPPW4kLRZkOtQCjk7zxxphMjCNtfY7J0To7DqZJNKKW9svbb8
SOSZysLCdEnkA4oXerQAEa+7BhrUVRfgVXMEG42NELjGMiJfW/3PUqxszR0hQWYYjEbjns+MhAYA
93W6ANCGba+nQ/WiDL/vTrrAy06lW1nQ9/V51neGK5d8o6xVtyO5ci/CBfzmi16L7LU0q+QeNfj6
pDXc+sjEhPdB0GNx73RbPjDDkDgMp3C0Yn1adNJOC3gzIePbvI6w85lvfHMEPZxKczwfZZblYboa
w6MzF9YTlO5Fi8lZoSCoJ1FeiHXVnrwBhCOecY5+8fpU88K1SfqbfK09dUQFVGWbrFfttWhr44pn
zOq5+lICSqqmLDZJX4xt5C+BJmFCuvkd/GIMmVTNgxt2rW7i84jZaboRjSmHE2XLAENSXU7z+cjU
zkM85/l5lMzjoI7dJuBy2EzAqqh2jAzjNpOMrEir1s69adoMXlqoZIucJ7aLgkWOkW05x2WuTSeT
rjfluQNPw9t0Wa/n8aggezPtyFL7wkBy81krPFOnVssSf1dVq2tGK0ZZRewwz54vWsdvin1rSb08
bZyuETHkHOdyqLRFXaF10tfI7snPipOFeehHm57NPO6ypdGPtTafk+NuqB3gijV3KZWYSB+0oqFX
i1wLA1z4+02/DIREQdro4mVdsHYStjfpuNhoPN9ZBiJ7bvrp0t1BflXVa0l6ByGzNB3TFmrZKCFM
oU/alekAzGpA9v7kZ7V/2fMsMuw0+f24nk3jM7J27XPNew+XPuFeQc2BFANNqFZMdSii48puRYDO
BBnyFpHXYWq1ZNm5o5fM/0Wy3ucFg+cIC6/ibCXdxtiBd0OgKRZfa6NpauRzqtL12enL7qJpy+JR
trN3kmWu8SnhhX5mEodT66QCpB8sOl4HlLx6L940DbeWkzY60T9jrSILTiFmrmOSFaHEp6iLoSkD
Cpql7X+yxjloTtxOAzNRzLDnTau6fmP67VqzS7DkDNPKfAuSK6sNBjvWgdQNsSkaA31e2S/d4jT3
8uHadIW97KdeOncMYKspYhS13JoShk00EmYFcaJNCfG2pklkB/4ZgsiypvuJG93nArYEsbfHRp7O
ZeiCKWdbYzRzpprZ7E0YebbDne7OcFw0hFIJ/fyQI35ZfYNB82QVt7mHECZavKBtgakDei0I6Ry1
CJLydA1qzof12N1oTrrymOWN+WgOiP/DhgVlZPvHKHZLHJbz6KZO/cVLg0QwHHAhsGuDVTyIppnv
HLNwhlAmuvtZ+VLdIG822UHtGeUSVKyAXXxW/bNHJtwRmof+xc+X8jJoBzxlJ3s0Rdw5PWMkmTnV
FWKaopl37LYYIZ2IWiZ3Q5G0S9SnioHaqrTgS4nb6BfSdoMvhi11VqfaPs8R4uJiW3b9Bd7AhBUm
Cyll9azuhd9W9HiGam7yHvQZOkiht+GAUO4oh2Lv7X1ttJxIJH53WiHDZkSbMz3aeLowh9hAHb2n
b7WGDQSu2ooyf6GfUJmlv0B6Wpd4lpmNybzjJV0Mxa860ucxYEBdmOYNbZt9Ixq6jC3unQ1ZNXqR
6BFTcWquufBvVJ8IN8J6o7OYaTAMiayp1u914Y73gS6UtcFVFI6R6C1mx5gArecHcHGI+2Hoj3I3
9xm5yqo4H+y0Gs/rmilr7ED9umVHIQSugHV050FtnRD698k26xm2w/PVocQtiNvTjeUNC8qeWVTa
RojOvVWW0HuSphf7vvMy5DGWlZU3a6HLy8Kd8hQytqb3h7FWdcqinj2pwB5fGNRgF9vYy+dqKJpH
f4UeH3rqcOusfDX5lh63OuKdZ5ZNBljPa+4m6jL3kuy2n0nMguhMOQYBatH1KNHK8mYqBuYo4MHu
wzIU6wkpQ067dawpCI6lpwy67ClRxlGPFA8AoUiNu7Yem8s0wJB238hqfkFCm/V0+CaNejJMWYwq
0RijLh3gOGV4cR8xZxnNUCEmO57WlVbO6gv3eMUwcUWCYVlj2JPumUY8wyWbpjnqjL1SKCe+NbI2
riblwYpXdbpNmZmIMG1m454aAZokdsPOHKOl7j/BHEFB2ycDU0SJ+x5jVwWLBl/cXCv2QdJDHtOI
1vJi0a3Bx0VgJBJi5AKTCnv/T40VSBlp+Ntgcy7M7JPQlunVh2mRxkTUUwoJwxmCqGQGflLadXY1
tL3Whuk0eTe1xHgLlCVJz/PO72Ai6nJh1CdmNEFaBY0r9GUWnK8emS2bgtdMWIN2bwnNs/aFZq04
AA+TONZIwskiIBLniMm0fVuMhWSB7RY+oIHQcDFaJt9hEkkAkrIYqRlO1mSVUTBkevobXvq/0Qb/
z0DIw5F/xyT/j8CLB4r4XzfEF/XTWzTy8OO/tcNO8IFO0wRYQ6uEx/ehG/2tGz5kDXzDFU2XvhiS
NkM8i/4XAO53XNEAm0QUcFA8wLNG72j9TPP7VYvzHazI/O0QT4esBbNdtC3vrcpI02JjL3wHlM23
0hB/H6vcammuW/Sci3E5QhRSR+Poj+2ZJuZAhCVSyyFcGoQcsSY7mgJttuQXqSUTzYUmk/MCYw58
OOvB43+zvitCNRhQa4VMnGe/VxPalXQkhiAJ/FKeOCXxSlAeA+eapPHxTl9azIpy2RRL6HWmsGM7
kLg7uTojYKW07J4ylX3Nz/yyCHv8f2fGrikGGXYjzXJvGJ1TnRSQwqFe9N38UNeB0cXmDG8ExofX
LmHewkLZOo7mVhuljGbYmjgsHDuZXyS7ugURiKZBrutxZ3WGGdlETJWbAEzp0LdUebntSQu1boKm
HE9mVWYeqdJWwf9n4/CiPF0AsFTagv35PXTZtW4MO7STpdWOoRCaZVxOmXU9GpwkfVe54pLldT9w
ynk3IfQsWAYIDpn+4NiL5vC9rUeVGJU+FK4d47whxX4cNKcNk6mup72bVO5VAWIYJ7DjYmVm3jl0
GoiB2DW5SD+owfd8sLj87i34Bmt/D2O/nZIy4DiE+/jOITAJdMfTD7Oj7xTURiXTOpsCP2ZPss4N
jTKzaSd/X2SzOjbbxN/+9PFIm/QONgYklZrvHZSmRB8rc0UuUs/9uh1Ulz/AjFRxrZr+2TCL7kcq
sTdI0uH8Dn4BHA0PLw5n8UZ/f36D7EuGtrbPcJJTK7V0OrYbeLZJnvxcsvm3Q7GMmFCSbS7mO9Cq
b4L+AGz5sbYQrCW0uXnOJ7n+yBP27fCLw7D8MJI6gHAgZBidvz2jfFJNsaa5R7y06W/SbG23Wbr+
KH3R/Goy9d06hNUCtkM+gZI2DnKcz7vTKafZnvJ1snG5TPox2LizoyH/TSdrOR4tlbe3g1npzkNl
a4a2E56ZfwEhN+UmKZiuw4XJOgdwu7IdtnE9K2nfZlAKklXUZCcPADm5DFMT7ZsIC1fCfkfIOSVh
MekpNGH6o9egcNv6LEgtbdwP8+p+smHQYWShBh6gkkUSNjW+CSZUxq6vDfpdZ7DALaa1fsgMm+lB
lAXrUm/9cibMOTQFbjNbGuTqerI01gg1dqUgNseUwS7vCQ67Eni8McCZ8PqA8FtnVh2vDmSlEzcZ
rClBtjJoFSIY4mB9J0rgZhhNpBO2uByXiTY7UVrCVdprwsEjSBh1AzGJ+rQ+N9ZaGLFyhwJGztCX
XnICf6vmSazrUt+kuqGK7ehRn4KdjNOSnNYjqs2N044rEMqkS/cWEGscI1+owvmMRkxUmxb5Rosx
bt+LE70RyX1tdlpP8ECTD/cz5ItnatHqyiGwe0YB2Rq5ulwFkUB3dZAV3ZW1tMN4g0haFns/L5v8
DO8hOte+IgdniBI5YYIXF1iUGYx0k2XY4yM1tqdriSTrLs0Xu/jYmvAkER92WX6+DkIzT9ZD6/bZ
qRLBV1HUdBfj4CZL3NZUVFuOCCm4hPPvx0B2zuelrKozwuCXKYRB6UDN0YpeviSgkgUWjSr1h72j
LYGFnNHokZX4dadptxosNg/SpuVDniUKpNo2+RrYG7uzanXbZ0NjXwMRZ/NdVZD5uulTpAW7Cfrj
GhnoRsaLqqV01SBKtmA6zCos95iQ0E6FLsn04pF7Abi4z8A/jBSM0RnNp6/0awUrcq7b59Sv6Jaj
NO0RDQFB51M0ARlrYWKBPIHisYEqAW0b6HAqU0AQOPDwuhKfVrgb+mVfehqUlC5ovV2fTbCrpd1A
+pLzQB+muLn+rh8HXwce1SxvA16lESEr1kxs6XcHcy+DsnlYgGAIJh4gIYeDolYFeWoUMHSfJgnc
ZCJgeK0WqSKPGD517Ct7TDeVdNZgY+vQkkIXvfmtvyTpqS7syt/MlpMDGXqaCjYKTi3z7wm36RXO
sx1n3dwHsZYIu8O23zAzMGZrLolNWrQcsF7iISWyDJAVapOenlo24tSt7hvjss9M6ZwUiuj2nSjx
JM5JzpBbPJo8iICmWcht2+aee+TWByjfg7ulH5vMZt1QkcVEm+354szEcy69GJmmOzcZYn1t31gD
SgGj1MU5rC9Psh7Jpoy7Oklv7JHzjdJWY3MBXmlqOBAoJ+r1bLExudXifg0s2gvIjemAsWB2AHj9
AY1GljNbBTqEBh3WsFDNYD+zb7AC4cHaMbIaRtcEdGgtszXrIUZMUxHo6udtH4MXydre5VT4qN3+
fhN9F6/ERMSwISYwacGcxkZk+45FwhJCrFnJwCCbCyh+IdOSxD7vOgvD6kF6gbyba21aj8BUZL7T
tdR8VLwmwalAl6JO29LRjV0rZpTEjHaX4Dwr2mC8/ftv+ZZ2gncZbn2Gzw5MfqZ9MEt5u1EJkaRZ
3hVZnOG1cBFgnBMzPJ5CeqQfOei8i+n57Vg4d7NfsdFThL/brKgmJQuDl8V6B1nIqgBrcn9ioGI2
zt2Cyd5HaR0IKTTx54mvwRWcgyTqiGw5+vuTfldPHU6aoe2hicAYDNLZu5MOWr23lCfy2LQXD9cA
q0o/26yHMzxm3F5P/S4h4urvj/muIuBpoAwgXIB53Vf96jumW5EIA0mmPcVINpdYCVbXam7Kzc8e
hSIRrgOTQw/n3PdOV+Ns5ZkcjSVuphGNmsRXFgjvRxGIfz4XZnseV46a4zCEfFfdtA11T1XnSywy
pV91vW0eTVrvPf/9ubyV/PL+mHw4rZpBvgRC6/ePpoV+akauBx+jrbyNE0DMc2SFHgip3G7y0znO
gFx/u03/G134/7Nh9MGv+a9b7+0T0OeTePnlqD/8q/9+Kn34zf8eSnsfGDtbNIc2RlUMnnk0vhtK
29gHHtyuse/h4fi9L4cW/EE3jIMnGgZQ+sEZ+PfGHOXEB1I9wL4tPhLXFXhCP8P4eftuayaLLt6F
mLa8Xci6fKiYsZXVvpydCwQHbShVmaMWxKJmVp31COFdu/UYgN7nJUpmypBpW0smUAu6P0YjSwAh
Q+Jigxv/XdmRqfXd9fwXTdzXeJk/avXfv9l73+xMK/SRcW+5r6ysPmHJkafl3LUYWwT+mSnKJNK7
wNm0qYe0eVyqa2Zat6OWGVsS7toqXBIHPdIKMMZbh0DKpNizmt4gVNafNxVl38cffNPDtfpX3/Td
jgXf2yXPuCz3Ay6/1IpDF1aaxI7YK7NnvbKzE5I2ms24ZrCwncTOEdH2zQ+MFI2/Ovo7Sqzlo6wZ
s67c6y1Ol8ylp1jLU2fjt44J1VPV+x4ENMomyFLSmMYTsoK+vf4gYf+aMPaW0/DHPXq3ojUCSNcO
QEGoNREwSaJzrtK06Y80pyezh6j0j2hHoBwhA/4G/P3lMd9uwX8c8/Dfv+vqx6DRTQqzYi/Lod5O
9eDi+yyqsybRX35wQ//qtA4L+XeHwGdIq/V1Kv+LujNZkhvJsuyv9Ac0UjADumwAZgbz2Ul3ThsI
6SQxKeYZX98HjMwKpxXNTTJFalHbEIbDMCn0vXfvueGIX/t6rRs4ABAnngo7ncJsjZJdBizHFzGZ
JU5dlGEBK23vxutdLqdAbLWkMMv5VuTdt5IOKZt3qGiaokUXbvoJTfnvi3DyWVQUWZUdkO5Qz7PZ
L+ka72y3ggBDVR0y2y2vJkvmV7EQBRoMO3mydTPbxVojdhUwAF5e0N3EwTsHgyHfFfk9+h0UELQh
Tb0cSf0a/LxxMOYQJ3UBeHjuvp10KzC9pr3Ejxau0Vz4mbBwn83ZeChr5/3b920TX/7xRTzZKWHC
jqWZTVUoR1VeJY7BNrd0ldCS9Xw9Fth3dPyIB6UTVbCWS3scSLXFNIb7Xp0H7dFt02WXtIl1X+VN
4SlEaX4kMckM4zoZQidben/UUeJFTOMOhsWgZJ6r8WAlWuJr3aDtcrlgEdbnHRY2fT/2a3ltjkNz
nIHRBbXFKbedNl+bMSnTSH7qYIj5TLAJvqX2cvdT3BoXkG3nrvbJup4t1kozzq5CpqmqX9X0VBYb
4xsdf2f/9uU+t/Kc4uCa1qGpjJEzBF/R7VPZqMHIWu1jLLuj9fYR2tBns0+w8RhOQ2FrLBdu9EnT
8b8e/1PmE93fgVqWaVue2lhfbCtj4zmhq/ygYjL6UYwuthI3k44duM6C1HSoNXHoBF1SDy+dpYZr
zyDQu3Ahtkf4Dx+A00SEenYh1VUWF7sujBugCyOAhi4twoVpIHMa86p0YxoaKLE9faimnUJqrS+7
Zg5Hs+gv/YztMf/TzzhZjceSNmGhalUYizgNSx0tUz6SrtjG0XPDACZISxRYi4r4M5kad7e2wj24
7jr4b1+HM3sJ+2Rl3ohZypgpMnSn0fE1VXGDuJLNdam6MnB1O969fZwzz/Y27Xi9PEeLy5sFESQc
8S0eOrz9fOxFE6ha8/T2EX7fS//9fJ0sr60UYoXun4fgnbIgokgPslwR3EFtOBJRqe0yfdE+vn2w
c++RebIyYj1M1qJZ43Bmurtfcjt/lDRP+PCw6uSa3QX4lVCUmfXPYTDbwJ6z8sKbdBJw8F9nelpc
Os7i4j7vlUOaJlu4H8ROoFnr5wU31S3+2HJnGbVYfSWx2gMp45QPqjYW+OLIRfqm9uzIkGlhLQuM
KRV35RJFBnN8mmmQBwrEHWUcGgXjdX9mrvItV93ik0mxdRADEBJfAReBk7ps5jZIMYUDyZjq5b7p
bdEf3r68xtnV4uT6FvQRSkJtypCydvmORwwxXsOZX9nWqoh9Z3HdvbyzYVYMrZTXEqlvFvRDhAG9
NoXs8QNuzmjkDvZR6XJsLRMPX9pHti9H5PCzbLGTadmivlh6H33FiMdkXk1QRuRLN3xO1BGtYtJX
e4ueDzkGbZJvJAW+VR6avhIxZ5mI/GBHqfOgQobI/EpEGsIm1xlVb5n1224YlzuACTpiMzmII3BP
l+1dqmESkUXkuJ5a5vUc2OyADzZkEC1gZj08KHqNgXVySuc+tkgJ4vom2XUqBsTSs12UFooCXflI
tyj/KVwFMk8vnKq4WWhrfbbYtl2nA77gu1GU2g57ORoTJF8xHCKj1clvyKbMxjXoNPYuAW6xN7Af
9wek6faTwfw/5cyq9acSZcrLlKVip0eKa4XNUhqPDflIFYJsxbxp0Vw/AduwtB0K1LTmoEsZbVBi
BAMYb9tPFjJ/dEwJp0erV6ztrnCN1rohU9Y3FER0nV4l4WDIK4nwG9HsnMIX6u2GVFRNH7KvGcyU
JyMt8vu8G+tjU8r+YMXoR72eAZ6DXcmoXW+UdbJ4NEKmNOyWDm98qYt24kKP1oH2sfaJ3jkisanO
Xfy+mp3fw3YUylXSW90PQLjy55TV4rptnBqVSt2VoIFFtaNYHztfSdu+8Zuyj0Y/soatWUdiyFPh
rtxlLZ/kO7wQtNBxUtHnIGbZ/qSsKVYCegUABhpMEbXnjFrxaSqgoQG4SE1th8S9rIHpxchdxJwY
n7LFHkPDzdtn8BLZV9AB9kth0ndGr1At5XPTq/YLutZV2SNRmjcnhD7Hj3ZqQMTQagW+VY7ov0QF
pVfvzKIoPjDLKGMfGWeuhnkzwKZGSKPuI4mF+NiMnX5k/KQM+3Rq111RdBhnixkCTWdtrW1mHHmL
PCUdsY66E1cGkPbwaPa8916JvHDyYR3o7wdT0eMg7XVToC8rZTDV4KXo5qOob4W4RhU3BJmxRjsN
KHjvuS0J625GcepFiKY/i8Vqmm0sAsREj+b+fVNbZelZ6A6zPaDNnvkJQUzmPA2Nbyaif4w1nmsE
VC4Pu+zjn1ZS1j0WimmbdmiZtWsrKAieM6xNqAit2M8dnLj7Cc3J+z6Zh08tM+h+p9gVzyGPThxY
s8FmyFaN7LFD/wiBqLDFt4p3rfEc2Trvo6Euf6JjtF/cGMwV7onR+tFAH0l9rRla3R8ZIjxnCk46
z8Zr+q0fuz4BFGGUP7Zgy2eIGjLzYnUxYOSZ82wiBzIXzWu0ofzaoP28GzRD/7jMA4NmpR2e7Ba6
lddFsXEEBgetmjFspPlRot+5HWO2ubYTrx42JkBs1TuC4RhDJFZ9FctlfurRLmJ9zormq8PjlHtJ
obZNqFdFtt8GyzKARG98Hjuy8nZlXF2hW0qOTR+1GopfralDd5aocuKFMMXelI7uR0irsQO1dR8u
HYq5nR5nyk3UrdPmqI6LdwwtZlbNvv6sang3rlRUZbfpALG8gb3ieEbtVB/MLuPGD2Jxb7Rmzftd
3jZ7k2kE9IsYuJrW8PpyI5vQaiZcbpPF4MgXGMs9TcJfXYoUlkzZL2k4LsRIeS1WkB/Whl/Cq4ID
miCCpvao1638WIp5+NZQEZR7t2bx9GrmJoUPa03eLoIEEk/arT1BJKhRPcJM4mMJgM2blNr8rIq+
+DpKFOGMLXSj8EQBesqz85znmXEbgwxCYBNGPQQhJwwUE+tGzCbv4dufwDMbJuukGGgmY8CL1LI/
7RcgNrjVjzIiVq1ajSh4+xDb3usPe89Trvw8FB3a6KoK7XxpD1MP+i7OliV8+69vtrg//vmTFgvC
sUqsjl6GM+lEO63M1QPbCdND541LCGrHe2nJzXhq4kCeMI/PEQMvXEYwhKo02eeaFQUYsoAgmZXl
JXwF97Su0w/16GgHRe+LYJZdGmaWg36kBmpD+b9eNabb3altdmnOfdLT/3u7ddKsmbMJIn6/yjAb
puxGXa3OszIlDTLdHPfpSqh5F0MsmDPRHRu2oQcZNfMNWn39wt75TIlsntQIDtu4InebNLRQP95n
oxndzlOdfVIaBY/dVHRBGhtxqJB/emAUv1yoFfUzO+pT3PbiLHJMBjMNoyxrvmcG/o59WqIATJyp
vhkMwGOeFaNk9eAFTM+9ZXZfe8oV+pHDMqoHu85R4K2ic2CDrXOxm7UpTX3VHEmRcqKx+UDl39ae
RhDEsps7GT8h3Y4p7BOEJzs7Ge3PSj+P13JywHs1phGxgBDrdKH4OnddT2qS0oQeyuKahMkw6+x6
kq1RhItjN8xTB1Sj2chTqA9jkNFqRAxYl/2bpt6/H6qTamVFK97bBvWDKO3isx3Py26BhxFkdVZf
AAGcK+1OOivtnDotlEb06QvYr0wpDkz82cgq6ffZWC4JNM685ac29dhZUyVu6jxMR8O8ibt5ZMrJ
9nuy2WS+vZKcewNP8wI2zIuCG0KGSGiTfTslpi8RDbMFrzQncPj8+LOVLQ/kc7c8e5U4Tu6aHdRY
j35c+AnbffnDWnmafAzIrBcjHSresr46olBeDjrc/gcNZvljEwMYBFTTPpca03IUctYtdkbrEUpN
A5CONXVLhL5QHJ15LX9xqF91Oss2Tnkw+zxU2Daj84a1X6jW5FUAK3HTQz5xBGKCt0/8zO3dnHmv
63a6YU6O4qEKB9eYUP3Gro+VkiDRNqre/WeH2A796nz6RQOr0BpbkzHT9w1homx24Jrnk6ZeeNPP
fOlOcznqRay4oTkLSyKbNbDLBF3eaxf0dGdetFOgrQugH+uLDS6psdqNYvBUQfa4Boy2eBPEzguv
wZnlyjopictxgthBdR8mcw1OqlenOxkrt8ga15sCj6U/Lbze9mCxxRnhxbx9d34p4f705J8sI+Vc
zMiwywrEl9p8AHDGCRGtTWWiSGiBKUk5myo5g1a7QPdELSOjCkE8nqjWjxqM4b0k2cWLojT/ySy4
+oDQvHPBTo5EVWa4g3F9/SqoQacmTCUkK75hNdUBIt30UBfz+MlB5pB7U1uqR11nVhFgpEsiMEhs
Nw9q3lGbOQoWQF+HJ/So5XUdY2Joe2tTfo+PaTTkH8qlYOoEQJCAircvzZkX0TzZool+YpqFJiiM
KpogMicGoO769cbA2uZnaZ59ahIZX3jIzsw3fvXPX70l+OaNunLJdsz19QfcxscVmzPlS3YnlVE7
dO4kv5AwdYlac27NPaXZq3aG58FlRFUOyY3mDgPMuELlgG7koa2r9wPA0T04sK/R6iifhJWrAGX7
+eHta3tm3TnVZeagjusVTVdogvP0VWkXgTas6VEvZHphIHPuECdLW8vIxZ3HMgkZxQ1HoGYqHrS0
gheLh+ftszjzhJxqpwnHyouazMawNwoDQT95rawR+U3davVxBl1LAWgqL28f7Nz5nG5nSI6gcnfj
kNqx891JtY8gGdD0Y9/dvX2IMyudsX0dXz2EiVPOK9FyeVjQcHrQVpyFbmlgVO7z9RD1CCvfPo55
7mk/WetE31izgoEq1CK7vM7qxfA7u4L0UBGuVOIpvB3cLr/CwXyv8eI/OHZR7JA+1h+GUte+wp6X
7CK1HxCzKBehw3purz4BtEXljJouqkP8qZ2XxPnHFRrfft0CzCiSS39SlJm40BiNe9sfkqqgI1UX
1m50VbRYWEDuF816yWjBUuGmPdWHIsIRG7SnOgnWpIoN0GwnxWPJ7d1FecvnOJvy63zoWr/rdDtY
7eiLg15171CDXnjQzr6uJ6t0T1oMSgadKsCtKfczfEsQmttNrl3ZQSOZGiStroatMkX7kYDKz3HX
DL5RSPVCvXfuWT9ZDatxg0UbWhx2MDa/6M5avl91XJn6oGKuU3LK8rYyxx9vPyEnsuD/2kCf8p6c
ZlSqfsnjUPaOCnyjq4CilWtYd217nGYCtXu7g0CMtiYwHbhX6UxPkDwK04tSO/KZ7j+LRBF+t6Hn
BqslMw6J8Y4AlPWLzahlGxHi89RRMlKGwz3H0HDhNTpzqU6jGsUoQCOmQxw680wAt46zn4VouVsL
62MPpvdxlTQ43r5Q556MX9Xdq3d2wUuWFXUDvhICd0gwSHdQZb98c0jHvcbeDoHTzrvrRCbJ+ykv
Kn9NMsKZ0/TS2Z7ZfOkn62yWC3xSoAVCpyfja4Er5RdprF74CJ+bxPxqP7w6v6ZrxajHjCxiLaZ9
q2sQbtep3TkrX2ExYzGtlVnf6cWaHVurcfDKq/aFEuvMkqufLLmqtqb1WLONUS2JpGEAca3mWRpM
pd5eOL8zS+6v5//V6dF0ysDLKEnoLAsIzUifb9UueunctRwxsJmX+k0nkXJ/v1AnS667lMiJbCdB
A4z4o8Hb82ggXL+e2r4PdDwpBxcgzR4yhRYgIEwfcVgqO1yMbPnsOmOMQW/f62Zl2Y2xY1xhpy+D
Dhjbf3itT1Y4I44NuJR8rmVbZo+RTjsYU6dkZGJpH95+V87dzpMlLF3cCpv0kIZ9kotDT5a7n6iu
dW8OpnXhy3bmw/ZLOfXqdnaTVGcH42DYd1l35UwaOhwlx2Fqgd/Bvav7eawNO2ZG9YUjnjkpbfsl
r46oFEaz1m6fhty+3rdnPb/ike180wb4/PZ1+/W3/lAj/HqmXh3DmPt4NKWgQ+UoyRMtWJipotUf
ZAt2d4kVI1iaanzPcZsjQ/Yk1OekgXzqkqfiYEGfTdxTljOb/ipAv5ulPfg0EfqgbedL5dOZF+k0
2GoQTQ+HX0kpn4B8iMnKffiWy74iHsh3UgAWb1+Mc8fZ7sOraxHZjaI7Met3qy0QiPA7X6+V0PYJ
7TQ/KRZ54ZN/7r6erD2iKNGINVZK93ZYj3IkOlGB17xrJ/AHb5/KmZX7FFmJiD3rNUh24Ug2MzYX
Yd72Tbns3v7r507gZMHR7HEGtyLKsLXBxpvE4u0i6BUBHm3xHx7iZM3IAWsYAzyuMIOp7Fkofe+6
er0n6Ge68Hk9dxInSwZu5cFtF8lJJMK9r4HC+KJq14dxLC7dhTMPlLr1A149UEqCi4RYaTjJTdR/
iCK13tUg84+22oEKkFF/fPt+nNmVnKIg+entjOkuC9FZvre7+i7OOox+lSKDEa26SrLWhefqzEU7
TeJcbT4s00IZYRJmiwsKawcoHI0uQnIpjuucgODUltbHegnRYMzCLEPHNynANtQ5VYhkL/XDNHW9
32wjG532Ao4UDRYRhLertnCdnXTci/vyczdvuwSvbp6bWLQFSsropGrq2cPZ2He+Zmnal6ipakBM
S9YeRz3Ce520ENW7SvtiDR2uz3EwjReikaYrQWiJZ+bUHEjjJGWEG2s0UN6+678K+j+s3erJOoLp
3KK8R7NrDI2XZ6v6fjEHZvfZvNfbvCUpgHYr0kNEvWSm+Z2xCEwa6rBxbCfPlDCFkG4td6nkNk7S
xL+GdOwjuTnuoYeF6Y1FNO/QXoINjKZ4l8HLBmOdXLdTd9OMhNZUHbgBGAieyrTwZlxi+6OduOOh
iHEaD3jduIPNYQQfEZhprN/BdQ+09tIaceaL/Cuu6tUdknWDSVDjQWH+rx8zbaZOERm6W7WlWFz1
n8Q7Uru3rbiwcGPI5ub/6ZKfrHwoNZPcBdYTTqvAJmQOlXtNIpWKT4JN2BoQjUg6iCtt4deRUtxq
ZMkNNO7p7+0wQqUB5SOSFILu2GamfGk1z4FkAWUlg71INoO4Yvg2+rql7McWO5iflVxb0BVy+lLI
xXC8sVKiQ5+73REmic7knx7s92SMWjxvfLUfLBL97pE1Ge+BGM0PQ2Nb35OmJI60wzELW6VL7duJ
MXTqib4bEj8jyukegIxVBaMipnegL+wx2AIyBtziL0xJy4rEwEi/K3stRftR5Mwg9LW4cgy9zrAI
9sRjWQZiJSASKNSBzIt5p6U58UuLi4dxWGemggqBVDIQkNQcSEKQMPGyucUPm0ZOMDuk5ATpbHSf
21FNv7o9kb++0rSCeQQ+nYWftkZfVW2YP1Rq8a4HKXalKZNLAOH4jPhg8RqzrH6YbTLU/rhgu/Pn
ztFvqqlUVU+qiYkJU3RbeDRNlu+DlNoNJLWItEcSVYYAjUy7t5sq+ao7bcdYM8pQ6llpARLJKE3t
kwX58UompPYkmCSbAwgnOhWg7AwyHqaphRdVR01oKJxNOhGqgrsyZsxQsBiQ0QH4xvBplc8/KrXu
x3cIJ5t3YGFGJuWukBGiISuyjpA7pptSwyJKQslSKCi04na664Uiv5dkd3ySML9mT7FxffrOamYf
3CxVwXfoSf5xShPL8efJnaNgWCf3ua8IEvI3//y3jHzY2iNxbK1QKC7jEQ6KQWwxE3QfHQKZJshy
Bh7jVbcZTTJ5J/jFUqZPiwYP9yrVRvcZZ236kwgwPT2URMjngVN0UQh9g+Sxri0ZxRN1x+jfBIKD
xMG1IknCVj+YB5kv0xNVRoluaUibbE8VYq2oguHVHPLJJJXBAGOxAwxpYqBJnPQWu+iqUZ1N6iPk
t5UoCrt3PYxzyXNsaPwDVyuxRKj1rBrHcV1VwsCWWJa7qhAotuBwlN/S3rQbfx568WVyxD6C/I5u
BHPhA4Q6MOFAzpwDZBECPOPUhBNkdwTZpJrsbiZZg1enk9V8XiCXfgUIle6VUWZb52qDddnEXF2N
jNAqH3oZP52oSNQYuDVH36C78ThgR3RDtnRMu1yoRnJH7CM3lBXb/CayZHhWIlA5Hm+Cc5XpGmFV
eQkDxsP/lt3blTV8ioZmvGbMCBlQd1tIX0yQxHsSfIjlAoK68b8z0Wbv6C5XhzJTrJfRJp6FZwE6
3BAVK/29vEmfhzJyvleDlfOhzoqZSyK6Lt6lPSY+9F1MB/Y9BISYlTqqb+NphoJgKLJ7jC1w6j5m
V/wFaw6GiNStFvpZj70h9qpktdBPDFP+BOgQARgdm+IZGbRCUlCeuN9craK6zG2zIVl62jQ5Hf7w
+xU+/hTAV7Al0Td9RGLB0MJdFZG17hsaiHeymElJmlk1UqgOK+mlVj0qOEpkh4RskMQOLgZJeYE0
cArsqtUFSQ198QmbDBLvUXVucmPK3X0iiv77OGqWgOvsrPslFSqjHY3MOVDhMHlWU5cuEUc8DaIf
6Y0b/XQ7mh1R1Pw9cHxzFIcAHzP9aiCp1dxx6kgF66SV34UYJyBckzbsOxqNn4XZqixXeb9whRps
3Uf8qvCkis7iDHh8gUiseewSSrJa9yrkfKAcbT8dC2POYNmJ1HrkrYdhYSSiIaOQJ3kJltglGmIl
5g+XaJd8s6zx1i2aDzGe7hbMlyuu8a3GP4iASHkSEPB4NtTFe7NwjJcI3NgcQIypofnaunWMkdQ7
ezi0ZbwTa8rUtQR1/FgTyJbuK3XrdM5yYx02fES9pAbWxfamZ1bQlfkCFYhYK28pAFV5dGTUT9Ey
6ZKwquie3BLnvjBG7SmtmDCuuZpUXqPXNo9iJiF3qzR8IvRWpXkjmbDxoNdT9DCr0oKf0dfaZ6ci
i3lndciL0E81912k97dzujwjUtykEiIrn5R8xbdMm7b7Lme7glCFmAvMzpAXX6SQ/LgqzRfNzyKz
vaKrCE5I45ENSDcnrHdOXVUJdNIk3qFCm94lmZi/xBUIxoPbG4q+s3Or7X3ZpNPCflNurNpIURlJ
VbEaEsOQe2T6ld/mtB2f1qos7mpD9ibysHitSdUgvCWYlQjmEEl/UahW3UIgT14Rh6ISMDNs7nJi
wmpMaC8J7+5nNgOt7hVojMn7ycitgw9ILsWm0c1LwusiWAOa7URHcyhp8DHFHW6YZVse4i3jQMdc
8RCp3aRjC3xyhl/w7v+KzezPTsE9jGVWfESjw09LlLL++Pa288+7LtyVv++Ls4hVclBtcchcFist
1V7MSXb3grXrWMSRyUCLL82YD+JCj+LPNYe2ufleb8RZOucy2Q7I96h+zBH//qS2tY+OTF/ePqUz
nUhNGL8fYlLNLjHhrByckU5YaRhqUBVJvrdTrfvW2w5D536UQV10bZgiMQx6Wc3fLhz8z7W6dmqH
VVGG2jC9xWHUpqfY0sBSjoCR63wiRTFWxwDIY7pTYp5tnVWZCJdJvZ5Aq+xqknkBZ0lln6vj17d/
zrnbe1J4z6teF/U42QeM/3x24tHet2vZ3Yk0qQ6IFaUP83HYx2xSLhzxz4WWdkr657PZ57aeY45Q
IEHoeIMCTPTsOViwjij15//sOXJPqnGtmmAF65NzsHqz3CVSl7fsJ8eg1tP88e2Ld+ZR/UUjflWR
rDKq87Z23MO6LnRchH0P5wtZa7ReUtScO8LWAnh1hC4jolJhYHSwXeW5zwzjIZManA9rUS80E87c
Dnf776+O0BSlZE5m0vRPG303uV1xXc2VtscJWh20wZ0vlK9/blogyf79OBHEpq5OZuUQ58knCtej
ogHRc4vke5NWyzG3e+eCEsY8d6iTFcRuZasixE/CaMCl2ZDy++CIdrxnumQDN+zs0LAHFKldVt7i
OzN8wjW1nQ4QIjD4eHwQUvwsppY9S9rnN2M0ax+yYjLw9RhToFMN7chqs3yzUpYgHvpihw7a3ung
lh6I8qz3QPggSdKLRqVWOtjQs9bvF7PYKUwe940GpZ5lQd5Db00PhlPnt5FDYnI3LNPNqNTzLnHU
4ljInJEwKSZ8Hcx1V04ZIWDI04ngQB5B9dmjIez+GShx1vh5ZvoEfuH3+9PEMkM2J5UDuUzdUWOf
CeoAlgjGxS4wIzMLSnfBXJvnylWX9uq7RNPYkLlJcuEBOWFU/GuuQa7x778gB4gBa7uIDuPUCSNw
gULeMxk0Wo90wfbgaHajBy7QYA2FIfDqUR8BQ8z2cHCreqSCWHItmDLLuhMZPekLP+vMcu2eLJBG
Ene9qUxJ2JLWe4D3Wj+i39SD/2QF0TfU+uu3b8g1RcwRbx+BJPDDJNmZlrH0ewrfS9KGLdvij02M
k87ngKk3IfM0D1sSUwNu6gagpqkOGz1+iVo0uXChJvy0zbqDBBR/HmxUxtlMmqGur8uV1Cns4HbG
h3UC01p0IrqN4iHd06DAhxmLh4rc0Me8r15agBn7t6/MmTEX7v3fL01SRXE5SGY8a7T2uwmpnl8Q
9L3/y3q99s5Da9gvRNgbN3Ihb1WkjGP0VN1SqF3xYGhivkMWy6sXmeK9mViWBydVu5CSfmbZPAWp
QHoA5SK4qJFbO4/CHhBY0B/1dbHiaWsd80Lb+sxaJk4+AHmsFnls684hEcuDgEpyyEVHuJttRcDR
88Ma42R4+4qfO6WTL0FB2KrWVnp0UNt5vFnQgvnUitMergFeQwwef126/wmsxf9euOR2w84TLh4J
y2lfYy1ILfgX1wIGBVxJkI7sRF1NtbbP219YC0v9B5Bo6jSdtBoLIgNr1d+0SY3EY1AXoN7A5W0i
gn9GLejmP0BhbAA9FTqKQ6X47zAtfl8OHcMxxXZkgnTIWuA422LzatvgmGCCCL7tgq6tzVvNKbKr
VNUv7Kv+20FA08DZBQdk2SBxfo0MXh1kgKeIoc0AfyoVkI6thrmtWaJ/a+fDqWwAHKpvLiaHsFwu
2etTydxOqUDztIAjIvWaTJ4ndPzxPh0VwGCqov1bb/I/D+dCRiO9wlSJzPj9cNEcK8JGRxtElNmD
0+VB3Io6WF1cRhhBaUtphFK/eqoe/upUv4Y1bmvl3/3rfx3TNOGdWJZD/tDvx6x6AnshanFMOcIT
bmJx7AHa7vTeGAM49USaWkZomeZyzKyLe4rfN69/Hd3h0EJgigcPeLK1AFKbR8iX2kA0NLSnic82
yNAtu7u/JLr874diJMMx7O0J356e3080jSMihDt3CGKygPxKBREGGLj1SRZbLnyy4V3+t6vqCMve
kksMHYDMqVG+4GPZdSnsVAgItBObaiiuUkbK71MtscsdnLP2i0syUAek1NBSf3Gn4SixJn6RxOwe
CJkkuDSTmXXbLGP0QbfdhIzMJU9/uqAmvJkojk9zk1eBSdcTxorrZzr78bQ1+DTXFZBBHxNk92mB
w/LRpDP+RdGS9CmyHcPwGWcN2NCivif6W3Ym6ZV40qxdgkGvAqfRrn6BwOYmca00AgYf9TdAFLEW
mkNjYh3JlBXouK69RGs7mLtRpJLyP9NpR4+JLsiTSIXi2023kLvUAA5n5GVH105GjHA9QpERmRF/
jYZWfOg7PfrpkMYn/UHW5Xd4rI12nDL6ZAEhEMUzIUOMCujw2mDBh/U5JdznabEW8zlpKwNdYIQ3
1u8dnRTZGB3m58zVlhed0Pg0KKwp08C4Fdldak/K4hWZo+VI6hKawzGDgSGw3DGhzN+0+B4KCJAe
a9f1gUWlP3qmvfI9VbcpRAc1DpKtnah0uyZbuR4EwMAA0+LyUttl/ENFu3w75sCb+UY2ySfVytIn
dUo7THOtZT+tvUGHcMgcCX59Is9gy/O7nTKluaPluO4QwMUFUSXon9c1Se7bXqhXRa2bA4G4YEe8
tnWBWsJvI252smkUeAoNyv24DERy4aGwVn9sl2CwDCVsCmnfaUbXzV4hMvFdFHRwU2JsEVrrSSax
GbSAfgl/ISeCFG7mUvWafcAhaWc7zikSO1SWOOIog9KvdZ2btgfFw7rOjb6N9toytrQmynq+17vR
6XajRgWjMtZbw8Q2qyCG6x0o1TLkYQ+i/Tt5Ghh+4FwzNx00uTAMmuz55+i21Qc5ZcvXjlTLj4ra
roRSl8TekjzOZMWftdr+5DKSWLyx3cZnmTPqH+FKSp8sHWIV06q3jyhS3ANYuPEbQeHGu1at6RBW
6/izR58TxJPWmQEhPeqjPpCgc6GFcKJd3FYwsWVzusB3mbFChf19WamHtTJ6xPCoY1Y/61BdLe5h
Es8l9G0xzDvC2uh1czng5Qzl+7p5mQxsBYXfiDtL3MzF/ZQ1wWLcknIFh1TqCl5Xefi1yP9P7Kf+
l2HC9I0ufH4X9f7r8D39P/+v/fot/fp6M/Xrf/snqtv6B4F/tiPIqILh9gsE9tdmitw/tjIaAGNh
6DbkOO7tvyIB9X9okKocbjh0XoaxVGf/yq2C6s3iz0brr1Crf4/cfTJfdkBcsGnbgj1JLSUL9hQU
ES9OLDsWNo8as1IOURwXP1JTTC6gese6mi0WOr1l6kVqjK5OeJL75QNNp0I7wgRphK/ahfyJYXt5
H5O1RtKA2Wc4gfQMWsDa5Z6i4sIgqCKKwWzGTVibcebjDm7opWdt/N0q4+bIRui5XF3Lb121vNa2
7E/fMKL2Y5rxqlPdKN8jtjTviFDQ9hOxMz4X+jNwW7Lqiz7zhDuAbmD4bHTHus3jr7MuCRWIsacn
qSPfsWiXmce2Jz/msckwj1eD3y3IN4HTBkql1q2fcV8KAKTtOAXNUJoPVmQXQAg6AnUiY3qkDMxw
0A+kAflGBB+ogwFEZL1IzMPS9UQDJDiuIBqSKZIdSW1ezeuoQ8l3RcYRk1M3abP3pGzq48GYZqZn
Thfl/W2Sz+mhYqB1myl1zlCwdKxPKkT1+Vm3hrY8YnmS107adT+ixJYHM5FqGSRuQmyiRDz9PCdV
yvKgCWDgRRY38RSWZRPlL0ibcj4zlK6DLD6QC7iIMfj/1J3Zctw4m6ZvpWPOWcENIBkxMwdJZkqZ
2q3Ftk4YsmxxBff96uehq6bbSrml3/9ZV1RVyGFJSIAg8C3vEo6hkvUqD2OHdwOhXyQCUXErxlt7
QNNoeBnjCa1DMnAsSlrc1IVC/0z7YXil1l+btRAQ33lgkeltsa3py0YLFLdHpV9MSriZ8iMIuFgR
oHUL05ntjaGxFURYxmco9qCz5BkXqQtPabMMfZMEem/jsQXAuf8+covygdlBF8QmLSDtuvcklgTQ
TM7dpTUz0k941QjtTPJzKNxIgyPk1kNA8TZqCfBc76nvxWJgWJB5Z04ziO4cuqa9uJupKZp+F8ad
0nfD1FPkzpEi9vveoj4Lgd0ePkkbB3XfVpa0vwoRz1ucYdHWQKhi8D57XubeuQRFl0BZ436Hzkl2
48jJHT4RshRiP4ZgJh9GzZUP2Eel32O9sOwrQI3V4zRnRXICCQZdBGyAI7+Gkz76U6nEtcutuHZZ
NZUEaEdn2GWMTjafoKHbKR+Jj/FZNiLD5x7ZW6QsgR49t3UcoWtfmV18Btx3GX2Dnv3idwIRrEMO
x/lLx11+UcdGG50tJo7KGKhnZQ4IJDGTbVNoSx9oRTReubExoFdUoXy/kBB6OwvXz5tK9ea9EKj0
BmFSz19hNTD2UBAnYmrXZ7thVN5WZC4MOcMdZpRoEfRH/WKw7upkDlt/wCfvPo0xdN7W5Rzvm3LG
LAjefIQiNTSXaYva1rg86S71zi1MmwibM2eOqkOcZnULRSCJJ7/L14iziLrqyjVoHwcTUNjlroir
2NyUM3uRHisEmSuFCAAOWeBWvjd4nUgkDEEJYTrZVHc9vqXdvnITufhNr+I5iGsnUVuVSdjZhokC
MM6WWNR0TRmPG1QQ46cqU/ZpSfv2ynGMwd6pQsu+oqedzih3e7bWohJi8lBCY2zPogrNC/Bpif1j
QT/4ujIn8+CJES8ELITSF8cFrgMsusQ2rPPMuQdREWMlFWsUWQ8zcQjNV72RAUgSdaqQtCgDrN6L
BySfzS/QaYjdusUtP6PkLr5ORt/p9HNlEgVGMY9wqUWI38roOPSyqyRpO1ivUQSeZJL4w2GMl+3m
GnM+AqwqDJYoqq+WXnqftbWoCOCMd2gXd7bal05FGc2tjS6k5IVcA45edGI3dVoviD1MaEFjNq06
wJhmUuQFgnNaZO3QZi6DAvWmKDnD9y1y9pjtlW280bDf6/wW1fei2wxY8NDasfoxDGWQaEqEO9TM
MXTCTUVHgppeqAFOCQfdBR6GpuuDPK9KidwMxwcarxgjIVv9qEgit4lZr9Iavam3mjsEKi2r1MRR
KcKapbp2RtPKAOLUQtWDgBZYs6aA6qpxseVlaOt5YWCsWujsjroxQclirqfFGsVtGg/bBFSrg3SA
Q+MeN62IzKOGbtjgtyM0+uUm16JxXujFZOrbpDf4vds4Gmhk7WbMvDYcO30cgNd2ZvyaskhNJ66N
wC8IyaYPHTBPUYSMx7ZHy248UwKjGnRUrExO2bVmLyFCHQgUIeqVtob2LFB077HCiab63E55oDgl
ggAcqVHczo6GYLlw+9kLIrcpbgFRObRv415HpEKJWfp6qLrmJsX4tz8PLazB4COhMH8qprZ9Afja
3mmTR3W1sxwJvq6p1I9YQUrchUhUdQDoczx+SmsyH9EWj5c7bRxVgUuvg3TNoJmZOFHkeM6VmVko
/EQ2iEB8sPTQ5bVAs2XjJqSLPAJU2yRWd63ZndQtHz7d8A62Mmgp/4kvg6IOTeDeyKW76kgg802P
uVqOhasa251DOJ6gk18XC0C7lOPYMmOCc2uZpTpHdSbaz4jUjOcIR+piS+Y8iOVEL5LcvkSRfzKv
EU/E3QlJJ7qt9VRIrCumyLACMxnMx6ilGbLJYat5vtXQH78ccYtF8Gx2rzpm5D0g6A6yETrrAGgE
bVUbQaKBGyprMm2IN/iB6sVVlxnweaHVAbqAFF37Cz0aTLnWislza4RR6bu4FX/Nay1qfNVP0aUY
tPlWVGG4c2KbY7OZk9gmfTNT1QGiMXvz0UiamJ6/Z9vlY+n0yZfc6LBpqorMBUCVYjKwB79VJzde
FRe3xqyb4kFLJyByPgI9uXng5EBjPq/l2GGvTIPlxS6Z1EPpqgLhyFQNcdBiOExhl93fhmcISNr6
SYpD47KDQ9dmVLJbiid+whuRTMAW7No6RLaePuNFLKutO2Awtvb+2/l6UFMcPfaoYTymaPJZPoqF
fNAU+xKeaV4gRVMS8ib72RpacRcVmkBUVQnRqR2xIYA0NfXTrupidDV7L5TLJwP6PmiPOdbT7VKX
ngOi0KvNR5yS+vZazaK47qrJeUxzW69RichMIAtdwlYpDLNqtgjBYxAworGfsWzLOJU4xahkeOxT
XaD6VLe52M2u1w+ncYOMAOZt5NuYeUXgaXOEiL6gjk+Ao2LViBPLC5cYyZ1qRk9HVlwFcnFStWpN
dUzRqtdcDMuzZthadNkxftNme0fcFV8Y02h+hr2cXpmGpu7cEpU2X4T4fm075FwAmUhQlyedwRWM
Xhtot3imXCVdIJqbOrctUjkEdj6jPFNVSB31PYCTEUbFNl/Ql7vKBDK/uEUKuN19VninSzJr7WH2
ckA+FFCS3YSdyyFsdfcpRMVq8LFzcR9rildjoNg08lYbgF0GOuxpShnZ3O8IZ/MX2VURTU2NYkva
2+1LqYvpHsyOcTKgEQ7hxlTVp4VXdd7BHmOLJg5Hp2QK+8gc8i3yKPpN2Cz9VaMZ7XcnTkaksejv
I3ZG7Ohri6YLdr1ldz7CiuwXGl/sejfCvyhoqfh4m9YbdYAzuNpGgFOXMJI7ip322UJhSVebFpHK
7ypTtQBhmOGcC/EJW1UH2SpQeoMlv5Ralp6V3WC1m4j2QudnS+kO4Kj06Uk0NVayoJKpWXTEi8C2
2pVRPBu0VM7xq44v0HnFOKNsG2GQciudq6HsnWuidO8JkGIJ1rBjS3RWmCDCava8L1ZKzSsgyh3u
4mV0evQp4/la0u6A7gKe5hTDGfrBKg6lt3W6ZvqW6alX7tUgOPpaDBTqnYeABTpLAqjnoUPOVG3H
ylkRTxMH+wcNmKNqLRhSokJKpR7HFfL3xy1HWAl5WRdV4U9TzvGeLSK6TYuQOmMe55BfZSH8gUj1
2kq68nThYh8/+ARHhff1EyB+ZZBAG7ZEvXb9+18K71yWgLISDspK6eFlqyl7F7Zz+/JLlv6bqvRa
6f6lKo1vFjvJMMmwKUu79rFke2YbkymwN/Ez2+NMyAiZXiYQoMxxoocRdBTRMa9s0KP8u1Tyr3a5
aYuwxJak20Kx2NbflG5R+SMNGjXli4kSauDUrar8XibeuUl5FC08rexBEC8T608Ux4Fi1KjA+DHi
8HcYp8eV//5avF1xFMJJ/V0hJe635lGTtku1MszxhvRxqLd3hiR9L8I5+rOGCtO2HYvW0brYutSP
R8mMuBycmOxBuPqyJzGyCXHC4oOe6FERnlGQ4PcMg7KJpJVxzE8Rk0vamLoA2iR5Owe4abpkLfV8
n85oe3zwLN+unIMuP+0xwNe0iY45uha4Y9mFY0FA5rF1ZryDtmA5h/aDd+J1W3TdMgjMmzbdE0H/
zDruodCx6LnueCvDsBjSXQmAHv2yuaF4bFXFNsPZ6KPO1FGDYR2StoIF2M2T0iLfff0aeobjcbXC
T3LBZLw0ibSuRRwPZ3rcyzs0tNUz183k6xr79IP9+OYZMlW6iA6TFTrJ1VEzuJR65UkwK9gSrdjN
CA8nSkWt6qnQR6n5+P7uP0Lisbi0hST9N1piwA7oa76eqVklFTqmLrHNYHHtYC3LxZDm83wvBjjI
PuM7N6GIxQM2uWFxIhonvEyqLPny/gd585D5HBy7hmF5pueYa2f114NvbvUU0B3CLGlH12czFgsp
BDqS2F7rNSSLDfThD3fWb85BJAthTxjrgfS3qf0vp20SYimTuSOHUSfEAwQPIzL8BBFvFeQF6qYn
HvxLIPZZ40XqjwTDWXgB3p2mIJITxDdvzh0jbdYcGF3pfMBYSke2qSQpdNsX7NdJYf5odS2T6vna
KDNMKRnOO9pUcyt7HQZp7Ofkp2d9P6CCUrvya95madC4VAY/GPDobFgH5PLiwKPgywyPB6y8tIvR
hE78snOoh6bYzecfn6pHm4aysek43GJrOVi3OPZebxrhJnmM0mrsd4iIbOEkwbsGYQqHYURJX+rT
H16cfw+4DsdmdTCXPBpQIr2GLWOVQO2wzMechPXzxBFExUQgek4dKKZjlHxw/h2dCAyKgwsZh2HT
B5Z05V/PkvZGQxdn9evSxu8hJRj4k/333JTTBw/tNwMJ0/GocuEraFvHaj3xjKCx2UDdmFdGA8ZI
s5/nNFhSoHd/PpSUmG/SwHVWaqb5ek6jPs56QhKwwd0e2M46qZzwNPDWr97f+0f8Rt5u7gzP5XKn
a8o9fAxmQBNSpK0lY7+ymJFRpYVLwXPsBhTI0JM/oM4T3eChEaIuQaq1odnXRZAx1AIizs5ljmL0
lI/b9z/W28W26Zbbgm2LmoI8VoUrusGtUojevrmQ1oV6k22U26dbb/3qz4ey2DmkyFzVbxY7WfIY
ZHeEmn893Dv9eD+o/l7n6z8fhuCVu8swpIHq9OtnmiLDUGEhGPm4DdP1NfJ8a6cYOHtdk/8bi+fS
BsI8hp3KJno9VNJj9zpkbuSPrZp96L/hpUv4Aeyfr96f1dEdwe6x4WtYgHowv8Tt5mgoCix51pgY
ghHroGNlTrzf0wCfXGWcMfQ3oguB5erz+6MeZSI/R5VcDiBG2CDOm5gHw78wtdrI54TzsCsk17wc
Rd9feW3HPo3jEVWeBlCDSzsHvz71Qbz6m93psD9dAnQLk57jZ0myPLq1Zq33/1CZ1w5eM49lvsYG
ChGbj66nt6MxVbBAeG16HuMeXf5K5VXvObWGI/x8rymNwrfs7v+Fs+DtQLT6HCIrHDK5BY8F4owU
p6ghnil0LtPPN4HG2b/1JsgVCvMzKEZS6Hj1uqqcEil6+hxyGQJMzOeHegIBH69fvb9RfjOj1X6J
1WM6b0OYsetcaHqoTNVteljfbaUnh3/n3WYjrKg2gHGc2M7RWwCFmRyxpk+K0nR5Rr31u7JsZKfi
7vv783kTOEi6/cSBxN5kS2RDr99sgfZmk3aUO1LbSE+RrB6Cj2fzm0EcHJslfPVVNOF4kM5Rc1Km
yLTlVlHc2iJuX3ij7N0fT8Vds3igJhxR4jg6UWMJZK6dQuwqrOiG+6U4q7v+o8zy7QZw1vUyMZSD
wEiL6vWCEd8miR13UEhKaVoIOal5OOntlPAZox4i+Pcn9dvhVooOubJHk/5ouHBu4TjOlErNcpzv
c/An+3qmVJGDrNv++VD44xFJktKKNy8roiyzQWtA26DtG04B4inlmZ6RPpd14n4kzvpmS1AEMLAK
JUHXzbcZH9a0HqgZT9ukoW5j8GCQy8Zsvven9GYUokYbMATZMvtB/BRz+yXh0BasxGyG2STrdoPl
Ditmxrfr/VHePCNGYdFWqCPXMXfW6y3RV+mgySYDp0zqPJ72q48nubJyPhFL2vUHRYc3QTijAeJY
PeDWfXEcNU691boS4Q36GVnyYFkl2AXdqj/NxkC/PZXRB+pGv1tDbHDBk3BTENcdnRB6mro1LXVv
87OkrEkTNTnPTU/fX8PfjMK8LKZj8mnfxEwhqU2JK3II118L5zMdEYzoxA2nev7I8evtSC4nnekS
n1G9EcfiJXO3AORNsFHGNKTPaK6ZWPikroIy+v6Ufsre/lL2s9YtsUZmHnUizovjfdFG41gAdF2P
Pc7uwcumiwRHp28KNMJ51VphDISgKq8qj2Yn9pSI4Bvo24PvaPTU3WD0lkrM2IlVoe7p2pk+q/4c
fENLLRtdyC2i9qj0d4N4FKW0ND+L8/bSMdTyAIae2gGFz/le2l1ZndUhAg87pwa/RePWRiprpcDi
9y5I/uNM1tE+a+k0nNK//FyHEN0PKhTR11YgtrEz1yzrfsIZ95KaemvBAhaIOQi9aO/HpXKjyxam
rL2hDWhd15HpLkELoAH1eWPMuMKiMN3apSWpK7um92MZ8DHYcJaPJpBgOZ2iEF66l13SGo+poxHu
uE5PWfT9x/Gb507ZgZScChoX6/F70yKBOqU9wt99RAyLH2FB4+nDffz27UTjgruU7iLlViC6r8+C
kOXQJe4tG9stKSdhKhFeFl5PDDlq4aUxV8v+z6Zl4V0gTEBVOgE6/u1HA5aIK1EiEhqwkax9mTwc
dfNi+AhufLx4jMJBSpWTChnV8mMEcOpqQFWBe2yaCfsElRBmLUJTt+/P5fggZRRPNz0qgBwElOSO
0v0wx+CujfWQ3n1fnuFwHVX4bIdkAArc7geJxm+mRIbGC0rCQSB8HC5kadUnZdlrm36E118qroWI
xuXfh8AfYRXvSsW//3v9meeymhtQV91Pl83/+tNF8tyUbfnSvftdJz/Kyyf1oz3+ple/uf2/P/8a
y8UA0sWrP2yLLunmm/5HM3/60fb535/in+/8V//yP378/C13c/Xj//yv57IvuvW3RUlZvIIkrkSJ
d5CMrMJrCOP6/X9DGG0TyOFaeXHINzmrHbbBPxBG8Rf9DCDoDkH+Cnz/BcLo/GVRzXQpkWPQxivG
3voHwmjx+wg1sC2jrIM/Kg5zf+JxCnmWd/iXcx3mBDHFz+oeWRTDrcnkL1FFizTnlHaa6SeWpvCz
scDRdXGoW4i7zuPAYa3M1K/wolFPBqJouo/JSL+zXHSGdjmaCRWyDx2G6KHMSndjdS6GSapEz8PP
EHxVPgYt0jkbM003fSeu3GcX48hwNzUZx8um7ztXO3i9lnSpH4shEXtLD8N7SvqZF0ygmcd8xe9U
DSgPGTsxR4MuJ4XRfI2byXY2kEx7xrWJO3ID2hgtiZ3ReV1RXBrKsfvbxOkmO924czd1MCfkamkV
dWWkXizVjIPle7WXbWskJaZThbpK+2kKa8zUVRoLK6hh/k/I2XWIN75YEJEpG5hdP2UXvTc1+rVL
Y/NbSoRjAD6faZyhtDQVafdQ56ov9rKYavNk7lDxB4UfGqaPxkLj1r7Wu0BVNkqb00fwLPNdDmH/
qu4RWQAx6ONXDLW3MOLnVpMPZWhdogC4Gainn5uYNM2o5aST9aNP4psa94bEbwsEdoseYCga5iiF
d5hcuml5gZnYeL/EbUPFtm3OCfisrSiBlCAldM7H+hxmNmuaVPVFm9mHIY3Ooq57msZLaoY7XNjO
Moj0+F72vu6G8z4Bvrdp7Nj5JDsMWaICDQX33F490jv71CnBh7SQYpesepiX+qJihc0LTZX1YWza
q2VG4SeYZxo+zhgjGVOkO0DuKfILXX9AwORyCTFsbR272GAG1W9twH9fFrucLimS2pf0zM/1Dgd0
NgaJxGmciduRDwn0InqQcWwhE6dlN6jQgi2dB3MTEQREY9OcYNoZbSfXZWlt+77T0E0cEPbZYDFD
na7SqGh34SFP04YfBE+aTahDnVLj18+dqLilUh2YjXqosi5CXqMuqOr3IvFxWqywJMOV7n5ozPIg
8WTCpql2Y9BU8Znu/ZCOGwUFXuVqY1NL87OxOR+1GqCnQ6SLmMUYHkAyXEaFxFqptCz7row8LdpW
OgjcAHNaELpsBLwiK/zjmk+JvTQbxwkLpKemy8TJsHPh6W/SpbwcLB09yM4LkMyAHh0jyC/nT0Nd
njpoKQfj0hUn9K/vDXxhVIRIiwqRgF9BBFwZhu1DgGEvJOInsajZi6yiKl2rub/ICaVhG82HOO+X
s7CQ1q7t+Z/Tooi0KaW87ldDs71eG5cWTe+NN0e4sBpJ9c0o0Dct6uRbM2V2hTFa+t2p+qzyQQo8
ta2wzrsRl7Y15DwkXpacORJumlxBDnY24exg1VhH9jWa29lixsDmbDSSqrHZtWing2G2LlJCl41M
tRBPONvzTVAtAbPyrs0ksoctpX1Z7ux2esqM/PtoGQUIGWVc2q6JsuBKCD8HaGqcpDkAU3+O+Wka
+U4wjrq2RbA6Mg9OZHYwaWWc+LTVBS2mbp+a3bgtesp7OxODKwtZ2vpkBn7Ay1b0PSeBa9ZusHiA
dfANi4b+nFA0VVeq1l4Mrb9q4+pFhhIgrZVodAnnsrvD4MMN4LTfZQ4oFTTZN3HXUWUqc/TIoupc
F+Ehauwvs1Pk2jfER1GAk+6mcUu01cCYo52iiKjDwnrG25MYdSzcSxSSsFN1jcuk5CjMEi+nS15q
17aMD01SXSZFa5/91I2rcvsqH1K+ydV6TjRA3fqAdoqm8zQj2XMTWMZLkZZeIHM321hD/aMZVfjS
xA7SLhhXDIjIeFamNoteubt5Cj+Hw3xhAMDdT51a7s0CJLKON+U+HaxLyDFW5sclAbWPPE/2VIZa
cRUVI/BMAai3sYvTrEivsUu7RK8JGZYS3OxucDRjp/VYhdEncungNC7gTRFtTE9AshLNKsxxZqTL
BUBza8v7xF/JSf9s1HXi214bazdGVIszknpY0vwgeW95i8xRgKQZf2hPM7GSrTWIQW48UirWTyy7
EpcZlyX+JF0bSET0xtOq5siAwQQEokbSbBDB0nJhYKJAV3TG2syKv4pw/OKI0jmfYVUV9Wnp1rtp
QLC7RcNqCUOEUpc9YO3+i6KAsHG8fl8052LZT16J/V59ldXY7GYjtBtLsPdLdIUQMTqLwsn1IcB5
29iszoBuTX6fPHPS9Zs0jsTF5Jn2J2uyo+/W8COv8i3oClZQa9vsGqGQ0znLb3BZ2AhjOunC7JxM
Iw70qr7Cwbrd5Erqj6IlF/eK8zy2Pkn3qerEcB7pKWDb5rRZ0BOq2wu97NtTbVbw0co639EpLL8h
XnhVwYEYY+MCMN5hTqGam3tdm0BRJZs6PBhR509WQRxQBrE+XmhJfx7NRu8XhnaPSSxIce2q7uhx
RkWzV2b0g8N3jPZYN+NDIeIrKlf5jrbduau9VMZNvwK023xHcPB58BZqMTKtsLDwtl6V4YeUZCc2
7maIR9fZc8U5WVZ3pvXNhcw3xPamSb+DHKZjXl4RG+z0afT15iIENznBsMLG8Y5CGa+ZwVEEjgvl
urY1sABFH7a7bLRbpTWf636fUNanl8eRjFXj8sOVGvwIwFyOFvRTvcvT8VRhBSwXDp/HpQWEy4kC
Ln8zSMd33EtSvQte2WviST9XhDyNe1qjTTaiBekVHMZJGmRtdYIRyKE1MY8z6hPpPOeNuHIT6zpW
5TarXfBqLduoIr74KrRzZdkILNXoxLtpD3HUu1D9eip+znInkPgF5phQ2t8b3eScMpNrrHZYr+gw
gQv2m0UijQIzUWu3rlafe9AmsRYch4FL2ytvlrYETGcfyOp2sUn8MXlXlQtvMVOnvbyu25h+TlRC
7otT8wLUF0Dj0WOv6GZ1k3oZsQgxsuuPAtyyTN0mgJFqnYK83S/WiZhRTBqsE4oBgVGxWwCDVnAS
D2OfI20XTieAlK7GKe4QwzLCjoddcQ1HS3uz1Jq5F/ZYHAB9JKfRTFzqgiSv2/aiTDve/aL70s62
tQdjCipSIqmPAEiYNDfmmHxSzZUTp2jzKqMO+nq5Mt32zGiGM7PbNpY7B6ZT6sMmUw5HZJl9Epaq
HibLG06pZ7k+7BHwsGmtgtJ+wW/52vOmfcSPbEbbC0alboFl2/4sRH+KNn3ix7OxQyr/rPF0cPnV
fO7q8W1t5XoguO94//Z5flIiJtP59lht+Q+yaPHFLsb4MI4tuxsqCDAPSdiT0q/3XTN+ik0UmJz0
cxnFhIejdRvO8TZOvBOrRiDMafe2yO+w7d0VTdIgWAhw1XQf7KRHARID0cW8tLub2lx3PPWcqrcw
KHN87mIAj4kPEPncSHRwexELs8nKdB87WsqN4StU9ZC4n3dL1G2xbd3MifC9kc2aTAid6gFMnG6z
4rgBRAdxqHaVpn+xEmLNyQjCubpVdnmZTvO40RzrvtWbz+tPIRLzoE/ZbZJqj1iiXDhD90kz9JdO
G+5H1NiwGezjjYdfTVdnNhUhT7taRqh9c7ir83SHrN6FnhsHzUIXMzG465EN0yfz1rDb+wlukFV+
a3NeL6y0N1qqznBGYQfIR6Odvnqgj93GuYh6fSuXwsLywNvhzom8SHU/leGl3YvTvgRamfaeIhkp
xDbqdOt+dKCXSGwxtgILEX625szVEYiEvoqOYpYjEmpvHcD8utZjcoGq5xyoCK5lCvdGLNGOpCCB
9zKdgP557IakOYvNqT4NGyOoiOjrEXbinGz7rgaKnt9E4cErrK9UHM8y9ko3Rbivx4RIsc6HBQea
N94OXtAhwllVW90LNt50KnrSqTT+urj4IIpibk+LSn8ydStY7dtKqB8up2Mawr6Fg7C2PTr7UCK7
BZXtyWm1Oy90ECcfTmRpbNDdBO4op28iOws1bHHtCtKqacQBtr4YxA4TJqaK5v1ylnr6JlqEOGgj
GFM5EV3bojqF+McphOgjzNUuM2sItl/0UT/xKhjwpto5QDkPcTnuHGf+lDjJHjIpzc3iPEQTDyVP
n1NmW7flY57JLcTZYKRVbjrABofBR6z9vArFIV6ukPrcOPYXGu1bq3uJMN/ql+ImmQc/qfpNWTYE
f10wsUZ2caXDJlBFVwaCyDgcV5N6/QY1zlPIv6c2t9uqHKhlXaCrlJ5nc4Fq2EPbXeHscluL+KJF
bdWInkbiyWCavV0k5UUWD0HajQ/lYOHUmnN7LJmW3VHb536wmsXw2+gybQEzhYn2Iq1pi86kglK8
AO+M5jNpTALH0Zi8iuSlzp+zyLPhKziCME/PSjKcEIcosiHLTT87fUazxbUnYnEIsuFzHidwmMHo
T8unuPRyiNZF5dknDmYIQGLUrP9wUFZ8NsYu+tTEhc3EjUQ+xVWjHj0dQw8feT310oQFx3qdplwv
yvLmW3vOHWxbIsy0L+LRS/dWRz0p0CKsEPzBExjEmLqW0hZUmXE1kMNp4ACNViLxaTWgWMOuedLJ
EYnyYhdkuRNGNBGzMGwpEEJRWlOtKBq5s1T8mLslDMrWbvSDJeYB7kbfS25r/HknfO9bTfcpkXfR
zrF6Z6uX4bRzZIMjDerPIkZHyriUcio/w4qwLnoz1h+t2osglymdnD83F9CkkzbPzRYGxDZuCJID
K7Y7yImKivUmgbKX8R0aVPBKNeG2QIS1OoMllBNdDTACAw0o133ULg5HNw3eS5EMyBD0lkEIOIq5
+WKrXla+wuELBozVt3KXIWt6vrgjjsRhnSaXfDDk57S+Oh9NDWcguEXOrXIcNk0yFNldOlXZXVZ7
4n7BHfpFE8aISIWOjxbJXZElvm7oatxAWyWzGCed61XkIi12tY1ltm+W9kLkTo17QR4AQLcfDXAY
A1x6CUgwllyhX9jefMI+Sty56TJwsswDtHWjEqN2nrbw2f1uAvK5w/B4RANEX1S2tZZicgMhE3z0
HCqmV7Zd5bz9fe9cuRjbUmaqyv6MyBIHbzRA+9LPJi5L33bnfD3HR9HBwDfSW6Oji0RI4ImFiL+E
OdFCoHhKMqU9GE0+Rye5kyX67TiKZD31bP0rbUYDNgCM2TkYteW5TMC4Q1NQCah5Qy80f17JU3/3
Ov+oVvqvFUKv/qfxulcflv++GnpfJN2P7z+J3f+xVUnz1P1oXxdT+fF/+N3wsd0VKw8Oz6ABaEHV
/kcsx/iLrjdFPhAQwK6AXfwnv9uUfwGtFWCugRLQBFmVyP6/WI75l7TWJhXXoIP+Dk6Wf1AcPa6p
U7FdwZ3gzEBDA6c9KuBLT6k6N1MTkyJ32IF2L/YJlY+/a+r/Laj9GKyzjgJczrPXAodL1fd1/RXb
x8Sqmt4MgPU3/sr3fdT6vuTO05Nzw3EAZwyyCSA/WKsgQ3n9y7P5DZr/uEvB8Ojn8I9Dgw883dHw
+ZKoEt9jOxgtXd9qiKT7lRFbgdVg/f7+UOt6/VJp5hmuQ9HmZRj6oubRUBY8CNPUJjvIa29nq+Vu
lMQIsA9hMzttAiEOc8/OTL6+P+xvHiPru/bJUGNiqY8a2g02iCJXGjOM05CKl6ftoIx9xE04bpWt
k0NaadUi0sHurKIDv5bRYU3JxQ0R69fJCc/nKS8eNcZFelXZ53qW9c/vz+rnvjhazRX+Bz5WouQE
EuX1gF5Vl0Y/OhaF8IFCGwywvUYdjAp+aJaoItF57n1JerLrTVO+YDX0mOglla/CqO4/+CzrEr79
LEC+sBIGRHK8iVoKHY4RR3aghgHPBekE85RcQZZHbgRpYgvNA78M2wtcJ409mLUNzSr5GKVUeTQd
o6H3P85vtjQr81+fZu14/NLRcFWrJ7CMrUBQ/aaz1z7pYaQf0PnFSfP9oX6ztwSgUA+qFF1+Xt/X
Q3X2WpKYmvXtgSiF6s9tXrXmBxiJ386HVVmBTQIM9goy/GU+uUNVpCiA53i8qQcAB9QkHHQysyWs
PmBlfDTU0aayw86dZGpbAbw07n4HYUOnry66qM22/8bKeVBVVugeClNHbScLLWasJ10rQNS6gdSo
12ej1f+ZA8qqAINAGG8H5xroBWBAr5cuS6ldVo5LuE4lf1+oZd7D6lR7Ao/2j3cdLAg2vw4TwqaN
sm6VX55SzGMKC9upkBpX3QNiEtrp4irzIWrD5g9BLOusiHLsFQENMPn4rOl6wCWUCSC+j06FhyK5
NxndR0CgY+wqv5jf75ngVrkauBteT2iWHqL9JfR6bm/jh2yt9LxdsMzQJbXQEVGWb6k5hKfvb4u3
G/D1oOtJ88sq9pNTKyckZpWh4ULhrxHpTnUHfe3ckx9s9rcv7/qogHOyDUF3H7vLlXU92aKR1DJG
dJq6yasxt+/CD1SI3l4MgEXFz93ncS385ND8MiPLcAmsB9EG1DWNU6utnFOUiqBLjv+PuTNpbhtL
s/Zf6fjWjQrMw6I3JDhTEmVZluwNQk7bmKeL4QL49d8DZ1W0RDHFyFx1RUbUwpkGAVzc4X3PeU7O
Y9QU64oS4MJrs0AJ2iicZq/B+eAggdmJDKFR52vquRw3lXIZEF9yGKgf7uvE7lYeZuorE+GF94Yl
b36IGB+Nd3Yup4xCw8ujzk89iJ92IfJ9VooWXLomrtzghQeKKhJ1CA0LBBbn+ssoqvsBYTE3qHb9
XWmJ7oHYB9cvKwqsZuS519jHF5ZaVlmLnSb7FmCv5+HkTZg2g17D8cdgamCnIpGBRa626kUmQeMB
+YDmaZfCeqlw/uZL0XbtvafJ+j72akyyH38i77dRbG55xkxpDuYy52zmJA8idQDlCt/KDFrIQwta
eqUREYuBBB7QpyYhiXkxDrYG9CrRkn+LQP5yw3phgDEvM2fbVGBgZpzNC33R6KA9uH7ntcHaKJTK
x2vW+pwpX7rEi3Z1h9L743t+N7yoBrOF0Od5D7XEeUK9dKU2tW3T+SBwklXTxzRgS5eDW1n8/PhK
7182l2ImR0nMvTGRnz3eqjVC18YxRzeP86SfO6BVXfpVO2G3EOdlLZG0lWjAprExnaUeRM7OlWa3
d7I5WODjX3PhvtHyOIbnznxQRGRvp0NZZFPb6Urjt5jnF47i1J+sTIs+o1hLriwq7z4rxL6zQ4GD
0zzMz4MwJzjRARa6lmCmMlqJOAEIqITDYxBRKQmJYXv++Nbezb5cDyEmGmokzvS/z5SYtkL/XQTM
GCS7eX8AxtbWeD2U3cdXOcNSswPgMgbrJdoojh6/CWKvF5SkJxd9siS3VaXBQWtoMM9ZD5nfKliI
9iCqxSodumbWU0SQXkLyhKFK7SWZjqdcwVJNlTo0qcG08erj33bpCVgmW0cbBd+sF337cm09Q2lb
wEmdzX773jCG9QRL+srucR6vb/bmGDTZ//APl0AbNg+xV+tP3EGZyawJylUaV9Ey6qf0GBNwEvhV
3ekbg87uTcOUOmeQKlsLWIByZRD/zjF89xOwpvMe5mn73K8V1lqqlUHf+GGU6gg97cCvA+KqZKlb
hy6r0SFkURNSgxycR8aod2pkl69c4Bm+PgltW4FsvLIsX3ws+OR5KvPe/XxGCfVSd9ICSHoblDHt
lErlrDBKtaUNhz5mi6Vr2FJpFGuC7rzVWGlKcGVSezeR8mZQcOKQsWx2juf7D/SaljI489BMtPqu
4mks7HRMdx3a7F+T4g6M0Um78pmfgbnnD8KwQKxSaTAMmuvnIFu7UwclLIn2CRzjyRS3RdnCN1T8
At3grLvFlLAzbIK5ovGQTGuKiju4UH3j+Q15PBZd2zycrjD/3z8Jgy41NRaXUhDn6LMvIfK0IVIF
TQ9LGN2RRrdOjqRWnyaTLYSSTLTiRqf6/vHn937CY0jiGmYvgcgV1/DbD2OsC9nBplD9onGSw/gr
bZAbVfmKpS2/sju6cH8smXhnWTcRaP7WVr/6BnNpFui90smHPCrugZ52xJVhHknp224RirrHySAd
8eP7ez/CWTbw0VN0mdePcy2tZkZBgU13xELEU4z0ItnTFm222ViRd5gXbrzFrUDAW0aA0W2rXxXz
vl+8uK7JhomFhcr2eYWCLpaFQjuefBVw0zLipHwInLL5KkWmX5nm30+leL/YkWD2mJ/weRGtSqp5
PzaN/pBZwY+8COIvRWd8/fiBvr8fRNCzXBhIt4ErdH7Lr95iJTvQUy4XkWonHmoNGI8Co/+PVNDZ
+vhS78cml+IUoGKuByZyjhCQYyQGLUpGX+tEtrMbs4IyrcXM2Q19kCgePfdvL0bzCqmiIJ7XChzD
b29Ocl8IK9vRD6Cabw1RKze67K0rU9779zRf5fdxC6o5m+qzq6ih6Iwq40NX0sHH6QnmKcnT9cdP
7+JV2B+jj6ckpZ9HMk/w9khHa0Y/09i75E1iH7okHK6MuQvvCJIDbHbU3RRlnPnPXw2HtFNpIThA
qyWui11Z1jNKKqg/mWYEfAASypVnd2H4ka7B00MeP5fGzzZMQ9oldCy4Xu7Gyt5IFMVDiZkVDsyn
4dryeOnmcIY581tiu31OV2+ylqpzg/pJCdrIT+gbJ2r4S1WTE6OnuDLaL7wvzlWcJOaZal6b3j5J
DfiaXY+Ewtai9jgztVCjo7rbfjwqLjy/+VvSkFPPZiP17PlBhqFEqVidn5jksAWxyWbH+NoyJW3+
yYU4pHE+pUB7PsiVTghMlUbngwQtPtWywGlMuesYTN3fn5EYDRjO5nUcj+VZ+ZFgzj52A7XzVU+r
TkZpGSvFUaqHoRqMK+/oN8vj7SZurm3/77X0ty9pMiM9dB2O3XXlhMceVZNYGuia8U0XWnBvtA0h
VLmiaeArPcKo2EZVA7i6wmHjB9eq9OjfGsTRtrhtJlpuetui9epd6NMF2MnPkvSzn8LqdR12Vj46
fj7BYPU/fjfnyBK2P+bsj+bzgTIB1eL8kQkShnql7H0LaiQpoUZz0w1t+zziDFhZHmBOJwjQsOTm
pBz1Jg62o2NW/2Aozg9zJqdQPTv3UpEYBB1PFz3aIPRboc4+F6NNt5mtjFcudeFDnvd57HQgTrC1
Ohv1I3ZinMZ4EeusTm8ITQMpT2J8dRQowxdVZNTXQq8uXpGWAsht8hdwOLwdKFbBK+jTtvdNyia7
2LC7LQQUZJYhyvYbI62i08fv9ML0YbJRob/DJol+3fn0MWEhNPVR+pjdS9RjIzI+3U6ujJwLt4Ur
iQ4SJg42AedQkjYzg7GXJnzjpFL9RGbdvk4TsZ3UWNwpDUjYj+/q0kg1ifuwKL9yJAKK+fY55olO
tBrZsH442zDCse4QU+nIvpOk/IzMQ3nJDSD1PqVbeR8Lz/vudmyC/sF3zx6OGj0rAWUna376r5Y5
yE92Bvpi8FW71VYiTYudQk0doAgIveNgZtGdURCaOeqRTvwrSogWgiWJ4JNJ0barTuDtVCqQowkj
t8zXkWzQcPdhCdOFTxG/An2qydW7K8vzhel+7kdhW2Mnhdf4fOBzfkH7oki/IgBLXRS2Mmw9YkBP
BEDKPz5+V5dGICOeT9rD9YXt7+0z8mQIcDXPeUYRwo+orGoIc1a4/gdX4WOmzQBagW7j26tIxXPJ
/SsGKslVsM2apNxXHvjJj69y4YBIvQBfEZtAeujOedLfWERSZQsCjDsP7R8yq8Hj5lOERDSFtLdT
89DrljqF3ccxyAu0uHgHb/tGzXaeYf9SJRReix3JenTS8GRBt+0XI1WO7aCp/ZePf+v7cxU/le0+
exSgdKDh3j4R4onNISt57hQ5pt1YxfkxC0WCZCwINjJDBNtplfn944teHFgOjVeoCUCRZmXC6w+i
Bu/Tl16Jfq1NnwQa/6WqIugLvSlffXyli8Pq1ZXObq+hwpmoJVcq+oJACzTUN9GUySuVkMv3g/OL
trWBjeNsnulaG0erIwa/nKNuBerGfBED71sUupdco8lcvCVsNpQ+6BSTd/T24SUpacmKZFJLZaqt
x1l7Jxq1unJLl64y102pdczl+vPda+0MLBhWM/imlN1KG6NukVbkUH/8ei49uNdXOfseU01tas3A
upJzjnvoSjBV7VCOX8wqgGT78bUulKWxTM8lWgYdhKXzrofUzJFc7FYyDMCNhqaLLwhkrNz3Ye4+
SeFp+4EYxOehUrNHwMLKMWi7+GDmo2tfmyHmEXG2FUSRQ7wT3wBdSPtsXPYIuDzFbKQ/6lrGTD/E
q1yNngbNERsidH71RuwXHQLyuG2mhT3EIYDY+MrTv/iOKRbB8WGj7Thnp/GkCyJ1mCCECvB+W6vX
2kUJD/LKKvKO/8RmZe5raWC0gAYgW3k7YJ0K67NT8sjB+TuHKQ/Te2LS9VvW2sb1dSCG+7gJnRXZ
1MV3ZabOBwAjn3VKei+4QbRr+/BLg+717zn7Ws0qdSRcVOm7AbSpTvAA6GeABdbtf/Ktmh6LACV6
HZHD2RNOU7YltEJYCEYDIHZgIkqu0vDKJDd/JeeDCanXXJPktEmcx9sHLDoJblpG0k/Ys3eLGLkg
8Mm593RvqinicLKcsT3B+DNwcyTl34XNzS+YPo9OFZgN5DsMHD3b0JlCi9hQrKP7uk/EEn69+HTl
+51v4/w2bWRW7KX4H67et7ep11GK05WihzDG6CXTrTD2nalTPo9IGQ9aOeAXGpK+waJVRH8QwDBE
C6joXb2bWk15mtTQValnTDSNP/5ll9ZQnuasJXAohxtns1id1gjqe1VSxlCNLdjwEc8YMY2T6+Zb
Au7LhWnm1uePLzrPEO+eBjtKc64F4dA42zCFYRfrac5sNpZZvIqjBvtgmYBytb5qrfLl44tdmikc
njkNCPbT2KnPHn3Z4fwa+VBoFet7o3bJOkis7h+sOSj5XINy/swVnD/cV/vkXkvxeMY8R4IDkP0X
+Wlqe/Hw8a1c+ljAzM5dMxrtWMDfXiRGUs3mms4AyurmS9B62m1Otse+UET7LVBMb5UEBsEsqtSu
3N6lN+agX4AM69EhPa9I0prrkxJ1kG+EeJ8isOr7uiK4bJXb8GkXOYGXjx/f68XXRvsO9h6yPc06
m+nqEgo0v2jwpfQ8H5ug6St9nKw/vsql+ZQ7QkNHNAKcy7P5PY6E7spYG/wgwBFqNIO3pwnT7lQc
31dWrEsvDw6WiaSV4hDS0rcvLxOmjR47xUYRGvI2xZz3GDhtsR1EqKxyXvsuVGL5XOiB8Q8eJcVW
dS6IsmCaZ19ApToNvVGFnYoxxF/isjKWeV6YV7o4l14Y1QwqUZyB4F2czeQTFva4zwymuAYcae7J
HBSrXnr/ZMYGDzL37ma14XnUfMXyW9gVJ9IJJMvKk964sceq9j8eGJfmRdqVbCHR7vDQzp5ZHTIi
hTkM2K8CedPFQRatZKdRc1WJDyHwLyfeRc3kFXXLxWP/zCPl0nN02fkoqYoWz5DGrlJ2Jn5eq6id
U9COzSOTo70N+qHfNYg/N1OZ9HfSi4pTNtXXwL6XdnjEa6El5HA1IyreDlVz0ppSG/gqMhno60zz
+k1vq9VL0gTxZpwK84eqT8ZXTggNsRANJogwaa0TadTTlY3vpUH1+peczXgJYRNVGk1s5e2qw7IX
6evEE9cwVBeuglqctYFqAUX9c3wKAAszxPbOxnrq0wjQgjHh9sgq7crbvXAddqvsm6nks3M+b/lW
uaZXedNqPtS4/DgkJGHB9L/GfL0wdGnvAmmahW00xc6WIrJVamEZkeabroLfprfHP2DsFxuBMof2
X2hhxELpsPn4g/EYE2drOsMVLrsDWZc81vM3pRMhFkYZYd51pN/jMorWMDGHZYrje9mB3N5PyVAT
qRKNMx+iUq+MlAszOQIZ6o3I2Wex0Nldi4h0kigMNd/TOvWUcwRaOYUYHxzM2R/f6cUrUQ5js0jv
hwHz9utwPW0KM3zivmzc8UA4UL2a0lp5UA1SKj++1IUBg0YG2uDcxnXRK769VCyTSgaxq/kjwrLF
4NgSj04U+B9f5dKr48yGtAJxAJLPs1fnCisQAr4Y+asOGibPbqKn36Exa9st7XapFjSAVFZq4kw1
vDlhUaTFlTu9oNRh8/TqR8w/8tUGyk6byG69WPe7vOp/pcSZ3vUmZtspnv2cZW4WG+KP8pWpOA2O
AXfQNgScmF/0WDkAoV6VMVyV0AybPz5+OBdfgafOkjt2wO8AObLop6SkRutHZY6PdRgz3xlt/crt
/6mCefv9sPn+Hf88d8w5Cb29f9XppKc0BJ+SL0bQkAM/5XnCA2lq01djxKeWuSLdWL1LewysTPSZ
wKky9Rst8hABd0FxGyr0U5YtuBgFc77WWp+7WCghKVxucTN0E1a5DoSgvehrThP7OvewTUMQdO1d
aOhJtY6FcELfDsO4Wpe4yL4FQ4UvGDdbSTaHMpIyGkTDuJ2mbuRM3zZ6eMwjjIcLfsM4QMUYyQPL
hTKmmzxAUMWTCnG1xGJAP6ImnKZ9TQ8bJC4NxI5BuI230mQWw00uzMxdQXoLj6NVTY+ynBKKagWg
2gVp8eRoub0pwxWJZ0G7T+VYtcsYhwVmuwjcLX9LCbRHlw7lMrVLZbggfTXXfeA+5VcB6E3fFgTn
FOtGo6pGqGpiOSvRo7VZNHpTuZtMG9OIhkw5m1AiadibXibOZka4ZXtXdM24TdFb1ggP6VYdGqPJ
Qh/5Thgue7OyH4IBd4tvDq3EnOh6sYRengD4L5vYSh+NMB6sx9RtpnvdkiNJvdlAxA6HL6VeRx3p
XdBVNIeYYCLmnnRqDXiBgGvclLVSPVtWQxya7oh9NaL6J7YtrsplJkktLKhcpMjbx1rZKz2bJtAD
3URSZGBpiyQcvZFopsB1yI0zkv6Q6WQwYhVsGnCOsdn6mptSrQ5b+smbrLNTsm6CwDkmtgPJxgwm
fdiQWqQ+6WGejIvWSo3bOBwjoDQRE/6Ouk+CMbPVG31pD1FWH2scRTpG60bM7t6uPnhGgLwOnN8E
VLSbTX1a0Dv1tncBE9/pTqF8IfehfyZCGYKhI2kawIgt7O8jI/bFdgt5JzSclG4+5XSfVakvOO6o
szcykZ9VE6IwvFch906JZX6BxEYjeSss29bja80HjO5u6N6qbeMpW0mO5vC1c93WWiTwmjBBti3x
aaQ75Ymf9arxayhIMwN4YiSbXhHKr5IAThNGBnYV4AEFI1aFjPWJGRNswlRM+ZOVw2IhaI9ayZJ6
YPQtSSp3B1o1/0niTXyS2tAnd0HomE9pDLUQxQ2s7QUhPZHqwxQNBCMmR6ibey0WYBnCBdmRf9aQ
UmmN8VPRg/VGKCGD8jTohPj5MHTrbDl5sfhhkWdTLtIM0+4icKr+WwsetNrWcLjSlZOE1hNJebLf
QPcP9CVdJOMujQbPos8JDDFCTqOs2sybmkVkjnyUpNTlgJdSr1JXjnDIW9SVybtLw0zB2RzwQ2LL
AZiS8dLmYMRR+yE478AFNPrvYEkUBXqVFcdE0aXmU4yYP1y4TjWRiBMlceoPSFDECqmU5u48nNKq
H3suu7rCA4GzbJopPul8y+CP4Sh2yz7AabDEyV4oELSyYueZMfkncVUYdKNEV1GytolyXGRDDXlG
DxPylDtFp388RHFHvLCaFpUvXatPbmxdkdYynoQHilKJCAFRwHGRDtUYkfA5vxTPulQJCu76vEw2
oyf4OnU1cnNU332QboW0O+g+OmZfolGYFGh+By26Ls8o7ofBtR6USNY6rIEJhzZMWKnN5MuYgKiu
wdceIMEdmXAoUywQ6QOhscpUbgZbQAalE2ZP+7xvCi3xcyAZSH47i1RDgmAHJdCa76jkikG5VxU5
2VDaoPcq2WM5pC4J3LAZdTpr/13U2OxcRFJ+38TFLaUv78FiKvps6UKhmkaw+sqO7WyfAEQA3CBj
JhaAVKJ29Mcx0hL+mOz1RwhTFSMqK5XiykbxnR7URepBYwmzAPV59DPG25UuRNvYgwkx/cQOH3hc
MAi0YASppWY+CQnsTgtR+0aQ/mBVwoGdKIQyoMddeET4Lauuefy9wv8tq+6HJtw3rMO/NPX+XwQX
zuKTv7bqPv1s2v9avBTpG3/u/N/86c81rH/hTkWTiToTgzpqvv/4c8lfpgmJVGeW5CP5mWXy/5u/
DHV5zp+ZO6LIHvmj/8ALtX/NLXrqEJypEdjjl/sb/lwELgyUV1smMMgccND9oUmllojW8e1AsmFj
V1GMw0Lz0n0fmF9aw+5OVYzHtKNSvbVrpp1eOuRiEh96cKfhpGeiXBe56iwHvBWCXQW0JNqtx04V
5kZVaIF5qTGdStsctgMRyuQJDrq5odPoG606HqjJqus4t1voTXCLm5buh04jCOJUWq66AiuRZyvO
AiXBQYxZ6xt6XVprI2qVWzk5X5QO7R6FLGXd9nbyKyAf/k5vteIpVUbtVHaGcq9Ptjh1Mlb37Pfz
o9WTULIoi3GGFZL5+aTlUfMNp1kEE2taJWLTuN1NMJQrh25E4vU/65m/FXXOp5Dp2I+1iQ8JNqid
9zm+oxEUnfimx896Fz+AVDxGltjpWb6xRoAw0S59AVRILsFwssriJbDrb8VUfxcCkI7erTLHO5DW
eyydYR3L6uSE9kkLixMhr+3CMqatDLTPMKh8xa42drCSzqlwk4dIVA+Fg7JWL5xbNhMr3PzksWsr
+iqHNBtO0n1OYsc34oBUu2zjDqRMN8OxlzVOjK7CX6N8q1u7Y/bM79smfPBGkJCOlXxrB1wRbf5E
UuIxSp3D2Adf03J6kk22CzRoiWVDHpG+CjtnTebT/RgK0A8B4a4heyGn/NoQCzfgSrWU4K7vyxFs
UrKQ6lcjO4b1z2Gc/LJOjkRCf9LLpITuEB6c0lsPZLku3VA/gNbnl8TuTaTlv2rOWOQeLmzFuwVa
ua0b906vuSIuxIlM023oJrspsZZWn/ptcufFC06ad11orWoRvHBO/1E4k6+094qe3CVRuhonKC4p
4ZNbSz91RJYqYj1NX/tiR5D1l0ib5tw84fcjFCpVf6lKnZ3qnakBFUJAvfG8bAP9ogCk0z4rmbIW
yrRuwvLRCj6XBtig7JPQAlwOw6bTkw3rdxLFp1gJdwoUEEEGsUe/y2it27YHUFW467r8MjVPQdHt
cE98mxxkqbm1pTW1An5zM/bT3snNb7EIT1GQbgY1uxsV9jtmyZVqvOx12yxDI9sp6bem1/ZsJLZW
xdZPHZfDyOgkEWfRu5ta128ogYe3HPX2eRV9s/QXRtBhEs1a69Wvqf41cT9pEe+pJnYtqInrlr9Y
Eu/VVD4UPUA+N9qEaQ3hx9g5xXOh1OwdbetAXWTlVu3RkN6eQ8lj3Fl+01bYam8a7Gtu2q2F9gnA
+pOWOGtT3rggQawDRGESf51x443DEQT1QdhYFJO9GmZrY5aPs4g7hbHR43bVNOE3LyOz2CqC+zGT
D8788UWu91nrt3X3yax/5rjujWRN/rtfWMl6aIFQ44WX7s4W9dpVm6NRJmu78m5KyuALdh9lsZTJ
sCgJfgFCshClw9YNZpWR31mKeM4cazvqwSNb6lVTVUclzeF+Kd59X1kHxb7vSYt3Cn1TeuFO5ywl
p02Ri9VY9NvGalZW9G00rVPTNjg1mmwjB/VLUPe3hAc80Qj+Q3NJ96liyaZXwKVrV8CULLuMuedw
0zYVaI9qa4Z72NxmP1NvzEWn69g6kgFAoek9qp56MjxBWE/HzpHdyVLQIV7YWrYetO+jO7IRmvzQ
c9aT2NQMX3b5uHH6L7rKKUuI4FcUTEtPnQIOuekBdcKOUGlnQSz2oSqKHxU+Gib0APQpJCZVN/di
6td2JB9gFUo/c7V+Ra03XqZV5j25RdUw81ffvCASRzNKqhvRZvWycdQDx/Q7Q5mOANs5BUkFf4DS
u3ddwNdKmynamDEZ5dgPAy072h6IWrfpkgMxpfcz5GRRahqDw9nm/KeLysa/2mr617SYHlore+nK
/raBhnCoI8Hmuy3UrZVq/bGtdLyTxLfdmqw8n6y80U9yNLRbXX3GcGY1QeYTw+bLRF2G8WMU2jGC
8DBj7Nbaxo2ddePdSC9+ycC1oHjIJ6hsMMvDZov+6r7NAcclY/mo5NMqhXKV0YI7FBslBaGW4PNo
h5RgYU7/i0YEFs1tefAy1dtiBCZJsy5XdRg/Medny3x80AnDJnpxk6nlQU/c5zrqH0szUBaRcB5F
XMNb4mWlpLFDT+uOeXGKc3gIehzAC7KoUzT5sO/18gckuT+mzvgMUudQJLJeBiHpwYV6R1A4sCRN
fa7sKnipBAxaAj4WbczXMewLsj2IeQSoVCxL8DzLiLMAJDt0EW3BByI7gTqH45SaCyoTmr1CvfwE
HbDdKUYS7lxtuEmmF5CHz3Lk39IpRySbPHdnHNHkF4nyQ8WtlPfkLSjTxitq6aehMVL2mEJinrLb
oiIQyoMLNWMs+n56VjvjlzLWYjFpHjrXBKuZZYQBCghOGt1gHqn7HNMs+KxNwbdUBnPo8G1feM/I
Cl+kp5+QY60Ns/0RDbta/xSWhL5HM6eXRemzrCmAJaqq+IbVq4AVOY7ppRpvZGkXi6giyhmWEmf+
tIPINUiD6Tt7MLJwYMkHetmD0xf9VG/MxqrXwfzEMvbmS93LgnWZad1NG7l802P7paghABBeFRyB
IBsL2vbhMY7Sm9hm/YaATEEioPihmHX/01RaZ+3Ss/KHjrYIWCB3kXpxu3fa6Edhk0zgpdMRtyXE
vykGWKTl/a4IrPQYNXZ6m9ujuolNrV1TYoEL2rQuscwVWlGx1XMBH1rjKbsOu6WJ453tDtA7zWYj
7WKTGYoB5em5Gr7WsXkMCcFe5l5wMhxC+QyID2wvLOYp97PSendNJnYD04ihyq1oEIsMrVgQY3Yb
pt+9kgMhgK1upVvjrSvrB+ToxG4rMCXVVLmHVx2ujCr/zFlyP3I6c6NALPu6j9aVUTzUQ3ScikRj
YmszSLyi2ttW5x6Klpy+ZasYzm0Fr/+G9ml2Imic2XNOJSSt0DPXpTYW9zDoeWrGvlKtezcc3Z2M
qucW8uzaiLekGyqfJuImHonWGaeF4VWJypomO3RAYbAaMt64rNt8U+dZs4lq4wl6rbPqG+XXf+el
Z2hKbyDTNhwCitvdSBwFp18KILXS7WoF5N6szh2q8UYX+ve4yX291390bDRRMi3Jqv/z/Pe3jlt/
eYh6c9T68FD2f/G4ZdNI++vj1tef+c/izVFr/vf/jUIyAR4hv8MmNbf3fx+o/kQhmdq/0K9SE0at
zpFrPjT956g1n7r+fbTS9H/RjuCDxXJA2ACq679xsvozZOrVyQo7wWzinxXcnPqQtc5F8VfF+Aqm
jEXd0l6UJCQqGyNh/36aUjNixQlbL+xJ+BvmbXJYN0p8RM6SWxsEENOdM1Ez2tkgL+ewDF2pN7pR
1Ah7kqnFKa7nVNKdvMi/jlC6nWUdheMThT/nq1umE3TlIC2fXAOUzaIjcUSrQJyViiOXHRU9F/ah
MTO/AuGaPWxSQXsUIHc6jvwlUdD3j5odAiEPszoyqmXciET5lWadmYul2Ucabn2VslBKwUxJZvsv
JmDIQ2qoKRBIDerpRzdIwFzWTREdW7VT5E0m4yLyp0zVQQ1mY5LPpxy3OVlqbJs7aqGRUSzGSQDH
rsY6LV/cVkXt5ka2EZJ1wrkgWmmOkmYL4aQWJTjcx5G+SSTYiWPUtS207AAROaYo2VkvlNpd9TMb
DQsVdSqMCXh0bMUKKPZEJGX+pTDcuv82Ds0gHmHoD9qyEkMOyE0WQT7XZYmW8z0PZ1q+pFFhjLdT
BiX63psC79uASrnacVbso5sBCI+dLSSy0ESwqihjYOH0RtWuLxP+MlhC2N0qMjhwHIH8DEJOPmvB
eVbHHl9KKmiAA5NKhDmHMUADzE2B45REEi70CThN/0slvh24njeNnU7pv6ii6FEhesemf038l9f7
oZHjEFn0VjsY7TGrsXwAlqUUlv5B9nkPlZLIRfCTedua+TaxXRH/qjtT0R+Y+4rNFDsiWlqKlz4G
atW+YD5IQGpmoDy9omU3ogZJdqjRoSc7GgQiv3GQN7MMFY71jDNbGFuEu3a1L2Suhdsm0sdgWU4m
5dbOy+4lkVV+a3r1fdV1UO7siL33opG2ds/i0+5avZer2iURUa+k99yqefUd7vCdLirnSQ0TZcTS
a5j3pSHyP3TK0PXSNDoTfAQWwmcgrHgHhsTMnit1UB/qEBt20VfeV4T+4U0YUhz3rYrT5bK2vJIq
cVesZaw8GFU/0cQps8MYZ1QizNFqv0lrqO6zSJrfdFNA69YjYCZkAsSgtLPJWLsSeHGrsDbmUo8P
aaEq65mKaJBZvqOtg0a+gQrrDmyi+Zp/cXYsV4ALORpN6uc+a+H/drp9JOSav8LUxafQLT71vzsT
mTn8AhYsDuNY6quyYI/Hx5ES4Ugv5qHJm7JceoOVwKPU65kfnCa5vcqKVLU5SmdGtEwJSEz3tRVT
XohjzTN8V8jWXfde0KS3maoNycqwqyh/Zhwk8scMifCWeSMDxOd9ntV+boWK/TVMmpHXOw6EIoCE
ttiZRRMh7MUEA+x2GoJmWirkeTh3HjsXm0QI2tWLckqjXym18J4St1196u3eOw1DLL67Wto6c6iQ
E5Hq2eotf1NcPnoKnjVgubRc4DWSWvTseYjhV0LtNRWlfDtVfjmaiY6VvY3aZZloHHrVUNWfpdYL
gB2awUZRlxURjKlIUmcdmWVcvORNlIo9KedlslWqKdRWhKOBx0WBHxrlYvBk1D8Zdu0OnGz7Ul8a
XZhEx7pyaawEg2imdiGC2s5+OrLQk5NZ1VW1bo1SCHU7EZE4PbAhaBViL2o9O4iCrKPCbyjjhQuj
7+mlvFrhTn8uGf9VdPmJH9c2//P/ZpnMm4WE5YN0QYqB5hyFc+5adJDn4H42vUVkcVJsek7NdmcE
C6H03b4s1B9/+3IsgtQdf8fLme5ZE9VpXSOuGtuhAqPETwMb2YOSefpBdF55a4yjeYWuMPffX98e
9Wsciwb5HiQVs3LPQppX62Q4cRarm5EykhfZi6wNX2giU6zqtdvRhkOr9/mVK841zXdXxLvP8KYd
jdrw7IpxaED65IrQfcr15NTs73kOnJXTayC1izeH+tnFnY8G+Nz6Y5lF06M3dBasNZBtUynXBO11
nx2XGmqoJfGj00haaB+/wks3SLqviRQAtxEK0bc3KOwsnEarcxZoXPqNQvLMSq/Set1UbG4/vtR5
ax93AFofmm0exlA0XmfPkqNuETDFBwuNKvAhVpx5Vm367cdXOf8E5qugr8Vawf/xJZypK4rWhczv
5Iz5rI++pyJVMPrlxaods/4up+i4/gfXc6CDoafQ0E7Nv+fVmEyCMBv/P3vnsRw5lqXpV2nrPdKg
xWI2ANyd7tQiqDYwqoDWGk/fH5hVXXR4FN1Yuxkby7JKERG8uPrcc35hRuSmLQMGeaCCGmhBjj52
SpS3No+59D8YRsYQ2Rj0ctCdWnQQKWoIB0ZLBzESIq1qwFpxi6Jq3r7v2J+mi2UBZ5KDBPbIYmVo
1FEnQ+k8e0KT/bUI+vFVqoJj+kqHq55BU5FOwFka0OVSbm9CWyrRQRnMIrPKCWINIcmPJLvhuTrY
ZRHX56PHxfd91w5gf/MigcSkg5xEZ+pApybpM8vkFJ6N/IBLNcKgoN4vIp6uGlO0wpIz3HAc4FOT
l1aJfHGhJHYB5vn+++843Hzg/Ge2A7E/4Y++GGK8+wycg7F08TOfpF/knxFOUxIxx2r7fUuHkwly
aqZvIYCCqby8OKlNYqMwl/BpaPzMutMmT1pP9XgMtnzYHxBpMtUryLYQgZbIpsxIow6HAnIwFnde
bcm1G7Dpz3CDKo6cW3/oENKmgJUZOTbdUuWGM4tiu555tgZc5tSkLh708jEO4B/6g2TMrH0LXWGm
6e3v7UTXRNI0kcXb3eOB46tIRzceUkVynDTHSEd/6JE+6yews3XUxpacBSTH9c6HjjSTTx8FsSPj
58fhkXXwpx7x1gS5xxqglLfoUaGVihCqvWVPHE+BjWp3E5/GXTbxdsrrsnN/vOx0RK5mWthMD1te
2PqI/xGbkPSoXrdruULbB+7gMYvxwzOEc4PCKWh5NrW0RGCG7STM2HXTloCPUfLSCb3lwIjvVLyx
d3B1qeeMetkfw0D+sV3iLHE++eFoLQazGTqpGlvsTso+Ve+SYpScLMGkI6u05m2EgHkr5ACqfj6k
EKPR22DxwwZbnBlqaI2GUOO6TGaWGkediMqrDFLmyMz9aaFAr53RnRZwPHnRNxKZHVqOskVlDTMM
6PvvRGX5JrIwSf6+Q39siSkh4UJj8Dz3N1kXiRVZXKDeuSjVlJlI6NnqVCMYgUj9MZbV/Nn78Rz3
JokQrBtFTsMDDqvuV62kgznJvWQjJ5PuCLXx1vsKmTylOKIJdLijAR1DWpWB+6MhshQeiIy88iYh
A+DSd6IjDh6pYi23jozfAcBj9iWUCYzpEUQH4ED7AxgExZAEmUEq15t6z231nsJZO8rt6OpCnlkY
JZmMadQZwSN1lQqxeREzL1sRAqNYj2wPbRbWU1PsTTPxmAbEHwdhPm5QJ5hF/hZfp/HS9GqFXhuF
Xjq6Rz1/1L1jqpGHWxE/YwQXeP9AXiEa2x8DE9xuYLaUEwLcWc9y5HWufBGonmTWxe1oNOVjCDzm
iLrXYdcQc0DBD0YLZEX6t99oLxhei8CbadcM6ybQxtStrSTYfL8/5nhub8lCDKAREVtypEbNJYnX
SPDLE4Zat6sxq960cIwFO0xiMlEhNsSlW2HiJ1wEZYT0Nd7vyjHJ9IMtgwYOyBLOcYhBM01iv5fG
VIdpoxe0j9HCWetPpC3USgKvkY1Ue6cmPMbEnn/iosezlBBy81yw4JwXZ09reUUYcMzbpRGo2S/V
y73JJpr21e0kRb115MVwMI1gjXWCIoi+cPIQY9zvoFzgoqmiCWFLDa7Clge/Ahr4sbD9YIXOrXCi
csEjZwE1br+VpOo7EwEQzU7iuEbIM5c2WqzWjpTLkgOCpHgvPa07djbM635/KDkPKGSBQUPMmlfz
fqvZ1HhgkHFJiS0fzJs0PIa6dJ9ZxoUZ1Hda2r2qQDNUo7sLctAe369caX6P77cO6QK6FyzqWQxo
uUHSXE7jcEw0W28DdQ1+wt+mtUGdctKGK70kjWaUTXSN5kG/EQAGn7ROH2vd2/efsZhfAlJ4j/Nn
8MZFGH5JN4mkPAMuOaVOZGQY1zXopZIL/yF34LMVHReEOfadbV4Xh0ES++NUhBiBahiPO2EZIOU8
xdKRIV2sIvTJkEllJtGhl3RICotzLsxkiKNyXzkWxmJYhnq69dLUoYnVZdhWrWijuANmRO9q8xhN
abEr56YRW5ijHXITs071/lLSZL8wgwkgOPVc4YZLo8MeUNEHeS1Q+W1+FqjSGtcaNFKoZwhjHQih
6GTH/GyADdH4VCBiRh3nxThqU1s3evOY3MxniPhlpdLcrL3FRgF7B/dcXRxyAzXiKpSKzhEVUwB+
L3VW1tt6VRv9psONsdm1ERhL8P+VPt6VFh+0wnHFFDa6lQjlhVpZIIZRxug6/aUSYaW7agdQwDVk
X7rr9DwNZtCSUUBoz3r8wsB+toaLzIn4PCZyJa6iWCqsNULceE/YDWmEHBSCqEYvn5vh/5cD/3vW
zeFZ++8Lgps8ecn+67Z9fQ/rpgrfmq/FwX/86f9FYvKqJEeAs8G8VP4uDYLP5Jog1Fc4wYmIZ5Li
P1GYyl/kCHVeisRhvK5m6OY/UZi4pCAkx6v401n6J3VCcb6JvqxSEJiqCWMIICjqK1BbF/nPsCgF
jTtadErPmrCK1VUcjqHQI+C67cxkHeEOPBnSA/i8q0rFjJsa+5gb58TB6ipv6lMt1U9SSP34U1wK
gr7LO/UCOatTs4/v0au9EIPpVzfog92Uxi7hVO6q+kSKcVjM5NdR9HeVKt7kKqQ9IbYyB6r6e0om
Nu1AQOJUqpszzrBO+02SgHjJo+jViGP9A8JBPVepZOnXgKP9RtNKsNLss11nGg0oK0nZDgE5Owzg
2vsmRldJkZPhWRw9jLuw+nMESobXATSFuH7x4yK/RHhGmXEYb4UYDjjwapC2qjrd+VbfrTNg+peA
v4MTNarJ3BRE6HO6GKyXEiUohlf6DV7Ht76o5W8g+mcGAzRBQRbViyZqNRAaSoZWMvwsNHxLPNji
zATjlBkPZZrXkF0s04lUIGSpmaCvpFVUBsTiCiLJVomG1PaiMt4YbXVbwJ3DbbJGZCDxVlXO7+FI
2cVp7V9babFtSjBoaULBtuocL483Vpeuknzc9l0O4TXYjZgpGvFp3cenZgQGUamcKgXt1WxzU6GS
mXH65rapTRdhWNrFGHhO5AX3o9/xG/KLQEXoz6qayMYq41XzjXUmt1dM/dNQTKu+8B3JfKQQu56s
0g7VbDsBXywVRzCA0FkOjxfk5fEXpk8qJZXI0s+kQEAga2ivsnLMngqctBNqGQbQMoma5VutTJob
acG0ktSi3kpyFt8rcyUnybwLFC221ZRU6yETnwck8H7N5oPYqokngxdFl4imKUK+07zoQ+1OMbNc
s9nWRkQmTpCnmOyVdttRvmEBv1VxnVzJWqGd1G24i1DPjD0+MS07ATYvT36lG9exhL4FFsTvrAPB
mQzsDvmseC2LXnGaJsll4hlUKWWvcepSOxvQadsq6khBTcTF0yhrEuONf6lOU2b7cYBXntU/8tQw
nJ8fy/+34S/QdsTIaLY8+Pdn7l2bvf7Xtubgfa+/Hrf/+rP/AGRofxEeQ0ic06Hze4pA9e9TV9P+
Ijb/DAWIOYD7cbT+49TFm2p+D5EGh0QMB3UWaPjHqTv/koIGBf4HfCH5J/0nCI05Sv5y7kIP1Gd6
NvcBz3nKTouoS5JTtocGvcUQcQZu1dru8+AxUuLXtA3A/MLeXkPG+jJQV3//+K+1vE8K7bJVUuLq
Z7IOQsCiVf5DqOMQqblSgbV0gzeJHSgwScYw3XVqeDFWeQrAVtlEaXIFzdgA5JdSaq6CXxGnrMs9
gsdlFqnrn6/V/0cRRbMxzr9fzPcf2cfUfiSEXNydYTNu3//Pf/PA+SeqSNCsvyAvcJuSzSJc/lyr
f69ibFMhYxCw/69X2r+WsURcgZADb+t5mSN99K9lLP6FVjl2PaTgeFqwFhAQ/0kEsR/Dayxjw5xr
ADKhhDFLkO3H8FDp2lTIR8+9v5zs1H5/Du2r0L707YvAvrj62Pza/X58391+GaQ/LOTPqvO/FvJh
q4uXwwTHkZcmqann0r6/zu07OGD2I//y+nHm28P87x+b1dPDy8Xp/cXZy6/ft79O3697+9h37O3i
w8+Yd/mXSp2YyoMwxXQ+z+8l8bUKrr/v56co5Xf9ZGF8bUAe1Aa1OvqZ24/315BI7Of7x/vT1w8S
CvYj/3vG7dG+e7282V4+3219e3tjX21vbrZnFzc3Z87F6mxzs93c3Ozmf1rtdqvT59uLM2d3u3Oe
bi+c29vTy2tn9/v09mJ37Z6e/j7y/Z86QN98/0ESTRdzQ2j5/vPn88fr3cn58+Xz6ePjZnN3ev7o
26uzm7PVZne2urm5vLlcX86fuLu+vT69XV3sTo6M5TxW330Lt8zXsczDPC5q5XMsX+dlw1i+vt59
XPn2Xc5oTvbNx13IWIZ2yD/m8/9vPu4+GN67YV7ND/zOh8K+egrs3y9PF7/fn16uA3v3cs3qerr6
zeq6vv19//sd9VL+ur/+fU8cZj9en509vbyf/r4N7Ov3I+P7KR/wXZ/m8P7LAsS+jEeFRp/c9bl7
cu7Of1/b9mq7Xm8c27FXDv9in7gn7veD+Vlm+a5hZb/hws+xgfcGz6WHLMPr99+nr5cp/X29+fDt
mwvGKrPPnnb3L1cvF0dmct5V37XNufe1002v+rE50mlBPyn1h1B89uOrkEiqKfD7Fe+/7+qMyTxo
Tsd6w+AhBK31QA83FtvEjyOKZ0V5HvZnbY3MlgkvTf1dGjCPlPh5Gl5CQVll3Y3aPaikvTt1J0wv
Y/yrH+789g7IxxEhkkV64e+jh5wNZZv5HYg+9P4gxMlEYr1HSYLD7xU8sn0T2q+vVy9nVy9PVxfv
t6J9/35sOy+K3IeNLpbbFFQYEnQ0WovUfbUHAzJsLJ0O461pwePFozkzT6XmiC7RwRWjU4mbYzKe
zlxpS0zQKMB5F3Bwh8Xl4/4swf8F44/34Nh009v3s71sa1Z3QUkTJQfqfjyHF2ur6vqmgrxsusFk
dOc17I0XZAvkmyoK06v/oCmoj9zPpOBIFu/PYB4qoQjbwcROs5lucQlvImcEgA4dYUp/fd/W/Nlf
t8zcLQ3VLwUZadi7S6IlAohZq1YGKaQm1y4tAAIrbH2SI4vyT62gpI8bCuhj0h+LQ6GrqiEg1DVc
S2unjdcbxgYqnOV+35eDVTh35tMzk6IMQqRLpbaCikRsjDK5rnrQgd0pykM/Jb7i8Ej3dmFayQXF
uCZyS4gxLplP6y3KNLDO33/HH3sLpRau95x/X5ZNDZze1TiHpx4JE3bqFsnLHvSe88NWKF+a+Pdp
lLsoRi9FHGsNOk7mtYrb1lW4iVEQtvO+OFYROuiLie4PujHgRmYU+6eK5pd7xO+jrg90Y8AmXRSd
ityMHQSWf2TmDjYXrZAvn/nIvK+oAO2veL3W60jrdDCyvWTtglKynLZBZETyAeV+P2yfJZa9Fb9o
a7G7IE1aKSWogRxOZCtBfJPywi7r5qRtvW1k1KtESB9yOOllZ6A3XJywzlZCqa+loT2RdPRbkmGl
DdMLiS4eaahWKR1IPfILQ/TTg2D+VAUPLQqu1ByX55soeUrUy3yqkkX5GgTko2IGVOSi6lgJ/k/T
DGZHBSw3g9nURdgcoymRKDkKbwj541uPudUZ6b9/ZB7+rcHcHPIvh35+1ZK5RIANLNb+NOdejF5M
Cd8aZrex0qOwXyNgIV/o49TZZPy17Q/nGpgGbxzAlKh/4X62LJSEjYBbB8AJVzqrrrTL9j47rx6t
d/UC7ZDmoTqN7ser6SJ4mX6HV9aOpJnbHwlJPlXdvvZ5+QmLPvcDeu5Jzyfk98qteGNcqhf5b33j
75TrHi7ylYlUxS/xCgmWclufKJfKnXrk8F2O+vIL5s33ZQt3waznLpQjGlBo7SBLWPnqWtb6XV4a
6+8HfLmMLLj6CjkV1CTx0gFss98U3I5CbGrUP6UuRdXDnKrbijr/45FW/tAMfgdznZiVykm/GFO/
UDypMPDrUYN0a5YFaqOd9GgOmDUGBfLWleQI8S4ofikSEhwzW9X6ZaQl2kCebAuo6xrmqWYhwtSv
Wy20peCUkulJqmIYijlOrjuSONmmJdhK9GIFoz3Wr03/JElPg0a+tdhK47iZxHeZCRSFBwPAXqw3
K6NHEi18z5vimRt0rVWxfOTs+kO/QTDpoAfI8aPDuDgm80i1EtgXaI7kk/U6wO56ztNjCKc/NDKL
PwMigXEKzGHRSCTpbSPPpgvqmIrrruqujSQffgRX4SyjukAZbNaSxDWLbMP+Qhl0EujCLDStNdkI
kdDMyJmb0erIQuGnfN17cytz9m/OaWATPHOyvq586LuaZ8jUyuKkVs5A3o2OOrbmkVNmv076d18+
4QPkO2aRunn/fdlfSk/DQdn17oAZuN30iQUQP2rOh3JqN7kfKk48DvIRPMg8Cwddm9OQHG/sgSVS
wvPTPEkTlgLV13xnVNVLiZE0ugCJICB8RdXQltCnwYqhPVYX/tMCwT+IPc6FPZdn9/urKamQIWbA
qCLd6uLs6GGvp8snP587zhJUKunk/JDZb0WZvR0muARunFJJiDRcOSRu3SOYe2l5OM5LhII9dk8U
1EDTLw5HIcm7KqeKhHeQrNgZLFenHGX/qutHcxd7IyifeEjXtZ7J/BaUieoeozNrSE7UrldYTr1h
R0l6V/TGCrbrsbzsPJbLaQZ4N6PH2I3Icu+Pgi+3uENxW7qSUvuy4zVV9qoNUnFZhfl8FsXeDdSW
7GTifTpjLvz6uh5SaEWinsixI0xy9sN3EAMGnJPqIIE2qHdlccRXaqQXptS2roGM6Uk6KgiiKChC
UsE7tn2XUeHcFABSXtcYTZDiXCy0QLIwZmua1m0Fvy4cE6TMNVw0JT8R8ZzvjhwW84fvDzXn0AyG
nV0jidsXh4VWQH+WVGyQcF4C0+nJVCYBQJ10epE5XpGFWPmJJ8Eg3xSieAzRcdBVSKAk1ZGD5G/z
ttqf56aC99iKUenCNZp8x1ATbqHK6BJ50wdJJR3p68GqZ1fNIDIM6DgYedHuNydKia4k4+wzHpWX
cJsfC6WHu2WMz0ldHoOuHhxVVG5mmxbAFdwpFEn2GxOENBsq04hdzCialYjewnnWTu1Wb+rupjbC
juusTzZe5Jvr78+Qg5P5s+U5/mF42eiLlhMBoY8KY1hXH43ClmdvJKQEnAnFkcoqTrIcA6/vWzw4
G2mRgN0AycoJCeJ4v68hMtPk1XWOxbISnWL0E7vB+tX9vpXF9M0q3QpQT5MtOANIlkrCqdZKSWPM
RDSM9pQzSJxJfaOn+qA4g887YpMHQ1wcuXEWS5RGAcCzYuY2Z4WoxcbPtMLPTBw0XaMo6rcwaVCC
5IbLUTILlJfvO7gYxrktLEMpQ8xhOwSURVsdjxBPiaXUbZpQuvaiwrvDPqD42WR9toLWtEo1kICH
BMj+ZHnT2GhF3aeuUinxZsKW8aVSlOCn48Z6AEpPdGEgiA8Xab+VcCh9PUc0ztUKQKPrVKmzB1kc
i2TdVmV9JNZfPjdIekCSg2+CUC6EpE9dr6/ByDjJ2O52UeqGUMnNrVGoZEIyLNzhLVdaol6LY6hZ
LZJ046RjTVtlT1NhUmWn5jhGKxzHQSjIoWEEz2mVVK+CH2fRh4ku4znk5qxfBVnYYBerhrIauYNn
6vVpN8k4ZvhRbF3/cBnQGaypyBqBn+b2WwwdQnkIdBR0RpkiCy0QpI7SKPeORBoHuwnMKxcN+3Iu
7ALP3J8gfbRKFJZwBLesUgZgojZD5vY8YEynEUvhWeL20X4W/zJNEuTJWXJfBCl40LMGnbxm0jIE
GTSzXPURYp5aOORHFvgCrg1Km2bAERGj0T9yCYt9FEs9KDHLT91ymEw7MwP/AkBb7IhdOe2k3ixu
0TOUHT/AyKVuh2AFo21AmaUcNuAR/JMJ9vfDT+d0jpUJ+mcg+XyQ7I92ishtiPhI6loJQVQYaf06
EqpjlpoHB8jccaJG6tnzpbpEgw4Dheu0pJWo0sJbEz3OKxzVSvvnfeH4mJMZKqJDc3X262YTalPA
/0pN3CKUp9OwFVoUoqTsP1grRASzVQ27gGh1v5U4yDUhKayEKLuL1uYAcFgz4J//B32hJySaaAi/
hP1WoLWMJVFkwp6Wkt85Yiqr2sfb5Egziyv5c0Vik4BZLCch+3qxpbk3a6GZm0nqXLgWoriws3Aq
XQku9Ya8XLw1wvjYW+Lg6mI1cG3NpCA4y5K4GMEpbPw85M50TdNrXSkexBM1Rg5tiqr07qfDyAFC
DEm8Qy9Z5fvDGGtarclYvGBrofAwkrIyO4umJC7c79s57BJrAVweRt8MIhfLfjt9Paoizpu+m/mx
/lj0PAJKu65DWV9ZWiMrH983dzht0J6I3njdonjKnbzfXAIUtea6prm8M3aoOw/aeuxHC5FmJAE2
GCfFJyJTu/lps/M+xvWZWgjJ7qXBSzRmkSKMoKl0lO/7lS7VqI5opZBfNm01Ap3lzIpcP02rI5nX
eed+eQywTOclw2pUQPUA6Vk8PYZK6ppBDAROyt47DXIj3caGH20mZOwQSR/LjZDEwkUpKZErpll/
pN+HVxIZHjBAkDHmAtcy6w7MvhqSBF96QwxDaGbWFCAUkEoRjnspOGi3kM1OOrKk5jlc9pnXFoQB
nDeQup/XwJc8htmJSLHr0A49DRU9oYVw0UfRcKSVw4VL1xhfGXirglysst+KFTVRTabOcwY0q/qz
CvEBFVluoCIupptmfeQKPGiOqAubC8JV2qJ8tzjWfMS5EGyaBEftJ3HTptF9Aj77RC5hXny/Vg+G
j3UCdhyzUjR9kEJdLBmhbtuqCjzTgccZrM2Jeownxf2R4TvYiHMrVLlYmLOn0zI7h2knojmWYjrI
Z2Y3stmGzyXBxJOEdjK+UhZqMUB79Lvv+3YwirTKDff5NGVHLEeRiqSlYLFkAnscsl2G6B6CD1J8
3VfVMR7s4rWIW5UIv4m7G9qcZBzoE+kh/2lSc8MJZKO6Bwc/dNd6mwjhiACaIvrnvGgNddNEjZ9a
ttJN2fDTgJ1Hx5wNIrHMTzKWJKikhnEkKyi/KT1XrYAO2IDvUtrc56Wp/vShM7eFZjI5Dv6C8rC/
G0YB628UwjUniNpi18ZCfi6r4bH34h+mD2SiQcoVhzpoToulGY1IfwvkEZ00R0tiJaiChUwrWV3Q
3ZKPiO5PV8u8wwF9ydxLzOcioB7Uipo1t6MTtXp3GsVy7XjZIF2iHfoz+hYBLjQ1njvkIukYD/zF
aeLHShYkI74JqVCKo9tppfqEYL5WrMtWFo48FA53+H5j869/OSCR5o89tQGw6/ddvy5kWBtNVh4j
bx1OFm832SBeoTDPtpt//UsrHMKjjIKW6rSpYSRIyVWo/QaGeaZUptasfj5VmKfJGC7JvOw/YWZf
GptCZBXllvELFCSi1CYRV2Ko4o896tNP77RPWCvFCzwByTwtU/4TgksYH9OUZLT1dTAppjuZsbhr
w2R0EUBNj2zjP8zWTOwh7yTPjLol17dFUFkJ81p18rAx7jokF04sI83d7wfwj61g2cuBRe7uIEFb
S1aR91EMiDtUo8ssSuRt2kbRTx/C89iR7acUT06c5/3+mhiCBrctI2GZ44Jhx3UWbKR+Go8shoOo
Q+O59LfMAVVR4oD9VvjRUKEzEUR+4xvvzGCxanUfIE9ZUy+V0Yw5Mnh/WOrU8QAXz3Ricu+LBgvP
rwSKCeAzMDzNHHGqDRwiyUB+kFanMPr9VB1enbOaOE0xkpwVy4oCDmaGVvq0pg0KVANUyiI763rr
3O+LyK1067LrRf9IQoZn/dyLvbgKTQcSC9wpaKcD2FjEVU0XTfAJ5I4EdtncFZJX9ieNEjZnwHmU
2pULrcyx5K2FJ5iaybmoo+LlwFUwV6kwoVIM+6Wa1ayb8MaPlNGya1VCpbiOYA20lWaioKcg1BYX
XqnYeoThpNPolZKsCVGRPu5KNbj12AqarTUN+hWFkFTov/liiICtjg1kKwzyL7nU6qe0iVDqk/wC
dlrb5PIaB00PJE2jqm8qf/g8LtTJdGPFQC07gU8XuKpfIIAXt0bTrQMvH+/SrpO2VTAjLHLNz3di
JBoflmBJ2yxVvGYTl150BrXYJ3+oeBaWg7UWXQJlSTPHL/vkpBJ6vEibUtRfc5Vklt22pIrtpo7z
s7qoytIOwlIw1mNlyKUdRZH/VCIR17qaX9MnRDWV01EXx2TXe61JJqyDDesUY5SjJNh5qLpGXnvH
Yzd+arvGS6AUUc+yfUGSblq0zkY3RkkTK0lZCh81GWcXGEJ6Pq6laajfERTMI1vr6/jOMhNl3GbI
AD2gvJ1dg2hSYzsNBfUOMUNEquqkCU/bQjdyB0Z8h78E7PQTVJDQcZAlVHzhwqPsYIuQra60eooe
fYkIzmmC3GxXpV6blAIibWgoWkv4lrFZ+vOp1tNyYzS+hxpVovQYnQyId6BjUPQngoxkoG0GqtKv
fD0InzD+QEZbQAzUrupB1pDmNtnHLWiLjxrs1xlxPoM21lV+LmrlUMHzmfwzwe+bdIUEs/kCMTCR
7RhF9dRpeFsrTlKHBvwYNWlejaLHcywNMQTpqrF66cdaO0+8Rn9GxEo3TvMOMR9MN4zyKpZbDF5S
CwUtdNGb+sb3hB4PEtUrI0eux2JYTQiiSTYm61PkGmOXmquuLlCECKdAQFG9miv3olJpjh/TGExm
U9nWbZG+xjL6q7Cx8vc2QAA6SFpk8iYSvKd+UaXPUqHWD9TthF9hKalvfgYAzfam3IwcnTi6XBlG
J26DEI6Zg9OhOq7UNlMp7ist8qpZ0ImXjTX1ulND4rszG+x/UTK0mqu6CwvDIcAz9XUp5fXsWaQn
pwoL6HcgREBDB1+oRRu13JzZihX/tuOEv+tw73kUTLFFgKdux9ZOcDEt7AQGVe8ERimv5DHS0jUv
Yz9a59RiUVlA7u4xIdXcr8dJqDeWPAoz1jQ2MiLVFrJsr6rTfZp05anPSzlcCUqhvo9Gh/+qIQ1G
fKJbXbmqlAHJ3orYTeW94GHuhFCFdSME1tTuRFJlD2TKJm2NzLpwjhKh/ixkkFK3ICWyU9ELi9BF
e7K5Dk0zUde11/jbeCqjyKXwaDaYBiIMuBbAEnXbXiaiWE/1lJzXRqd9JLo53OhlNmHSEnWVbFcM
QW2raVOJrixPyZ1QmsG90KnqpdzXMptyTDtcZhpUAZwmCc3nSRrKizRiP9pjgmH9igopJgxpJUFU
UYbBcIpaGK1VqMgcVFCvDVSjdSx97DDvssiVSJQAdiQOYey0TnvtMM+q7CCahnsuId3YtPXYtfYg
CdmwlgRZm2xZTodsPZhxdCWPAW69qHlqd63U1ZNbYPpb2ygOtxf1hAQnE1JnsVPIhq86cSzUsa2y
6SWnLyYqtH1aSjgDlU11aoiB/x42mpnaRhI0T21d11eTUvjXcMiFZ5kkw+9Jj9ASLNEBJrsopVjT
jFYcr8SkruB9q172ARNPVdCLn5LgshRBw1JvGsfbCFtAGdhz5L8VfZj+LlhaozsQlHcnuKYjXTME
ukW/m+5ebtp652uCjORnPUR3alnrLwTwZbhW2rS/AGsg/faGNLsUIksbViZSkC99yaa227hWXq00
L4aTlhd1YWNnkDxjFoW+dSpYxsYfSCm4oVLm6a4Jw/ZN8VSs54tJGF5BRs3y44z3uRbllsfQpaxa
HTT1Wk8BBqxQPeRnSj5+WegaI62zkdOwuw4iT7imKiu8jOLU4/8UBM997nXcEamC4kCHbCeF1LCl
kqFPgbIewoHcb6ANVEHUqaTWmMSBulOytH0jmGru+qFlseFI1d2KYaS+ofzKjTD0PRZCVoLht693
I0dj5HGTaFKKeriQJSHHco1IeSe2muTwPvbuy0m0MvF0ykLu4U2Dvce1IjZeusrHWslc1FOKyIkj
K4YzWzfvnZJ522Fo6regivEXaTMmjvXG4rWLSm7uuNj0Vwsph5bjWxrufaTenopEL6q1wk2UOYav
pb+FodLxJIiTbg1htepspVWLWaJc6J6lOFQmZxAQ3GdfTSDQqzw5i/GP8u0ATy584vK+YnSMvjZ5
c8Txr3gyOW+Q1QojasKqCle25OSbdUfb+yQY0OwtPL7URtsrDtZaMgxMaTX5JeLlY6mhxFtkkzsS
zMrrCdnewDaNSe1sNApo1Qo7OVirepH2Due7do/fuTae6ELb3soC0MGVLwSz5iV4Puwy9NwvbcT8
fFzCkfB7VsySXlQm5lhYCaRGjf7vYOUcuqr5UNeeyTLwA6ty2wxTYVsFIxvZY9iljaMSjyCGWlrt
ryGejPeaujA2mj6iDgxLbQ2OFfXmG5Jt8kNZDsap2o3RM1m36hL/vult6PPiTQgkHws3E+l2G8S7
J22496PzMhO81imiAsmUCungC08NCYFkrFjGtRd3obWWQz0SIQsU8V1MhVZ0u0ooNCKBHnV+Qc2F
17ZJ5NeikfLWrdEOrRn4weTQSdQHEVRxZ9dN4mGKG3c967D2PQCUyLMENqgwvODckIAvord914Rv
shWrBnTaMhbWCIrm+ZPF+yt0Be6X3BVB3N6GqNijz6X52L6hEqBBZA0Z+02Tdf5Hb4oV6NbJxFVE
aNP0kbATRhMPhGTa1E3MjpEmynZnhpeH3snQTTrbrpzPwzZvg3E1KGohsJrN6g3KrNiuqTEmiLQq
BS4RAa5zUGlCpKZ3Hdll1R16IHdEZxyjBomJOtF2JElrOp1EYnTa1n6YhoD7+ihonVBoC+vGLHJJ
WKl9kxmPQ5n6d0Y8VL1DariKfTcvKt3fUr8RJtw8qlK/bKgnTtsiK6dkZ2QJqFOkLIguHJzK0EwV
ErxoVm2bN8Fm6MQxvg6UoNv5KNo16BmLgrjriLXlnZZqcfOuBgSZnS1VSEA7KVnBZNXmaTs6WdtE
46ZvzRC8IQVAy1sJYij6+PoUXbhTY1gqT2hNFN5wQhEJHVcbr7jR2gH2SeuzSsLXzuE4UdvbhPim
PR26YFSvlYZ7UrSx+JKrFT8bi5Ex93vr15QmQNtQyTCtk54jQr1RCHk8p6f+GN3mhV+lv8xejseI
x7cY+w9Ga6IK3KBgLT5G2VCjOq9mbRJyeWo8Gfidmrmt1bIr7SwNGoz9fPBJs/EEghEK96jk6HJc
aTZBWiryQGw7bR0aXJebCnvo+E4qmbizdoKxvzMQ6+42eIx7ojuWoYGUtxRP05UakAEstn4yFMD/
ejD5oYE6oRF0H6aHB40dhUWfrVGRS0WA4f/D3pntRo5kafpVCn3PBPcFmGlgSKcv2rcIKXRDSBGS
cTHuRtLIp5/PcylkZE91dd01GgMUAhWpkOSSk7Rz/lXlxteATG9522NjrdNgEJO37fzOyyhN2FYn
2s+TGItX1cF/0xOwsLZYSeBOihxpqoG+totbr5QFIT54oqnbmBJ84o5xyAd/Na6LOercPtZiNnga
iLZ9GSeLW2v2cqvaO9k2MOn53nkhGxWPNKfTNBHw0OyLU9dNBuNUFGS9FVtMF+NNZzYzD1cMHrLf
z209b5cqA0P4jMxolamjS8d+w+8+hJTA1Gp+6ELpOQfCJOR5aiQf7yteiuB8/C+1XJ9XS82NigPS
OIfbemugI4gKLNuBHLh8YOWLilZRbBFWjGoKqh9EwstvqDWSddK0lPK0czFvJ7s0PJszyxprIkSN
vpH7Is+r8ioa82LE2FIG851lakKple9O34IZK8OtQ21IGDtEDU8/MHJ4TRp68/ysS4oWd2GwuD2V
xEM9xkJu0QMEmNWkzlr4bZKvyI/T3iR3/DD1uUVtjKsCNgoikgZzv+lBU6JiFZow9ZJ8446Rrt/m
4DNrAyu70SPRDft53ZwvmZ7p3myY6tc9UYKFeKjtOnB2yt40RbHbhsXCrB2zjiPDpUxn7MvZflK8
iWRrM0haNMGXjfluRdL1j0EvFodEZaWC9rD1upX36xhaQ7x6o6qvqzLMiuuN8IuKg8yu5pSA7a17
hKfQ/bfJcLzq0pu7Un1ZKBYtfToQ2d9imRMvd4gQqRUnMVU85wpncei4WIbuM/P0+GIF29bGGTk2
wclfPVGTUW975XEWi3iIItqjY+FCTCa96SzyUhgEzydFRxlKPIF5k4ohHZVE9cQaBZJmWHdjAykV
WzatVYjoC80jp1kyfzf5TEf8F37Ek1QtdysN0QQ35FHpM2R4dlkMSavX+Z18iia6q9AYZu/FRhX3
RclmGV6OpLlVz7oC1LgsSnNtrnJntL2bmRe+3RiuvSzXZFR4bJ+RHKYmZaZ1ZeLmaESPnam5/kdy
sP27vPaCkrrXUjsBs90m6q/elBvd61b2+qPQi+c1FD3xfR4CoQhqR25n1Wlt1TSlkSLHg4sZKFy/
TLnT9p/rOW9NHAsVjdadb8r6qzVzuaR6MrM7t2vY1Qv62lKy4fFt8AsrPwW3VJSWbRk6+7zRHQk5
uZqKHT96eCnNMlSX0WCyvksCAi4yXZLEWWlvuvK9gQ4wNTZhk/ZeLuijNBv7Uy0Wsi4ABk6GkaLV
795MaHrijIG+KwOUdNw9cl3i1q8yD8SuFfmer4fKzjaE98KK226HbdLyC1leBFjUa+jSbtT3Yxa7
nnKv1lK0TtoSBD4exrPfibJc+g4Oo8HNgyCGehtabqvgc6PcZl7ttjtMfjdftZMVEkMS5dMrZ3O9
UFmzZGO6gqQYMTVA1WXQFEOxm4qoWtLC7vrU6mfz3aG1yT625fk+H8x+YGYjhajYw76uuwLL1hM8
BSgCY0P2oHIJXpd7iz0kZb/O36nD9H/oQDQyMWa9PXSqXsHYTKu/DgaH3JVos71nNRB4wrqM+K/X
tUWDCp24b30GTLvvi1mHB3bKprsZDLPzRVwQnS8oqizWH0Ewoq5lOsloATB8r3rzttq7sqNsoTdK
T5GZemY5P4KQ9Bbh9NbwKENnc3e1vRU6Waxu+roZjkTiuyAl3tFFq74NYRSIxF9cIlXWohr72HI6
85MCrtVNtQVnQdGnqbYj7TvArsZQdh+8cTKI19VoZzoYbPEaetIAGHDJXCMq3C1fLFpyuySwFYen
iLrmtR2tytl3My0Mse3Pxrel2UrSlKu2sqyj8ibbSldHMIWULIlTMlITasUzoZj8ivXogmA3bfce
kKJK8a6R0bow6fpjtIuRHbadXqwln4KkYF/nBVOwQRsZK8MXfHxURNHH7Lm7sXG5ciPtF08UUlDE
qRTxP4m9zp95A8CTrF21dYeoFO6PwRFNnkiunVsn0ygYybDUoJehovgDMHK6pEzM+mF45UT9UhRM
TxQ9u/e6Wh3mix647ygnM9oSj75v68KmzZjOhkW0PxpVBS3L6lC8kHkQUADaMPTvjNLcCPgBd2nT
fIjmb1lYWf05nJh5wy1QOdMQHU/SDi43Z3C6WGeiLGLh0L4b82BRLMB0BX/TtjW0CU1VHeRJIWm7
oslhZimta9rHhsXgYWtpptqY+zi0ec4uHmDmsJJxhgGq8CmQXbMfeup5nlM6GdXnZluDVcgLnTuG
IaZZSWHtRoC0OX70heY7u20t6qSgvUIiihtQZChliepE0L8RUsxYlH46dFnxadQTJWBeWHovmh4l
WjfqiShvt5oWYze1FgBx31MCSelBVlRpxiNtuSZtTfL0IfpnSaqhs5m7KvrfmBXPaUH1HFpJaY7b
s+v0MLHBOkxzUvDQY8lUU0+NEBay8IwuBR9iypY8QURQ28fIg0u9dIcBa1sh2vFt3UYN1jh3VpEo
V+VMFcoZFe3DK4iUZS76XMOlWxAZz5WPnSnX+sYw8rBK7TwqXrkYJW1OHLnWzmcpOjj0cBMU1fvq
XMiXiYYHBzME+lRL2LugpXDksEQtwUBZFmbDfhrdgnXHDBpvJ4hwHuPS6ZucIy6YeRQ1EZDFpIc2
Z4JtrZtoqG0z7oUa3Biru9S7CSqtSQ2D4rldECnfiVtKbYajkdFRcJpaw/uYCmWwuecAVbsoFOJh
UbZ+jOr6Ahiq73Z8eTSNfZGN2ESjQVqxO3mrvTNnizK9zo7mdWdPBK3u7N4lMzmsNt9MZ28tPuu5
pxlG683JTxI7n/B3bCuzfhyyaqTrGJkfsNFIXxQJ42woSB7Nj7DOqBHsGBcvu9rU48EhQnGKA7Yv
a6cce35QU+B84fYYVDLAEl9VQ2t5lFjK6QZbKziGUVczBJdhpq1X0pJG6S+3D6jXl9JubZtrITS/
ZbijijRqVyCh3EFylYxRKeWhsDSfrWlMgRPZSpBwqw08Ta5fQRlZKDOgXdAS43Eo60JwuLfmdysr
/HNbtB7y00a3tj4UsB8Uls1Nd6sbUIBrSF9zYmOgST4W9hxdlhse7ct6YSBPWH7N5tgprxbJ2rQ8
q0Q4hl/CLjI4/pinit2GGlGJB4iNnGgxto2bImD63wWuAVJErer3zghckdSql5+UXWxPHizVFlOg
6Vhga4W8KqrZQlOm3bPV3stfQPQwNlfT0ByDLPQKDjR+yWBK63irp2lzYp75DEhUCNH9SFdglNah
z9jr6eCCJ+f20ns45+JNdFilmfGo3QZSNY5020yUjOhoALgyliH/Tfv3L0Xo/adZTT+3as0fA8Kn
j79dv3Xj3/ZT8+NNFW3zv34q1Pr3n/86/vZ38dHu3tTbT39Jfw2euZ8+hvUBMkCqP+Jgzv/yv/rB
3+Nrntbu43//23fs5Or81QQv68/JNmeXFs5fhAn/OBLn/7xPf7uexrf/9+f9PdvJ9HzM0KFLduWf
e43JdjKxJOJCR21LKs3ZL/1HtpP3Cyc9vCoMOBucf45U+CPbiQ/xZZArEtt2dhNE/0omjvUzBYmx
w4OfOIcHB2h4+GZ/4XGNaWupnsudXc8k76xWlK5wBHnGEmWSWEdRZ1mlMCqPkQXbs2E2nmkK2LFs
7F2P9k1vs9ajFv6p2UiHGr3wd8Xwv3S9/c/MW4Ls/k8uLfn+1hQ/XVn8+98uKdv6xfTQSNDT5qJ8
4iL4Iy7Min5BgkkhAJUAEa71My3/+yXlksSIkRqlK2IrcM6zdP33S8qJCFo6090IubgYcf38K5fU
zxQ6lrBz+QirckQoBYrQv5rx+qkveuqwRJKV+UzeJ8+uOJhLI21lp5t/wqCTov0Tl823I/wM3S7C
baR0bCZ/uYB7ry5dsVZ5QhiG+7JFqng3CS7sY3Cq9jo0AFv2S8iCEbe1vbyPTg3pITkFbtYS1uhY
N5J8ZVp5y1ud4Y5JRT5O0S5iU7t3J/L7d7nyC7BfJ6ovR1fVbVI33XKaJ7NpQOloU401HqqXKhN0
P7gUm0G5+DZ0iMgsiFnsnuyW+VDDGxDbeF/5QwszSPjw6PTnobECgEqgpdyZmsuweBmyjsrQrqer
LeAejBjlSzhVeC6gWXNo+C+qyuzXyAE3TdY1yL+OEYm5CSaqiHLFpqYD1/NwXSaboZwahimg1T6s
uvlGDLJ9HnVWX5LMUD6AbQ3lEQrfnRmvGzJpFDRKhsbUtY2YIJP+bp4JcU0ttVrzRxlUvZ8qa1Ov
oo282zxDNLNf9eC9hOOEAHweJH6FSNowk/DP/VdzsXQBoggFD9Yu1vugUngMmtXuWg5Xo/9GjEr2
XGBfBAD2QjYZrzHZIoS5ESSM5nt5dc1iPFcaWOEz24F24lWr+r2uV8z6rbsim5z6cRTJaIbUs2sR
Wffnwdo5ugrp8y7YrOm+XBzfALeawNwd7ItEwgTubB4W7U9T0iwDcELfdFT6Dmv0RC5JzsBVEywJ
/NdxLtOy7r/mmiCWuFa2+2bUo2EncisdkfrVmg/7hhz/u3VR83s54EPE4L0pIn6KSXs0mI2sXq4Z
2l9c06Ons9o0dWMMCvlBiWU1k3ZZ1i8KcLHh53cpJUW1NN/OWc44Ns71QFMtovsd5XNkWPok7h0c
UnI/is5sm9S18bdX9hLIq3DIF3pWh9D/AUZcWlCSq/nUCFDKnZkPw5au3TyaR8scxjS35Dy9sHLQ
vQiNiFfdIffNTmUVLK8i1xqWQ/vOeN6PeLiLPiiAyqbV9uLMXaL6VK+jK0++K9c84TIx3sOS7rKd
bRijOl914AyjKnLe2Twr1Q6MeWSusWSHwgOg7xHinIeDM+i82VuOdiVtZq6tkyxoBHW7/aLfwwUF
A2tIpSB0PHuo0nmDuwNoLEZgpe5c/ThZFRiVGfnLZzSVXR0voeRu5mU8eY5e+qNf5GOQ2pyozODG
2tHYa66RkQS1VNbextT5RGauQ5VF0VNE5zhhdR149N5Q3ajDG7hWI0/zzet/bM480XOdWROEcc8A
mw5Bod46P6QDDq0OkE8eLvJ1WdGmxPbUZcMuK4pApO4mnI/F8Wp1XXZrMO5BfEZwvtwqvAv4APGU
y6VbUls3Q7P3il59l/nmq2RCKOZcq3Wkc6vVM2lOcsih6Z1xI1zI9aHDN98YOJPLwb5VfrB+Bd82
nzo5Nw+Cika64AY533mR9Kx060O733noZerfpFP//6D+t7PN9x+f1Kn82+ObnN9+tMOf58DzJ/12
XBth8At60LP9wiP74zzP/XFeG5H5C5rUc3oyIotffQx/P7At9xcyD872PJ+PnJMl/n5gW84v6LYQ
xNEoRmY/xsc/5uC732RejND/MAIFTe9PR6jneTSZIBI7m2F5xJIRxMf/JLkMXDwEzuZ7+3LOnsBo
/cdKG+2bPfgbYBAs8N7M0HlOgB9ZTF136SQImAgwYQm9w8gikaiE4OfKNenMHikqxELjeuu31hrX
Sx9aNd81vtC3IgzI2zcpgD9ZkSJbB2vSF+qti9fMd86tV87GeZi31r03CNLcI6u67AgPP9KetpwK
z9aY4XQOljX0LR7dIHgfVFRiWSu2iUNl9ss0G+SQsleXYNSAss85aWccKl61vjTl2CGlyn3zOqeb
kZl3q437cljVPRiE96MraKPe4WwglGkaIbrxQxauiKsZcX48uaMoU0RP7dGRtlcnGT9HsJPnGslj
qS00UX1t+5zyuuy/DW2wXQH/VPs+sN3XQjF/UbUlqyWRrov+BUIreu4W4b5VNXWumYRSkmGzvNJc
kkVxh0SDr+fuSlYLxFBh9wN+f8uh0NeOl9S5ntzxBtSpyoW6lbYz8KNr59rCJFKmTYWOdenmAyzV
RVNF/m7zw09TeOpJ2LWDAmWk9nLeNjbinpSSMsH3WF9b0ijpGq/vXFuWP1o/1yUV03658XRtZ8UD
cwRawvxlfhFT7me7oJvaN/R9prNjr86PCiD7xVwVgFJP6YrbGEdZ46hSXXf+ngtPw9L+hqHRAZVC
4RGXtHdknoFCYCbz/hNsyDtUxlrG4DZfKmu4GU1lXg/nVCk1RO4rcNRrlQOxKs+AnIN/GC8Dg2bf
eEZDGPTo4yfOqQPVjBfoB+BZ6kZdA7Ncr/50I0bO06BCAZLUoR75paBBYmZmdAHCWO8zJH7XVWPA
+oXF+LQFdfXdU8B23rrUxcHr1MYxlofh84YzbZdbnLC6W5+2vBV7W+YdMkrFOFk3odXEDkMOB+Co
UzGQHRWTZuvtB1k+zjjKDhq0kykFDDRUMq2d5tNfpjxB+TinYjSMD88aTeoQp7ehgUE3J/Wy2Ou9
bB0vMSsL3tmap6sc+rPlpGc+Al7XDJkZP/WusZz3ngp1mA8ffsuOjH3AETj1knSIs5vmWMppPQlI
C8JmunHfRCNRQ1lw1Cq6HzMI+qC0mqeqjz6AawFCaLOASx7uOk9V8NhWH7cj1ynR5GLjEGy3B+Yd
8OEaJAT9IKEfaQc9f0Q5Wby2kWm+DK697QUMjU1IRdccKgjbGCXfPRaANunCst2FCljI1uZyq1wy
LmTtfwUHlIlqtfOOqYaaEmhC52VA78YFlA0TQkEG26RvyggdxepTkWpbd8PkcTdVhsu1ujq7ld4h
QttJWFOObECEvTmBYZ0TlAT2hUC5kaKjP/cLTy4dtXb0QLcNfEzfWumwuhHc/hDFqyvGfctML+jp
8I0szpsx+mrrwLoywm7lAWRuc6ozYP6dI/vsCbjW8HY0xoTixlzCcU937nYwHDz5u2kNHtxua3Zh
F2TqTnt5fwFyND6vwskeoc8W966NZpUiDyyS3CjeK3ebz3NLdREti76TsvQfW36mcucsrr6ritzH
eGat1nEbx/ZRdFH2pOZgw1ioogOc27hDfVGBLHbjruSpsfdhU5J61cYD6owzkq7rbY/JB6x53aw5
adYmOsxbqZEha+uKGM1uTZBIRQkfbg5QR+OKYNcb0Wvo7MKzYJrWsvQbnhnt/OFN5ztMj91bwUjr
QIo02ecUhV11l9FO/DxQD80d7Hf+Y9MHo3UlqVT9Zw2Lf8mRPh9umAnwtGAnwL8WnE/RPx9udtMU
q1cgBpjz6KYjqCnu/Sk1VXVRF/aFL2D1q6Y6IjwQaRHYY9xVNB9Xw1PT9s9V0xc7P9zGf2Lm+3Ur
/ZMC+9dXhXre9/AEn0ub/vKqnJJ4kRzf+36iYAwtVPbsyeUrWIwfd0XvnGZre7K2lbu++e5wMca9
bMedyI2nqvBvWONVnLXlBA9DTFnURjvXQ6ZlqvDJkYiYtnH6rNuW3WEsL84Xz58GnN9HiJ/Cuf+i
y//15WP2wghv4qb5D/2D/hCMnchcXv60NgeQ/wtktqjW27dQz+e0/ezJj9o7iUw/7uziUErTPXkw
4I7u08mvDmLO6iO21X/isPgZzfrtzaZtjxyRiDDZ/5Cf4BqUACmMF5Snoz5F84U4rHaI/7SmWNDA
DPnymwPnX5p6n9qa//0MYv46gH1vO+qdRa7+/b+GYB0+2ps3eLK/fqnzq/n71/rvAY/aZ5vkPx6K
H5dCbR/DOfn+z0Pxr5/121Rsmb8gEnbPECceXgDIvw/F3i/naIpz5zCAFXft+SN/gFgBEeMe6Qjk
/eBk/hUy/R3EcsFFma/JDMW8RkuIb/8rQzG9Nz8NxUBJBJpwcUe8Mko2zb/GQTsFXnOrsO3Ydrf8
pXIjMgrsUvhnMU3eIoMzxySqtgEmRTF8IJGG6jCCu7qX2SnfejPtco4klwCkm2hU3WPu6NcOTOoE
o2Ld1rqNLitDiivk9fO1CBXkvT2W7XVTwO8Vm+9ez9GQntutTp2I/A1nyDhf6GILT2ElRsD9zuTY
n63lElnldJgyv7ookVbsrbHdviEztnZ69sLx1LKnXiLC8i6tUj82UVtcaz774ECER2fDiROLUQwv
CugqPVdv7+2OencUEPCzzbALJON+YtS5OAQrmUpElzmcJRCaMWiJdWZnvENvg6ugu5f6vuxMNw7A
xBMRtee1oHcPDqDGRaAU5SgYXva1HczfF6mn/eC4HwMucXpmQdlamiYRe0XlhS/rNV4MqVLDGeZr
axTzhSV7Zkm46ICGEPscaJyH7BqWI84q7zF/MZvVeLcNhjSrI2+MrvYJcWyxXuiRmTM+EyTftsGy
aS4og6NSDvhb6/fRN2FxIAzFuY4DOd0OPEwe57GSn1rY4lg1815niFzGfFqPM2roU95mWbBrmrM+
CvoorLvuy0Ij+tn/Iq4FaggKPDyUp25FyXObj3g2YCS9yxayMJlgpU6yiowbgnULaibrlh4Fs9yt
zHLUoTh1I+LNKPzzc58Bb+XInjzvE+GpfzkPExqKrN3ut9n17u3GLmJ2rPDUTg4HfW/QyRCNIyEo
hRdPTuVfoM6UezlruKaFlkDBm/rFlsayyxAC7GlltQ99Q56VFnRLeWHm7ZC4WU8YcBF2uL2METkj
g0RcG3c6OKxDbiU0nTQ3S92ddZfBO/YF/lULRIWsw9xB9z1H9PPtF4XgqgoyiNSSUh1XLO51M8K6
4jNEtxIUhPdkKBbZgYJTHW71Ka97deygg7EoRAdwQ/Org//4CR84QC7JJdTJmygOJJbfVMHspTkp
hC+tnPLjoAyUuZ6wm8ssalCQmuM6YTENN0j4sbReciCVw1rO83cBt5+g4MWvgw6RaqtOW6cQrWGP
VqnID0IOGX+w9i5NwEy6OS3KqQCfQkRQDqN95TAOT/zflfcSEzzSllTpxZ9i1Mev9rCZyahy/d7Y
ufeEr/y1MqwBkFU6N9YwX0ox1wnjgXVwDM+6jdwhS0e5GofFr+e07XJz39T8itTsW9cof72kaeru
6Osoz2MuNEBm8nbzgNIbOX0ll4Z+mIwajTTzphfDV9sXex66XTa7y35s672pdXtsjNECnSMHyreq
lzYczXRxg+yZW3W6KstQ3te5/hpkUXCcPELCfaR5Ew3Yg3Or3fJBUrwY02Zc7I2iYogjnnbHcBn2
iOz1dNNje5wgdcu5ok63r776ttZHJ1ymW+XMwUevc+tyDRmxa8sfnaS0VZE4/VkDwNKqrmrX1Ea6
CMO+xgBaz3EtlrHfaT9qbvKqLy9zRFsov6vh0LoZ2vdpe4fgXK/zrt1+9EGL/N2t/fXQdWOeaNfX
+zHEkMLKHn1YmTSQfIzEJFQrKzFT0qVdYfSX1rrvJBJzw/W6XbGUONs8xMXLBU72ObotWrCRxOin
6hmPhHnT4uwvk9JotvvWaK5DMbg7ku7sE0dZjpxG96jml7HlCg3c5km3vtudTFM0hxzivduVNn6F
yMxjdMYXeDIIaVwLxYjC4w5rWbfhDrMlYlrjq5yUf7lVdflkT/4eFWt4hTPEiIOhtdEYcuki2i4P
mj2ckkjyxmcjEifEjdOVmE0/Fp3rHuxOgWlU83enpx8IfJSKn2mN9rTR4ilZuYJyjcpaBmOUeCwV
STGU2zW68Dmdi/rQYoDYR27z3a+Gb3KsT0E0vwRS3rhm/ugbRVTEuSinvd/4Po5My0JaIDR7cNW9
zZmzXhsIgq8863yROM5wNAkGSydHnQulUV4cu40nZbmNN2s0OS9GZgls4G59kYfkOjs66xh4CYEr
eqxX8DU66ZEwJqh7kYK4W/vNlv0LKoibaoluQ8UDapiHH2roh72yJ6LA/C7laUGiTxXom81AuiR4
W1FEjJcKwVqyuuG9Iy22d2N5bxYGcTV2+c6pmmInmm3j2Kbqa1yKkojgaOJhlk/uKSs5Gw0njLCM
2eKWjc/dTXMV3kscQfE4VVdTJWSPr3PGzchFWB+pLjYfuzmo3uqNajBkOyJIdFFkp3lp+sNYeJqn
3SSf16zS5JlY2wG+vwctK8i/CIP2ZeraBjzImuy4C1qfcqnOeSd2tttbfoMrZVNOcOlhd/vR5tK+
jUCU7ocux25k8FJvaSJYQerGCzss14slENnXdtZeeVm0vbzTWfbdWhZ5MYCMJT65hiKwnEcDwS8k
ydbuxajOlaRdcIqqYmFT9/Jv/Tm5K+47x/hWGaI7NR5hDKnZeKeg53ThuRzyh+cduDDNXdl6+vKM
4d1iRluXREiruxd6C94aW97N7BrznrFqs1Dij801b3HWQ9OszR1a6umrU5nPY8sdpUPIHryzbRhv
WsTlJOS+HTpIqnpyvtiZ0R5Fj0Y6aRg9kYi7Zr/rB4YINiVD7jzZ+S8dXjHuD2e4zMw+u/Zt2d3k
Qzk/DGLUJwus/axE3pK1DtcuaR0QMCTExndeo3RjxMgh5wr1bTeiz6xLkYfGPhIr4lIXh4832Cn+
1+xqy+knyqXhWPFi44pAq1bnCRor1uwpp/Sza47tXF+TgGXFVSAjcTG7WDONOUddWZKHho3VrdJA
kXpELGiVpeg73VcFlV/FdmjoGOF7lYRwLT8ae9BHZEnrTZsRur6JcLsgNWZ4Kudw4gixVhvwJDxL
D01ovd7o1FGCqOw0N7t3zEvf6ROk3tZraCPZBgGzlsQ2arL7CoGSKwuNxypHfl60GVyaWvzuK0pP
oE4agcwrGS7Zh3T6yXrM0SnS1kQeMlVywBnJVgSvA1Jv5Dy6cG3S3wojGYMeDMEvwy9uO34OjvHZ
opF6XCJcI2Htj3HOsY+jR3X1W+R0ytyZsuwPlaeim8ENUCVC5X7d/M0od3zUuIArPlhhToUbbtVH
1x2HA/m43r6fq+2B5ROkMyw2XvhMDIQa9iZx6yGzllBnarhmhdZqj7BtvfUM/9llltxrz8z2pL3m
6aY1oXP1FuwgB53TtHKSkqpIxtCUdynvRH+2m2xfGr2pdK5fexeWLMgw3pHx9oMRorpqIiaxeisZ
Vb2DVX8LGlTKQVFcud72KAZW+k4Z81upvJuyUsPdSKvqiTnlfnD7PQarG8JcPnDdY3drHnoz+gAP
fii0+92p7IPRInJc2s2+8hiWlnA5SRncZbKzUr1aJ72hhA+aroJVM3hy5v5pED5njxY65UFYJYPH
TI9JTrr5AXvP9q5p0uOxudDrjHqtLPdZ7o8PqyYK/4g+dulOJd4S474NlBfcG1XxPWCCvbdROD4B
fTgTVj4fP7u9invy6np+EUgG28CWgEJO/ZidYegt0huArSLZdpQiXbZlu428dcWgGg0zYy7yWoT0
PjJf3BUCQ7Wx3C+4VNd9JJGE5f4Aiz3xT7IljgZrvTaXzjiiJiuOYbexLeSS07U23fxkCGncBVvr
h0k7qe3GlXPxYbqDYOVqYQu8gcbATMyJExQeCPgwpEFXUDJGP6rJw9jxDxNTDtY9Ch7HgN+nNCBR
p77GkjENeeq4kqdw3eXHasmaVGblDErLGwybR54cB1x/WSob9WIo9DVCUsS8xYvfuvwikMwbp2aV
TBC1fwDv1vDUNabmYS2tu27lcC3t8EFuCnB3emkQq3GYTI91sZlpgK3l6DuIFsOQSh/hBRdNrZaL
3HHUYYH8u897+0q6PbXD05aOvuifTSLuHvpq7ePJLsczI59f+xDSeJd6THwkCB+GMhAnzzayQ4t4
FsG2n92Ck9nXuUXv7bmA84ByuY/XMujvS3zUFxvo7mkivJjJQl/PXnEfeLN15arFOKEkltfZ2gNT
mU1Upn6+1tVeYYMDOdY/prK1jstkkpyOaQcvrSNyJu7JaK48brslzsbRS4pcF18Ce+GWFSJ6sEj5
ekayXtmpymbhpstijk+oqLHZ+XUEpFvwS7wShcsf+DPusT+hodZ+06UrpbUg+DwRjM3ySRysh4TC
7RdBi9mNZbhcbbMw5iuvKUKgt854GbBnp3UtebcyaV6EVrtdbNDRiS2dYxV2DYrcgSyyohR3dNFH
KU+4+sHzNrXPB3NL+v/L3pktR44s1/aHhDYgMD8KCeQ8kMmZLzBWsYgZCMzD12uhj45dSWZXMr3r
tWvoSiYQ4b597+UW0eyitKZfDfoeGqzCYwfztv6WsqjezA4N0OsmzqF1CIaPN8FcCjBcf51qR2Oh
qJU9DfWMbRMc17Zbmvww2Ut2IR/6zMNA8dN3s3okil0XOHxx71eTUh+6PkywSs4V93PK9xvXLfFu
Dpb1syCLh9N0K+bOAYwvqQkxcTvvBQ/GqR2dDr1DykuPDWmjN/P8TDCS8Vs/Kb/W1MumLdvkR+ss
591iaHPI1HZ6/hc40PXSkV/zElOL17erXUH3+t50R/a22+qX5qTj6V96O11ShA5cLbo77NUaeNsc
udOVtZrXNMGHAlg0olpIHmk706s2afM/hNj/k+/+B3cjjKv/v3j3ryWz7OY/ec/4/f8u2/0F/o3C
1oWPYuNDXLee/2PJn/aXgcIO2N7ANYmqtwqE/5Tt8J6ZYFNVfglXoy746/4p24m/wAqp61+EeQu+
3f/Ke7baM/8D2QQyliWAPBn6SpwFePZfyZTCLZV1ezQp4bBSfyVDaj8YE0kJ4EHVZlFZoN3igDqE
ne28DHbe7cO+Vl7IeJ1rSF47N1cCt5u5oatDWszDzTZGxyPNm7xODR6pBIpLEOGhoCWiLUin4Xeh
Np9LlA80X8wPMV3sbJ0NCARA4s0iquyQW0tPFV+SzY2M5rPR4KNNzoccQUqQgjvNU/iiWmTCy26O
d2HdnDRiLRsyHy/S0vrrMqZ/QnxddUXIuIoMyqCxeCPiMgRtPdtHIapup4tupv7V7CAlvul1TKN/
G4p6559SXIas3IxEqgOXiQ2TedA5jZzFLVqcZFtoDFtLvCQbIgDYyUZrINJRWRQD3alrNGU7R+So
Fsda1sxYFMhK/66MJaRXdlIvM4td78TDc5rLux7Jb0aHb1jRBT/pxCQHrh2dKYmfw6wx9viK9iiC
+Z79yfVGFnI9P53yHwT9/3un/4d3el0A9t+81D0Wpv9sKF3/wL+/1fZftFdYP2GyOYZl8X7+46V2
/4KNRf7TMmERQwdeGdv/fKndvxDJYZeqMCHxtPwHj7Jh/aWvlEgVZY530lb1/40WL6y/Xcj/b1xm
r1z41SitMeFZfdn/FfaZRkkXO8uES8EdwmPbFxs3n4NptN9DQGRb3WZ42rQ7Vd8Rl9pTE3eBMX3a
CRMyxBRr9TbGz9SV/ewZSsyqu7QKlJqnPSIvFD9T+2QskTJ3oV4RZNTZC52YFvI+yIJcTNskeW4J
jfqa0TGZG4IGH5lV4TnQMB86LJtmqumJ7L1rzeqsu7+apj/OArwxko9nTE3mG/jvqijzE/uYxTfR
u4fJGlBMhbiUpcDPOd1bjG+l8aZo0ALceZMr9qFeu4VcXW6GRZ4bsfqNJQD1ZpxIR9kAMZvLqLhe
syh+kaVHEjAfk0ZplDbZrtYAzinppinZXd2G7/Ck9+hdMYnHPkjM0G+iz6qkyRqPmvzsOhwnCZd4
FrAfGtH4Aye/lBq179ug9MInqKHvbbfwh5WB0qIiNL36UlMklu340mfG7yVeyDW52QtFkZgJ/ruZ
u6WPPOe4GPS0pKvVp5ObKXt7IFqluVs62+hIXo+4XMqu8vGO3AOuoUSBZAd36zzb7o20MZ/TXDEQ
2oaD/NakzEtLOv1dRhYHGFX8SDZq28TqHp8PU4jirE6f8ZC6jznW4ddKOvWzpiT9RQ2r165j206D
e5UP2mJJ0DoQN+pqQpXHLmO1ZvOUxmzRbpG7obAAYoq7yLciCsmwgZNUicB2f+EauGQt6el8GgBo
yKBdxiO7nkhuzYxuybINZD5em77d1GNRLB5xmUB1qodmDl9HI61/LXU//nHkW8iFZE7zFzeWH4XO
Q5/mDw0NQl4/clNSmjWeQvja1afILwoss4XEsOvZxXKGTcNdZjwD/W9fp758mfMM7EtRFnsky3Rb
p/iHO1XNQR9ou0nXNjjQfLscNmb5YtpOMGqXZMkfhSVPVqiwzJ0bsnPg7qXuNdRULywin93i+yI1
H/ESvFYVP1LahSw7rvglhiOq51q7sSoOYUG5HV2kdVjDkDr5e1K3ezxk/op/aQRZfx5u0/5OcQ9V
1Smzi1tbUOLq0ndMNKF+y3V2WhE6TC6eyW89JfnvJTpFc/oiWFUeVxdLz/pADIZvDZ9L8cttHy0j
Pepx70/VDmsapTxlc3ZyBZacvuLfr82nUel+aaFNiqaesMI8opB7oV54MGwADrUNXzIlp9JumPO/
UFk/NEuKA8O5qouxXcDP0BjAN0ORmuqNYx8xaOVnl5ahduVzbUWPyGH6lB/scBB+YWr7omVLRjSh
dooUA5QYot6T+spUUH6mxE5OpO0etKy5IJT8jEkC0r5HXJjT9ypa7F0cq0E96NcVi+H1SlL7ZWrO
v7Wljt6hdDiPY16VuzwsOx/3uQhKXXuOjWE44iduyeC7zNPq0vDwRPBq4atFqHZYP+U2D6I1nxq9
umfOeMnchpF8Wv5ky2y+5vY4al4fGV4tQhyzqPcsmuILk0l7x72zNdv4GKntfoiVC2wuf6Ve4QD4
5O7Gdl9geTPFLy1v9mC2Ts2sPIUsTqKF/DCwIqRR2QWTM0TbEkf+RnFmDeCBwzInxYg3NXJv/RVO
jOer0t5Ug7iV+s9YF/6YWtN7b5wqKpNc9sObo3dRMFhR/D2GhJZ1kzbRWxhAkj/JZlRep6Vzb0rp
FYv6OfaZfdag327i0qmCpO1Yh5Wp7q4teUxrx8b20ZqK39a3LG1nn5jpmuxdvV56/V4I5znWGnWX
urT4CIHqb+J0tPAVxMMWZ3qA+yCo6zdwCO+pnWOIDt+b4ohNyLnXybdsc97n3N4wtsCC/ShI0/Ny
SPQ6C9rJLVGPBlPj3t11+m+ACV3EqyE5IevTTOlZRMOnleKaJIgInE1HHFGB7mmehIGw6F/YmVHd
4Rkk80Z1yBuOuR+uLvLJuORjQhp1iRh2xjt1fm85z4StfKgrwQwgicckNNuZC07l3K6wFjrjHVBL
kI7NWTjLWRbpPTatJ+InUbJR8yonCuhcUUI+22kaPTKXZ4ePh9XfG5qnRJzx2PcWxtD4KNTFX5xH
x4g+igT9fGRNTeL4fXs2jCeoATxg6iZWo08DxQGCgad0WEEqJEnXvbmIRU51aJtzG72HXf2JPEqw
7Tis9k1s4n3RoF/agQt0KgaSg+J8rYduZ1fKxZzyj8SeDlb9UuTNO26sGZlyPoFFz70x0ueADbRs
YsUzg2Ep38ZuZ18tEAYboym9eGhq1HMNy/k4nGH9IWK18gC+rtsUUbTsJVnTwr5iSt/ZMW6wKL5C
r0KR5VueWd43N9uoFiiDjYOhsQMgSJaxH5ITTtBDL2KUZgoN9tBszGoYDm7ZEiXPwfpJI/uolOo5
HMtfiEenqUHxGQtWFadiU/AEk7jaVl01PPWlto0z51tMmeULMtGd5b51miv5eN3R4M1nhg+jiWGd
tZ2FppxCBUxSafKouCUIaBudI/9g7s+BRyg0KFpIRGP+rkXzdJhqJma1cAD1AXj0Cj6MOjzXU4p3
wO3wrSZbsnJBajfvgBSeFS181OpF29ad3MYQKbwhIa2BwJPsDI6quFuYL7nbrCKqsugnySgunHY9
aWxGppvU6l87azhA3+WHL2tGjMkyASahMlmqIHO0U1WVtz49wCFniDsKdcfk4TTVs2eV2bG0hz0Z
hTWEcErQkFc9D7oFl5jYZG24TXN7txSub03JrYLp1qvKn0FvkP9Z94qYoBX1k9SLR1jHN3ZZApqr
IAOFxYe+0hZ67M9196GqP0Wh7/rqR5t1oConLfqKzB7qQ3lAgMSzxd5NwF0otZwIZ0mGOyoZRV4G
5zMUR3V4BVoJZRgOKz4FeTTnNyLDYEfmfZbu13FtiVtyjgn9uK/6jIg/frUMueCsb0V2xTK3GQhA
83Xy3YEiUk1aLKbAFZZKLea6KD7TtcDrYD+8NbnpC6bqFdFqh47VdKZ5L0YH5yfIQwagBKkTT1X6
J2hSVpDAUqjC9Ed1eJX67ETs/JxUSId2M1zT+ID16zTBwC2tQr0SA/GT3vjd9DUWPtUIMGrutU7Z
qmRf1FDuZU4rLIDw1Wap8Qo/WpmgfGP0Lev9uPQlMzkFzVMcRWIdcuL7lbpMW9OqXpy0ZcFHfdfa
i2h4DGLx2Cc/AIF8WJictuqxjcURp8ED/npyuIUTe00HE8pm5h1p1B9dECYQGqHBBCWLO2TivhpD
c0gona5Knshi04aYFTIOTsNUVJ79MAuYveMk/3u6NlXexHeROpWz7dTeK9qjbl76AhiRmes/Vri8
VCMfgZUmSIS9fXdTPdxbtMmbPBUPFa08NpNHUza/mIJ0PkMiEI5TBZ1Eueel+znNXbBoyk002q2b
s8NYfZtV7WOoxy0TG9UxV0f6gGkDc/SpZ4CA4dxt+IFW7UHPXJY7swXOrpwLiL2j1jSvnbHsE3d+
M+PxNbPFJU+0E/fEZqTlTiv1hJDhJ4i5uDH2QmFnmLaAa2prsZEGivoAjVOx7GJbCmMbx6ngIAar
K9P4VJMdl9h6vMVi92ej4Zzon9N22btKxjqM5HnmR84s028ZJrjpUp6HUjg+BDCIDEP34hSACNJe
jVkfs+xSQ+JfjEyfCPVXSyLFQ939TenafFg48f1s0tRrhIjM4TGUu6TV283QE5kHfyYsH4cCfgnF
FjPjy/pkhzLZR2Le1VLT90hU5iFPIz/pwicElughn0DPDW0jX5ql4cSNq2K0b8o8ZbcJB6sH10nd
GmBVfddEpF9W9LjcgTTgVyzHt0p3a/c5pX/NDyMulbfJqcIHBS92M+jCQ3eftnOoH5ZGl3u7N58n
Rbk6RIB44MFQbGRFoqtR0DdN1WI/QrnsK4fGrxr6wLFj5S12aAcItoefmBQfUuR3gDdU7JrIbgjo
y1aMWYsnqHNwoFYcB4aN1FIdMze849NSvapiRJlUEiNI+dAMYbYZym+21QR50wkfl4Ee1EmmbNKi
/NKsNH1Ahm6/NXNp907u5BvcsZsxoXSrdQwNo50qO6dS2jNBuJKxcE5lkCSbOunds9VxkTWR4jkT
czVzMJ6FkjMUt0j35nRaZlli8RFfg2j1bVX29Z6pnuKP2FC8FQbr2UOjH6h/dlJrOPwgDCJzA1xw
F9YEtFvJPlSoareuzg6J3Ty2qnsrKP/iJPS0bPi2FxY9GEvvWU1Efk/80UvGZ2yHspk24BicNgK8
CP4ioLyaQvdXQcpYxjK+UccrGCjw0WDuEhBVS2sjzaIFzauLjWbOBT1R+ykb8T422l2XYj+39rmC
uNrp5Q2bWHvKkp/acD4atd/DEvkBnOjjEP7TgFhN2vALxvBeFL8d9zUaNbxJ7VOTG8/mVMTHcI5/
ExT8MpuWNajth63090Tn0wMmuhVxkwfNYn1Joi2jmgSzCwwih2PaCukDEQI9913QxJ9iq0p8BysE
mQjd8ggxYsjumQCjay44avW0X94a1Yy2lZJQtc+5nzoS+IWC4Xd5FHKKiah8So2UWKQCBUzM7lbZ
RDcxeOS+1bcXxVTMq2gBcRVOtWU7zGap1HvL9WHk2VFMEnd0/yueAMrb5SI5ZCAH1rnLoYdqMXVH
xi9veRk/VWVOfqO9SpExWaeYksv3kPSezsW7iRst9OosJlzOdT1ZFG3zGMyAJxjl7ujK77kctl1G
wm+2569RGfb90ipn24l+EsocULMnPDEPpTp8A9CofWgYNP1wxvKlfHcWe4twKjdozhTtZQC57B0w
BD8gaL5eKV3skeB0bMEmMO0zSbuHJA73JlN1fb1IhFUHuZPmAUBJmtXIz8VyzA1317QmT752JERx
UseeMEP/YgrWB8eFvQsne0v4yc+00U+SjAEuqApKSc/lpMqsGRPa5IFa1VFRxNuSEmRMDOQNraXN
ll4zdoe4tyil7C8jqfaF08Kb5ybs5KFndQC1u5J77rrqZHbzc0SJOg+h9sDs92oCG+t05RWSAYgN
RWJrMFNH9WLK1n3Uyv5sV3NMKTodhpwBNQzZrnujIurPbi1+I4R7nbL42kjp58QtatoQgc6aoTXT
ieN/iwGkXUd7LU4UPbYYv0pnerTHKI/80bTGx7QFfYKa8aTX5HlSVZ/fOykIGmWIUmTMsKtBH+3T
9ldtmYE7faeTwbrU7jlOpuuQ6H9wsHScmGN9jXSpQIw0mvklCq0xQ5ACR+PX3LxG0GMQWY10K0Em
rStwR616JxB94p/drXyZp3LmG1x4SQJmi5M36YQUKibvZbupOnBT/OZbzjfPXgm07/oSq8k2K6xq
h0ee0AX7DH3w4fzMF3YwjfUmShjl5vFraFaBYyDL9BDAziZiznXg1dhotMh6Or/L3Dkgnhvb0sCb
ZsrROFptdW/6LDn38zQHdkLmiDnHruim46JzKWeTPZHqTbPnupGNz1hB9QAkZSzyyBzeKtycSTH9
BlsWmJrsHtJ+xm2BSlHaBp3IfuxsfHzDFvRYRBIvYl9GsobguiGyrhzy2ZsjEPZSegHO6w/4XyBM
RuqXzmKGa7KvHpDGfO3NdnqZi2T+Ir4V/WQlcifj7ELZJ3X0mwFCssMQwwwxM4lmxzRbHKbHXDZe
pljHIX81NfroKtxEEoOf05tPvU2Yr5uQ9S1rN+iHdjJ+9GR1es1KUDD8napyi3VmC+Kchsytl0vc
yzdFVw+F0txHXmJvqON7qw6hF4XmD5Sf3Vqj6NYYhOo5Tk8KbGIcdHBS253W5M+O/hsP/wYnYtDl
+t0tAeAUtX6x+/FbjDW3aF0dMMqcErK9e7GE99SoLzXOEHVCmgIOia+349EntkeRkCf3plAvhe1O
W5WJqKfUevKWhx9tOp1Fd3eLe22V+2iE5ywX7YYwZZkROme+kykeF9uutc+lndsNELIyGHDwyhpv
XDtdkvCX1J+SBZ9AxnQ+afT3WQYk5QW63ApUXAhVDekVEPBm4VpSoEn6Cog4A6QstcjyjuhxtG2y
2hoSCDiIo11x/eUazYBWPw0hoS8jMT8UtWB5YmZBC6ZCR6j3nMy5J7AC0s76nCeTZLDlBlYj4Oh3
hY2ygg3BfG4j2wcms+24Y3vEBEw5p7xiXGOh9iQoQGDr95E6Y/xuMSWMyAjCOOC/2M+u2IhxACg3
O29TmEKvCh282gaYL24bqayQzu6jVW6kT1QSho4UgcXNM+NxowD3rDb1DXvhPFrA7ftqNI3vcfRY
KJ8V8fOxbNFIop/1BbMGuWHR1g7P6nuXcxa3oDxnMV/H6GmynWNrmwcrVj3FTADa7wb3LeP5mUL1
sS+qT6xfJlHVMBAyP7gdR/LYkZlir+z8nOKarBZzg7/FAyZ+GQZjV6vrAe3uyuk3KfXPlmUCS/hu
IUz0w3acnT8pXY6CAAoU1S/Ao1mzurPs/pjhHIqLoOyDTDzF0x9RfOXO+4piDeNvQF6Q/IYA497G
yj7a5AVVQyVOKFGhVWNhYdp4hS27JbZ1SjTtapDWw7GNrFa2pyL6kRU3i1aQgpwYAGJF6V0+AfTn
mLjqikqLaxcilsMi+NTZKvEbxqQtjS4/OSM6ivgzxrGE4/WgDA947vAwWv2+KYx9omRebVoPZvnk
6F95r3tgAAIAf/cip6lvDGXXiwG7UJPd2iTDK0ebnpZ6oFls5dMbv1xQqWulf7SW8VdhRN+Vxk1I
5OshdwTijfFgFup54dSry+SQOwvDiSIuj40q3iTuZqt+q4drySQkHF81PdnK6GdinlDjRxJv5Xgb
MR26xWs1T/xw4SqD4n1YlJ5sq1EelOmeDYwjptbaWVMHt8A5GslwVpsKURj7hv6eLN0BZutzLj7z
kX1Ng30fWmPHGjfPYiWeFp4i88NInH0JopW5i/3Sm9UIrjg/l226S+r8VHW3EOPns5bEaE7Kvk5t
qFQTnaKLd/0pScOT0K0N/h2msDN7waNgIeWbER1JDDK/uEJiGxJHyEV4H41nNg17jhDFxUqCqPvs
xXFG8O0OCtgmG6xWNqabQT0y59GaM72UoZ0KeYGu46UIlPExg4ObLLiZjiUVMlnfjGIxCUqyTsst
t4qtqX4qXOPpWVbHKbL3KTVEPD0bQ3oZkyBXZy4RwouMzAjDJVCJYTz6OY/M2hoauCeT5TvUJ99N
J9KmBfngNwezfEQ2bsjbCxpzNa7S83IlGLotR32rltGDcAFHaPou1fexkVyb+kLkepNX2bRJDUol
1LV1a7hhCsyh5q2mYArfuALgeWMZrU9meTJzVmm9tsq+6pCLtnqieZX8M5WvesvgCzIkd6C073XB
b9WqS5ggiTBMzgdrqywZSx+U10ZLgy5h2DEAZsaDFzj4/aW+x662cXJ4HM21ETy30a52xw89fVxa
fy4VD4nFI6FyLsudkwDNtg6dzsGScEyJrYFRyJi0X9riPMWgKWD7PaygHYYVjEAclv659kkRSr3u
/WMQaDByz6F1xq79RpATZubS7zNaMEqoIKsg3mrk2E3Nb7XUi/kS1fgqyY3ybqjwI0SSPQ8x7hlk
Jpt+nUIoPoQh8LdadYqDMbc0aPlZaoi2eX9ul2519stbF4dfo1V96uSHyOK+4VWo39IhL4/4NSgL
tUxeZrf5yKb3hcU2hCPa33jmzw1bP/Q+Q+0BYt1jZoz9TmUtsHLLQhytiOTuPO8aW+EUJp4430KV
jzx/KmVNJwzYsK6SF8NQkTj2htEre7hxk5hJ5jK1XSXfZ3jgm3ppzaBIk6AAQVvI81xT8JdB4b7O
2mudXnURepTo3qLUAdka/F/5NhTnQh8etPb3qCuHpGoOwvmC8HNPUWFF8hBCJXFsbHrLTC1TbxuU
5Kw6xPlh7oM4fBfjqTSfULmvDUuOT6QiMOcShzZVRKi27p6WPCVx3ekfrjn6uftBmugsLd13JVM2
KKBEgB2OkuKQ5stFnfXvMvplIB77YLMCFsGBrg3thIh/eUUv0NGi5LTJjOE8qPwj2f0CWsbcF2ab
3cqwyT6sdXdNNosH3q0uSJmTBCBgHBQJV/mgz+Z1spkCtf1HBn8yzpYtgNDHqIBGo1rJnxAgaJuL
iztEyzHBat3BnK1bvVmztfvIUYgXpDzJZIa5DBSkxdneD7biMlhmwYtslF+s6ruWC3NcRTWuJJCc
k5N0AwEV48tSecNLd7prqEPw4376rj5AA1O8OYs6xl4o/i7y5IYocaBM06PrpuoXOXxr3y69c7Ro
UWyIx7X5NTNqB6esTUhFSCzRYK3BgflCuAq4qw2LsAyjCU0wrh8V6K1LT/fB1u4XV0T6BiVSbuJQ
qrxPrPxNC00H0LANXT2mvL6Ncc2zpYwjaTP9y43ZDzTH0UzLORm3mvOI7RzzuK8gC3FqqUn4RmPo
8gi5yynVom7njK5yLHAqm4HF0p+tjfTuG0Wzl/b0Fk18GzWJ6sBo3sbR2Suxif/Y3GaWwSDbEK+g
iWjBxLbFrZeJ5WYN9YEJ8ZZM87Zp44MU6rlz1SvYcC9Pca5W5GCO6aJ6ElPQecpYLZIvirpzeZIe
bGs+ESkfYGKWUXQoMxPchrRn6Q0QEd9AyBhpIFBJdm1riNgnhGj3tEm6UDhPouck66Xw7DZGvMxi
/r9+OqekiPKglXp3BAttsZ0Dn1Fv8JkA189otPCj1lAB+eMwlNWuVcu7qYvyXmkMSN05tG8yEvVO
L9MuyFiA+GK38pKNhR7QamKksllQokl6mwGmMiAOpIolVrunGtUlQNHXHsacZSKbaba6vb7kzKoB
xC64JkQyP8ItZUbOOg1tKwW9MZQzxyt07SkL5e/eAedzhbzMRqwc4PDHWNj1z7CKvBF7CTZyRGnK
s7r5WRI189xo6f/wDg5cJHp/W6rGDvQM9uFcABZ2pVJfCv4cToZ5oK1aFP4KpjEgChhQTAGjzO9B
zi2Y7Fw8NJb9OrhIZIYM9ynmjW3cl/oHI3cG05Xsb71YgPvD2cKvO2q+CnUUAl7ivkdZTJ2bd+Mn
9vA/MRyRbl9ao3mu21H/amC3nyL8Dn9kmY6FN9dU9qqG52RU9m7YFQQtlxqlzSK6Y/Dq70fVKM+W
gujEcnG+i46zcTKPZd386QZN3kw3pnNkHMl9u26Y4WpC62GdBnXdyOIgtsRwvo/9Vctn830o3bra
aG3r/qjJBFgEUMuwE3mzRfYYAa6mFeR1OpqdjBV03xCL6IrAcBr64HzO/+C3z576LpT3oZxaBihL
hf1r+ezCkmhZseR/3LRKGr9FLGIUO0iwFkVSpo9tH9n4ayndCG26fMku3d3gkDfCcr9xwXV8aGUv
brUaio+OvuYgcZRdxLjUO9GY4lrQP1DhSCqqamYpO5QjTcMvUxvcimPI/DMPyUTyHysSbC7yIJnQ
ncSlHRhO2fC9NQxUwkxau1K9QKBi7Uo/Gc63NIciYKKtNr6Fu+UGSMv9lTeKtksXxQ4G2ZiX0DZV
YgKlckShpojiLr21gzK92cM0Q9kS1kOrze3WArWEWClN6wTA1r06mW77A7CQI8Ym6bHuAU1nqsea
dsIafuVjZDa7RFHoWTASb8imlOqxaR0Y2yLS7hqLRCEN63YVhC7jXBqw2QepWhEtAqLrRXrXXrCE
GDDtqjl66BGAg97QhofMwvDrdY7CVFqzR1ImXXwxNabBkD4S5CmItsj9rDzTIzPakCB+Y7HB0mDm
Tqa9UeTO55B1WODVrGAFNreYcheEVnzbVr7VEPYOqZTwuwDlAeOEoRPbp7SA0FxVIlGE7tWNUE2a
3O39LrUdvpbEJE1jEi+qC27NErxHKGGOlLal0SkC1H8z8lB/QOBxG3xFMteupCp6wDBhWNAfSG2T
YSIJFGXNyBBaq8jA4dMYUnPwSZH7jqgUX59T59GW0bybwjE9qSR5gmrEMkTo3947VdPdw3zCRkx/
URMcvqYUkpg+xvAnkdCWvbCOnIuskofJlfMuxjCplewCAHbLIDdcUInlyq4dZPQ+ZrZxTEeT9V1l
fTMg3jwI0S0c10IP+FhQnPUw3CMidac6C7X39Sjcmi49lJDl/DKqA18Cz8Q9yoRJmFbyZ6eEp8ho
1ANsoPnZ6i1UF3jkgaNjoknQJx7VRvSPKFVSYfQO+s5z1AGsT/x3YDH9O7yYd8VLzCQhdEbDw/g5
nsI16+iMpB5lHSn+5GjOHyMhzJQCj91Wa06Sd4ihSm3weGiU+d8pC3MuCHK/qp6JOdyhnbsMTJI7
wNOnfCL0a1dE1r20pbxnm5BxYFGQSjBV8AiP+m52cc60rnOw7QrF3wFRWKn1sabPfpSlQRJJSY2t
Vk/zRZ/bOVDY8LlV0wYgN6vg71NYWhfhkBkF8TLtizVH6vwdKZV/x0vTNWmqMyWBTZeoIfXOkD1M
ayY1XtXYTsT3ec2rzny30AzXFCvjJPjfBFtBD+ePIAT6Mymr8A0SHIx2grDamogt1mwsKZ9q3xCX
ddfcrPZ3gnbN0rqEal1Bulb+HbStZjK3zqgTnqzqyJo8oNLISYvdyX2zZnVNNhRc0tRg8s9+ny3l
D3OkNd3rrDnfhQHpzTbJ/nInFusk+TRlo35tIfZsmmz5ROhBn6nG6VcY6urGIFDc/h0tntaU8fR3
4Lj7O3zM2ygCORUInooaMi0uiCmzTwzD/5iXPgUDWdeaQqQke7qd++FQoOblGIRpX5bwU0SZZnBg
W5iGXHoQH65j9qWVfHUEG7ujXrgm21SS1X9RrwvhrAjPSVcX4Z8y0pzzjOxX463xF13ByZPmPqAo
e6OqI/kIdQCuJEb7V5G5mDMZSt4wcej8jxp7B8vKYsqjCeWqCujeTZXtQ1DCKDDRZB3UcWAINOmE
JJe5C288bfTlSVvneJ3C5N5hbKTEdIYqSCGM7DvqD4Ilo/MGnrzd1zjrZs9JBr4Wgmz24LetiC0S
3MV0E1nfIRnhYruSSUJbH8vpkIowxfIJenlj2G36JukR8HzVifCl9m/sncly5Ei6nd9Fe7RhcgwL
bWJETAwGp0xyAyMzk5jhgMMxPr2+qNY1dbfptnR3WmhbmVVkRQDu/3DOd5Lpe6za7OqWi7eW3kBL
hhWuY2oRTkf0r2x0Uv57hE6IBb9LEDTtYwEK9KubfD466fXmldiC9ves5fJdlKU8hgson62fGGwK
nOG+gZ2SDxQY4mpwku9sBlBHexgyiThGpDdjrhFhgyk4jT1jcsDVcH6moXvXyZJsElLQ1paDBDsE
v3phhiW3ZHZSRafTe0n/wJsoDQaGGpHHSw8w/rss8uoSxvGAR28J7xFfd3abwOfRmyj/Fjmp7Twz
siDGHHVsmc4A65cWHWs1BuoKZjOa8qJaN1xJB3LKwOr73PA4wetLi7Fxk+XzfCW05dypzH+K2U/u
JhID3iG0t95a0LaeeqOXG2PytspIl482nho4jCHyrBxsROlP+s2EwpGvpsxUDOi0f/ICtkr5eHO8
5CcTeMQI5qweyjaHw1Db/XUyY/bTWeGHr8rrm0h65bgfKouIadl3N6IIuBimoeQW8itOUk1Gy0oF
NfKlZQ4eFrKFNrwzBrEilvulEj7M1LGJCEuSljV7zRgvYDW0ipNlvC05eVjOQKgJAh8vr9eTzxFR
iNz6wWHy1bNVPLAWDlcuowWsSca8q7MpxwSV846QGMC7MIpl/PTCObwFCTGVrD7SUyge4yqtgBMl
6ndVO9xO8bktlj3zbLgamhJAYSH1rfttvhinNmFOST4kC5eTgIdhK1J+LBdJbXVya+jzkNME7WS8
TLz0gZPA7zdAfVGgiF/sJNx3bo54j1aRvKUR4PqvsDXit76q0whHeMj2nBX9tCqVaVDY5x7YN8t1
N2WJqcF0W7W2g3RfWSrCY/UGNr7p18FiJY+Bc/RdFamY8XqjRpbH8s698BneZ4naNKZ7KpYuW/ci
WRnFco6D/s2Q/ImT8tNsJvli/vOX6P3/mwP+T+YAgVXmP3cHXGT5Ww7/ZPmBBvkf9gDHxB6AxYuY
Z3BPmHv+wx5ge39DHuGCkzZhmPustf6XPSC48324sy10ba5tBf/g+RF/c7272cAPgF8FGAz+K/YA
C5jXP7t+TGGBw8bzQ+fFIWOH/wKwnMLSUS1Txw3Si9MwGtW4dTuojnnRGsNqHKyW2WyTIOdgLmLm
PiVrQSyFP3r6yo6gyiMEBGa3AyeHwqEIUm1Hnuc7P4BbhlsUtL8dRd6h1nm7MztOQ1Jagg1OcfFm
WhORRao5KVfGP9mIhlRAcf60DHj1/dq9CM8I9zh5u6PZESCtKuPbbsbpYnnzs9fhl7HdwdkRLNOM
DF80Uw2r60lSiqEDu0eCBxgRunb/upDq8eCKuNv4iUMFLDJZ1BsrGbJik9M9BbugRe78i0wtM30p
FqtMdwiXvKhoEZcJZ6pelgq6JIL4iTKpBk+7QH5BD9PGs0+tE7Jp6uUEXwdd3NpOUCnd00dCSHly
vgx2+6Zn1nZ7257jp0aSPrgdyG1FEQfxD5vrlB0so6dS9HKPTWbRJte80692ldo/Aprf8+R16ANA
uPCHCd1y4tSoM60Ou2l/zyyoC4Zu4/BZgsbEoSTNYdu3tX8tWdoB45tib1sUE6VAWjVfQaGY/7iV
DX/Rc8GUGvEVsBDZeIrL8FVU3BSRgeDV2KZ+PL2EhiVu0Io1tQ8mk18mC1kaP74cRt5td4w14KFa
FTZ4I0wmBIn2Y/8pKr88p50hjoObuMYKoI9alWTqbNugGX6lhPrdXdDhKlOq/iBXCTkQFZVcCeWD
mPQMcYKsJ05prowrSAyvP+BvH05geARcJcd9je+/fO+RJZt0THq7me2usm3vaQ4fZSIZa4GfDjeF
FjlQGer1kvVA2VFeFvSgbCCbNjt3eZhhP1fFOi+8ETofggphTEyv6woMSJB40cCruLJNlMptV/SY
aUl/1IoSxu3JpuoqJGIy+JF4Wm7I5OpXsyk1+6dxZ4xZvxNATpJ2voC6ZmUQut5W+vlmJGp5Hxox
m4249mk7aanAAMELhXQIEjrosDK0hneLY/vmsYoAIYjSRSFoQ77J4mK5T/iJOF0ZJn4yUS/v4CDs
TUZWI3Nx+pIG7+CmdYfdQnLQWli2xy6Z6eWykCA0NSY5d0l+HnV8DAu08YAnZhrNlakZqjudEIwZ
NQ1Q60LpdnrjiPm6YOURPot0ZtUcmDTLpPgw+p10hIj4jUg7UOzoaPEjlWB4XCzFBmrJrDKgm4MG
SeDRMO1q8M8CEvVzvuT5ZATy2s3Zld3mGRLLXRmsxx3+qHUyKDS/1NZG+RoCFnodmbgf8IBsyAN5
9efCOw9smFdo1HkhlM3E0BcakWn2jTW2Wqtg/Foa34PeBLJJ0Vyq1r+BfP+ZhEN5Ib6dJ6S6L9gU
CComG9MtbZb0sW5n6J5VQWbKbO4yz/O+NKnv+4SCnrtW1RlrWh21JD6/+bBHyT2qxSvUEbA7JIqs
cS9kqCaL6VvENcL4yiM5jYS3yY6qxJTjxiuodwiuGnYNeKHNGGcPC9mKCHBngekpRfiRAioYytd5
QRu0svuOjXTAdOFaB7BcreJcyiE+o6SMydOsxJYRKjaVCnFnb0O2MpabsRjBOhuTP/3IKqsk3Csy
rMzbl6Z3V3LiXGE05s8PVlaOn05seadWtlHZlCmK9ybY9rYkAoA5Feo5fMrhm2g85B45FN5nkiaZ
3pOofA/gYhqyyxkzrpzWtbbI8sAYjKgiWaPY7645g9bi4cZv1rq3qusyvnXdBEddquaN7PqYgzI1
GRELTtFgWyF4ZMNH3W8b6FVWtAAkB4/MofbjglQScXq6kzK1DqXLrkkvEy7sdLZRrpQSXIwm7Bjd
T7xbyEgmzKgWES13uiKUlvLNl+gHXKMibK0Da2iuy4pmjSDHas/cTW3BfMVcfEi/iGKzHxqcKmej
mnBgazAYyWC45z504m1ocsg1w5icZcFGDIwRymzpGs5TlvodqtgxY7qiQdV+ePPiX1scrTtTVMUl
AQm9BrC46nkNL12hfo4zgiN+c+GpyCFnMZVehhvIe0SwILfK5O/GJXGTBYnO12Ck1zQUAdhrJvYF
s9wlxhrvVpug91CjJrmndzXPqnabtWq18YNdgXFMzQ6gZGKJnUXT+7h0nGeZU289nia7B+TkePKc
tVSSFbnQBB0htnOr5tqT3VwMjIiGEdVZyXVnGBvBFmiL9trZzm0xnTHV5buavoriAFCFYWlEPWXy
FDOG8X1CaafkKwtmhwHQAFzCxz4jJiak1sIQ8U5oCEtof2x1HB69OW0ewME/OmbYHJ0SyyBuefc5
L9vvrrC+h/ukEomE/DUjjd74VlshmHrwgyndt7LwIsGT99SiBGFPZSzPhJ4jjJ50ek4I4YbiaxOW
hTnk7DvSfEShnR8DMfXgPvjg7SpprzmgsEc0PvzubF++QC+xgqhp9EyJAyPM3Uvmhy9hPUNPsto0
IumW57G33xRRtFAHGu4vmjcsXq7glUAyR6g2YUZT097aXiXPxB4kb/PUffcZFw3IB+h7cowfmNK2
WCuwTbUVoibteU/DxHTL5TyP8Jdme484bPTjqvwaHMQRzWSoY6tHsnXdrrtgVjg7dJdYRADNOmn6
yTS6eTbNIX8uihGfmiVJf0BbezAbCqXayseLI/pqy+chdmPovZcZ7wFfUrzO6tniyJ7s4Ezv2axY
VBxhpORn0+Qiz0hQOXhFNRzkvJS/utF2kVeCHYmt8ZWx5Bu2pV2pnPE4WMriTQvrR3+IwSMSzgly
u/ZfxzEcrzVF8TUt61crgIZI3M4mdVmtGlzrT6TrZVtURTICnyFPimPlOYD8cVoaZO+ZTCZJ49SC
zx0XP3tvHdcgZIu3Q+yzOWtORhjXz1oDUhZERkFWdjz7RBxaJWnoivHEi8TeyvNk+VkIk121VOHn
okL50xrN7BLYCxQYXabDlpjB5XMcnCJgfNv1H2zVxJOH7n1T6km+VZVwH+e7h9VLRXcUwn+dtSEi
h9scMzrnIk4y8xaCEIJR06XpS8/C7X300uG7mJAONZrceWZPQKFBLBUPS1+10RJM43dj1cMTsYH+
CSdURjpYOBOk0Fe/K6S8R/zD6feSeH/yCthDDTwvUn3l7chz0WczGb0n7UDg8zn5Gcogg9kM4LzX
9uyaCb2kwVjWHVCtLACtLxrZrLHxSuHfveh84fnIIUg0NCwRlwy3oQvDXd3ZBMxpQbvAgjTPD7Cw
p9OkBZ1qlz5MWa8iL+BkNEL05I7EyILazXlYFALKwmsEvxE02Fov3TfvCPG37sJ0N2t9hKmaTBy2
oNOPifY+V3nxRwvOZlk63psGDXLi+WsegWp8kWibHEDvxOfcB45h4HzctMadlVmI/hWgb7lzg+zd
94Jpa1soLoJhgP4bvCYssaRrHiD5sy2CyhlIP96ndtfsmxEC9VKcUVG2fIJwUOo+YSMnoXmlF+67
FRCfRxM42So34FTCXEMXLsF/a3/PiBTpNoSf/VR3j3WA9rn1l08ZGA8A2xRyLqw8jT1yJinsSS41
5Xo02W8jrdsabkd9bftb6FebulJ7SpDsUHfDhbybZo9oFAZp6hZ4YIrqyoJ2jNqB5YfF3z8ZIEuo
fEprZ8xWTWieH9zSpKy3UPCNHQbo9CJTcgfmLETFvdRhlHkDMDago1hnScf1meyKe3AKpQ7aowIH
V0BJly7Wr4J00RXWzNt8V+dVLaqAaXLQutzTjsdtawq0MFQbtYm31PRThF1d/G1BKgUoH2JrBRUE
P7x6TondPcyjFaymkPFEhToLv3DHvBnMy7FvxmRX5CjPZQr8b1lqUJp2HGOwG7MIn+LRmHi+Hdab
0SCwTSSSVHFXQCEvTPVlkaS9gszKTNHpUAjWw8ZexuLc9s6wJqCUfSHvM2DqOfDWsx4/TcvKLxVQ
tysn8Y9at+oZm2i8t7VNpTUXJInPbkSo77ThL3Ghl5pdDuXxuaHVW6lQV8cEo2NgIvpXQLv7jphu
iTapTHHPYiaLFFYp6fTrMZgOWdziRFT5tGuL8E1znpA85GGuROJRuQMC9ZkPXiVJv21E6hyUM3W7
cTE4QGUPTzQ1cNCF9ZfBlJxP2cjwDtTBGYxHfA2IHUdwWEUmx7Mfj5tUOVuufCNlbzUzyMUWAvYT
OigCY0fuY8j9i4cOQBjWslOuCXaLkn+j7BAt/dy8ug60japFpQh0dxdAy3wtCUP/CBOSKzWPS+ON
AT8Ju3GNGH2jvc6+J1XpdYnRgjt+2M1ue7ZG/sNdA9fTjqMw4SuxUDYipdi2veQrrV9Fm3PFJai/
VdtG0qdUQyu+m1S4Gz3+Hq31vnSKeacK563MWV7pfCwOCRlEJ6MHzhRrGIJsArgUqTB8la0LqzvC
ucH+BXDMX/J6R84fZXdYvtQJNniTMj+u4khBxlu5sc4JUcVci8/syAoO0SS5N+gDcJ20s13uDBRl
+wWvwGpy+eU58w82xEOn1vURlCIofTMT0VIjKplydYc31o8zet+oWHo/SitkRXPeYXYSoebkNtTW
nlFClz61MhCppJ4POW7EdZZnGkJ+/ntKncfO3VWdlz8mhN9G+HhhYXX6p2rAtjqV89Hy/7YpLTyM
I0fDOayu/fBnpFdFcC7Q3dnWAVHJprVibt/mZ+EN09qrPoq8kRE0lWgsx7sp5y4K9X5LXX1gEMJQ
mdMJ21X/WkhsTpIeouhc1KaXsQ8fssD74UzBV5yEqAI6rKsle1pN7jAru+kyzvG0Du/mcdbAK8PO
BR03U0oHkffKaPI7FGrBhpWaE+tMdJ5D2Tor0w6a9RxWtBB9j2jpLihwhZxRGKtmvfQ2btB6qE6p
ac6bXuib9kAR53p4sBb9jqkpuy+/n9l2uVsur4GuEu/hHVtVmy2yEpl1azEEN76dDuXJkOAGsJgN
FwmWheWwoK4v3NCNfEtr5geqXXcMwO5zWCtKJZEpK39mJ8k87CdvxEN2N91NfaRtpOijHeITnRoH
mVvgM67R7TYesBTkmF9K/RaERbEZhm58hFnIiRouauNa8kT6prduyeremO28HGaJI6K1K3myqinc
GKlBOdMpGhWP3SASu9C9zZzUxHkdrbYNCBYs1Ib99OOQdteqGa9J2dP1cW+yZWEOgFkcpvJ45LzB
9TNOf43qTijpeANwTGQJxy848ZfMgUDGvAYgMe5/g3nfakFNttYpijhrli40ZtGs7aF6qisXTzdR
MMhWzm4zFpEl4msYNvinWW1+NTbiZWdosocJA1zEhuQbDjcOA9Lhjy2aQtxiCzMKg/83WIDBypk5
MmsBXJVQqI8hHWk1cj66TLvG0TJM74jQDAFWZ/yyTOABiwuE35f3BVxzp5GRorGXkBghCaGGST2r
2+ZORweQ6ekaLybBcyNcV5qO4kIZf+9InWee3FsQwEhAj3chrJ1FbpMM29hgNVJNebMmAeHFb+LL
WHrbWIpfcdvtBf5Dtotp1KKXEyPIL/qwJ5Vq52SX82Guklsga5wIhM3O0BDRA7zZnvnbrDRIaARD
bHtwpoP+HpHDKMzmLgu4uETq3yXIEbofXoYNIrXz58kDT7141WMbzF9l0PwRqcT5rT3M3qnNqrhp
A2i/1Uvb+N9h7+9a29kASnyQ1XROLD9Cf3Rs3fEzqLgclpkoU8AsgJ2n3FwPKVprsi/qXVVzTNg0
wIhlrHfHMuo9rrPHLg0+yhk1FFxTpjMjsoLmkTBOlMocXGtS6Bgt9fP30DLmSFyAD0U1fkLaO3l4
2HCOZgjGwjgDQ0iNZOOd31dITYD6OnOUBQ6gkiH5LJEjjnf6pe22R0Qe6P+BJg7uYDOpK2hZ0rIC
M5jc0ElzUQbG+xCUH4CVHxlBuxvllxk4uX5XWcZmDkBO2mm1NnJ9M/TwxgBiXIkGq8VUZ/BagByw
54ld5NgzF9NSxPtirq96IK0YSamU3yomkWhBnYAiGDEq/Ff0uX75aIeesXPgpO9Tl7nKYqOCzlCG
mXO3l8AMd16XhDtvxtvpUMulakY1pE5mpi99CQzdKto/k63fEkVAWW5/guhjxxRjMopJmVuRdRSh
emGIx8hrzb3dbvCQLethDq5lNn0w6v9K5VStgLWSWqLzX4NPxge+0GYzJijJjZBisvSZVMYQrNa1
rXczOTIrMqgPOiEtfLHUU4BwcpWauPskCYlo6PRzyVBlHda2ZCfp9ZglcjyWZosNm/BolF+5tVZQ
q1Ze2b4ao4nyn7IpnjLnpXSaNxq0cNP0ns/vlT+00niWi/uhdf3LrycyU4BReQ4LLmvOQJEzelk3
vo0BxvF/Q+9EagGDlDo536mxunqzRvyeePid2bOvibC6GfyLDHDteNMU1T7maa7FwDDUgx078OOw
bObA7N0Jw/Q8W1tHFYKqvICpt+A7Y/PI6hUO365tjd9uDJXBzsjcqYOpx/jBks2TOebYmsFJauPo
sl0ufYcWnJRNu2m/XWN0Of6In+yIH1hXMRPFxDSinqEpneO1VCEc90RbbP9QTzVEh+5S1Ke4VoB/
zUR3M8s1vv18OBhtAZgGM75nPcZTcVB+/5kE0HrtxXkjHwWQupNiWMXUbaRRP+lT2fHKLQg68AJh
pJLc/NdCIlsjp4N/VufmDq4xEqIqnXcpJLhtyLBqLcABr8Vcj2t/Kp4YT6x6zZkDLDuflfeW9upE
v/VFIz3uM/NM+Pw+BWOSJe4ruA/3NAzJfVIcH5GwIYr9M1vZL6sh7UQMP3v0U1b7mdnhj6DqP5Cv
eG8V+aDImBb/aJlcOxDED7pN87XL4bNOsVfuCxPRZUuezF3GFlkoxyftvcH1+dLaeoMSkkaskjZ8
WkGESnllyD8BJVUDpjJxymJjq/lDq46rIbd/0jVig51ssYEeAgkqp9nWSU1EFeXZ6DlHtE6/IKCN
m9CG94xaKNsXli0OLpq4FV2FiDwL/wMzvc/8LwNFpW5zbzCKxwU1OrcAIKWAwoVb2JBb29TsJBoq
H3CTv5Fitpd4QMAt+49AygGnUY88Av7F2kfWuCWwASO9MXu7aQkg4BuuOjFJx/QfnlwnPNcuMe6Z
v7zLxcCdLtNwRZ6ZtaoIxKrR2bd//GWcZqBI6U554opK/g7FLG5Tr1nDuCi1+uRFxu5j1buPEzxM
ar5pS/IkcfPjEtWVuGrpkGkBGhWjUeNy0WA6z0ZdRQHVxcrIO9QUGWWZGK3b0MPcqfx05YxpvumJ
qhcxFRIcUTwdJD1s0g4P6OSNJTyULnxKGU0w0h7llQiar//6Bvn/Ls7l38Zk3zfWv2Tz93yY/0cy
XWA5/ucr4tWfMoGW+k9xLvwLfwfIeX8D9hYAXbTvWSl3FNzf+XH234TrkkccUhCbZAw6rG7/Jz9O
WH8TputZoQgDJwg8n91xB3g3/e//zQ3ZHTt3VqRpE/9istD9l0DDfxdw+K/b4TueLhTkKNqB8Bz/
ryymf4g3NN18KoHVCliFCL5ArSBY7n/0pXuKB6V39tLt/+Fz+d/EI9l8DP9IoTT/+omkF7FOZslD
7jd//g8/kdGeHHNKEDRTJL5aBcAenlMjf8GK+2yH6PianpH46PwIe/HLdNRTnjVfc9UStWo4rKHF
nxQdJVG5a6/tfkqqzm0H+oitdvDw739Xvp5/+WUt9uV2ABHKE8Qos6z/51+2n7HfYghis5QQqwcw
kmQJry1gDeBPX/Gd1igT0zzSgbZfFOrkW5EVe5WqEaXs8jrL2oMmW9+vyzhbA99AEzNhHyQaunso
nfRdZDCZoGZAi6Wa/Qj68AZAD1PiAgCsh++xBNeE5nzbFs6uGyd3pbTvbIc+GV5rpkUb4VcUnHEW
2WaIfgcz6Rc1ysOEig9t7B11ZFhoRqyaGpAVctJhDLORtax75bT7JcTurOwpOY9N7m9MtJVr8uo+
qiXoSUAs8Sd0qVVif+mCTYp459bqwbglceLtQrsm/aBuHHzpCKzbxeeg6s1taOgHwrGCXVwhrgPS
NTt/AF8Wfzoc6rueQmbDEpGzqze2JmpcXCrZcxcoyENV/SPVbnjwA//n4jbPgoJIJhZ3MRjjY4E6
cw9Co9j77bKcuS3DQz7Gb9bEvtGckOK0Ex+QeZ9CuYGNP09lDYP9tgNqYhzDoX1N5spEfkCUbIUI
YWsZA7S6sbS/QrfP9/Hs7Pn+wqiVsr8mZstGeajFJUPIWaX57zEzqkdGIUCra7O3NjWmi32GQJyq
OS32GCD3GMYdLjOmZwcBrB19chi7p2AmuzlD1ffc2pDJZNwpmkXcWGhTV5lN7qfG48Ab6L5mFEn5
XISHcLE/YZORUC0tWPt4T0Cm1tWWkJRHZPVqC6Yb3PV9MZ6l0LmFgbtwoMlnM3tXzcKC36RlD56A
XGjKpfg799LkNxaOT+QfJdbPsiLQwktJlCFi57YAqttUiTWtYXAgMYbgvGmBa6wTQp02aiATD4zt
r9pfsk/o+m9jWjpXh4oekr/V7e3GcE4pHCAg4uXP1uvM52LGD5OaPlr+5K7NaJzEvageMSQDVWz0
AJdHluINlse4eSC4pvloJ6RXqLMRPATJnaXiFwcjQzDH/BP8osLkrxrvmuaW86Iz1uwWPOVDpeBj
NK3MH+IY6FJRhuLLh98HnGwmTaef1M6d0kcpCEzyRc1xU4VhxNmXvLbm9ARxJ+cFJSlB6RmOYRxl
KbCOxlPjRllEA8aqIfo8SSOlqmmLlCR+Kl04RKJvxN6uXflgwAB/n21/fO+X2L2V8x3toVJ8dvOQ
MnyEtbNCpwwRuj8pD3dqRWjmBQ+Oi9wgDaArMKnWvcn23zH6rxKlo2cBumnIazUpXhGczixr/VcX
n5VLF30O69HfdzLoEYzcDWtA8fRtqGJnjcVt56jA3ZtM81bj6Ld0ypbdbbsMFVDRT+3vYcL2xFbT
e4/j7g2+dRbN6T3UI2tCdI4NxJBkjOWbW/efi101D1YRME9R3o/csfNXZL3drXP6+EF2VnLhCMrW
cuisbZEE9bZDPHWtdSiRreLmAk0afMxGjWGUZ/XWtA02sqymHcsLZEYyJb7bEzM2noKeMauttR1T
1o0VTVku9Td+C2uVzX5yFW5DZlhGusFoa/mzbdKPuZr4LHv9xKDc2qedcE8V3QV4QPNKePgLoqYf
zCbeBKZkDzl3k1yKkrVe4dKpscgfrKfOYboqSoZr4Ae7TckB+ceaWMpYvMBRY8Vs65D0kXxD9isQ
7iFPrAP7cJ5EKq8T8RPxzKZSlZHjN7zXXTW4dCytE5lOjXo8NxAmtHFB3pSc2+batOyjuAXaZiPb
pn/34Qhnu5LoCugzKcSpNboM80XOcuKTVfW32/RVxLLd2ZrgGvOzn1h77cdAULLyN2hjKv02kCcm
ODKaCATHHuHH/pewErlzjCzeDGGYIgUq8RdU2lFHDBbWui49TTJOIi6Bkzc3koELFLzlHCWTaxwS
pNUEn/X2ryXL2okxXB+/dH5P4dun1PmEbo0PMaFFR5Y99Y2QG2vLY31A15bfB4wNU0Ch5p1hSiIM
Uoj4CU0kulvhi00VYhTSqUDEQ6t+/8TKY5+PG6AkAuwTJn0nhDg1MD65FNA1v1vpDo8K3T3JPCTf
LLw1rCaMhTY3Z9Vpu3jw2FASNsEIpAzPfZx+j5gm3qTqkKhxx3+yq5cnu3dRabdYbk52mhbNA21v
s0e0SQMmLdB5SzVU1yaP3S9jhskUO5TjzIef7baOj+ns9ziiHXfb4BLYNmH/J62S8qGbKrn1/NG6
m96OsB8LxlaFfuzw2O06Uf1QyLepv6l3uQ1kGs1ZjfilZD9ZT0F+KU2TULV68Dgm5pGM+zI0b+zv
cJdNBvSRIgigFDTt/Ts0pneBGKYUEPP7MtwxZL2m3ZIR8QM7ZSjic8ANBDZ3hOU3CbxT5cAl2ec5
60xVjs8oe5udoTOYIsHAlisOiydduQBAlR2fDR06PxzqDnB1dX0ViIOiucekORQKXKYeccBrw0zZ
h/jBuS0d61C4FsGlPvBD5IzyZHRweyyXQbm0829o+c4BWrA8tVYZvmUdDylHtjGN6abr51YdzbwZ
pickzODbgsREj+S4QTTrqU/WsZOW67Jmar4sdDbAk6aL29Jc2t43/iwaqVQuIUG4JKuKrr7jH8ic
1mZyUakF76O0w03nAQcxKiYM7l/GmUYAcTU98TAqgbG7N5qfSzbFUbtABOvcMT6lU6zOyTDlPxIj
W3ZdE7TrguvvpIZJgwQI+wk1ocqPmNobwIRZfCLxtvtjkBJUrcYqoeGs5HgZk9nbO0yRnlxvvGni
i0nES57HzqoPAyYOxp+mvQ+dO64GnCytHLG8pJXoKOD42fYJeyk/l/lJWiyzANd560A77tn1oOLQ
2+n9IvxHrH9YAVmW525Q/BFuG++EgeXET2tc1UADekipq0RDJ6rVzAvIDHjTO+O8Hoe2joY8s4gO
KCFDiOzMWOxpqZX/wk6pg06JO5oZ3u9ajvLIOpKZcuW8NWjNb8mw3F0jEvuK+q0SDS0CalU8oCAr
zILyPc1vPrO9bdYM/a0H78XFtgTBAzdp/jb0XJ6dk0hOx7Y9aVKYchOxDckX3p/YwU7ZTcp+y7KE
GYXG7yxypJYwhyHCNHntPTI4HR9HwIAZ3HhQBURVM1qXY88oOcubkwgRn8ss/+mr+yDHBgHq3Ofo
tlOqB2smIDIxypyzWz7GVvXidlBu2fCQKN3mYu/04mgbc/aMJvHSlkQsC1sRBGOUZweoD7MOD/1G
WB5yC/SFRAJK6t6wE40P3gKQSOVn4Vb43GRDmn83ql+w7zi/i977rGL9MsvmxprOv4Bk+NV4zueM
WOAFERN8rwTpYlC9NBTZQKbSn6XLmAW7FdQ68t43WDjYjRik1zBnaL7GrmO32g7jIWcvgASwadZl
KfooY3+2q2bSaeR9Euu3U3NdquVZyTpgb6aZG3YT7MQE62fmPvJN4q+f1aUpzeYJMxdCnYobFNVT
g0Al/m14GZq4DtLnQLk5B6CHijlFyGom+brlAgOnAmgLbxccKMISX1jYpOcCdDIhRgXuevagxE4d
cNVXl1JA20gQya4WJKxIEStojkNgPxJ/5q7wBbkkIw4w2RYdMQAnnqwZgx1GDfE0Ts1veC0MNWfd
0Tb5EB4Zdk73WfZ9bjSU2nywQhf5C4ZaDCT+h98YXTSpbLq6VYY1rdS7JA+WEysHQEY1+sXzjFev
Hl0ark6JdUEWXjL7FngHzkjpoVSGxntulFM9phmDbEvjks/zUh8xsPQwRYpS/tCdYa7rbDkX0xTA
45I/lrL+Mttl3DgtDc7KwVzDdskcvpLiXvsynn4mHJUUNmggPKiTUHA2VNBjz5fuWmLY2MylvoNk
7nFBtUj6qG/DKIQhMNfkDKx8s8dYWeVjw6NHi7nE+jspTLG1MN9jB0Jntl40hm17MOaN6sz3tvse
kwkAVhVAgWqy6X0ch/A6pXb4C4vBgnRGYiWlQlqFHQRrC2/Pbipktf8f7J1bc+pI9uW/Ssc8zTzQ
ofvlYV4ydeFuY3x/IXwVkhAgBAj06eeXVP+jKMptRXdXdXVNn/CxfWwwpJSZe+/ce+21Utu6qQpn
K+lUmWxy/5UGwOkCney+tWI3pA3HyO3RnaawanUNGh8fD0snjUuO5IfCuUPvZEU3B4zOi/KI3DeW
zvVB+5FnPaDH6e5QW7E8BNl9TrOCUH9F9RPJSdQkqY24tL8Zq/cKIZ9pniiK9aWtxUi2XdEy4QR4
lgbuChv6SJAyYpMysnLn9xnTk3O8B/hAa4m+uuKwbtxQ0Y/p/16SMTscb+wV3fxe5lZPK4P6G1KF
yBjNcriBt3SCW5k6aqICB/cJsNZNw3mJ8YEVQzCCRnw2LGWJLDDSbcHG4wLCTZL1STQWEQsodOZZ
HvsHQmDtMKyNRRZVnMOlO7vxj3k+qpdIuCFrBm+r4dxRJO+ShWbSZ04zTBtOrlS8wEpiFwF8WlNz
Ne/cE3PToGc6xx5c5rM398B53YG7o29qiKmv8+phk+/6bg5ZyXo1P0rXp1a14nwedOx63c8c+sFI
Uq+1u4p+zZgG286oIb/Ro3G6itBOtEEfF/OPxjyu3xpzQ1Y/g1j2H08S/lfKQpP5+yaFuKqW6ctf
EIX+S/dj03wkNCMsf9F0ojKHf5Ok8GktoXkE2RjUJVA0Jy/1U05Rt//qGp6LZrSJVgUIcP7mfzQp
7L8aLuBNzTQsKjPgx37OKZKKdEyDHhWEh37qR/kHcoqmRXbyPMdn6K5po/llkNq0LQN5m1+mzWDc
X9scgyggkPFqBJoTOIYZHdQjXWsw8mSNaM4jxsuBpyUu2OdNs6MnoAT2J7aHbZ1FGYlPmGWqXf2S
bGv9rpq71MtngJxg8i02myw8NOg0htT9kMU8eNsDkTO4Yq8HhzVoL2NPQiiAsxLyA0RAq83Y1g5L
5AKqo/YJSUFNn9XeAbS42y+AGDvITd93iCIJNhwjaSRyUHRuzEjFop23xaqmEMXc+x0rfdgk83y4
8Xc+mfyFZ0/reo7m38wmRhar5gDlP5zskLTZbs0vEkPv6siWZpTEfBo/4RTfjLY+er5xASRg4O3h
b0EUgfJ04lLYSa2FP9UKHwWC4wxCSvIAHBeX3n5c72ZQosH9UgKK3ZNRaMw9wvbODj6Aba4ZIaPP
Ef1INgNwzx0ACM6xymWaI5MltOaYouFQ6uQbO2ZW3sDHuv2s5piRwcLivgdlroQo/QLZ0sCsFxsP
tv3KN7sNVaDZMN/k6V4e0fwL9VIjnAT/Oye7uPbT59rSXFqJtmhSmPMccUlgq3R7QAmQjKhVOM+d
TeHVYofAwhuFPfetY62bIzW7nODP9g8QtNMG2U1mmecLdA1JCewXs/mdC+5lI2rqkDAGaHk+Lrxi
O66MSoOC3wPFrAo2rLK5t633ApoDY+jkaxp3N7sZ9ZJlatwbm47WAyEDvl4/wsJfOK69kdz8HdXv
fLlDwquw0juAFDg9+rTWd5lbJK9LCB6h5aDa6IHXLZqHwtvgAopkTc8MALLTW2sa9hv2U+gyNM2+
bpCE5WRMQ4JBvpQOzQgSAoNKurMD9cv5AvYNb+boA3o/wYStNykpgXWWzUlvkIWbQjPD0EoXpDWy
CllvQbye9dbHknxQVtRj12ny1/SgkdxVuFZR7BN92JC8hMTbdmbTrY9qIf3NFeSWyOtxrtiUi9QM
9DQtHmu6BZdhh04N2HOdZZwgkX19dJlEzhy1+1wliqerOVQojtAYQw288ar5tOMbFKJ26dF7S7N9
58FDmAaUMWnTF4Z0nCxdY7bvAkYjnug4e7sDWKPOB2s4JfSRWe9R1DQ7M5j/VtBV+qoyrN/bpets
RY5I7a1Rz4s9zP7NxqMnZ79COcVwgO2XJjQ7gN/htxz7NbBEeSSqe4cYFfJf3+8013nuLx/Sw8J4
82fF5oNMeKnT7Fxw2445eba6fixsvX5caEZ+Q2HMPMYU2JC3q2CHrOMVerQaoK6ZdzPb6wi9z1wA
lyT0D1RHD/oRpjBz4W18SIm1LWkGb1FP/FQj8oRA0pQu0m8bU9E1VtvmjfoaDK47LaVyf9Thp4FF
uElu/YPNkWOrWVaf3hhQlx7qE+/QgVpP+hZlvKCCNAjpVK92bXJJqEel5J1NWc8R9wsRxCFfWMGa
FszWNYrAG4QtSPDSJlzGvg7r9iLluKZhwpgV+tHFYT9DvoYaNZoeC7ARwCUP2/I4ZLcSb/nu+vBB
wXIxQX3vuBC21tkitzBfOhCjkiElNlVHa0qx9RteorMM6HEDaW5rhkJbK7gLW4CavuFkizl9f/rh
oVpxDqOtO9VU9LcDzbOuDylcI4QeNrRLJt3+nUPWAfALRVsxLpLNEm5gL+M21vVuMvNJOsqNvbJv
DLfUPqpDrjr6m0an/cwz8QXNtgHxs/NppghSWDDyvuvRXC4B9GQdKJFXczpUUMU1oFGEp0X6pJCw
6ImjOhEOmxoo0QY+hnmSGPe670O6PHcNusqWZuJNaXXZQLsCr4Yd0eujjVlYhS+dzZaEWIm4JqIQ
NLRspJ4k+icZGgNxZY4h2bSBzR814GPT6dyRLOfpc9yVL91OudVD13C33oBOuwRgx1r3O+EOl/3s
164JpXVNAlPkrrt1o86uY4w1h9aT1aoC3+53IFGnPcc5vNJytHhwdnQHdIELuIOZpS+g7U2r3dt2
ntZXe2ZP8cK5QHYI4SE4Wu5VpzgtSmmVI6Y0283nz2fxyBelO+W1z4Sm8OqWZ3mmQ3MGxxNaSX/p
1S3ourDjNN2jeFpdF51k3sNru/BRIj5iZMDISTYtB0jIu/9ExPj/Z1nZ4ib//ZhQrt5W1V/+9+Dj
Y5Euk//zl161ID6szsvM6gV+Cgp956+EIEp+0Dadk17g/wSFPILKsY9AmEMb8KkC/beYsKPrf/UM
6tK+B4GJoVk/x4Skpf8Kawd/oEHTR6Dpuv9IodlRq+Pn1eM51LAtyt22Y1meg9jhRUzYWByZD74J
pJe2IHs/yBJ4XweecVUUvS08Q5CGLqcLcjBrSP4trUvToWMOHJK8R7r8yzmMjpBsS1jQSR6uU0kG
Squl6fQ3XmTtQge6A+Rn1kFZTfdZbELIBxg4D6kM2eWwAIKhU8F0Ijfrb5Y9sx7OnF49D2nRtQmy
tnFxGKwbaPQi/Fl6vEV6SFSj+cC9r26L98OL/Xl4WcYdawxTS5o9HSkIzn6S5gPKkHysvtheltNy
hy72l0Gb42Y2t4zY64TV8/HDfVg9l8/UKewH7QNuafdVXwfu6+p59bz7gA07J3p+PWzFfFrIZBbt
jh9H+lwwhaZY7TDfXdh+dhni9DSBlNSjRxV+NANT1kNZRk+69u5p0fk85kBXCFQP2XV9DM5W6xeX
ZP7yIPCrSfdUff2s2E8jXGXOEia9dh/Xm4m36GrewO7crY1ryxHj5rMz8R53Q9qv7/Mn2GgWIn/a
0jgB+q2BE1lqSsxOrG9qehyg5aQ4TQGdP/wXh6kwC3/8MNsWiKfu9tkw/wQLpM0qeLAnnF/Sf59V
+MIo+GhHuDYEE6CEFEbo/AYVwFULp3DMOF2WqKksdDJiJlnKGSKk6BKH3++Etne7MNL/4rtdYIFO
5gHwkYl/cUzytqfVcbagN1aDZus+teKddGJKEqElswAUgvSlH2LiZcMHwtZBEsHjE9gt5kl31Ma+
cErnA3Av7FNBf+0aOhkrtuI6RF6Oc9qOUhiYSbj9hP0IcH6ISiBq5Ptb7+XwTsbOuFMRKWBrQI5g
diGA6q+nvibKRCZNjDaI+Zr2C849swChwPKu+EgmWyDFlNShz7jrjE3YAAbpnQbZH+J79DN8oNgE
e+bpB2tNS7SA354CHrW/HXqGsOJCaRPmoOG39DJL5zYZbj/nRdC564yym5piM6nrfnKdPDUv60Ow
s+RyXAf7m8SSdFwNYa0fbu6dBWACMYS2zHnU76v3fZxfHR/qAdqJNyXQYJHe5KUElqXZ4hY2IqTS
S4k2EhnBMuNMEjVPWU+fc2IQ6eecRz/Xb8u39ZuipUjUPxP+q/G7NkYBCCIggLw5knPru4WDyp1c
5DFI340dgM/Zgfh8NgZpUIFOQHALCv4pPTTrIIWse0BtfCG/X9Tt03xh339M859xmtusicJMnpvK
39qaKEv8K1tCnwsQBo/Mp6ls65kxK/cHKHuPCyteG8lHbdA1fFDnf1dpRCmBnY5SUPt+Zbe95YVz
+C3eUv/SZDq6QkSCW/Uuc7u5beQlVWsrrkK0wINK3j404Xwsdy3X1vpGF+HwP/1GxldOz/HVocTi
dMLR5JcTlwLhNryqtOL9DOZf06OVZ0nlXRpW1jXSwwEMwCHpun6F3ukSbrEOxRmIXHJbbDZHROl0
yM2N5bHoHc35ug/XHTmMdAHXTzMvaSfB8m7G5Zq+PMfDJGczqIlm+e3BgBZZy+Hc+X5NGF8tivPL
ufDhywom002aWWALZCHntaDTAG60GniRKhYBaZTJMqDlBmcGbhJ+98dDKg/lNY6DTgNkB93DaPlC
pZM2VzDzLU73y216Pr6LeU0KOISygvGRhVqD7uML9O4LFOOnmytklrtelxYBzgbeVf26Hx3izSi9
arlHLVNuX/j9P/mU2xf+7d895WrFXVrGsxlX3GnnlpEW9aUGg6IVly8lTD65WL/QcjcfLVscfdvS
si9OE7/H0mq71gt4+z99rUqP/lc31aWUTz0PlXntxPt25m6q/XyR0QlvxY+Pmry6SsRWPD3dTact
WYnT5FxO3vn7XJgTEJ3O3lfvc+wnN9sexR2h9Wdx0t32Xte9Tc8ibHckAXIPNh8RQyYnqYsLYrvh
erwULy/9IOzEYR91BAHscLwWD3SniqUYg9kQfmtQb6jV9N2AL+3L5uCRSMe+kI/Ob7B/NILtJn40
v9bnYS4h+9Z6VDnIPC8nkBlcwW+L4CFEHrM7t9diZ1rGol/YmeR3HEvbgjn5299gwXzpt88WjKI9
PN/t9jwhFVmwYFCvwwn2q+ceTmYVW0CqF/BEtW36tnt8selRbKo0bcN8bwOEwpBmuVrcQtBlG4E5
D2B+wd8BR926IuuaoKfMW2DH+0YiEDcTC45LVcuA2nbMaSLObvQfvmNaZwzMwG85Y6cV8M0O1S8i
5crZ+Xv6LKx4ieJ9rHEsljPUUQL900TXA8o22BpaJqXNKugXQd7vvkpab8KFXf0tbsJXCUSfuo1t
kPMnn2RemEYzy/WmrtZWHATPK/G8jup49IzqZ/AYZYH4SEJRBVXgXT3JSRWaojudjk3piWPQHRzl
Yzfo3mWi+72JBLPylb3+eVDWhY1c7LZetWoYlBbDvxLgaKQzscUhmt+CxoKmKoAhgCC8vxpUfTby
ozPaRCCkP7dvPBNh+O6Rrb+NTHHfid7LrvmE5rr0uxCndcHrht7djMPJZBZO7hdSv3bCY598SbfX
kR2JuG2PRJo8dL0gjbcCQCEJl62Ir4H4RYfBPPoA8xg2ku6V8GND/6ewbq9JTXVCYucPdJYC63or
Pjoy7oEVC2mXChwhwycK3Lw8tfZ3L/hY4O1CuRF9Wkmi+Suu+jWJqwgSQZ6sx6l8u7ZHohhee4Eb
2mHPx0PR0MI4nGAhwiqCsrhHrwS/Bo3Iz8isx7MhBXDe0gnsG3es0mXo+PUeIGno76KHvTz0uZ63
XL45wfCpDh7GnnggvSUfrm8KGcOBP4R9qQfqHmccP/DQkKZSu98PPcHTzf5C5d60aNVbiv54Opmg
1Si2kS2ccEArCR+P9E+LwfvhKhebaCcRuAi3wWAn3+8NTD/iGDj3TL7TWigAqYQISw3RRIkeBzsx
WvSQwwxwEEEtH0eDrIcIWkh26Go+HCyH6sXWwSaa96AYeyw/6ZdZgx+Ux342zHo7atWSyo/Y9RGP
jVAYIH2YDY9980q9rRoh+i183ucC1DFv/z5+Qs/xyhMv3c+duL/XJmkApZAmRDmEj417vA6rQHsM
n/LeNgRDEa56T1WwC+qg6deRO+I2d+RB9BIRA08U3aXsAmcRLTvhy4jubCNcRPHrHazvutqdtqjC
BVfKBYyi3ipOxdXoEDTRcliHwTX08ELvP1W9UO8zxOgYhTJoifraLMUJ4XXmw/4tlqLt/lw4+s22
LLcHWhe5P2pRzUbuVR2O0GIUpXxGnyCgmC/7L8ehDM2YPbAUWpRcD/v96aTl9rQbrYsw/4fR+mG0
/juN1kXs+Htuyjb7cBFW/p7201DY3F+dQilrwf9lEG7RzvHLmLpjbWfNHI5kfBP8w4EWK/9Yhfto
H+3CXdhEDd+Le/D1EbUnqR479qG3Dran56mKlHrsKJto9bLs6ZEeef0mQKc9sCMjnMsizMM0zIJO
uO8i3NnddzvSCQhoAiBMQUpEbU+o+BiwpGyi5f0ugCxMDHdBuA/t/j58SQI/8ELlSZ0469VhZ3rE
i8LlFtX8di2hnCVsgeZXEhtUAdZ0DNu6uHsx5QsEkqcjPkFD/IFU7zUMUOImj69vrGBLYLQXNys5
NMA5Df1x+WbGjRziaZdieD18eHJICsxFd0H4cA9fkWhOXhs3/T64pwFQkM9wBREg4DMx2Yl3dW8+
1YCmn7hvHocW5RRUvL+/Uw3tS9iyoyRaxDQMB5Y4RrtoHarbQpPZXRkcIycqAsDuBAWehGEt/t5v
M58tc30RyqfQ0y6TzYrMP7O34+4h8cCnmnkTV65mcrAPVIVTTaPVr8N1b9lDiat3CI4hEqGUHhEB
lmui8DS0u8jlhfMIDHSwJL9ehGirMuFm4EZzpl/9DgqjqEMyI4vSsJILHufZ0UqmYdMt4pxHUZ6G
11Ks/UC7KmDnC7WoIQTNo3J4fOxsIBkW1pUe06YcVb0mPAZE+mgBCyOi21MmRNNrYjAuhg+dUaFN
xWVAgRkdQ6K3gEa7qAyhExyUoXnlxHqkkQha9OC8DqAIIgK3WfYofkSraCuN7lrKJXiacN4V5a3W
a8bmZDUse8ZwG8t5mARLSQJYNAwHbfluKgTheVjGMFuFEUyt4+0YJaRg2eeVRpNgJ2CV6hf81Wrg
sYRV6LkN4N8jkCQwlOn9np9BUQYHXnFPNRmROGmxjrfhllsxIO9EAGrECJqHDp8uF0TQrjYPiYGu
O/SHadT15V44t8erXSTSXtKTKHzF87bl02oqLk5lP0zFn9ZU6JoyBZepjzO3cHnYpcu7k6OjoZJj
FYaiChGHx+Cjwjc5/M0xzNhLBjZCPWI/zmJlH5BTDI/swFmsySMoiWWQRUXckW+QoKpFG/bg2lw9
VhwHdkETovLDenbZhDTQxv1gOdqO6p7zeGA909RAHrbpH6+AHQTsiiREiJ7omfMFuxdu6Qi6x8C6
0sTYeJzfwLHW93vbeBuz+SIzBn3Vm49XPYr60jvtHKxdGwzFbXGfCpd4npLa7DNvOa83VmySElA7
eic5yY9qqdwjnAdvTbQP1rjFJrIfF70Gq2RhIc1A2Un1QdekcOQuXgRQZmAxrXARVHEWzblv8EQG
CFF3k3AWIDbPd9jU4qSPAHRUxWWsvyrbm2NZl9hXwOvxfKr+rgCdop6bTlKcL5C6oBzxd9he/VW9
gt7NopK/nwfMTVjIWdDhhu8H0BryrJ+eWX2oZ6z4gFdc/b6/iNK+3i1jvvOOaQhdZQw9KjYXktio
lAu+5owsD4twHTEmrhHij2AR7RiBsvqzAA5a3pPPURGr61GZi6RPz3SXHlveSX1nnFwJNLGBeufT
55XyE+rvMLbjfRfSPc65NDgQQLgkFFJ5nfcKYoYh3ebED0jcTux+1VvcZDfW46qH+ca30pFxq/fr
gLbomITNKcg5cLJXwQwiiIEe7GJohZifuczxcrsQj4H9dsJFjKAGNhrO7nETYt2l8i4G85V01Xo8
MAeIA+CX1nIrN1ILZiK7sSWsyjG0VmHnOo2QIQ3nYZBNkAkQnQD5U5YMKFAcwiaahfB5xAku7Rgd
AzoK4m1EJkEFFBZj3UfKVc9jlafwWF9ukIXLm2Ogy6EXrT9tAouZnI8g9A+Owr6mtttPginaH514
QZYHOewbWC0C3PwMvzaTBCVH9la44c7Z3ElKMj5ZoJXsjNwYQHxc9qphNXTj6ajEVW5wY6MaH2ow
8I3Mg0c9srnoihtUhfAICrW/0PYG/JRHELEAhBp0B36vFvfqCj1uDENm+EGXnl/crkp8bdn3tHuG
u2BFamsduhOfEfixHwpc314Il6xBI++6M/w8cVmXVHiv6kG6NtRj49F6c96Q/X5LWJlVkA+94b7b
41yNsK06aAtDEn4VYkAqJxg10WMEg/qIqSXyTGJQated/iFehPJziX34/FzIyTvldDm9G79k4u6u
Fu9EfTMmTO662Z0zDgYq2oN8T9yoFEslbtW7wHsmVryXT3joku4pCA7vYV4OSIMEapmVISTG1wkz
jO4g90IZAIdIljbswOPpm4h8U4zQ8WDFxChbqO7WjKkpWQc0BwXUhYh6hgCvSO/Vkdmfd/vMpArH
V9z+WqrFRLWcJTST8Cvy/4w/WGBcm7AkzpRuvOq5sc6NM/vOY4fU0DLmsuTYCGx55MYM5byr0nsi
9OPQDIur5OpzFUIxHkN/HS/5ANfGJShDbfJbnyl0Ayec8zKdlpSFfYK/fOd6Luoy1tqjGf9QUSc5
ZevK0DidSdSGVRGq2hRUUE7nk8OjOnuoDb0a43yipGuEdoTG3S0KE4El9aGOgd2NkwHiSMG2p4Um
JANdOHbZu44cqTDVHq6jV13s7rBiwfLqFKli1ZQdI2KNllHe38WIg2CL88nxbhdvpotgN6piXWDt
eB6WMNYHqxg7jWXOsMArfJWydUS+5DbpBDp9cMzw19K6OkyMqTFNh7snfWyP8mHSs8f7h1UMfTJ/
BbMiFo3M6jWMINhwbLey9IKxKSuLZ4DkkH1LTwwuVb12h5+SIYRbnJgsYliWTTeJaFQ6zZJKMBJb
D5CclPP7OuJZpHMhu5X19V46PQiRsbKLaRKqUW67JGwDEnfbkAh2eZcEC2Js8tIP9cMmRrKauDPF
vuW8PqsgzGIP85KxiY84beifopeNlITVMBkBvFEzOI+r1wWHmnVgTDjHsf/VESiL0QpnucKRI48q
uuU7gonM9IZUq3KdyjSr7Lr6H2lGXH4JkGdDMpbTKQuRmCFGrYccJ33w0TJesG+g0lcfYYbRLlnA
yinvuBlzVjUsBwxTBdXHwI9rjlvrzzFYyMgdqiStezJjCbE7DwWGWPGV40akIvEdKVY6svi6DQ9h
w1kBJlKer7aw2q4+BhvSX5Cf7Bd1cpPmdfGAmeuh5slxhrliJRSYNnXg5eAJYlQVMLa8vjru7Hqa
kFhwtpN7ckWnO9Pt8JLuUz3o9OZs5tNHtOjv4630e8uxBlhyeb/v2yOmSyXdxfylM8GRh7OpQ3GA
pTSGfKfH52kpesBVf3Ko9Fw/QGHEsHxpj73A5FM51/xu1oNvOD4Mirt99zBQjlktOPUKHY4mCIuy
IAlKIoQhu+ow2LCJXjl5V72K9odU4If4ULORYbSNaGhEbvimFjKUPmEdw1PGWApuQTFsRrurddxN
o6WUi48diWqP2d1RCCmZPz9IWcrbGIKtUsh3l7U8O02udTOP+el0Qi4f1N3GK3LYwSLdKjfUuVXP
Vb/1ZNVV/7d7WWzcKM+pToPzmGMUp0GeLVl2LQFh6xnbukj+/jhj/zhj74rrVbrcVv/3f+ltx4mL
dL3ruNtmUZONywh+lXGvCPJelJmEcKWljkPHcMshTz1+Vjz5cXj5cXj5cXj5cXj5cXj5e62RKgP6
3dHlorKjd4oi8ZX5BmpATroXI3wuW5oA297jomDzT71H+yHsolTw4xD24xD24xBG3PXjEPbHH8Ja
o+iLQtW/FEW7Lfb4skUDcp288A9USpA3PNU91j1VOF8OzStVWFXIMeqPgmQF1V37VENcczZ1yRvD
GxUa1DFsck0NeRiV3/4pawROzwvePlReNpcfaFNr7w9Nn/Q2/ZKhHaNLTP0E7Bygx1WQAH9TCRmV
8/gpzzpQ5+M23FfrlV7UOv68V9pa/jpV0s9ORv+l5S+YZ74KeBwTokQD6ijrEkJeb/aGbuy3avGT
rSNfp3Ju9/fv90f5SlJ1BQrinl+sA7LpA2CCNV9NlVpX+T7yUL0meL1pxFXJUytJUv22I66AEvSX
V8urKvautw/GtTk2R4eJdbsO1yS0S5AjLuUqaABDcX19/bagVHhNVnMhrklFNf2mr/XApPabuAwg
SQVhtyI7Oo90ueodAbOWger6QC+OdJjgr1FY6j+h+zr5/JzOxZQyAGPtBO9pMPmkBmByDTmFPRQc
5b2CbXaiwf2AxPcQSnT5/p5JsB9U/sj+32+Ce0ob5AVtdcFAOEGF7NR39Yi6+sk99+J0j3jlbcQX
nqFABZP378EeX2fRz2bm4my/QB4g9/KdBVZZfQwo+cjnOjwEK/HoiuiWRpwHZMLFzUHcnnrZY8DL
IhwK8C9DEDR39MiEiZgFKSUPVbbbU1yJoCgiyZdSmOBaMnKu9+9AbY6nu/YJ9iULP//Gwvj36UaU
WflVUH12JRdB9cE8duyDQT3AeV4/zj6AWcd1HwrPF2eiTYzJ4boK3aWAXdcAYglZrA8xluyg2Dby
kJwSFnTUkL+C/HldvTkU+YIOWOxMIliV5JCISmTtQ/TR9k/fz4CpMn3fjfsiUPd3lbtfI3EXK3Fz
6rQfqgRayDedmlGQiHSUJvKuiIoI/v8gn+bT+cgQqnKXUhFSOW2FD/5+TKcGu+/GdBHWbzeJZeZr
VVuhQmVJKlGUQsxoO/TAcal6HoAYUXVPWBO5pY1fD1cggfSHOuqDXaJjisomVcDqVJQxWfMZQwUT
Q42opoS5GFEzImpaxvYTLaotGSu4gFruqXr8zC5nS2Qa0g7jV9UCiP9wtCVYNWOkID9HSraqOqDq
Q0uAS3WY3Cj40p5K3Oye2g94tO2VQqNVdwu+q/K2KjLPKD+rcrqCM6nytwLZq/UOQzLV93izRuAw
MCfJ7cYflFaAcuSSxPOxmwG/rqhgVkE6PJCle3GumrCrID+eXOPuKfwyi0jYU88ABhCdymkkodWI
Fz2EwnjEDyDvBeGk8Ar70OxrhAhor4Mji+vB+/ss/Py8G34U8c31Mhfo47L/sFFpwJc5e3D6CXU4
CDWVHVc5b+X31deazDd1awoFu676WVWBVK6c8iLJ9c2pnkzJ9l9cXsZFi8TOWqZok7DkC6GdMAj0
63bV7a3vzG4pVPUMUTiJ5KzE8Pb7WIwpEpxiLe80cVcEd3fTVVBEpyvEJk7e35f03ikb+f0++DpC
/NmmnBo0z9YRDJvp3kRwPi5vFleWQ9QF0izexyuFAos3TFIzNB5a3rTNW556f87e9Ye3/Hd5y9b1
cFG1+U3WQ5sxNi6S/X/cbmkzuydk4NnC/WF2/7PM7kWE9B/m1dsCpRNRxNnq+ncESifc3jeBknER
KP2nBJ1tYf8l9+V/btjvfhn2u3CQwiimSLovrCOsrgmkI4R63uQZRYbwanXo9q6W02qkdwF5Bx8g
KcKF+MhHCZEc2INgdweMXqZ9wotu0QfbIwD7cLx7O0g7RtxYwlkVO1EzWpGJyQRAvf0oP+Eq0BQm
eJrf+UTeaS7nk3W8QvJ4sinFZMFJj2bNllC29fIuzmd/sstzviwte2im6ZpDK+8lBaBXVEW6VQGW
dpTL2x0QGevBDR5VaK6wsIeAYFxubjl+cADJu/nAOWFFYQwfKRxoFqk2kT3sNRD2QsgN0Arcnmoe
CLIrQFZRMfI58ivI0Y4KuQJcAuWRJnOayEOc0EGw0kXtxLYe+bvw+0Cu9eIuooU/1cWZXyK/z2bu
Yt8dtTxZGtYevg6XZMdgck9e4/6RczTYO40sSBxfW2Rc9vKUnbyOrydr2mV0yXmk5Tih3NavbPDZ
SC62SDmDyWhhM5KrqNeffj+HrZd54TN/x8s8KYl+d50XiQLbXKXObkOqBklEsKT5uCFJE6VYr1eV
fHntjQ3x8jSM0a7EuvXGpGxgp+GRq1fAjjxtJcmhqbTCMXw246pnRcU1FPNdZ+B1i2myFavu93dP
jei7EV94x2bmuyt0rS0wj/SokND7/uWtL4/5ZzN/cczf5itrBTm1FcN7XdIMdJT5/atqJtOHltT4
vgSBaXcVQlMh0ReB3o3gqwc2rk7w82geoAIjzc8NXflkLOqhKXWMw0yYcnHThBsBOE3skT64+X7g
LfflJNN6FsnsDo7WmTfcl2LyROvYpO2A/bXX+PnG+Bcp+DVKdluz5A0GW7qIG1ChsGXJFbk9Uqgd
catWRsPZ+5W8atQTMZ1sS35hR6+oS4gP/n1cw3VztxFPa2LajWCUNLSpDOGcU3h/I27whTQ4Tcnj
faI2DSzvs2V2TZUF+Gb1+MYvkzidddPJtDkXgVU5MvhHXzyWJIBVtvh5pH6zD0oFZ8XBb8Phk5q8
TrwRwfeT1bbv/Asz/p+/75BU/kX66x/dd23L98Lg/vbL98Lo/jmX74W5/r2Wb4t39C9s8D/kHdsM
8CmTdWbI/mMMsPH1XaEQ5WpKVEi7yEAu845e2U5txa9z2pOQZoW4h2TjA7ZOTglR7rB3Ab0UqkjV
0rmga8pg/Nqw/fzmF9Z50WyNVcc80F9byHKM6C9NIC4NH6MTs9dVEZrdJWB7Bef3aaY6QDYFznNq
0wj1OthMk43wSrTGcOQAr+npUhYeTg2zuw9mT0DSo/FY4zqM4DPjKvaxN9Ao/2aioCtnFZhyqvHf
Y+8Qq1ajjIR9GmndDP6QhC4SijQq0ZqFRjfn/FNEWVgAseZBuj8MAmgj0AIjeFFxdMkD3xtbeDdb
bs6F1T+WKSyUM2YmcOmkRvLrZPEHK1zPkbBS/ahh+kfP2qmbRvXW0G3Mb1zx+D9VLNWFfaC33IyU
j1gJ1Rvw7POXJb9WUZPqxFH9iOrVnkvBYz99IKrMc+AP5lB4SwsYIH4F80fSXJUMQ4PioEdHVCMP
tHepKjuUW+pn4P50JNEW7tIxsD81WNT8Fb1TS+HHP6H39b6Og0JvueWI+Hf808/L6cI/oXFd7FY5
y0njlFSK10T0SnlzmxDqERpWYhlE6hdqjRThsvf8/HAMHkwJcx3ClvSuv8Nggw/PxPvks5+y6tdy
zmIogra5bV34F37pv2nhf0kb5Xk/z+KFUy3Rw0EDi1k8hfMqU6E+1KSp8C2Lbnu39BDRS0QD+Sno
T5nf29fXksBs8nl/D/XAx4cH91POeXjWUxEe/bTD/ufnJ72E06787FCOVZPbN4Taz3JKix4C2tGa
PrxlTIObqtdm/ek8PIoWm9d6dRce/c91de1G68LX/zBarUbrIiz5w4xWa6Rwccb8TSOFLwNtX9eQ
Gfd1wzwlJ87Cq9nMSRfHA74QL4XUElt6hYGH6q4R/Rcn0sSi32Kjv6Sc9c7e8uJyUwMhpszgLeeu
/n7QPFgpvA0CLNtXa0776V7fx0Wmb4I8L4po2cCRaulQjVq58DXrsa4h2i+LZSU72vq62BuvayV+
tzxuYtvNK+HXe61txF8GDD+P2LoI5Yosz+1ZheGEiWRPHy6QHPS+e8i6jcgPbmns7aIZG929KFBC
f5zAz9/igU9Z/l8FdGdDuAjoio1rHR2LIXCwVib6JglVo5yis1sIRQuj+gYTcEIToqvp5wIsxPdh
k6Giou9GcBE1FYddlc9LRjBSp+P3yUgRIl5FcPptiVCGd/1MTFresu2+X4Ydv/19PzGZf3fVF/FE
td5t606Hq9ajkkgOXFgpyX2R6iiBFZQxOrq02DZdmHzQcwzG9PGp0LAQkyVogjQAIHHsMiUq+rVJ
+5PlAKT0ef/9nfra1p0tjwvXfvD2nY6xZJj3eOtXFWESlRF2ktJQIe1jEO8lfERrca1IFt8siIUU
bWM83qhziGrs7nZvVSSghl6rfIykEf3+/nP6+f1IWxeymvMzg/PbL+TWKb3wpH/QlLaZSaVadn6j
/ngz2bZbL+x6keRmna9Zg4UYXQ+736+blhe/xDb/Yy9+Epr4Zpef8BFnizI7mKi01rgkdkvFBtah
KYGYROaj7GErhqoLPpWL8QpI1Q7KMfg1oPtaizHkDArx9K4qDk/h91fctqcvkb9/3J7WW4KISxL5
3yKIaPFGp5t3NmO/gTdqXSQXNrZoUsddb9Qi0SRUYglAXqIlPEAlFfWt8gkd8XwIOPPHNiC6IwmQ
PJqNwSLGYBmn9Ob/P+bOrLlyGMnOf6Vj3tEmSIIEIzwTYfLuV/tSVaoXhlSlIgASAEGA66/3UfeM
7e6wY/zgBz+qFumKxJJ5MvN81X8Smfynn+mfT9P/Hz7TP52v/y8303/5h95d/zcC9y/br4NsRPin
L//tv40+DO+dfDd/Kcfh8338i/3zl+fwHqQP8pf/r1/f7H/853/7xy/xvf79Z+3ew/s/fLE3QYb1
cfwc1qdPP3bhPzjgX//y//Yv//L5t+/ysvaf//ovv+xowtd3a6Q1/yu58quH4v+Mviw/u/dh9P/8
H/6Oukziv4KiDNZOAv5wAn4YApm/88/j5K805yCPpxmAlUn6lQL8O+uSZfirmGImDzS1Atx0LC9v
xyD+9V8Y/WucxaCsgSpL0W+PRq3/+L0f/n6y/v3x/+9BjrB3/Lod/ucRDI2UZTTCTwGcgQFo+8+Q
nGlJmlbWMcyP6rhN9wD9Fge6OFj3jhtA177n5ZZhY/GR7oaR8DPrmvtpdjIpRb11V4Cb86NJzU8X
bbCILjZRbZaFSq3kXGygT8d9POxi/CLl6KNH04zrSQPO/JwTihh6TtFbPg0XjNCAra4Ieo+jId8v
gHGXnR/Jjq2Nv3AzHDO9La81J1MpNsi3deZ3+FdZVcwy24VaoZ0fmInDGmSPBtzQb6XOKdgdOdOP
y9bMp0n3b33qHwHvFrsJUfWubvy96bZvrJ3THYCW0Q2NN8wXAD0N3BkX+ygPB+76/pglvUDaMfur
ngA174uiOVi8IaDHmvmq5fp7FgYhaG5eGrBDK93Nt3Fk/ANQ1O6YNk1+MHSwF9OY5JyIMTkYn7Sn
rNBwBUziZjdEDqV115FTW3t5iq0klUGJ7Lq0YwLWZC7EgadmPNq5jhEmJhv8OASIm9Pg1DfKQciJ
tnl76ZzNrpL0ddmK0e7igi/nKdngfDltNymT458w8lMo5PZkmumSZsFVQlNfDpzeKLexarHxDait
cLDWNfI6fH+YHs45DJla/un6WMMdE23t1Wj7pQQWeXl1bfq7aIFIBUHKHophyC5g1fWneiveGdnu
jW+mCkip+DAZAqb71rp7YYZoTxYGs2wG3k+22WQf6PCwJFN7S3L7M42K05IuEssg6Yrz6mzYCa/y
aqnz4iS38Zx0NeYvyAjfMiuhySJZLBvb9WC6y6sc6M9COLLvCUijKajRdPtiYs/wRCKCvKyNCg+A
uA8/aQT/cNm47iRmV18bx3oFKjloHCufjlHI3hVNd+koy5WSm6aDq1DnkCRbcKzxHlnvb8DBrhzN
boRll8bo7xmBaXn/hncxlFO6ndRAXxdvVJkygRxakHJFTVs36WlK0+JeGwm/zYFupzrRbh+xDrMv
ixy/4KgDw7YAjhDbM/XfwtIxXqL0Hl06OburXMjwOgEQ322uqrG1jm1ITYWnfx2GAVDojVZuc6pU
I5zOhxlPsIfO7VJ+8kbye580yS9FgilJEmMgohnhsBSN/SGNZkVL4dZQWegGNzRaYLvFXOrKYnA5
RgJyJMLRstNhBni7zVvQmBS9pB57wieTvFV1kj12wc8pFkn2e27Xu0LDSEehIiMTuzMdMNI9j6dd
xBTKDnWHbvVs06+ppUh0AZj9EfpGPei+dyWP2XpBkAuv2Alo1TkZl2O7jbkqx3GKyo2F5QGL+yb3
8fi8AaFdZpZYvy+8+hHXHj0CKpyCGi8dL4CZt2t9TB2x8N3nE8Z/xo5dxpqC7rABddjNsKlpFtD9
oiZUYlLhkuTveeby6zS56JTLFmzxdVhuh2EMWFM5Lw552qMjgQ4QS7KNPMrYj2WYFE4iERugrRYY
esnsNRPr2+aFKJOYH4tW1+dmAjbR8LHMePGUWToBu5WTShfM7BamUTxCM8DRqKW5kZ7AP5bXxcXV
dQ+n+oayO9vX5CkWOC6EYvWD7cVdHuNwYIBVcJmROyWKP/20YkE24FTK9icbsuR2mxbwDOPsNspn
BgK5+Pq5E7shvIY/I9FYuWiJZmU6jeP9pDOg0pkJJ7FIU01O36kwwZyo8O5OcNa90nziFaG8LZc6
5OVC+vkyAOS+d0PSH5PE05stZvkxwn0Do942bfeTDiNY9GmOgK5L96lKilBNaw5vf2PhXJcOE/wE
a//utS7jGSbCgt7rQr+t63gW2/bS4p5ohvyy9NFeGdR1CrhfoVFMDrAHLgBzDEjBF8GrKfPlmPmP
LIflbo0hiULe1Ci1jWl81y38oSnkhTHEkdOIXWkfAWx3uxDDd5ZR1ex62sBCf2JlEsY3Lcl9mL7P
KYp2XVF1an1MxyH8smsMMhgnrKzxCy5F99DkyGfmpUoJJhhwOFXrmP6OVH9W9AOekbdrvIWSibAt
2GdSPOYiie4La5MbINt9FXV2tVUSj2G3LnoGo9525zWbi5e+4b+tXvQuROy17pf5yFwx4cPOQKqb
OV6OK3PTFXoewuNpbvYhEn+wwvipYKqF45vr5R0hkd7HC9idmE9alxI7iHxPVV/vVDvU97Sb0rLx
+OR+gdFx4uh1NeE2FnWWlNTPzakLrbyN3dq1ZcyZPooVsOt8dvypt7x5J1lLv2Vc4q5yKg/HdNAy
Kmudy9sloe2lMLW73ZKI/ggqAUF7TT5EvqLy6FX2MbSJKP0osHKKGTFDshCwJELMTiQbcTq30Vyc
+4GsJ2c69zIbU9ytedTfe69wWojWamzDzBzbXjusua8/y4A6tMOsS1lk52EsNNgWXGQPrWI/YuLX
s84YGBx8uoiMxW929OnONos8rUJgc3bD+DgM/bb3EQorgWy/tm3JO5xMg64WMeobQb38OePoP9iE
P9t6FVXNw0dt0H21GeFLsD3XMp42em547w65LYY9yTL9MU2iuMXC+mmRDZd4RY1DIMWis5NdJ8uB
8Sehx/yuK2JarX7LTlMk72ou3nQdh/PSb2+G6VO3hAEbYkSBeFhZNa9t9DKrJQJDu+hO42rMwbDF
ftfasqrD5YyXLtwtmSdY4nVyq8/bOPObRUSw6+pxpfX5QA5ynTEEFolm35uw3TRWD8d5EwY7qr9X
hQGTpW2iCsfEnJVp0WDvSVYq1g+noG33HYSlsmWQtxJTNvn6LqfavplCwh6u58ulDlmPzk6/tpUX
RbNTiW9OY8G6fZzwxzbk4jB43R5H5sUeYdd2jjsjjyOd9TeNwdOKBdxe06z5Xk5DvfOuh8vaAFuf
6IIQb7j1DUHZF4Hlbk7ZLQkr6r1BvOYRTKpj9uys/unE9Ny1USmj/BDC9NB52JKKrH5oaC3PeIms
pGkqdpRqdJ5F68u2tez7uLBKr3I9Fp1Vv7hrsp1mo7l4I6YH6/l9tlqCt8l4W6ET9kNt9Xy3eQpg
0BzRbs96DuNJ0TyEYWq/5yRlr4m29D7rtSw5TRZEzlEokXLZlw5P8aZo4rCTLHKlnfJ2N04riLbx
HAN8WEwILwXZhalefrc1j66Ok0OypbQMoptLVetfTbKUIQacnRX9IW/nu6GId8UC7lU2V7HMTpZj
kbK+f8qX7Zy26w/bNOdsTASigXTvM15Jk15ixX+ANPl9Zv1xYNHdnDMEd0tzjLIJBJMItHe+pqJs
RlTHhYVVay2+qYzt1w1EvcmNj/O4IW7T/sJkcaFrtOP1XO/mSU7HbRufeJ/tWwZ72xmu2uZXNOY7
L6JrawBhxIcZfmrCf462Pouux5vn9nXi+g9f40OtMpjFYbeamd8lvZqrzZNbMy3HhIdLVqB90EIz
NvZZETBoCgof842Wto6fmrnRn9PcZTu75MvFjSNMIdsR/nYiU1dPhL3z89rjhE93StZ9OakOQVOT
I0jKhb8lTYaxtii7z5vojXjcv4uO4ypNY7wtnHX4SLI7ASH93cjBlZ7iFNuKFXeptJeWokNlc1Fp
2PrQLa6US3fOe7jqRqZAHO9hqqrW7jYPHI0gvaQPvZHqZPK+fVg2cRib+Y7M7CZpCvpG58n+DCy9
a5YFLfHzEh+BjYYbjTTzsaNJ86T1HL3P69AdtlYVexWNn4kgbm+WvC69aNBOPYwxLoZ8vl/bYt0X
ypmq2Fhyr3V6l/DxcelQfLG9ou+57PoDAijxqaTMSxw36gO1o7vFTDi/cmydafoeGWVeCwqIU6p2
mRFHauADaPGhtGxK1lLY5EPBvNO5+50Z2u+TZAh3ZsNNmkQSU4/tpPcDyz4FtYi3JgtzzJ4dZpfk
t6vteF+mvWNXFtfJRRr7WWPwdreta3xbJM2rj4errFNYzo/+Q6k1XPTYwQ0ScsZR0vY2Dqp5LxTv
RRlmr7bKpgOmKSln+27N9DuPIn9l0yAPE4fzYyLnPULPuJraTtwvPj/Muc4IuD9cn9YhPXlmb7N8
m5/XdXjMOMgGuXGPlsGZuRE/8i7cZkNYwPqTH0y0rmwauZ9JcSLKXnC9wRs4GuVlwA18yyfECziO
5FUkjSm5D9ku0lGGeebupvaI3ApntmM6URx/iiff62GJdjq12btxSXgbUrpLQrvbErJTU5Ejgw97
69ZK9Oyb1iGukAad0jk5dQwtteMA41rcP8eOYVPPRToBgW2v6dy8Ts7BLpevj3EnP7K0NvtI8/aY
Tf37hD77emSfnLXvYZ591S9J/iLbODowhjDa9ziK6gI8qtHiYpN6uYmyNitd2z0QnJN1HeVlHJIT
Je+TJqUmsMad0+wk4/6yaPLATNa9h2XKyiFW3ZmnM6JZgv3XNCwr2Ta1Jzmz5IXlWMCUDfyQJeE6
QH1qytyFyvU0qrIk/jXK4ZzkTl9hZaDu0q1Db0/ewmrTjPw6x8Nz0SKtQckRDUV5/5PPdXHiE89O
bWHgzh0KIJgUxdlabA8J0a+MGoC00v5WrjkaVtvukkj3bUytrAYyDSeoG5gul0jqrluTIbVCjG92
05a6imJ7lkUyKF7ySCNY1ukrZ7R7zT31CL9icg6+89/TLjc3JGduN/gJOPZch8cwrq7fpdtW79NJ
UGDOO2SoHWVw3NaxeJB9g0ZxKu1uFgg5AjPTjcU1/1msWp3WEKkyi+R6o1n26nLTn5K40x+1pcNL
S7J47zZpPgedZJcpXc0hX9J2t8a1rnSixa6oR71L4qTGmZOAmZCZ9ofrVPHWJ3p8j3OOsWnJPlU8
RueWdwFyUO4ORPXQVDhkE6E5KScR2ZNP9XjMF9w6dgaOOOKrPdRdAicUvW0frejJ0ZEMoztrP6PC
25H+Ca8GJvQdXHSbWooqWrNlqsbRAQ1spvw5HZUrVZaKx1nZ5CkkuYSdLFn0KUwLUqlxMXgzK6Z7
UzY+JJNDJVsQfmNNBPhwEfLrQsRadWsL5Acfx2pVCy3d4hGAWLsBKd/Dg34b1kOXZ/LMJYleJk7l
bd3FsDQnOQoXMSqPmoaK18pfVN1wgR+pAQeb8BrCUqznNLLReY3Ys+zQDDRitTRTwDB7k6G4scw4
WlFRnK+jie/jIceFPc1Lug+5UniEa0Da7Lb5I81df0QIY0pDI3HKB6qeRrH9SCJ928yju4u6nu8T
22JlNvlynG2gv1091HNJFa7/jKUajfWmNsjxF989L93y0bdkqwrtmufOJ7CeX/OC7oqmfqMkthj7
r6EhxMitv3J6d+wF0Xtt7AqN0EOCWeo5v1tTm+zitnmLJa8RbudTvEOCc1uQPJQNIwkGc6yK3+qx
86cmCxNOqB7PLZVvqe4Bv6ijj5qt6OTD47ki3hTlmm7yPfTds6jXNzIPN0VdY7aHTXrnptiXTbZe
iEm2XeTzBKHoROH24RqQAzTPT1Ouou+8JUlRpgCfd+VA0uXs5q4pypnPvKxVI3fU02a3rFAuwhTx
U2bH7nsyUnEyUlM8MbpdByzuax2EvG+bdHmSSiTfeRfdD65PGxxzNQ5mty1f53QESbIxck9YX/uy
r+ObOdomrMJtvUO7BENOZ8SjtU5foi2py7QhyUEUMe5EVqgUGyJ8QqXB4DxdtktKRHyqRzLsFJmv
mUrIMXIxvV91fscRhjrDD0nSopt0WeqX3tg/FmHarh4RJ1RqbrdyKAQ7DlsMn+a1ISVERXicRJ6c
B4rE92/qdJn5xFUxaeBt7+t+vxYUieTioYRaeWwNk3MlA8ckRVEc6iGrKyiDlUrwO0c54u22Syvg
1iW2Qb88d7RubvxSx4eR1M15i7v50CMPecsUrJxDsp0GI4arnleEUSl7yCJ614q8e+mZR77US8gn
/czPGesQeC55cltnLrnGaY3rc/HRJYR1uZWdXO/tikASSWh8jPuAsb64gfiZDqeRbAEuJTY/sDrH
C9bTexTnv+sVypyQiHANOiEj90a7hJz6IsNuWnRUOkGhS/jaAzY0jYAatHDQT1Lxc4kxM1K/ECp3
9XZpZrubGE3RJqM2+pgu9rw4vx3QrgkakSuKY0I5GheoeyxkgCwd7l1mbqOtv58LRMJr1OxTFxAS
QWopHIlxbvXjPtPjNyxp5I6CPeqJhLIuoh9IzC7FjCA8Z7vZreDLUNsJhBBANRXk2ei8QeDqmt91
hjfBu+xgRIre4W2Iyxln+HcaFZcwpU8R6+FdkbZ/hEDoB9HdfNOiz8s0MnDV2ehUumT5oEbVh3pu
n0zdTPuhq+fv2RC3dyF2ETBGnc/LSTe7jIq3HnoK7A6fCDdloi+WqGtE8CSLrvjjYnuAOFKRdour
aMzichP+mmfJgLy+n+6yQIGEjHJ9SYah2ji74WJAF4caSeXG9XndKPyxm/VHOjCAhSLzhw7+YLuo
Pso+7266FW4pZObHGXr0SSrjrktvgFPqxWXN1/F29Xo+JaPAoTI25toW+VuezfXvGDLnXG+vFOL2
S5N18usKTeh11v4DuTms1hWEAt/muExWiQ4UhpEUBMCmSieZPgx1gb8epBSwACfMrDd+jNoB6q3q
fyEPJoB25kHeR3LDmTOsNPG3YY3swU/DCh+wvM2hxLUjhZ15Pwn9kXHT+spqZdHBZMckrtak4Rl+
+JZ/KdJTs1RyktuxThhBWjDXrK421/W/s1Ckd1Y1pL3UXKlxX3PJ3+iUeDQAQ9H8tRRDwXcuHuRH
UGa5xL6BcQqhYoV6HSOpb034trJVV+m2/AyNEiXWyvcotyMtkWWICyfJEwOgGoGSuMGZAbEtStOb
CLnJs8ldU6VLEh1b0kbYrKG4axqvn2fTiuumZQECRcFggyLqaDfVE+gBJEX5xrSKHka75g8FRZ7H
o0Zcoz6oY5+p7FwkMOUXiqPPVaaP40auLE9/9oKh6M9h7xQVRdkn+XHNf4cUe2mh4HJE6+colf4+
QlO+z31al4QgGk9Gkx/6MAAeuhp3LNYYdZ+NFNU24EArRM+rtW/EMfLzz7lgj4FO6rz12u6bdW6e
CoISFEpcJSM4h4jZYJFeK0QjfcgPNcpkGJREOaaY1XFjft/m5jK0KTzaW6R6tAFVwKlpV9Bk3dO6
U8clRqGj05C4Vaj5jin3RF0G0U080iUqfk2TX979StSd3HABlmpj8FXflN1nBlsunsPGy8nU46Me
1wfNFM6N5CtaabO7NQzzPrUzdvFsuxnBXHxM5CbOvlGvSHBesUgxcku70ibRm4iBc+DNy8i382CK
R0Bskj9QvRxeGaPRLnLYQcK03X4kGsuiZsMLX5f8nETR72aG13s3cejdc6JONpX4reoIRkt5f6cW
9pluuI4dGZP7ATWeNJMZRNAICnS9RYgKVqzokbPtJ2R3s6eLWbG2W4BAEI6UPiZml40CNZuWstM4
gLuSecAL0g0oB2mfBhLOta9RLCqQNeO8T0o56WnfLyLd6y2HI9G8SV06y7OHoGdYd9V6PGRT07xB
BgfrdhnaQ7rk2Y+CWGB2m6j+M7YdwS2uyY8IUwq4UHCfg5GSS/PUurH7gbqb2W2IaJEjm1u/yD9b
D0ZHR37R3rJ9wo18izr1E9r8eOyt+c2xunGvl7Ei5eaycxdLlE9aY92ptkikw+aKI3L/l4JC/k8H
xD5W8t+4/7q97MENoNu+47W5VQlbr5Dfl/0Q+eE5zdr49usNhrwRFRuStAyue4qiSGK1bWk5E+iS
c1fHZUM6IF1Q7S55vd1r1Ztj773f5VMG/loznX2mMDyq219Tmr9mi7nMAj3ppD01CYOeLVrIex0H
dUIP3zjKQ/sWDxsxs3KHpKhRnHXkIU+tjrEhUn0fL3pCri1PTPu1hNPUWm4Dn3/6OcqfaRKib7NS
WdkEl+9iZAhPRreY52jb9Es7V/s0FuIGtUbx5FY1VBQ1qscoTsYbH2y+s1NxctYWB7M0tOokJi1L
s/Xdi0ekuNOYh9otuiBnHgr1HLjyB6y7MZSJWmGTGKfrQee63+HcS3bRnLXXJnMYRifxL9yW8dGp
GRf8gGpmyXvoH4Wtj8HJ54ST7JpodiDZ0N70YnLl3AsEtJ3/1mxf8lvc73zmPmMazhSTEIdVy/51
EPw2RD7ZcYsAhgHh1pOdrYcyYfH7mGXJflhAXVANvYubyP4ybGSYc0+A2xg7sD5yJIOhj+BYVxfm
jmeSXesVF34fgYenm6caH/zS+KJa268ilvcdxndQPEZ+adJr0Q0Cl7SqoNJ8D85gt0Y57q8k3NqF
pBeXufnU23VHlmBekBeCOzXHLyQQWfbMPhjq7Z5L1AeawrMqRzpVjivKVWKD296AXuAkqSHu6nGP
HMkIXDE1kiSy/MrGWAYYVYX6MbM1HP6IiY4DRN82I7/J2ACFh++G0qYKpVKuuI3N4DYI6TGwWKlb
blOHQm62zt/COH6GObSlNUjSfYecwNofvFlWXPuQYuMu8Q9iW6plEJeinvfB1/vJU/AloBlX1sUv
TujKBHV1LiswVaHm7bHZVHaHS9/ut3hIKhX1O9HON85TTGVQnKf14FUZdHOO+Vjv8gyrrA0oSAwE
MjdJ/DlMHZKz8bGYsvYivb2Rk7trXAY/N1hZoCyqW7R8Osge86xRCc7T1wnVklMzE3VfO0N2+aCg
3ZJ2gCxqEn4JC0TlAvnRItc3jZpFgx16xhO653NKq5wbSLtRUslYY5rpq/aXokpzmn2NBlmhxt+r
CsinlyY8tcXWI2id2LpXdoFkGtdhz4zNt3KmQEnLLf/JoAheqZ+gWIfs4E1aLlgyULYBtZeIPrgd
0mduhUL5eulPabBZOTfGXLkY1Z2TFJ3HyrfVRiIFDdzQMnIQfwPdmlOv6YMzxXAdV9xXgi3drpDd
hpfoI0DDTRo+GG3TU6Gyt/nrqGvrrimzfETFIkPBUZtYn1PbDfucxs21zocL3Qw5GgGFsuVvvg8b
PpXAzaqmfWhr+L9JnLLtSpLbeQP0aBOnRgy/fZzjiaxVWEAwCd1TngHyOV2hsFUiXl8Shy0uUe+l
GTCQ/Q+KFyQ3NOKq7pbxLq56+qPrIShz90wYZBS5Yn0SjwQN8m/INkjv6jDHkFddfAy2K7OJ3oWF
zwc7TbaKi/k7tutljsLzxkdYn/XxufUZFDUQLtdppyezV9hHxrX7Pg7HZY6+tj+qwZ3Ym9Cuh1Yn
kBJwj/kep/Q2fvXfx+e+wDgPoR+5olWMnaI4qoNNhPXpsSkp2zsKxXTDJxcBfdIzXOiKqTI8OSMd
gL5ALoLmOQrQGuI+KoR1d6QINM+bTel9rMeANaOtfLX5AgNLEjBc39moglL6MCFbPrZtt9yJAALn
3AOMxVAegq6EZxhFr9tMjsIu5qEhMlR05DiuUi7u49HZXV/4pETzDdg6YYxOWQ0xqoWueEvn+Gee
S3SGWNqesTfS9kY22j0k6GaoglT1ObgRkb/FbRZ5/7FkjBxxNN5vRsY7gqoo7u30NXBUTnopuh+4
LdAlYOxWIZMpjmJo36xHUbB3ott3UY+hTB99cpOu9zLv40oufkT2KNddSscGmnWefd/0iA3cobAH
MR051zGzfTko2OuS5C1BimKtORbxUMbILwyHApHM8E50OQrrKzwccCzumaWnOgeCK8vwOLj8jbxl
Pzh7zJO1ODXSX2ifA4/WLtuukeOEnsZaxdAqaziEQhj7Uaz0nMgYpel5p+yIDIqDk9pNyB2HFoyR
r3NRfa6uOIi0reYpEzhqJQYao+Q2nw1EKARE3otntKGwY+xisyGmnm6zLD2wCNK+jZ9ySuijR1aH
7IY/tR3/QdJ2rroFsmw9IsKgqNcohpB1kMUD3gS575EovCXUI9MO9cCPX0ZmV5l6Gd/NEHy+yjCo
yo+7HC1f/Z8EaR1qiHrhp2mKMECyrum5VVE1MgHpfymk/aoAv6IUfvUNqvgxxbWmknXci443NwXp
nou51tf/ztyZLMeNZGv6Vdp6jzQfADiw6LsAEEEGZ4oaKG1gFEVhnmc8/f1CWV2VUtVVWa26N1lm
lclABOBwP+efzhQ7Xei4Hr3SVNKbxZlFFZOCX5TXCS1+k8ehyN0Hd83uTda9263sY2vNF+uQXHi9
+5DZ5p3KKh3soH6hmAcmUUn/KVEdfNU4uweZ+wykdNL9urY7hE6C5xWsTiq+G+nlcyAt03+STVod
hEw1s5O0l3+oJWfZxZymSX6EiZ78u4oxu5R8+k7A9IFSm8dmIDlzG45VO4HISE49X/AQl9zZmwMl
qM/AYkeAQpuuSe1AKj+98GbeyGhX3e6+9/utjpp0SE/9nIgPa7bmeUSf7/gRF+d1dprYe+eUBW+6
cNujM+7NY+FVzCOjQz/Wvj6DWIJ9aZYyeUtNjF4v9oKtxzM7lupEU1pGc2dXB3NGNiUig7DZKIgs
e75zBlOGg5D3punZRFte1doSUePHT0XrnrdYPYaDrZKTSZP+NkXueDCZvwEk5Z8Qx6VR6Y6f0I/R
EuhpPzV9lTxuJUezB+2Qm/qAuutNDF20LyoLbMtj1vDQgfLvWgeuP7cHz82tUA2tuKik835r0gfB
NrSOy2POggvTuL9qS0bArereFM2HMwB6HIxsTrYn/VAvojwKDT3gTyMkV5P5H7Z17SOzWnd9odgU
XCCGCSoPBr1/h84MPhPvL3h70JTJ0U72e69Iwt09c8PzrqNG6nfS2g7gogaxTfm+qNErCKd5aqx4
hyY2/sFYDqZq3YFx0bKTBD6DmFXdYN21w5heWKk/WUHCYonSZvtaWWsetWZjrq8zkWSUAq3lY3cz
G+rVutuLQzIgQlzM1ryjnnSvzSQmTp/aupEVb3epfrxSc3Js7U4dmzpPwslfn+qN7m0UQM3euh5M
LIhYSmeUfQqovrUSSPDZ9nmlFiRPcmLIoc7aqNy1Om7ZekVd0l23bUP+RtGMN9wRE2S6rD4nU6pC
s7feTZ1R8XXt8ty6ernMbUG8bjw0kUgWdIJ7v19A13l32dC9zbAJQd0my2FeM0YwzoMKHPbnAwT8
YfDj16qeqOlSEpHRbV1as78cq/lcudpUZQA08Y0vli8wr8Mlok6OT2PpyNIzwV21SC6X3QWc35fk
YQKQjXJfOhEZyKjjGlvcoabrQ1e16/uBquWKa33IdEbUZ7pZ98XmNRyndRc/7JbdH5yc/aFXvTi6
Zi7eU+mv4QZ2HChgnYc+zfrHrilLDnZKIboP+2vSi+XaEWq/9ds1YerbVGYH34udk+22lEb+xNg7
OTEUtq3yR1066lr4arltkWnqYEXg4kKemzHy3K4PQb62x2ooxm9L5bT0z3nsvXdm9UAZuXtRPc5F
Q8E4wpKKBHLkeUv7dTwUKNsYSriVIrJgheErIEEji28fzb2TB5vu6+9Nq9LuSxt7mxWWqIK/q7lz
2NTQcgWpvyHiax0bKW+arvJ60ENDfdQOt/2Yzkxl286yj5JF6gVZo5OHQjX7Y6tqYBnPdinGmjXx
0zDp0haPuu8ip9Uqo5DJ9kp45y0a8WpP1LBuzZH3mUkp/v7aOtt44ewpmV+VQbRhZ1RtdpoPl46b
RNPuPai6PKaGfiWbdv9xciWzsbxYXNs9BNnBzupZnwp7kT7dJIIQC3wv8ov1Otbqfdv45X26UA5t
c3Gz2H77KGc1HfNyemk6+9626HByG5q48lR3VRWVdbnG8NRVo6j1EmCz1OaTyTr7PDa7vJUjg7at
pgliTz7ofN0u56Y56Nrc1x7Yu5mfU2ramOwx7TO/cJyvBU8ny7uXxk8+5T0cdpoOEUjATez6p3Uq
D0KB61EbHtp8dcdAzlZxnDgdhwDZVXLVJRNT/lYno8nZrOt9SLooH1P7giqIvOZy0ddJ7nBNJLxn
0mj+ogZmHDYi3oN9Yf5lulJpJ5RAPiTg1bwmzrsuhQENmjSWL4PJJ4QNbTx/3HPL3C51nL+MRU5/
tI2+G/U6Lg+9FgxupbhN0Yz08Y0s2/GZAuxRe90EBLwm3qWVDPNFQecS5FWTc7JN+ZtbZUx+d9t3
jbZXWuDtPlXirXEUVLR1Evl8I/LmyCK961pGIy49Mj77xmr6p7h2vnqQXdQUNn1j72v7mHqxdVxz
q/3gKsjhABH3XZFnQ6i6okerW+UXeeUcGCLKoY3K3lXR5K2l91Li5+wv9aj7sN9r/dJbffV5Hans
0iSzGRapZpsmrzzppXYOStXrQ1PL+2nppyXyQSBv3AXoOaC5Tz6n+3mVlo37sVicPSjWujyBmDTU
oJp6mDPRLON9lQr1oSpKCvs0Q+3TTem1SX0GvM0yPmr8g5+BWd8JyKArU/J60CBY36rJsZA+Z43/
oWpZJkWzVVeq9fLL1an9MK70/pxmCtgD0vgNCUVza1db/j5DLwsvYVmnWnXcj1a+zI56bX2qXy+r
83sV15+ncrJvaVe2T0Kp+BINdf+4of65GJCxfHXpEU5T23X3QrT2A/J6da3cPL8ZuLn37MqQF31Z
gmDzJIu+Xk4Gw+jXsfeRBCPN8FeZ8wxA+fTWTze12tO7ytqqQ1L10eYm+aHvpX/ZjL74lK/ma57O
4/W8gDe7JbLulRt+lzsbc+9X+7Eak2K5LLpSf0nqYY1M1qRPvK8hNGlNZ+mKE/Lom6JavtfOctrH
ZLzexBwjK5lzRipPbc+4DHt9W2okYHiua0Cm7djEUx850/bNMvN4GLK2efSnFk1/MWacWLJ8NPMG
tig8eYyb0gex7jb3KW/44AXVQViKZoiUKT6h1XS+jHZRkCUy5NEwetM3wwbXBTsKZFppXi9AfkCq
YZdkghul7tqFwlXq/GuTWBAJi+1duenwNpRZPF4CQFXHxprMEx0YU2rdZD42OXcny9ov+QzHuFgZ
r43niaittg/kzeyoHTOmNjvOSVlecwceZF9rOh+0Bbz7W75/NimKTNhjfwBpqZ+MLDgKhtLdLofF
/ZJOvn9TnWkOb63rD1Xp2sGe4BrYZx5qTR5gYEzC/p3Nb42rt3BW1UegU0DgvRbMWh8FWqxpQzqi
45HMCW3tx2UQyO6rtDSXY+MAv6x6qA/IxapLPc8OjLqEnTK7+UzvAWU8uiepp+uxUwit2tieLl3h
xNey6Ah/Ga3ilNHIgn7I+LRVNpN55MREWD+/dvDZ3Klm9MAnyN0pFnMx1J4JWwGs4xRFEbh56j3E
+yjRmRhSvh21Q0Ht8XtVUnLUnj9eeSm6SsqF8nLfvTxcDKprQcH1gggQKaQC6zWg6tR9crvpEEwd
nD7lFEzkpzl2GSitfOS8Cygj+7ZIvoCZUBi5vXiqYO/DxEr8cHDd4V05+Fe+1k1YZ+ttY9LXbG+n
EDYyv4EN9UNZLPqQI5doA/CQLtSmdy+9bN4PLbqIcF6LV6dcPrYZffCUFOjkuuk0OP56OVo2cTg7
gZfNsL13pbd9XFPrHgk2gLTxP0yZItK0EZ9nf+fYojYIM3FWD3f+ya3ru7q0n0grGBA0DYxBL6oh
nHEBga07H1yKiIu6jsVh7pp3imP6cRkKxr9bdnyQqcgvteU2IvDQQkUF9pcPqm4fkRswmhwEEdns
mYLdQGNFvvlBoos7KITD0pX2++7H4qhr551GthFkw7YfmpRKTSkQKD8HaQxGz7PCfRuWSPSCCALa
16xnfO2kTUAC6XhCxJldUmuz7bi79xErFgmVbQec11jdZbdkxOK7RY3YMMNIYlnOpdPnzg12tvrg
JfgLkNyOE71kr+tXBDTmMivsz0k10DI1xa2wMnE3TZYM086OuS9qu6g4e46+wGPROFQ06EJoy8eJ
/QYN7qq7Ikp2fFXTTI/rDoJcJ9k+LKrT94OH1F4nG9y9Na7TR3Tjy2U/t+sNpVcPo2a97nN6xoak
DlnU9+3QUetseQWudK61kmq98He93LhDvv05Xu5vPrqfXGJ/t9396tm7b9/qp7F/extvX9qfLXk/
m/3+6zZ77cFOvo+//lfn6/318/92/f+XPj6NdfQ3Pr6pTF767OWvRr7zX/xp5FPeH67Apcer+cN3
52HX+5uRT/2hHSNtcjxsaZM49g8jn23/oaSrJDY7oj4cjIB/N/LZGPm04/JXwvM818j/yMjn/OLv
N4qsM9a01kL7Qgk+72fbur1k8TLFLLUlSfL7WZ+F/hY1fOj1jbigfEIo1RaxgXIwtvsGzIP9pdBT
JZFK06a7XudKqHOnuOvtLB7CDTEVU573SjJUXo37s7QtrCEOqwEkvUCkAKcy7iYsVkc11IRrjyi/
jIFdNJ0AZ3Nij1H8g0pJU+k9TpZjrECuymWoTN/AhNeqRC+u/QRhkuThULOtH/N0i2/GeOey8N5F
HPRta8TJOKXZgiKGZSnguYqkRdxXdMjDl/rTTGIJJsd7pav71BmfrT0O1sW7tRwoa0BvvxoQGGMK
hoB2MIWpZD3EqjqkLcMpGKuhBnnJf4eyP9fzoVzP2nuPBg7hnR4fVl/or4762PsNZKxI1W0OsImG
PWzj/oBV8xKU66UbzV1sLVHt5ddt50O2rhRVbhNY+XjYJX85mQXJcHsYapLFVvqgdcnAIsA5+McB
kVbfB6knlpnCiT+x9ygGpmp7PzCTfsZPctzq6tR3dr0eK2hajQVn9PbLNePQKVPni+pW/3PJIX3M
xhyusRnW1YmahvbXtbzkEwhl8iy7BmFwqkvrbVEbNLkE2b6dezpNNh64ylUoCUule/wpMs3oGdq2
AgfzZ1F8IMKtv8s9q4EsSbR9s3G8X4x1a67LAp+iKjBZLcXcz4Fy0+zd6KK1zzATbFGxLTgE2MhA
I9x8bo+9XHpEpxWVd5QNOnuX+C0nP16h7BrJCdAGxyWM+lg9CnciaW3T4rhslMWiX5+WuSvhE4gP
+C4yn0HJ7hxfFrJOoC2t2BwcZdfft3Sprln5nI2JyELSZBgKjhzyNJpmuOyGklajHtLXbayRylsO
+lQqm+I+gSg6JHH7mtjTAkofT9/rHrWJ39nmOMQVmi5fVpt3ZdZmxWe1NvgXMORl1EnjMlOfN3Hz
baSJe06Xsf2EjG+qL5c+TkjpXbRP758vaPObgQfsu7L/RlvTf1x3v/yEDKJEvDE7zsMKIDcEu/bM
FzDH4VO/Vc7XrebSAeLljTorH+obR5Olipp2VMlZz+QgqM03Mk9k7b9qSgrWWKrAu/xqlmFVmXJH
S5kOX4dkn7ww3ZKFOO24V80BzZyfHUuqpTnMWn+5sYsxXw7rKoq3wTZIe4FO+hs8fbEIcefy02ex
bVRBLcaCm6a0qzdYm+XV6F6kd7LKmv5rkRcSymUZ6osOVyEKamO100XqYaM8mh7c8hIVCQLWegPu
x1tjx/31Omz6mcXDb2R3AvbugH6DbbWNE2Qc4zQCy1w1N2U15dkJaZA7nJrRFN6trCvm5zh7IR9L
IpXZgQooulDxAiAKNMMCPA+5YlGvJAmutByT3MWyjhUpTHGP+DOlL4kxalDAwSMKyz6sqGJizMJU
52fWmkoXOBBj0yRnsMW6XFCGpINGa1XjKxqiKvWB7up1SdK7RPJaR9yqzgTLMOjLXLPsrmzZUobZ
jTg3/SoTh9b2z+2z602I0gvj9Re2ttblOC3U/+guJ+0eqyFBG58Cr7UHzCzx+gkAYbnPpLElUvVq
WyN2WLc5+HYv9KW3oy2N5AIBdr1S477KHasJ36VFUmlvgCIh3O/AeMJSQqLmrgD8QCzmdzedP3jj
qZ3iUYZ+WefpsVl98+w3GHAu03lD5dcvXjwcu66c5QmnM5oeFaddgdyndtrA8RwLWdcGUnZlibhe
bqpkqstDjEPmIpkGb3pYKfrvtmYbBAKcfkwOJTxec+kuC1rcVcJKHPtuhETxZNyqg5p1LC807+25
ExKlwpqRLOiEtOu0N+s4Zm+ILPoBVnVot3vjNpV7YxhOlx7gTPITzsNVhHKukNCZpPXsA5ih6xyR
VVAp5n2xjKeF3voF89B8E3cLZIzyy+mqSkpXE4GlkWXyh7MEQBoQn+8rkA64KJ1IzNEJSyfGbA3H
nj7qZPliYmxAsWM5rNx1w2xmFfaXvs5tMuyTWZSREFsPlVNj5NP57F5Pa4twbLEK92YZnDKPRJxi
cOZQR4ZvyalAxj/jiA4S1cPBw0AhbXfYW4fQ59zh/8Fi1Ubdasb1qL1FmXBJe+8sFNczQkRfD1+2
yWAK9FsyV44yw5cXenlcmAhkRdqH2EZxFyANSRFS6BTEwI1dKGTTdAZnWbk336qhm79OGgwKhd7k
smKH2LnJ6J3fhi7B4jW7Prg/SFw8RTb41CDVU+fz4bJKQfFEnoqnwtETFH5ZVpdT6TsaZKncbkBz
l082ygaPJo0sTznkTTTki/rqAGFVMIfL2eW9yAxxVTJclzOSB1RRcV1eVE2VZRee7ViPmyIw5Dgn
TfLZMR8TpwDErOzpW7X2W0lnbK8fOJ40/WaCCjTw3MR/tdGH2rQN43a/bdZYhem0KExLsicENDdO
FVjlBNfFDXafTGvrV92MyLbV4oxThHa8ffVqb+gPcdc3+qKKIWKCRcTaCuCNxIn4rmHHi1oBlaGO
NCGmOvIQfPSPVNCe/u7Ei/6GExbo1+pW/UUt2skPo208JFGbixfTLtKFrU9Iu4JM8eR3oHUANt3O
oBk0/gXWhL1xkVugYh8Dz+mAaPeiMe+aAdVz4O/F8IoHfXIDs0w8vrFzZwQYjeAhaVdxGgmfQkWr
DV29B9k3mrJ8p/uuq0LQHnQrTec3hAWYPWY1GR8BAyIdCEhVnfvioV47UgR2SVRbq1GEozlIXAzW
xXLcWuNlIQe0tUaLbrrHFOYOMfiUp194Z/1v+7AviOF2N44DZ/N6hsolpEKwHy5zfgSrXt+Vwq4f
x0xjOfIdoFp/x1J1gNKmqSfMLt4OO8flFcIBag8EKRKCtmoxWcRN3rOGK+xyONOH3T7sAgAp8Idd
fUUtCXLFP0cMBcYyYVn1qEF938nsPzNj/qO26n9slv7aK/3Xb5uv/w/bKpde439uq6K3unrpi792
Vec/+LOrks4f0nHIL3Clfx7zYgit+bOr8v4QxlN06QQ9SOO7537r/8ajmD+Mo/h3ShniU/ifv3dV
jv0HH6d8/2yl8WnH5H8Sj3JOFvpHNgo7lae5MldStnFtXtWfeypkR1ByaETCpSEo0e98lN9ji2o3
6/7dPIWfY1h+XMqTxLnYRkhJHOQvKX9FZuLdnhA5Ko3eiMspnLdDcbOaub5JRcIwwL4qP+QtbHub
zenpL4/kby3//6qnCklAPQ7/53/rc57eLz/VM7SQyj2nwHDXf/6pcH9bXCX7GGZ2kaQPUqUe9nBe
jCMdUc1kgaxiF/K7Lc3DRJKFADWUyCejZ/Oa5CZ+ULbf4y8rN7ZqTK8d6nPZY/yJC6uSR7XnVX1h
EGB975bO5FHtpnChOKmoJKyyggWeG0UAXt/V39e44YCrVG4gz5cufc/68RjoYnfxVyzE8yfQQ/UB
90J968/s14elLtMPv78h8pdwrT+fiLEdxg455yfyYwTMX5KutlZgckBXFS6ZT309CVu91LNjyAFp
HSIJyJ6xP1GHyJdycGFoDT6gBRcgKleOEt192yvUQQGlI8rBtMQePGRJ+zrI9Ucv1VZx6NS5Z4AQ
E4dBqtWkX2mOHXnBoTW+j0eFoT7Ny/KrM6VdebRQ2zKXcmyb53XywA8zN97eOSgz8VF66ToFq2vl
qK084gjyaYPjLMxQHSx+xXIH9JbezevQqavBhse4p7bIi6NAETmcaBpqaox8rQjN8Vt3ilZXYSYv
Frg73OR22kdpla0m9JGLv4gShVtQuxv0+jAp497uwNyMBB209yWWbPmX4JoLpepMqMkx61djyC/x
MwqNfRqfcB4lyYMm00JROnnpi+mNcsm8UQ42JUwYc+j2hqp/GOq9OxTjOVKhHRDGRmJHQxumfSaK
KHcySnraZFjTbp/tiSG8yC/scJtXQYDDvhT6ZraYVHI9xPEABWy75bsMIaA4wPvXMlI4ZylTPFih
y0yuvnrlB7vONYpLFxqcAzl7xE1tFuLbLT8+7pnXZscM4oZkClYFWLMAwzjFWqPYjOdiYLwoZG59
n8v8LHmrAE5Qsi+ljkqiVe+VW+/EtJdm8cPFGWrci/E8xF+n3U6zoz1qkwDwgn8GRFC4ZzmEj+/c
FD5CWlFXHhxUkTON1J6w01hFvGZ0xZ6Yo98v/n+1GcGaeNJofDfi11i+AfalmAWxMklj/As3pTkb
3KG7LzDc78FER3HYZ6s5zsRZBF45xd9/f/2fQwd/vHq+bWzhCt/9kY7182Y0SivJUB0DWOVJfRj7
xr4mTyW7UnYlLxrp5ze/v94vwx//vKAjvR9MICfHr0F6Lp6fppX2hGYMScFoo9bq1xrbcN94L1O3
4u1Qux2NDgqNrcPZXHat/tossHLHdZNuUCGjO+6Y2661lScm+Dff7+fUvfP3s4XybB8zDOierX8J
wnVdv5VovMcQHq1+aPwN9oR+5LCIAukvKRWSgmnFq0Z7g3d1JSeCGayYkSrrHL2RiMvff6F/Pi04
q4WDS9Ln3NZnxPOvGZm1NdQCrkaEyO46nND5gpfOnOHp31/nX2zCDvWBzXnkG9tznPMJ/ZdNWLaF
s+ALFWHaLPNDiuo0P7CdaSYe2IN5swBe4JVyx4Wq69NeBvuWcVTbboogU04LYsOi35bnztk1hhO3
70RE1AIdgwWME01NhWn299/5nxevI12gWFQ53BmKkJ+/sucYx8zx+SvPe/tV6ma4iNe4OmamTp8y
lCUXv7+e/HmYjhHCdjzlKsQBSni8M78gv5hOmymx1FmcXNof0aH4bgA3gusBCFNHbrfguK/AV4nr
KIqPy9KDTiyokI6//yI/LwrqFioXoaX0KGTOI99+yR9Md6eVrcy70Pas5bH0PBWIudje//4qPwbK
/6NS+fMyjKE/4+yuZ3g1fr6/csFuls8ZM4/Y+GsQSnxIVVe577Kp3F4nu42P49Dv0ObnPp5JZsAc
BBCIwM7dojgSUoQoE7PcSzIhH/03b+rPO+f5y9m+oGy0lfLI0vt1oBD8PGPKwUFCkmbiU+d41mEt
ZXpBgsGHZCryg4dXP4o73FHoPIan39+bf3V1+klPOK4LBWD/UkRmPe4um1wWVFmjJPenbJagKTIm
oW9pwvjDtbFuAe7JQAN+mg49IQVffv8Nzs/454dzLscVUjrNxu38SBv8y/vqGUG4OKp+gsHzeg/H
NpZLMOYdMooWnUacl5B02zAffn9Z+fMGeb7vjiBCUDEnks2CN+znRaFJvVN9i9qMGKmG2ZAY/D+U
SUdpNJNveEutZg7WQLqKU7k5+OBKItcxczCtRo1T7u0Rqjldo99/q593gh9fypDtyEHqO76t/F92
bdaI0HhLp3CPS2QodjKeJgHbZ5f2fk2Omffp99c7r/yfbz4bAWS3+VHD619reL3uBH8VnGKy1n5U
wHEeCgkwYPXe+ASC7x2Qrm7oGXz339z/f371z1fWdEnn7kH9Sj6hl6hLDzIpBNzvo8SJi0NsyH78
/e/75Zj+cUPRj9lscj73FRPaz08Zex7TALt+Dss2rS4T5BK3utcFUJSs30+l6S9IjPw6DdIc7Wqw
gjQzyQcf6P/W3qR/NVRNccp7u35xZsf7N++eLc5n0S+3X8LxsQG4jK0X3i9rEOMmcivf7cKhXR6S
jviizFoHpLKinALKb9SmiKVQD47nnLI7Z6oOJMBhAbQuvLRYixCNTXHdoGXr4ce1R8ilBuQP9I71
OZDl6L5WqBwygpIQq0WE42mDdUWmz26KafyAEGW9IHexvGDh71jP/E95IpIbw5ERHwrLQzw6icxw
jDol+WoUbt+d1E+fbWsFzKkxtu+ED7ZIlStCOEmLWtvtFecmAZDj4qkTuFEFMFeRpQCqTuBBX7vA
VJ6Ho9ruFnFvtdKrUHy4cxeMyE9J7SEyBWupL2cTiTHO7pW1wP8MrVQn0eAIwBKhWrz+vkLE7xWt
87Q0aL3DaSFpI+jtWCVhvW0zAQ/GxTFBd4B9uMaCMlxt2zoe4RhkGVE+e9/3xBMMuVtG/4MrJ38J
Ohq3NUqGAhe7M3b9GxC1YSqgUzl71JZWdgWBQjWd4OtEVD+N71dGwj2XcTa8eYnuGAbkVLUTOUOf
v4Eo+fGJtWl7oJ4beXBEAC5fKduyHq3PUL8XNrT80YXEQWJWapIFchEXyTH3VAzx2cjtvp5K+YYU
bf3qyTS9ozme9Xt+jP9xHuqCFiAb7FtUBjVtcUOqH1B30ywUozCbFH8TKpp4rAiTU6sYi4NrEEsF
bcIeFiztzjfjZOi8u7LV2TMqHh+vhdx4oAR4oScZUT110apS5hm5hmyApsVNsMp628m7cfSp7kt8
QpiUkbUS5VZ826Zi/2jH7KdkbDnx2eIuMS4tpFCERbvNGCAdy+f5lUP+0YPTfclnLMkhlJT4rKhL
v9FGbB3JiNX+3SVd5Tkt0rHGzL3K9bSVm0OMLNEN73ur6AhdI+2tUdJ/tEoU2xGMX36FhDBpsU1y
z8+mGn8FO9jXO6IUkFdZQI3mxO8yr2ftKphqZQrescbWV07huTEGS3X2xjR66g+qdZL5OrFn2kPL
HUgMGFZYIHJ9pDnTNoUbRzi1Chy3TtbQeBbresrRXzhBib2InzF5IrvSbtEzXwcHN2sz7mwiTuKU
tlS6TffiVsU4hI6J2wUYNUM7ugJfyxBxR/fdLtf0xWs0YiJnPbNvW4Z5D8cYYapBggcTgRKsVXEo
8Fp6V1vv2mXYFYV1mjcFVVikJfllI+f81xgf9RoYOI/2il9OetK0OYm8KNKNwmvSwgGNaVeiNUcU
U8D6u6Z3h7inhr6w2+HMdzlOK8JidO0hmjC7Mvl4YJ0EhTUk+lgqAurISmvUMw37kpMmGeu7gsW6
Bj2xqNWlcmcxRv2IrPNwtvWqyMZm9N6fEO1BlRT+XcMz8iL6aIGwlJe75Qlm401nNcUQJS56XQJ1
bI8PrBL1nADGksJIPllHL5W7Hxc8jXPkjhNQUYka9dnWpCIGxvIm60SonPnSNqN1Vnk38hWytX20
5g6yb7I2415YmUXCntri+rrHJVIdgF+Aw90+g5nxoO8Dcij8z8rS3vfR9+Pnyqn3901VTuf7up5f
O+0P77dtV3xvdO5nozJu9sDJEk6YwXjWZ+mcQ1tGTbJFQGKDJjIOxcSRY9AZUSNJdTsm5Nwd3J1b
g+y7hJRp5w4QoSWNgZg7+HnTewMujLVD4qoI5nhqN44XQt7ksB3sLUdMpJTTs0D2ubrJMumQuOWN
KaPL/EZca9HtD4jpyychlnoL2hKdLo7F3gHGIV+uwWpHknY4YaSFTHNaqM+xnhmOt7ryrm1yjZrA
VMml3M8rvx7y5Bu5FkkZrsUqrjJWhB9VZS/tW0m2SwltUflTaOLZso7e6FJoDaVNF1oM+6O1qPqN
RJP8E59gfx8gLjEurV392av6BV32XmRQunEmSG/SkFfR5tkYBeCG4JJSQRLhUvbZO0lK435N6h3C
XbKG6ntPtWMcNh0JRKHofffdGnfbRxINZhPS1q+f5rJZ26ttYLFc2gNSxAORXaRYkd4nvQhKsCwv
V7m74DGIvCdo+GX/zs4p7/w8poPvBm9JiPk8qxH2XI/Eg7YCD+ayGgqqvsOyHYgGgSq6xqZAfOIk
baFQBqMQuElTd3goUzJD4K0aF1UBkkZ4k34le7et2+pLve8GtUcJ32XCbWX+aTTL3t4u/pu9M9mN
G9u27b+cPg9YF43XCUah2pJsWZI7hEvW5C5Yf/0dVOLiWSE9BbL/GgkkkHYyIkjuvfZac46Zy7R2
ri0skytlpi08jGBuYOwcm2lfPGdeiHcZUXayb81+6GJXWBnrhpUBF3IJTd/WKB/uytbr9whj/K+o
J437pWXWe75UNXSzSbMTZnZmrrCWvu8P8Jd31dgaV4wWRX7mJqUE/avuc0TmDU6zFNmn1Nd11Ojf
dVWJR0uOt2rgrEVNc4H0jMnXicLu7cEFCHnomBZjVMvhgPq6sKtaXs9cVaCE7RI8QYMgO41B1Ik2
xrFR/sy9oicovCiWT4U9MWsFVUdhILLZ7kCBwfOI57mZjU2fjX0RL0HWf1Oiwn3QScNttl5kwq3V
5oyPkk5N1Z+o9N85f3AAXz86Xd5VJXZ0BpeTJepqglUFkEBvnNCBZDHXqKB6Gje/zEB+dnMPA2dm
leqcppKJ28GdvuTORLd4MCGcnvpJzbc1OV0Il+aAE7r2Wju//k27jKNCUzKfkzqtyWmei+RBoFH5
2evW78780Kf9Gok8wutjY5QLzBA8g1ClDGNrzIuvtelgVhtDa7iLmpbKakxNmqa8zX64oTHzwo+2
st8eSp96G1UdA7soC0lcxsM4zHEUEQ5Ft8XIfo0kTw07mNrAqe3e5qVIHVH9kAo178WC4gC0ENKF
s97kpm0Gy2A6OAxz8hl5Gp61sZ3TLwnP/HdtJpMDWql3/tCqNZ+rJXWJZYpkX7+grPCHAtSZttni
dlnsJmFUInTlsTvDAIGuyE9r/6HKJ2yNWeKoZywd7md4tGhG6maQqLpgnx0wHdoUeV2HN9Olw25c
Om2BHMtLe3T+vl+mm2qayz+5LiSSppyCYDNSVHhb13GxDWpIUABS2J/CQS3fEaIXOCdwvRFlqSPT
2Dap14hNPRoDLAr0FStJIe+G1YPVokgAs4iSp012VdrLxz5SoKl6LxBOXHc0ZuNGR9W3FC891aDX
VnjQvME6hIEu/4DmS1xk74O776gcWY+gKIKb5tqEARYlXAlE392naFkNt/SGqiv2MRyVElUJRP0S
F+OGs6y4pkj1LIRMRmlsxihroxOtkrenY0ymrg+5hZ/f44T8+vlUKdQLUycD7v2w3VsvFuLCYUNo
UKaLRvknrvf2eEZDghYqakxaFP5Lq/Gv1gQWKtMbVcjabDfeZQTo4BHKVr23IKakJ671dj3zmKRx
DVqWdvCmX9u3Bp73pO3i0kKjwDcFvVoslOEiMC5pbDc7u8OfVRaFeeM3nX2iE/f2p0X1wjiVrgND
UtdxXv+0FixqICuGjhVerpslS8QB6J0LU6XHzObDDv14/X7b9fEcOh0s4MGqjg2OlhoxLeFYamoM
NADpUyhwyjdWP+1DqpYHhALErNMCufv4ota6ph6dt1lIfRqBthl57kvc7F83lOGQGhDOAHePcnFV
RQCsC20OFzPD+82ELiAeExwZRtYnzE0bZidG6MdZJNQ/gmlm8u+naLzz9VcXKUBixlQRS+7rn9uA
UkIrAh2ObjGpapgKu2gch7PBxVARZKjfzBk60sdf33nnGeNxtl+aSyE5IUdbTukOAWzIQcdOpYdf
DU+Di7xJseeMOajmfWfg3QL+gsLu0PgTJNYkyubvWQcllT5Nl0OzEbZqMLku6V7CgcM5VvX9dWRj
qYrtQHFKcQHkdftSWMaz6WjqZBvcyjILpO1Z4eKUKedd2UbOdeSBAcWTiDsP4IVq/djTQ4uStQkn
scGvUQHetZt0GzLCnmIt58TfpkwS9QEfiWYsZxrTZjRzQPkI+RLnxBv5djf0AgddNNPI0OSVPOoa
FzXESY4XY9yrJnmkDihhYFcN5POPb8s7PbiA5ivIfwYkJn3Qo2eBK3dQ1HtQeRa+HKpbzhUWymr4
kXeJO7IKU9arfGOr8dR3fPva+7wQaMkZCYT+Gwn4kkYYSCe0m76dWYfIm8Zd6hZhLKKVTlBE44mq
553ruegwXFrdrm26x1Mgc1Dt4qq6I3kiWm7Y0SWGjmZKPnW8/DnGyTk3Tvy8b28jA8GIX9hhFOb7
azDP3/OgoAeRHoiOobyPhS/rQqQJPM+A2j6+jW9fLto4kOgc9v/A4uV+fR2rb7VWLgt4MOv8lne+
gLLMATC1lPHU13Q8PArzc/qUw86pjeL248u/s1d5Ln1c+tnUYZwTX1/eRPq3mANqjGHqwn3f4ze2
ejHFtWm2Tx9f6p2bCBc3YqDChkUPd/3vf62iJlSnihWabxos8+esT+1k06I132GKIlMgK/XXf39B
YEvrzWNqhVrn9QWrzjAN1a6AVCxoe7Re9RkQ+PqLDHyMVf5YnLieve4+r/cJMAi+zXiKcRHv39Er
2Tazr32TZ0bVHLLiUjYOh4Ya+6Akf+lgaStaDuXYz18EXBFMlzJyvxoQt0G9BBLCjV8Wmdgn3tDf
aGSw4HuK1FVx6E39fdEZHlJNATF2M7eRMLdjqq1T8413HkcvWmfhrBQBDfaj36zuM23NDo2mlI7w
heqnEhR3Tl9AetCgAi9NL6bRcHAWFA6cMTxgJ96Ht1sci5qLGsZbBwxMW17ftJTWWt/A3owDncCz
DWvnMJmz+NMlpU87IZ0gCiPP+PhJeedlZyW1Tc9BW4Ne/2jNFhEMR61IBZlwqW4WJlkXTlYs1//+
KiivGNryrq+zhaOv1gadhQ2wi30YSXeKYgnTdiBOxGRba8119BQGkRMEDC0dlmn76JXmvQposoDq
oZ3xjdayusQKQVOcY8d5Ljp8fsBFbukH00DvJPCmPLNvhqYGA2T6uE7ToVLmibv6ZnRsmYg8fN5+
DnfonDz79XcfFhXJvJxwdKdG8ol8KXEWzkX7tbPE3Me+Ofq7UCQ10eJFXjzzEDQbzwaL/PEdeO/0
zFyH8R17M/qa4OhGN13qZAD8+jjqMViAdnTtB13WKIcJ/wqYX2njOSjBCdOBmabfoRoiQPl5Zv2k
jEaI35ZhmO4+/lDvPPEhI2ZrHSja/ERHP40edFgHjkYSYiTfGzedzx3tOxfIyJddlHNIxNBwKvD4
bfGwak8YHdHPY5TmHtXtYWWE1ZRmuEGbpThPk7TaWi6APHrFMg7YC3YLBuCrDEjkz3/9bbGvsa06
VPF8gqMFJp1Yk4sITtTYluZtxrT1k2Fj7EixH5zNnup+cEptv398Ufvtb4zmMLD4puG6zx2/em1e
p2vPjFfPbxV0Ta+3uxvqGvAjmv0VUEvZ9QuOy4gBTkJt2MMexUZ9Bceoe8QdXXBkFm5G5C+uLBJF
Upd8BjfsKxADZTMWtDeFdYMMbb7ry9D9nXUey5djJTRpUm/y9ot0a9K4qHj9QzbmNgjlVM/X9ZLo
E/vs2y0dwQObuokwhlf9uB1jVMQUtCG9RKPH+6xcuJoUVviIkrw9//h3fXOpl5Mn2kU7ClDArsrZ
v7f0MingdbYhinO7+7JIYzqA7cYQlGXeiTf3zQPLLk5raZ1kM0YJj1+SPKxBnY+0vejw59vRksk5
1r8mNg0LzqK2Eng/Qt87dqP3H3/HtzIQHtbQWtVhnuO5fIbXXzIpHMdL8FNhn6rMz6SfYICY6Y8r
LHdny7z4t1WDItBYGO0xWHFudKHbOwv37qbv0gD+lNQ3ul2Xj48/2Ztdy+eT0UvnHV6FyP7RfmJG
tQNO3VpiGB7JdRb2/qWXls7Fx1fBRnq8oVDhI49e9ckB84CXuOW/Cjev7O1atjb0wxYN4D63IiOL
u0DgjMGDFj6h32+fzAkvcqy9iUScpClGRqdOS5wVxkQoiiNjywoGLl2aDWgX9S2ayvBHCzfQ2mXN
2ITXNgf3ZjeWpvnZMOTwqQ51J7Fem0W6oUKSWBRtoAh0EFfzkAWuPzt3R2lDOW7TDvQzsmYmUDSh
st2ka6n21tCH1ySKJMTUBXS9N2aZ0Vuc3dwk+xGLnEMKm6ZvCNvsWVsWMlC7Vqib3KDu1cbv6UeS
ayCCL21WkQujMvIWLlK5Zj6NqtfDCsw29flY+gRG+GRCzuciMhJGeKz1BgYSp9dnPWPS4L4OZyKD
lpQH4o8jR+8hktPwywvbpTnL6rqAnxA4At2hUnMGDGwSzp6DKwM0hUYZi/wwEPAEaPUbkyUdbQYj
rSkt+4k+PZgDCXsWPBoIxjpB/BwY6W8vSAl90SZWJ0a10v2ZS9ducaTJ/rlsE/cPA2j7cpls1KOG
KkW084mPaYAsVs01AyGruFiKEmuHjxYLRY+Tdp8ZBMKuMjnl0SKfX7if6F36jenPlYNsVHM6CnLf
N7bT6EBS0q5QnxsPWBGYWthaW2/okLWOXbN8bURjPoQ6k88MdwkOAjwMzpwhDwgrRKcy2fZ6FJ9S
dxp/wpGYzB2ox/lbtyQrpE6K+sHoJWE/WdmFJNL5pQPxlhNdDdbeNhM0cSMEuhHBL4kFi1WCDLXT
5sxEj6TO6B2Ami2lgD7sFiYO18Cg3iY9IFvNJuWM3xApi/0HMpDSccJJvueExAoHQtYIISaZloI8
iudnE412e41GD14mQCLmn3VdjilWoGadHtStIc5lJ0hzQM82zsiG+t7FbtuYwNeSNHAOxCZNPwTD
X+cKUnK0N0mQc3f9rGRBmIZPFkeRu+pJscjdtn4WtmQ5yf4a/VHzWGSgR3uG9e1OV5hHtz3wDcAh
toruIxI6vhTRREAdgYbJD5Pp4g+9DCNID2THTzWlGhnG0lrQ0aM1Rb6Tg4UgmUx63jZkAplt4PMb
W2XRAEZ4atgP+MwFUJVF/qT+78/r0nGwo9WAjrYZaI+f9FbBuuoB3HzjLnSeO8/lhxk07AHwI0Eo
9xnDYW7xbLQVBDlGq5soRB0NqJs3cpPVMvrltb58qhYa34RKOS7CFtsSlxZsoN/zOKQsBX428D5r
Pyuh0sED2gx5A1WGLjDoWweBFBjT0BvMPUBqD5MvtecN1X9CypXRotOjS5zaJ7aot8vxOvuw0av6
aHOIq3i9T+QdMIp8pO2LG21Y3aX4JwyxnNqO3u6EAWs+ak/KGA7Tx6txl6CqYojJzLjH/syAvPe/
YaskHioxwgueJX1rVyGGQVfMhypr5TPSA54Z0otgyawascWWZ9OMfgYjfXFgsPwMc814aLkN6sQW
9d7mGRAwjLslZED05gyuabsNDHvNGHpU0OxTuwkeGj9kdFEwdbtkDlgAfPen6Z51J7mXTJvP4ZTm
d2OTlv3lKoPyIfha6pGBCCGXH+9t79QvnHHx6/PprIht/vUtowStGjwipJLVhfOjW432rdvo57bN
TlSgbw9ANMuod5ExE66zziBfXwpRRYtbXMP2YvpLCCkaforOsPhNU8T/1E+RPLT9HMbMjdJrvPDt
5cDA98TZ8O1ODh+Clt1LJWMxBX39IbA3OuyZTD/r2jYO4wy4O5TTs+N17s3AAPHEyebdyzEIYSxh
8cQef+dpoAkZBrRCh2xwblKzrn9M7lKCgFmdTlGenHg33jQv+I2ZuuDRoVrDBnQ0HSjZZAxAmlib
DPz1YVkLtTHqZr4m3zjdJVESnBHGEN5rZlI7Bai8PPE8vTlmrB+A9hbCVDvi9z0qFYmjnMdlwltl
tkG7zfs6IHBiCb57RfF7KOrxCWy89/hvn2GuSVVGu8a1EdscfWnTqLLa1u0UJ3lZMEvLxfmESgRl
ahqcWOHWNPDXrQWORBaIQMSXnN/sYH2f/qoEk2g2Mpfxa8x4K8/jHC3LtOmVC2B5jIIe2tign2k7
VOnBLTyatKQ/5VdLkrC182a79/AZ+sfcKOzPHfEv3QYDytJDSRLWg29YiYQy6N2skS93JoN3iJhe
jZ3JaRX9AGMR5g9Qai4GTySHh4pO20Mjouw7cQApYi2OyZfj0ETXSz6E2d52B1AYc1fUtyQkzcPG
x5UabIUll8PkRVW+LSrCL3ZSFc33OQBAsasNR/zwCDqBTzmNLuc1F8FMZwBJ2uSAwO14BAXvHQIn
Hf7QeiYezNbAeOJujFR6DcNokndDnYV1TJMqiBiBDTk7Kt7CU12D924FT5nPqdbmZhyfSpg8dL7n
SA5EUwXI27evpppvZwwjyiwEH82JR/ud63H6oa/JOY8Z1MuQ6K9bT+p8Tg5pSwETWR3ONDcx0GkF
ULCILKy2PNjmqSXz7eqMK4ihYsgXjEDnHa1W2Lg8w+J9QoS7LDcTG9omFU57g3BGf2+7rNxnePS3
iC+KK1VMSM44UuNh8p9EZM5nyNjC3VAQv1kQK6FOrG3vfjg2ejg8HLbD8KiPYciRhDWXQ5G0pvzR
yRj/F90Q0MDy/eXEMfudZQURLu82qg+mrMdGhK6vx8xwAq4VQRnMpZRXol/MS0SnRDjC8T0kyK1P
fEH7vTvOQdth5EedEYRHC0vfFllueHzDIYtwSMnZ95PLpvQzdy9cG6R7ryFV7IOxsh/JP8dNCS/e
3FjAMeBewYYhrabBlwEVjn7WRqWEP4gwcSrmgIV8RLHVfSYkCHCQIgtk2i+1DD/x/3SDHW25fjeQ
IUzylyjaPyiFGRH2xtCFJ5a0tx1BzvW2bYW4wFzf4Va+XtIGXtyJgDeyyv1efc1pSO3p35JvvFJN
ILMQusvY3SA4DSFbVuGWR7XYuThtfH2lZKTOPl7O36ki+TwhlCaO3KZ57G1RlkgitNTIOBtR5lSx
jGc2TI7SE8d6/MnHa/lq8KL2YeiD9flYSU80N2RSPY6xmc75WW+ZLRFI6Gbv5qDBo+83aDoZfhXZ
d9AShEpY/jQCRulr6EkTUgaS653sHDInEA639et7k9oiuJAu5Tdncm0B/w3m6Y7G0fSYV4ZJ8FI+
wvhxQdHk6K8yaHcJM8bLMi0Xl8Qbv/3Fwdf6XdpTwFnc9Jp7HL3FVTBH2W1ZoSze+AbJC/uQUEWL
AjKRj9YikHGVAbK2GEGR/wcsVLXsZwAzvBp24Z2aC760z1+11xH5MYlkj2eQ5WIcf/3ApF0AySIX
BHhkEWlAvoFNFgqUMyKOWQaEiIH1SG/Ovge1FnWsTtNUX4g6dL/mXuLclYPbpHeUHtrdA7Jv+ysj
mervzYwxeitI9UFZzKfvd4GGgvA5CAoZ7NhRc/WPFfH/UwL+41Nb/78pAefqd/W9+fWKEsBf+IcS
YHj/XY9UHKzoj/soHlzW/X8wAYZl/heSIeug5bxoCNdl+H85Ad5/2aWQpoRrGYZZjL+l277L/s9/
POu/jKxXd/86L+fve/+GE/B6TfYoa9eptG2h/mMozaHq9cMH4kdrhvoilrb97Fveso9Ea++KpTYO
XhPU279+mdt/nuq/zfpHrsh/rscnX702iMgoql9fr7RDUgYzrodngKhPeOM1hMrU3g9oN/YdYI8D
wjrEZg5oZbSp3hNlH5Cbzm3PhW7mi26cQIgL0kuq3toavQ2bt2J4eKI6eb0bv3xOj6krU0Mn4kz4
Urj+VZ1EoAqXpqgQngXqmyTk8yJzZAT9RMoT6+bbO8BpkRO+yY3GkPqya/51JavXlrlodqMhyuRh
nCb/QAIi4axF2H4LJkTbH9+C13v/+s0C5lSrMoCni+nh0R3P7SqnKdmCqCxp3ABYdWM6KDnQ9nK+
7sdGgUg3whP3/Z0vSWefq1kWMxO6Da9ve1VUNUrrXMWNExgx1ITVFQ8WSJEHe+a0xp+Pv+OK0fjr
XPHPl+QRsXmxAo5tx+cmXJQpK1yJoZP8evpHOSZGBKyIhFu6ik8FZz4q8t4yPjuBsCJi1ZT/GSqb
9yswYeZuRjK4h006KyK+fJgDwS4zelHEfIdl2hZWbjzoyFI/s7Exv8nca8An2Ev4GWq0Jc8+/jLv
/XY8IA7NIAQV/5i3/npAVA5g0MuEjCfSPa8apcpDracFLFXZ7prePuWIe/vo0whiT10fEFoMLwXO
X9fzilbghWQU4pm5vDTaJCC4vjB3SgIi+Pirva5N1tuErZIilLLX5J8XtMdflwJZO4VY2wSC6cLZ
cOIvzhiHNieuciS34zIssQx5KPJWOzaSu9dPH/M4w64Ul8GdN+0KQWSFBZH+xzQ4FhowTFAeQIJt
k3nLzqva7tALUgNRm/n/Sm738kEoDZnWM/4JV2TJ6w+SBr4ycKKRMTDQmgwHHlBB0/eymhRzwxx9
8BqEfqLYX1/o/1tf/HNRRjoANtcjNkb81xcNRoVrgy4luDeniB3e/k0iDRLe4VMTWAcAeDC7cFvl
4qQ4/nVJ+M+lOc0gdERAgLv36PuijF1TH/m+mesEG7x8ZKMUGWBbo7avlEFROiJ4vSl8ZV/2A+Ln
sAhSAt/sU37WN4seyjmeMZOV3LEtTpyvfwOrT5AUtoWIyxrUOrFyVzUqhU1GvkycppFBMGN4qvB+
+7uvUjamW6ztpoOz+vU1/YYTWIOCPYb/KQ7zYMt46UwP4x485QQaHIRthxHxkDYn7vg7D7xHQclu
7vG9UQ8dPfBdYgRyzPw2bv2gIBRZicuux8vtNGn+deqwgCH6aVawW7bLfQUhrQfO1Ss7PXz8gr9Z
S0I+COMRNLYMcxn5vf4NpoKemaqZMKztjA3AdSKx8TnFxUi3+ONLvVlLuJRj+Yxy4cmiID7a16pR
DnbnBW1cNlBcJNyvHeqcU4fYt1fhKVqpSsAjKL+ioy+EkD9zadM0iM5NdSCRJ7+f4J2c2C7f/mwY
W60VHYHazDKPq7LOGicACLqJ4ceGHJfr8kBIEiCVobF3H/9sb98M9hQvohHAzB5v8tGbkRRyyHqH
Sxkqw1gPocDYd3no7+oCM1C0AOaNK3yoJ6RLb18ONrTVW26hyqLbsW56f638uVTYTm0MEjogKWJe
8SNTlTRXgzVyyu8wbdaUwxu/O7UaRi8aglfrYcC2hmho9bswgn/BEf916cXzO4cA2jLmZKUvkrRY
MyaZ+97CZsTVhe49p3NuwrSEfZme+/hhnwZmmZctKRbcA7d2iht3hoNNxGkBh8ENG4IfbMPPkaqm
/rzLAwCyG4mJ5LcDUvFJ9q5Rn6duml1nuk7JXS5tV5NBrsoL7JIFeYqz1Xzl/evwO3kQkWCMhiFx
ikxArpljtXoXoLW/EI5K74DjM8LTgY8vyA0zUj3xnSKzIoO+uJ/6ZUVuD+Z3Gc4uVYlVKbqOkcrJ
z5t1dN+RBWzvsNFBKseSzcxsIHko3ExuJ79GILjUrhUl4zOrBcZLo9HjkKxA8zFQTaR35vbC+Jnk
k/eVih37M6UUozWx6Nuy114byyAPoKKa7t1SwEzdDVhvzjR1BqzFqa6YhIAZIs/BlIyfVfjgqihY
MLCmiL8dZzKQYCewVKceieJ2HBPz5+hIm3x1okFvpZ2txvFZT0zMW1CoUG8mxux1spBmkkJSZE33
lenFAx19vLOWZ427Fj+23Fkik2DJxZhdB01gPyiwAvOaKEbPlYAViw5C46AJn+cR/9tceTCY7QKp
wTKQ7r1GKYV0NQZhBMRslbnauQVNYFh8Qf8w2oLDQQayXiDRyN1nDfoFd5QwZ+xdWgyEJepBfavJ
3tIxrFDN8WXC+J4NQQucCaAQOc62xW60ZFLcCJCM/BI2zM2YlXw0N2mzuO5eY+wZ90UHUYghZ5BW
+IIdJuiG5ed1LKlWv0KaHFapelHUW5/YHtCPY+vw7+RkP0ZCLONWRcp4ruBNgQabUrzeTtMzPyFN
xbnqanx2ZC8U0yNQijVbKcShhD7FHJ/hivIUqaiYvgcCT89mbDp5m3l69gXWShECWAqxq+5dVy43
c8Zcc2d2NE23RT9Vh6wnszSWSd8O8QA/uN/6c5qc+fMy+/u+ADEbC08C9sRJbjFyjNJ8Vw4dUoYk
AfW767N8vM7HqvwDnYbwZscaqkfCr8ZbfzH7mvIY3HCM9jW9sRHQlHgVbSINU+yPzPBhEH0Ste08
mLQ++x1OY3Ge1Q40sFQj36jp2w37iJZUsR27wP9B3275UgqXjn+KNkPjq27yX8HQW8smtXT3XBKx
qbdZNbXd3lFOjnYdKoePgEhG8L8Yg5336QJMjuRhryE9J8QlAI7XhH8JiyvuOoGVf5lH689MvIoZ
K6DY3a4DBRNtl2BR7c4rHR9loWcZl+jFrWYLvZgQ0qkxFxRSWe4R9Ts0vOUZzMcr3ysHglOJ99Rb
w/VhWHR1hbe7T02j29bk5uD59oyRVAyj8sgd7MT8o3A8xPzKkPltZ4T4oztUEoSO6xqUrR+2/pON
00vBxatUs20A3e2CShJiQnBo9Ku3ej5sQlv3yxr7eFePHB0OgyCpJx5FfSaQg9+v77N7WCOs/ZiV
aXg2XBE96oWXaGOlMBA2/QwQE1tuNDQQ6urod8RsZ+FwSCYV/kQv3WThbMNAziTOr3G0aRroNG0/
50QW0L/GoGDwiNr6iqaeRzBsbxJ8P/vKv9PNyGpAPDAp5Upn7QPcd5KBC9P0fpE0133rOAu3h3HQ
HsHMvNJbi0BKD1/0wCmho99IziqUonu/yRsRp10zYaMdisbeVCFE2ngcJ3M4z7RMPpVuDvN6EERx
4KLPTLkhmY3l2cqI2Ca3zulwNafOo82w64uYE5PMqNnuvzE8lMT2dCNxmtZouKRhtba/ybD2qV1t
kyG6QVkpr7tZgfBrFl2SgpdF17yJ4htI4/anD7tnhPXQol4SFg10VE3EGTMvNeZLTmHZJzOUVbkz
acLa4BBS7xfEL1WQxinsb32pMvQlOhKfik46aB+aVepj0cC6tno8XwBvQazvB9/TDrYCdwr/cDvH
5p6EWw8mEOCTjuQMdwYH36X2rwL5JywGnpstFIrgQRtG9W3JAnMhvsICFzJVY29etHS/urjq1lFH
VxfjE2e/MmEHWTziMRXMD+DsdXuWDDlEkRzqUIUtzCGOgi75dCXIaapj2tvezyEk+3SXzLwMG3q2
2PlzYQ8hDtCJk3k91KjmwrpVHpuYgZwFAbhxLocWD80opwULtdWCJSTPCU1dUizNVeGPxMXTHsNx
L4PMZTEPFgKmNZl1xsF22/KTLKdk3ko8+QYd1iR5mOm76HhqZFtAsXWqRzatjpV39MRO0ALBxSyS
5QcMcJ3teELnz3VvSn6NGrr6ZrYGUnwWv3Um0r8BcmzJM40U/9VvsZTWpURe1tWg9eYmyM8BufsI
Heoy+BEGSUmQnDUKHKPuyLJuZWohLVPY9hUCH1uRQLx+BXoi6qt0me8QJxQQLpNnBG7FkTHzUqbM
Qjadbpcnx18E75MLKxFZTeD8qYeEQBU7E/gpcdOynPZG1TxjWTKKuKza8KcVpcRfY1QV3warlzXK
tNm9d0EmVhvItwXefxPvlJ0M1s9ABuZvH3LGNjApoFDdDMmfdIDDSFQKEm0y5tvkUZk29wKDoPC2
Y10mV3nYO7+cZex2FSTCb2TIg4vPkDnACnbUbVUa9rXRToViq6ueyT6ebsPcQGDrAT+ndQ91ZMcC
U+4Z3bGxmE62ZzjRnuctwclR0CLakE4DWDglweh3K/Ll2fMy94vRuuOlHSB7o0eqFQG3RIM+jxqg
fUxGc7+tE0RM167TuPqMzPvxcVwsTpr8cCaB1YE9x1YR9rj8xfJ96iNtAVVeyi+o8GzWVZvBN0Pg
aoZhXRGZKL0AWISX0K2IJNpTW66cvI4w+xwhPXXuBu8sL5ZZAvhWIsBt3vb0nrbh+mdiNt35T9Ij
x9jUliOA6w0SNGZXDNbnpYWcvpX1vDwCnYLDoydvvimAI/sbBWiGzEUeoYhm6xSp+8klhXYzJG3w
RY6ClRk7vo89Mci8FgKDlepoXzQJvGt6Ysn33nYILiZY54tPbohY4xht0v2KVj8Alaexk2jlPfHQ
Bl8yaFcX7HPABmGeTMaWRAksLZSDMtq6Zu4HG1m1udwGYwgi2bRll+2TQohkV8CC87Bqo6C/MMkB
OZckNeUHozDAL9iVbT/Bz2BD9GvwKrGEFxCwo9jZFRABZ7WblPYPGgQCiIJJJOwuj+rihwwnjT5N
zYBqUABiesxrmV+6sznhfYZ7cG+iDIxgM9htuo6R9Ocu4S9iE8/GBwveB+7vAbqJdov6eSYZ7n6d
7/4StTl/sYJuRsZb5OYETikvKb8EdiUOH2byDFwLNC0bAZGwpFrY6Vkejc2dzls0yVVQA/ogIMH5
JDPtYmhGdQAscExZ38MhHR/yxseYP2UzdVpX9JIPRyEAXs6LjFsFzHG1SdvN+dCmLEnktZW/3NKk
4AMXLu5mK7FBuALGvBBKzOYm6IeQobPj5dFhIuicMq1mJLYrHTckozISy21hJBCpcx2IX6CkEC4T
hJXkKEX0Ar4jBagfpr5/5reVPiDItQEUzU0Zk9fmk5rWQ1TDyDvcTnNGdQ4/lEACFMduuTVtPX8y
/HEY4tmmIXOH6wUTYrJkIzFjw2L9JtOFuUpmKFwWQAWhQKWSrvlUJ3WzyV1cvFtvbLPxrC3Haadd
iPY7v6oYNQQ9ElWlAjLCzcFcOUQspr9JSQmQV/eWxCJSLsQrBTXZZm1t5f7eH/os2KZNwozCK4EB
xJ1dNjxLpMFjii8rsl2SkqNx5LAyx42yRhWjXw2u0WaXzj4Ypol1gIpwowKTKG/DUlNJm3ltwRmz
ad4RVDN7iFtl68RL2DPAqOZudrejlN11QPxAH6eRYhst0QWXDvs9VTl/mvwZb0zooDnDbz91wUmm
5Og1VMM1t3BSizqD/4JmOiP0MN94A3r+zeAP05cirMcrInVK8jqp9c9LC+vXZuCgfC6bgQcuqYR7
3w/TeEGUlvU4WCZYl55XE4B0J6dviW0j8aOtBeNGUg8yPBD2XnuyUxzg2Kp3wnCnuwQYOalXIJO+
MOE3QJq3QNlpdvULeVuMUmAMIcr0Y4O6AOpBMUz3ZDewskHItW5T4Ii/O6ujrJdJVmyUU9d/IqfT
PzH4h9NNoRfxDH64XzMxYK0T24amFr5KK+q7XtfOUw96LIhDN0NvEyIuIXRcRXBSMlPz5qTASMpd
xp6bEfZWwFNKtFgedafc6dJWE7MoXUzODWA4r4rJTmAlrgj1PFvUzGlu4rH3iZ8LCA/T1LxEoeRE
+IyhsklymRYie4xpVl+N2Y6GLTff+gSAhowVmC7Dtup1Ab/L1N4F4z7fBQwyZHzxJsquIg3ShThd
H7Ev/7uS2sRqmy+ll/kkH3WEp8nKiq6noiHKVgAV3Uip/CWmrVk9o0ue7sY0MX4XoQQVMpPfW144
A4ly8VgPCLVbKtfrJV3XlDEpRmtHnbQeVDCXEJwqRXiwZaCfo6Cp9Bmi6fy8c/T0i0wEZz6gNu+h
QIdGnm4ZkNNSiBwv/eH2jskNa5F5+1RHTjzJENTrUFljSVzvwg8q8YZxVF7NiG7ZNZjFiEBwAIv1
kbmlcWgU+w404tn/sHdmy3ErZ7Z+lQ5fNxSYh4jT5wKFqmKRFEmRIkXpBiFqwDwnxqc/X3Lv9mGB
NCvUfetw2GFbe+8sAIlE5v+v9a0YRHbFhtnMvi+8xVYwK31xmSsRdzsmIO0K9ZX5O21n8xdZ3e0F
UiFnOGPzxgluQvr3oC+ORXJbxHpBPnsYYhohMxIR6OJBWOnICC+bMj60IqkQ10PA/t1kXQpD2RFT
9BV0g0n5WScoKxi6Vj2nNmG5wLeiBRW8VrB1nHANHKpmykyOjEAXd0PaoGioQGnke76scJQFAlpI
KQvwcbJiWuViQu/NVeE4Z+1JBs7JZLkkC1u4+ofQ47QJLDwNV5mRLd8mIcRll8zKt2YqlG+kBlD7
M6dK56tObK2BU6Ax2BXw5RQbZazb5pzIojnacWKsv7elCAn8bhcC3GtRwUAiLCVyr0ytxGNCYMa8
HdwRngb1f5V8H9csfOHJY3JlxCHRfl0VbXItd0jJbrX03hKj+djxEk8HTH3mrzkZl9sG+UJErArR
tpymJD+qSjVLoKoLXeovDScQP6csc5GxCPN/Z5V7jwqp8PaJaaJtMCp4WJwm+o5gQ43BNqOJ1Psw
GoN76UGR446TRn4wWigY5CbHDVvSsjeeHDulbQEbrSuJ03KsIXDqNj3vsrKvWX0rUo3KKndoY4dk
v2PmB/6LkIiSm9+lKQ2d3LOLTY+3oAhakoauaH4BJSP1Bx5xI5buIXS69rpJDIrTalbHIRUguzQJ
q6JCQ9KT3v5MZjaa/sJmD4TvpPafiiVS4sCOsuyRjg8n0wR+n3FoeZn5xlRY+rdqX2fNOUHAbCV9
s+V86VudRjTizMdmDPhTV1yTHGg9JRptGr8Ws8LHsOzTLzqwOY9GvAmb3i5CHA1RhMadKQmCbK9R
6PtN18y9XNjad7DPk+KJT9x02WmFHQeyJEnsrDqSUl42aUiYH/+xjeCvloEpKjT0LEsheR5gV26a
Fs8LxQndbc6pn6QXHChm8mh6DpRAeEx7uVQIEzDgk1NT8LOh7gQAHoBouT8NnpbdTVxbuRt7RZIc
HNI0hGFzODJcoOaRMcTj1p714Ynvby92mBvij+SjRdYBRJ5THtIKOKZPE6HCfxHJSZnaQH/zKp0e
/xOOoaaWQuHhUkW8gUG23I5uJK7+swwz3FLFSJs3B2YeqHy0z9qcGsnuD4vkmF81w6B1/qzFXQP1
7abtwmWUESIZEOSRGsulohg9GS9OdtUUSngXpnZ3oqHxuovDqBCQLJUuNr4sZ1UjJ80mgqUHLjgf
iB4hXUQj3DPNWyx4TbpFpxseNB0gW04pOEjKiTDTnNR2kIrmn/Yj+CW0LCUVwqRXYK9aWYrldoRl
w8Bbpl4/T5pe289Est/ZqlhOtEhfNVjkUJI6CwyWLvS6Y7RY7qBNnFw2izIZ5xP6hE2PtOZEX+rN
UaQrHbUrTZw166KzcKU3Djt9I9KWbS4q5a6ssvaEtOP1KGxEPc4TeLOl6EK2eV50GqgdUoWVndee
gJtdaYTQ+GTTQf/jx0PvS94xg/xD3V17ocsY5dwYi2qDClk7a+SFVBEyyEKGkP3xm8CWxYBcIxnq
XNrxJc1ZSNWjkX1r1Y7OlwX/gRLl6YXmFNRTF+FtexxSJxr4r5pFdGwMCtRIGGXPzVy1kUmCi2uN
jwEVbg5x/cAGfQRftW+t8qkJtTnoaLFuSIPKTzTHVmJOGthyZP6NkJNvPzqF48tVlVCWFYFCG7Cn
ifTIxzz2aaeKg17NX7B+GZfKpFMmsxF0t3XbX1Q0ZtRNQ3BXsJCYeOJOPOe2rJtXsLk13kKLkJl1
88oC0VNxzmg2qpPVt1k35YE+UFcbp+UXaa3DJYpzaD447QC7iuEwmG1+5pk4CLJYHuKGpN7VUa0H
TuU0N/AXw1s7zKkhkA91YtF8NftB+D2/W8hP6bpLEd3L2a/BQQ1d0VdADqfpM5AjAFmGmp29PyHf
GkVqbVEXPJsWVnODKLmutuuC+LdCdz+WlfM4Ea7+6X8wiKPJq0CspTur9W/oea9IReMQY2TmGWbh
/AaGq3tqtsnZdPRwuWMueiUM5TI0YD3Pe2Nqh4JUMJqivXllyNjPgQXmkm224nd0A3zNa8FgdWb8
CSYmtMCuz6DIWKlO3EpanhWWnly42LPuift0v79/E1bWK6nmsJHgWJh2QaSr+pp1oEPqBFiTVpu6
sH6rSdR8JWr91h6X6sIAlXWed3O1WayeSogzOv1H2DtwR51+vLIjTKgV2cB7nRydL+//rlerw/PP
QmqBQgqhj7rSt7ReP5uU26tNUWvFLqoSClsD2DmvsLPzpRkwRJWw0mbv5/vjvvG0TDklpE6TUqe7
Whs4hOAz0JgUsHcp+4cu+8eQsuuokiP9/lArs9fzrWcsKfe0YJnQODt+lyjwDsrSJLRXs4Keag2B
rchnY1vkNI8FiC4CZxOgtfhRriwP/2XuLadCEp6FyKvpKWEmoJiQD8od0fGPyL2Z3bagMzCYOphr
PdO3ORIf31ExPec89oM2T945ZZ3pe60I/ZvhTb9bYWtIfagaNboSX2cuodVx0zg36E6hAGMEt+/i
mTIWgnxFo+dTw3Yknc2ijJGoLgUs9ZQI9Y0JA94fjzs584hF1g+Oeuqs1lqPhkMz+18W7N5brCHF
1hIIxBcnVBCBI3iYDM437z9H+ZhWd9BygCjILwmzZq3LwdIiapWCyqZg5CdiKNU9TiP9FsGOetvM
3qlX443FEU4Rtk4sgrwlzzLJFxuQkoYrCGm92OSICG/Rs/XXc2kaJ67qjRcBG78OtcBCyA458Hhe
oOVIUg108qbkwd5BBG1YsaLkGia6dv3+DVyxaJ5fBOwV2CpQrACsW6PjJuy/rDB4KFqhxRvNKIAA
AHy50DCwA9WCAClGVaOor/KuJHq9B9L0oCXhJTuV8EIfmhOLz+s7jIENNYmuPW+81tyTOm9wlZLh
vDEVLd2bHYIuANXRiU/p63mDOgfBCntIlgGEQcd32NMj/PC8Q5soxxtUYpEIwOWNZyVS3auqpHDy
/m1+/UQZD1cpCw25rXCMjsczlQwkn854pl4muw4HK7hkLZT2qFPgmDeHIhqI7x32P+Ryx0MllETz
ZqrzjdP37cGSSqQlg08GozU9MU/feFZSjIakXsohkcUdD+VldLScnBkz5Ams0sI29zHA1hOjvPms
QFswTZFT0fo8HgU4PvHZIxcU0mDkMVntRUk9aCMmk/acnQ0nNkBv3sAX48k/f/GOO1MDHbBtuKq2
X+4a2x18FOXpLp6KU3Ldt4Yy+NbxoTVgadmrvVbrdeEIHoVpWLeub2Ii2nQiby9w85snJIxvDcWH
zuLY6WERXKNIIn2sJ22goZXWwjxAtg99Yyq0q0oVSvD+ZF/hSOSagg6eUwX5RpSVcC4d30HY6XSO
BZqCUtO1p8auUMQCH7ypwdulu6pq7U1PDut9pi+0ubt2xtCV1jfEABIvb9VN4ZdN6AYCkTm9EVET
HYtw/MQr+Xryyh/JpNIQr5Esaxz/SFWwb6x7Fll7ygDUaFC1I0rMJxaa17cd9zquB+gvbKpJ7zoe
haI9Im3onNA46mIfh0V+aBp7CUxiEU8MJe/q8bdQmjDZ7/IdlsfW1WSqkt7OsSDk9GeXMgtoqTgP
k0v7cQbTX/pqjkVtM7jzn+9iJfKRSwSPhTb2NfiniThFWRTrQdqTHRJFHfV9TZwNWnjBja9uefjd
OVN9udIHc7jAw1bta/JdAyrXKqWpqqx+5rFHxez9ifj65ku6r82vk8ZBbX1HIk9MNUHMiBx0t79T
1Kj62KtUD2JCPk4sUq9vviSWMZfQ+XPzndVzboqMeI8pyTa54nnfdD1z/YGGNRm3qqkEodNSWp/j
+cSb9noO40HEV2BprI5wA1aflRSkVdHUKJIJse3u3dGYb912sdsTFyd//PHMYldnPHsQmWGvnMW1
BVnazSa07tRaz5epQL/WU/JEWAbNGKEaLcQBOuyB5DHb93L64+8/yDeuk3IM22TTgekJZvT4LSJN
QPN0jIYb9tDe1qv6dJvFU3T3/ihvTBe2kXCa5QFEYnSPR2GBbBEkiJSatzHcinn4hAGieLRyvjPv
j/TW9Xi4TzSMO3yh7dUCOTcRIBdlQOuhEiUZ1sXw5Khe/fn9UbS3LsjDp4BMnzKPvmYxL1WNIycH
gj8pLbg0XdA6AcYzBQ7goiDJvGhrd/kcmLqg05TP/Xayxx/C6uCiIG/a0R9HK5jOYqNhJ/kfTCqm
lTx9gdXj5HB8t1GyhOy4OokljrvrDsnUpsxoaSzdRG+NV5pzuB2WO+yVc6A29oll69Uj4LYwaViR
bQd42HptYGFswx7ejJ+mQ3YfK172EZ7lydDCN4aBiCbNitKvwWbz+Cozwtg7PsYEVaBimJFfx/Ee
WywavTKnqk8KnXvmpS4iGQ152raIl++mFg/7DCXeVkl6sSUS17mP6b8Ez7Pj3+7Sf8DYePGiBN/F
9//4VRJrMl99L3791z8+Vxn+0v6lvfT57/jbX6o52gfeTBoFZB+z5MhT+X/7Sx39gyU/dRRaKD/z
xfunv1RxP1C5MID84j2lesZO/58GU8X7gD+Tjz9ccg7I0rXzf//PEVG8W/3vl45PdzWl2LFQuaVa
zI/2ZMlY/vmL/anMwaZJU6t3uvbJaK7haIfohj7N+kWlX4zRwVBv6+hyRmQQQgm2r+pi26W75dz0
/PaLlyGIBpB+3pf7qj6P7G4LICT6XQUI0qzP7W6sggZre3rjTFd8yHv6++Y1QSuTdiHsmwEk+LiP
5u1kXILG9XXzYAM24mSBmULpCdS4j9uvKsBnmkt7kCdicD8rdh2IJkG1dW6VmAK+KdpXu7ye1I/e
ckaUbK5fg4YC/kaArP1Ryx4iGuiVJ0FwZ3N0mUd3w+TT5fSb6645JyT0xGq8Lkr/dUdxMfHIMQm/
2qSNqi4qNy7Uuy6xHi0KP8EUmc6FsTj4RWnfCi+oGmU3flE4LkstyRCkY1+f+hmvHywlSngVADxg
n3J4O36wZdm5tdGZy10W6w9ar7m3FijFi8q4sJL0cXSr73Zt3hfqpGx0F6+MWoPJMvL5DtR8sAza
/Yu34uav7/vRRGO4F199apK0JSTbg50rv8eU57IX86yqaE3PhjvetTo10p50kF23mI8C9QJWlnOg
BcqBlfVvJNG/16V/yO/vv3a9I26pyoSv2F9r1eHnfz3/DX+tSrr7ga014Qa4OmXjUtrA/1qUdO2D
IyvcHL9ZDmRn7J9rkuV9oJFH5RtWBdNak95wRDDPnnfnAxQ0+BF0PNhAonz4kyVpVcjm/EQFCaQD
yxG4Gwgo62+5XutC1qyCkir6hbN0jzUry15Byncpltk7T7SivJB72T0FXmcPuRqViYPwvUbc4XiI
NsL+vCyj9MQcPq4dPP8wl7I/P4wjL5WK1Q9zwlRJx9xUAyoizUUJpwVJXzfyQ/n8bywYuyde4uN3
WA7Ibsuh0EMIAyZNCSd4+dKY6tgm9JBoB0nwv9q67XlrKOLhxcw4+WpSLGD1ZyyLrSrbulf9O7MP
UaJQMggSo1cvp3AxBKjyRE18xdDvibmN7kmL0W/qeYxPbNtWBUM5NkuTjU+KXrK80tUVhq5BGcaZ
oq2x2Nk3EqDy8252KDcP8Fb8NjfKPakXI9aPtPCVzoUhtcS9vi9M1b5iz2NfC4Igvr5/Q1Zb3b9+
FWdJSsB0LDjxGcf33anhTRlhFAZkAik7MHfOGRL0TvilInPQvCW+Tafxmk57d1HPTubHOA/PbHtQ
v2QloWbUCD+hj0LC1hoOypgTP4837cVa+vfPoxf1HAVN0UP++Yu11F0cfDwwKvmweO5OEOIeqKnZ
fp+qfjpz5kxD2q5UiW9TZ91rWooYpLWABk12BRs8En9ImeMZyvo1Hxosg5xaV3fLXiC+xlJ6baFh
RKGK6npbt7G7dWpVeYwtb/6zMvPzDaBQzyIEqoj9y/q9QO6d4w+GN+Y1FenoUw8/Jqta9a4lknsT
lwm24XIcfzc8Ah95j7iaayvbYsSrz5UwVnAZTadOlcdn9uffxFSWx3aLlYES+PFDmTqUlnpuExEM
V+NTK8Jpi0h+CMwonKgEE6fitIV34tavFwgycWQ2DMFyHGMliu54UL2vjR7Oc7qtnDDau0Y37Bcs
8ifu9xujmHLdA2PLjpMy8PEopa20XoK0YDtlQPo5dqT2Ju+N4vb9ef3qDmI2BbYjW/oAqDg7r4ZJ
WCYILrKDDL7sR0JKzUNJ95stE6e7/dIn9h6yl33z/qjPydH/f2fCg2NYvndcGpVncjlWVyfM0rMo
0ppBVSxKeAbvTfltalNc7qq5iXfFqCG9n9HukMCgtHO7DcuK7W27jDpBnC6RE4HCt3GQ3V9xlykN
h7LKQNgpHZ8WiGR9xOpozvVti7MRYq65TLdpakWXsnJwnY6p9qmhsm5ta0EL1YcD3F2Sr65Nm7S3
5txHqC5xz2E17XsuZt+pqV5dcRsty4dSNW1FadQ7mAFsbNtJR0seeR2xZXasiYe4nuwrVSnGcjfE
enXOPIGwPDkcljeZCTVlkyUZad567+R3nZvkqu9qTaQHJXvSgcgH4vk+TViOzmpk4+7e0EgwBaQ8
5N+EZSEZ9ow5f5g8PQnJ3VCUASVbrKFWVgV6fUMZnSd8mm0bgNNLkZc3h672wrsxCZuH3ExRuBVt
2QXvP9O3ZhLLkYEui90Ki9PxTCIydqGbppOAqRdKUJGYtceRbm/tBoGhseTDVZyTufL+oPIFfzWP
MIRDsOOfBaPveNARZnhvRPhhyBG2twuA4G1T1nWgQ7ry3x/qjetjTyADuDT+RXPreKiuizK2Th5D
8VYAymVHHcZxtqmN2jxnns+ACJVTIdlvDcqpxlZB81GBeOXgj6IhnJbMDrTKEx9hJuPvcQhI1kLs
Lg77E1u06p/fU0r+IPeQD+DpN1aLKmG7sYJViQtNEnOH8AaPYuKWO6OJnBONGnnPVo+PfSdbEFvW
JtkIre5pagKHIQUo6OypCPhqtQe1TBJyAbzlo1YU04nx5CZ7PSDpv88hPJzTSFM8HjB3rKbq8S4H
hY1r2Ctc77e7jPlTEi/J556Qikec6/24V6tWw4LdoqtUyT6v92pmGc5mqd1qb0tFc8D7pd40ERZq
cnK7+dCVeEVPvFJvzG6CPECtWnSq+fbKb8SLPUeI/XBURIV4F7T6Zd9LQ3Mdqhu77k7RQN4aiv0o
2n8qHHxKV7N7IIQCbxX2Dy3GOzKiaj+kigLNmFX5xEN46xkgGuWNlSIyZDPHVzXHeuemQ+oE+F3D
SxwQnb+wZ6V00CW2Pwqkc2Ry/llP8PmLA+cF8BEYVxKE1k3VyvMSvOiLE/ROVlJ7hnDaYrDBOjbp
+/dXitezmhMEukOKogBqUW4eX2A8LU6Ot93GS0GARUrQzrZZ+hZcKxoVLRP5CXDE660ChVAqVmhi
oUkZ6mpSh7GRERuLwgakt7XrlFlcenxhT0zGt64KvS9kUrm609o/vqomQW6Mas4KEnv2MO8k/Z74
3v6KilpFqFJzio/FP5J/4vHqwNoCI4tUQDCK7HaPR8wzz+McVpI4YA8KhNFkKgkl1MzB29EPg1Zb
Sp0+ncW4Pu+mZiHwdxQ4QMNOg0TrunWK0dolNbqD7gQ+1baLzxAc0hIjhRFmmxGF9aYiBGrwVTJC
zlB5Dw/s2pvSD+c6/5GE1byPE2P83ZFLfx3h3NR3Dallo58bRNPuSOTsG3ztJDZtnaxJrrBetN9I
6WbbojhmcVPVrRf5pdXlX5sUjJlvqhGY91Rt+19xJSlLGFxxMY6GPj6FFduvjYe7UHCkTpsLDmnq
DxNE5LTh0Rf3Xd839xlP+3cWd+EVSCCMK8OwhJnvtkKVmFKlLIjEcoqYl0kzU99Sp+rJqkwRnntO
bsmbGM43lpKQHGBiBQt3XZZgeZqLuL0ylXaCGa70Dg6ejLxhXxEJRbQe64LvTdH0SxcNBro4sgsK
WaIpthM+y88cFoYveBzmCOfrqEWXfW7AoPTmeXoKh9YmQrUmF9qna4pRhMwA8QXIQ1nvxGJwjsPO
URAUkDTdstFiHAX7ZHIstk6TIQyfH8WCROJF8WOZO+UWN2aaUswLJWxBQid8vE02nEe8k0AyvcH6
IX1Mv219GLmuLIn6XZuM0W0+5yHJ3xg3r1uAkg9s3YSAtpcQApsMS+nC2G8IeEe73kH3zxQj8pNK
TyeQI2AVAJt0QvEHMUFMA6muOpfQ88P+gBRb3OcVDoMNOIeSkMRmLs+FjpHKzxaXjACQR96+oTFz
oeKgIlER4e68qT0Py4eXdF3iJ7hGL3iCk7Zh9zkSIYGHB+N/pDijfLb8hTDZElJIQqO/6l18g1iU
W+dzqpZKHSQyMukj/KDqoFhl/FOvdC/bp5URHhYxQl8hHqU8JEaJ12gw1OjTYC/6ZwZSiQXv2uph
nMrllnmd4KWL6+FXAwy632fVxK/VCz5yPvk9zTVh6yf1xMedSbku85LLTppL9YAy5WqxhJqi5RDy
9KABL7FvAJQGfIL1j72tjFu2HYVvqOMYOOHYUpo4pal4XQtheLBFcG9goHG0XXV3CD1oGr2o9KAu
MUb7WrE0QZtL7/CMFL4QpLP3Zh2xQVHKoCa/7NozK+da54EHrkVYOGGa84md5utvsXQ3cKylACvZ
x6vPvlAKdwTKageNy+kCl1B2o7hQMxoYwZ/e/1S9qvtx+2VbkYuX7gJnvcXwssrosXsZ+Lzs8TBV
wxwQGVZeShXPxQzN+zukvxKzLqZcrcUMygGk2sz463mdSV9yoBVeQJYpd+//sNebBNrFCCs5/mKw
eCWFSHJgA1oKbFttK3Gp9iOx54gPlV3l1sInp658QMs9bt8fddVHkLMRuBRSctTGkv20/sgtaa0m
VkzQchEO0VWdsOBTBqwPJQgbPHR2v1voHYDIzZwbJxHOgQj5rpBpVt03ciiKx/d/DxKi9TeQgjE4
VJrmBm0t5DjH30AsshO2ViNiBzH052acL9YuszkW+o1B3vsGI22i71uUYlcRJJVso9dMH0zCKuY4
5vDPYaZmCrSqdA5Thgt9U+S0KX1jIYYJLDv7y01oZW194MjMWldCmz+PatfriSQBCbWpI8N6yHpV
PdNtSccstYZYkKLT2jM9jSMcXmGVV36fanxGQ51FcjPOlv0ltqIS8ss8a5iQM90IeZn65Ao/Oo2i
QQcj7hdupnaI1BX7R11OLDKiaMbpYNikNfiO1Y73Lt5cgyaSVNjWJp0xjefwaNQGdj9jhBkUtA2x
P/zF0Fl+NFFFMG0x9yoZHTPdcGgOiqsh9HcmRMnmzkgc/doy6u7eXsZF7LSF7lvPumtsCK3Uop2Z
zhgHksluP3cOpYRtr6OwOhtdXQFRb6kfAWbY5Q2MROBP00T/ZVPFav7Q9JEB6wj43R6hDgWvuO46
EilxNhp+lQjQPNMs6QhG34gb8DjWz7RyS2XPdzEvfhXDrIrPycL8vF+82NJRmlQxeW1zC2TSAPnR
n/Ph7g4L3vMrqe4fLonU8MxNZkA5DmaIO+YhHUXT7udYZADDsdZqn9Cw9DvSBIwGkJ2rhpD/3Rao
Exp1bIp5F19LZA2Z5yIdP6vRhLvTjmk48DQjCdXoW5Lbq6TWGmypBADsWkPtfsRhOBK9NUc/oJKQ
175kifXEphf+uAyJ11G1K/UjYjk+lCUG46+cJ3uKV2kbppsYiEF4cOcxgWTWjQO1OkgWeyjOSeon
WaeY27GJxeeus+XSP835XsyV2xFFWxAS1YwOVMg2n3Z1AqViUzkGbCaCx7NsK5SJQOylZJpix89q
gm7QbV2n2LL0DemkxYxBXcSk4Oiigyw2d6pPjm7k+lWbFHOw8PZpuxYW7L2Av1psw3G02N4pQ/2L
zJ4qPoOO35PrgSaORGA7y3N4qS3msyaPrcuU+MWcWKnI1fFtynGcWenOysmMe9+qZrQDptnZ+zoU
ILnEgmUuYBJO9SUBQCoo1pIJSB9EeSI11XH80is6J2gXTA5nlZnFjxERwGdK4RGOmITepAaOBoZt
IRD1ay/6WYFTFEr7dEYzIZg7zPi+mICMyFOrgr1yVueGKVVO30aFQmJgTPn0uCgLEMbIY6YR+mlW
+6ad5M4mch+VSpkSH1+qVwaIxmUAUN2p9z08G4BdTKrzaTHTX5bTKZ+iDtqDX+fJ8ARGtlU3o5Or
X7PGUz5jkQDRw65S+VQIA7JSQpnmjlc9FMFoD/nXLHXtx0H3+s+Wlma/x8EePrZRDYJE6WpwNAX5
EPdk2EdPuSB2y4dDh+YvzYQJObGN9cjnPeuLLfidKt/mjYYWgwpcM284WJN669oTRJcwnB3LH0ly
8HzZaNrqJi5VQmIk5szoc+06Z1MN2QagQLGHkGt8I2QiczZ51szn7jCCaOst/KAHGZ1WbnvYInSi
kLH+gBkSjcSqiWy6IMXbHHYLJ8ubcGrGx6kobZrskC/vsz7C4t40mhHo+TCRgRUv0UdtIPzO16Cr
zxtSY9w8qMdOxzKaFU5zDt7ZsM74sKCtGasRcAVyZzU51L3TKNtsKJKromwbgoqEdPMabu5q29aO
liIoNRI+6rqqHgA0IupKPFzWW10fup+GorCeuVGqXCP8zyJK+mU/bAQ3Fm9rm2KWV6ZMfRiF4oFC
461s9x6B1Dx23Ywf1BBWOp8UXL2baiIBCVdC1aCTy2hfRW6VZdeOKUo7IHR4mveL5xHINjdky45V
r3zhSbcNfQED4nETj2yzrSgHrIjwOJHwBc17hLksfIBmKSRrN6U0kNOvjrde1tv3Q1jyzYr6Kv+Z
aIsK5kFxsi9CjZpPDea0OMDGUF42c4L3HraQacEsNKdwA3ErTgLVFEq7HY2S9IHWraanyNYJNtfZ
Nz+GpJY8tbESDmdxVfIVFYORkauud/3lBCKIHhOmOtXHGjk7ZL+QXOdAOSN1Re7OehKUHosWKd1Z
XBp2BL8DSFAAx34EvE8uERXggubB5nmL8O9m+z9kLMO/brbvknKNmJd/w1/NdkP7wBYOwZ1Hox0h
uDxV/N1sVz/QsUGxrSIaRh9ksrn+GzDvqB+QvrKSmbTT+LulFeW/m+3eB9RCtNk5pBgEzxvanzTb
1/t7Fcscxm3Z1VdNEihWdQ3DoI/mlVa8taekB7Scu+O5AIhw71WGOLy4KTd/VUv+tQSEih6dXtyv
FOYRdeO9WtWG6HjkmRCUVNllmk8snJ3Ny2QDVSnA8NA/L/GngdYDi1Lmf0Y0/XtwKjjIihFOUeo7
3rwC7BJpiSxu25hKclEqGd4TrzECE4QSzAGGFm5YnPO9m04coVbusL+Hlq11tvEmv2C1b57GPgWu
p8dbuHfF3dzOCufherzChuAMoAEMKDYzSdx+lDk6ztWMAL/e5Cj+/u1fGdb//h0eXXZgy5xupYDj
ZQkXx0BN49SJt6JLEpovVUzkoyXOmInLLlya6nfh4ZoDZAOisEqybGfa0XhpA0Q+4bx+ddRjKlC5
k41Saq+IgFfTbgm1toAJmmCOU9KPaVnawPvjxjvYatzn8Mvi4kYZO1KdFBa7r14OTkEYSWRTYYm8
2HfUub2kv6V6Qepl7qnwo7cemQOpmFImPWZetFVdeKLT0M32nG4bd0xuTXWYtksBFsoGO7JtZfQg
bsr2AmBbuesaJQnY73cnrPZvPS+8Fc+gYcrgrBHHz8ulE8n+1gVDarYT8IvapHfV5ldJ3ykH1C5O
MFsRW+Y5arPLLM6gjk4Ufb47dn6qAPp6mXBAhFMoB3TAzFnb/sl6672SrtO27FL9J7WPbDeljtiL
qA33709T+ehfVlrl1HgxlLW66jokJ6axkmyrqw1spdlR+vNGCcNvVjHPN2yOnBPH+zeuTd5dVmjS
Nsg1XhWTResZ0KNEutWFJuAg5f0euVG1cwkhO1G3lm/66tqk9o1mA9VrlvXVUKVV6IoqVKbVWIeB
yCRHYbHYjLNTgxhrfXcy0zkx5isxCzeUQWkWSm8VFYXVDU2VWUkomKZbu8iLXV9k803asRAWuSK+
sZWOd1Y9lTveAm/TNsLQ/VLi74nmJTWectReo9/P9rL3rPtlmGDIvP/AX99/VgEcqxhbMANQeDue
5ixWiI3YQm27Suj7EtQRHM5k3BuNGZ4Y6vXckk1+Vj+DjwDugdWyQztejG1lplsjtoaNwrnND/lh
n6MmH4C6OtEJ4cRbl0YzhPaSR13LseSfv2iaFVPFkckGJJyZMPL4CFj7sFenA3pbb/vndxEVlcm1
8ZFl03A8FJBQllK4Qlt38CA6tXUeGGmc76ZxOsV7eNW5pAOMWkyKORFM0KNbfdAys3MSosh4RTNv
sjaFqczn1TBOoP/yEMbviOXTJ10USlfVzpd9ZtYfI0XEoLxCD1GORiZgb3o3TTKPj3mn19tKEZO9
NYv+VJr16zeOua/izaZ2peusYMe3xRl1zVNDpCthrVU7WjKOr/VRvmONQzRlC3UnSmQcf/4sIN3j
cqHNx6Nf1ZEh2JKRU87ZNukq6vcsmWBw0YnFkKQM5el/NdhalNi4+oKYUzLTaLRdJO7wKY9z+0xZ
yGB8fyS5RTpevbiX+JWZXLTiiUw4vpeujbIs5D+2RpWafAA982NqLu4JSdMb69XxMKu7N1p10moA
1rYZ0V7ncaNQKTCi5Azyr7Z1jbSHUu1UPYVfDnDSTUTPZJIuIofKxLkaZ80nZUIcVyFgubTG2bl5
/za8tYigCeQjRXca/eyqTD84iTsPcZVtB/azZwaMboQ7rn3X4zn7Mo56ePb+eG9slrghMurI4eV2
3XUsSaXWdBJLLdsuVuM8CbrKv+bBQa49ICBnr9h546MY4vKmHC33kytIQDggwTFnMAPZQo9MD9Xv
0MFtFUWgaZ0S27x1P6TSXb4yGMzXiUVj5DHV4gGDfi/Gu3kZFYUaU6M8sMZmF6U9VyfOEW+802xh
8beyoqITXm/laawaACymYptGWlpg1uezkejy4O3w3yCSTy1c1dI70Z+Q8241/fGSo7aBFoaPft0d
ymKN8INCFNuMSee7yhxuG9RWO2S51bWlAUdbdC3faEY0+VXkaCemwRvfEobn+PC8mgGXO3779GZu
CsJ4iq3ulmDNPBWqY01MQm7M05+vXwg8pDgczT4TbvWZtCr2xLkY+SI7lRJ01dBdpKJz/KIexSlX
5VsPE5E3XxEUwDBiVucyhzohpMUs33phO/luqbm7LEfws3BqCCADoHnrR+vPL5DgML7MgJLQ3qwH
HYxuCYc6ibZx28e3XeiEAfy8+aLP1Hb3/tsrH8tq1iCF4F5i5ASC8sqyRUNeG3Wa8mGfGodJg34b
5nofWHGMypoTDiV+URyWOPv95wMTafe83ZFQkNUyynQdQ5ZyJSBCaHrMSTZ4LGMdHid7H8pQPSly
rpvdyzTVU8enN1YENgg0iqCvSEfe6pnmJig9SvXRVjG9+BoGw+8FOc0OGGLp0wk+1Sl7azhGo47B
asA2frUgI7zgfBJqShDlXvwx0mbnS7Ys9UMTl/ktTmz9xJ19czxUIGTASL38+oTS2Epj6MqoBPUk
OhK/NNr1JpvKaFgAhxfixDnw9QzyZDQhEiXWPJ6n/DkvNpGpY0VkwAzxdqG7JU++4lxkXb5dcrXf
K3F7k8UgJGOrObGj1F8veAyM8wChIQGY3lrLk9D2B4itxlu6nxQY7bzor0VPtoTvCGQwvpNO3id4
6GW5xeHkWshciG7aUKKds4vasacDlOIWlrKlxhe6OkW9//84O48duY12DV9RAcxh281OMyONLCtv
CEmWmXPm1Z+n5l+caTbRxHhhwbAAV1exwhfeUIdK/U9a+GBmBz12v9ix7j6HRQbMBVVQq9kVhYpU
cVjlilT0NJUP0+DSNDMAKwgvCnTlB4rysYO09+Qc1NINjI0gZyX8QN0OhzUuWmgRMGqvl7s2OlPD
rzw6VC2QBOw8S0SSjNJLxzH2Ekf19/3c9odcAcaDqrTOfxOgU2j3HTUK/nuRZNMjOvoW/qBiizu9
UhPgt7HT4eZAL4M3eP3rtGiIowEBy0M5h9q+NWftI6hFZZ9oqnlWpPYtsHlUVlIactowdKepg+CF
i6+7AfS6fY4gJ9IXhz4E0UZbZpUZOGBq2CacXxWoc0BvYd8Wc3DJ+tLYePnWPgn4A5kvE3bSC14c
8MZt01ZFM+rQTL1oduqk1w+9XuL0QrtP3blaiyBqMyrAEqqg/y1ECINlGAfHw5vZeUBmB5HGOVOO
PeKkxxiWyVZt7fYVkxIfL1RNxKxoJ15/ln4u07Bsg/CQ4p8Gf15LvD7EwrU0S+egoZK7w2hrKyJY
uRgoo7IqxOSgJZaA46BxesUYfPrx2jR+bsOo3ceRrpyhgdO8qJFt+DY4HMg5s7e+/m0qICvZ/z/0
4oa3BAQKEWJPpgBfv6SO1P2r8+l4/wlbW1Vgv0R5ENEsMrXrVQ0MraB5zQUUFbp1MecET+hk6A+O
jwUILu7mYRxpyNwfdKX2h6wOspCoeZDrYLp1PaqGUnKqFkZ46DO3+EubgvJMWww4vSnmj24fkTzK
ID/JDe6DAno5JY0tMPINFkhBnYa7hzqRpIDBsLn+EW7pk8LIH1FEmf5sGGNwxk+ofm+lbfsXn7b/
ate4nprcNpc2CrILEq3F05Dk4kEKTb0zzSnfUjxdeQ94fmD3EXpDjlq+s6pFrlnbVI4IyctDM9b5
o3Dt4RiNDqLvKME8tXGWndpocA4dxVlv48NozPk6lEISFMaL1JaSyqvyPLx6CDt1DHrhM35jVc2x
J8M+ZgjiPbl1OKBHqo2PxYTdyz5Q0/hXA4z5HWYsdu3NfmhQYSj1jYd57QpE4oqIQ8ezkLr69e8B
d1H1VQ3vqQ2i6az23XAcA+eLE2DDcH/qqyvPhnipTwKqXewGcr0Mi6eRg5Ak5nmqDeM7QkblkYes
aXb4BPp7pRv0M3378L3fj9r3++Ov3TQAiBE2kJpeeGQuZqpHpRWmhCCpQflvqvw/4Pe6T2M9dGe7
DOOLZkWI39Z18PP+wGv3DBx5GicSF0fycz1wNoejPcwscaqUwynP3fTR9qmD3x9FLt9yY9GIA2gl
W3SQWK9HsRDAp+SB60tX5sohUnI4ZA0Gx25hB5/0Os82ShxrnxN0NKExXAPJ7rweT8yNGvUZ482R
Nj2oQ9vum96A+F4U6JfmPmrsO6tV1Q81qNSTkiEqvLGh1m5WcH0WbA7MkxEuu/4FaKXPSowtO4L/
U3TqNftXiO3BszVE/+oiQqTW0v+9v8ZrW4j3QvqqUoUGiH09YojpgPRMjA7GjMeZM/sWcetkdx74
K+urG1o2Fn2q81eDlvvW8Vk7qJYMoimPoie4fJ0j28kT202igxPn+Ghmhe4hGxWe4aEZG3fC2lZ6
PdTiYczzdMz6LosOwqGr71g1XncgtPD6yttjQwtuY+uufkjSG1zMiT9w671eVgovInJVmJB+SlRc
z2BvSyAR+27EzC1CRmiXTelwuv8t19aToeiVEIiyhRYXsYE25OBrTHLGP2Qf1yJCRNzRj+Ttw8ZG
XbsAuGC5XaHQgTlcrGfSxYlLEEWjkLLbETHG+TiVQXy4P6GFbq9sjfLWonxEEMc1R23gehmBy1St
wRIe0H2vHyat9o80sGmoiagqz6kTPPVKXH+HzlN+tI1CPbpV2f7bQqU4acBozoSEg6f3pX5IhEq/
CtcVz0AY+QB3s9y4jNc+OX1BGvaojVHSXsSaNnBseBtIjM84juxFlZteWZuYVCI0t++xRj4ZmaX/
vbFCsku0uCNBCCBnYTmQwIxl0juNdgHLHWumTHPzJ03rvuptNH+ZfDHvxcQOV7sqPdfozuydub30
ljY83f8JK/OmdQ12AJESDHtfUqNXz79Ayw5/Nz08aFHeHQxlRPdsrKOzqwvDgykSnZS5GDcWey3h
onCjUXUDs2ChjHW9Mxq9MIOwJvfozLL9qvjS8KK3QxtHjVwaxiECPKtG9k5t2/69UHPsKlGCjY94
d9FEu78CK+eO34K2JpVW7rJlHtShHzVmmCYccitQjjg2TM943OFKDQ54o3MlN/zycyMHQ9kZ2hCn
Y3HEuzRzG6EXwYFyt1IdMsCK3/XMyqQviaKe8iBM/ogwjR+w8YgEsbE2dRtFurXvTV2QL0e0B/94
ebUBdW/HrggPtKGMx7wr9Ascl+iSBuq/lTD1XR/23fH+Cq9c35TKmDexN2JvS6gGtg2jALlM5wb8
10mPg/6CbJJzsRUrPWMHEX65P97Kq4iOjxQolU8j8PLr3WWPhl/mZs54ABoOiCPnRx5+sQ+95ndX
GuNTAqps48lY2UU8FpwgamXE0+5iR4PqHOMxp7/CawzOzxjMU6or0VEfzeSv+9O7WU5yF6x8kUNk
KdEGWQxV0XObSepBzgkDObBRaWAzcl3mhhCe8DH3uT/e7Wllr/IyobhEURc2wSKSUxWMFXFSFF5o
dM2F0gSeGjrQCKnL5T5HiTpdWoi1h0bJ8zOMqPBrGLvZocqydOMArUydpram8D7CzQfidf1lG+C6
vdJStMKRr9wbCrrKaKDh6+MU9Zb/xc0jKWcNdx5qvqwMLRWT44prK4B940EU7xUgpdlk7aey1MO3
XkAvAwH/kANBrZaTfnUFB21C3UdKfE6AnPcdjYi9rwLBDycr2Tj9t08yeQ67lP0JIwcVqgVsoVBU
gMS0bj2jq8uTWaPYXyOH8g5wXPinamjkxlpsPI7KOH4HOtY+G4Dev2dKaR6DpocrkbsjnmdRcK4q
J/9e5Xb9lGDO8qdHiXVjn98cY/lbCYboitMZwrD7el3cACQvDAikGeEFPmhCD3/NvdJ9V5MgQHHY
rOvvBZ5CB6fOtvRsb06zHBrCOdI8EFQ0ZbHjseqCxAYFxlPadrrgeaR9aoRrHqUP8MZbuLLNABwS
jYH8duj3Lb7+OLuJNRhCdlan4KFLoWhQdY++3D/Da6PQ3Xrp7WGwYi5entkfCgO+mvAcXysu7lx1
j11ZbrXoV0ah6URDBpU1qXEm379XO3kuu3gWCBdiRltZ58mVoDOAKJc3z8V4qV2Ru7+wcK9HiQD0
820G33OD1jnnFW5aTp/XGznHyhYgrSJLdsnRmc5ixUCzd1SyWtnDivAxD1v92JuAt+uy25K5vRmK
wjgQRtn1QPGJnPx6QlZpOxmVIdMLprE+jIYefU3COacYlwW/76/dzZkC4k/ljxuUNIMW2mKowcCG
LQ1wGgvqWH2oVQzdaszWCMYRAWhCCCOTb37CwlXz7g+8MkeU0kluSPo51IhZXW2Nuu0Ag0GC9IbE
iZ5TTAY9uBYOXk+as7E/VoZCTgGHaJaVguMSelYGSuAEjQqYWxnBzbR9UdIYnOzHzo3xOr8/r5UF
pd9HIxAYHz4FSxhBb1lI64aD6+G6iyNfFTvjY+0D5YHb0Ng/u7wpv5pBEu87I8Wf7P7gazOleIQw
BjqZxB6Lr5n4MIcyNfG9unV+RD6lyyyA5+L44FXuj7Q2TXzoKO/x/t5qA816bMBOwPc6HjWr2zXA
/j1KdeFHo4NJss/G0HgwMjf/GvhlvHFDrs0SwT9AIZQESVTk37+6VSKzh8TTW66X4jqLEY1tH/S+
NT1dRebh/jRvLjBLId0nbaXTT5/eXUSOPiBUPU9912sGV72Mytw/dMJqNiZ0E8XIZhMQVKRpyTnM
pbOUM6oY9gH+8Fw3yx+sFFr1OOn5e0Bb2jnAcfbt2wRVXqaG/DtQ8SVAzwRhUBe1hqFihBeeHTbx
ge65OLtFaW68M2tTA3QPWI6u8S1gLhkiTGdF53j4aLsPbRFn55jmLVqRSHBrnjG0fXS+/81uq/os
p0t8wGfjCeXfr/dHl1MYk1hBz24pBaHpjOTQDjK4eiimoP8Iz3Ywd3GKI+1U6U6NE6pwHoQ7q5Dr
EuPg4j59sBol+nz/d61sW36WlLAlH6DtuTicvaj1hvk7POxh/gOJab/3UHuZTpMzzhvoqZWxwATI
dYd0INWEr5cA/r8/jXng0rsrwCEUOvoneebvQj3TjventXITvID/iAgBl0Jgvh4Ku1es5lqk3+um
z45hrKIoCkQHmyAF09tQr/svTjf/1bhZ8ef+yKuT5FsCNQUPxV17PTK+fHHpTExyjlt1V/V+dS7B
/uJV21dbe+qmMEP9TSEU59ORKzvLWcJYQz4nwIPUzcBaVgYG1rWRDadkMNSL5VTZcdJ7/1QZYDI1
O56OgWvkb3/HEKPjJpKSkkhey/V4de/FM7SuslUdb4LguOvnwXhIc1X1zLw3vt1f2rWPCpyGGh0p
HipEi48aQL7GNg2FD82woYxFk7Pv6EMffSOG5oSsFmmtlu+MOEneDFRmpU2QZwjTyGOy5MrUWgvw
zEUn0c/KP9lsI12rMzLtlnmj1LW2f6Q0MKhhYAiUP6/XszLcakLiwyHwgMc5W7Qb+6SAjDm4G1/u
9haUMnqykst1C6BxkT4MAPXgI8eOF2cACgu0ODxzqI2dkxbWE6LlWxHx7cwYD3UledUQ8CxRbJ1V
JBNOQjZerM2f2nfSc99Fz2NljKf7+2RtIGoqgO1pgkExWVy1Bfme2ZYmalUgY85KwJ2ag9nwKnvr
IVkdidzr5bArdBmuP1Y+ufo4pEgkWJh179iL5jmosnE/5LX4D5PizSLbl84AyCRcDxWrZTypMNK9
EK7khT5DAtyxz/ZR625V39ZmRUAqHwTeY+o310PBy5I10dLydD8OsdUwEG0WogHWoFmHN38quAVk
YxrBME0xeeRf3R6lqCg5z6nlmRW9hF3X+eq51PLiuZvM4df9sVb2u6y30deX0wKidj1Wp/gmlsrw
Qcve/gaUdnzuA7XDCxAaLTG6uXE730ZpoEVfJIPgtMn+wvVwqZ0HVa6i4eAiB4+UWI9lrJ1Gb601
cfHzqf6H1OJkLSblZoY+UX62KD/QusxgoPOZ6ubix21xhg1BH+P+KsoU6Ko6vBhwMS0DlTG+I/tQ
TXCOUw3hHChyVGj0zMb7aNCjQ+Pm5cZayhO7HBQgBMogfD9O9CJyQODGH9H4t7wuz6x36DEhAGJM
6dkZQ0xWqaNi6zjaFxhJxiXLp+HL/Tmv7Ry4mtQ9CCUUbYk6Jg3scO42LE+Ms78fVMxv0DLKjhlf
9QwGWH0rwIo1RkIcHC64Rrgqy5u56Dl5+sQBVGrze+y3wtqJajAfnMwp3lzYk4MhpQqYS7bblxXE
igQ1QSzc8sY8pZ8zBOMltYvpDKwy3mh+r+0dzoRN/wwbAziu10cix3AQX4LK8gYlaiEhwTciYGg8
JXXqjzzg8YcUevPbnznJwpEPD+8OldLrQdtA9FLoDRmbqUnO9IlaDxGphj9q5Onb+G22WXKDoiHI
MJjnmJRlllGu4XA3axGTLNusPPaWXYGCNMTFVYpwI9+9rXnLsSR/itov1ZnlHYOfW0pdlI1iGcId
973apca+RorrwQDijE5oJT6PNYGRAnjjPKo1LhAR5lqosW/BE9euOzYPPwc9QwSMFnEv+Wri973O
tMsppltrDl5hh/pGdLS2g6S7qkRAkrYsLYJE1YTmXPeml9qB45FRJTuUyPqdkU/90fLN3mui3N54
em/jTol2pDNMl4bgc4lfMCqnBvZvkcuXY4Z8ngZifRit4xzTrmmncvCCpO8vbphsXbZrF4/MJJCK
BJFG5f16704Zb2Nd6aZn4irwnMAlRrhskkIWdJh7pEuoMr7NUuZ/+5cUlYYvuRqyd4sAtDAmkTX6
JLVMcbCftELs7bRVNmjA8l1a3uivR1m8W1gD21EdzZT4cqU7oFDSI3Pgzvso6LcgPmtDUZ4HRECg
odHau17EQa8UZ45UkzK5DiJM8Wd8myAA5KUZHe4/FLcAQtYLdjNZp1RtUpfwnnlM08BpFdOrrbBT
vHFMNGcXmL7zLdGjPL7EODKcsk510/0E9g/dvMQevjuSAnn/l6wdR3pgUO6lVgAhwvWko1zvClWl
hGrqUCiQmLPfhZkzf70/ytq7LENE+qYApglNr0cJeVcS6PWW1w/QDndc7uY72HaIHg/tIMK9UYXd
rzGv0nwfI7D50Asj2cLIr10JxAWS1w/L3l3ytXkX0zKR2rSpizZa3o7z0bL7ofaAX5WnRlOjf00r
B8R5f+prRxOM0P9UDUAmLxZYj82iDXBL5xvPCndu3e3V0K2oXPU6skCaL7bEBNZGBKAGwljh/QT+
cb3YeaGNkYU3m5cXivWhUYSyGwru8QAV/0MbwQDdmOLaHpIAY1hlyNyT/l4PiKCz39VRy9cdcTSe
jKB4P7ij/+P+Qq4dTyRKLTJskMx8w+tRqhSHlEnnvQTaqCP0GjiHPsW2EwEX99P9odZWkIolAuMY
NoHbXORQulZkej9wkVuhDzHXFBp0XBHvkOjUvXrMpv398W503GQs8HrARSCHkCYSoGiM41qT9I8q
+iye3hk4BXYOEj9V5e4Nd0iOito476oy+eEMyEdbrh/sLVTKNp6xtV/D+yxdsmjkAN5fnFYLr9/c
tUi25iqvfkRgZeu9qEsx7CNhZn+KAXnsQ2gFCRSsRM0EuzjKnko9EhQiEHgcz9PcNm9Gtki5WOxh
pMMeGMyltXbR6BjUjMT2E1THw9hSC21r62kaC/vtd+LVSIsDVMWYI1s1I6lC/VrWSX4aZ2FtpCor
25lBCFFkO5gJLV4bdZKad+lIQlab6dmoJ8LN1B+8Joi2Qq7VocA24v0GM4J04frkzGZe9F2n8D3z
uN0ldFkeyqT6NOuIed3fyCsHhwue1grSHdwIy/xriN0CAj0VAbs22mM6aPZRAfJ2dpzcOOhmHG+M
t3Kng8ShxcE9R2t96d3bxcIpdcw/UDaCfhM1tr6f1Fw5h7FThfsUaafPthKCv/8P04RJ5lBigXiw
rN2qg9vaI0JmuMjMzhPIlukD5QmSy2T23xu1OW+cyJXnk3YjrXtZ0cEeafEB42qqcyOYSb3wXqfG
UswHs+7Q4uFE5HsUwLNTHUxIqkZGs0d1s9sYf3WZX40vN9ir6kvcd205cyF6g2HMZy0RyaFJNeeh
rYH26yDK9+YUb1EJVqJp2rpwK4hOaDssYwYHgb/cGFPbi4umPIeIge6TQgFPULnhufGb9KKrCbqA
Xa5tnP+16RITEcdz1fAAyL9/Nd0pLuvU5lrBMxWfBl4inGu7SN9HU1G/n5OuOnew0bz7e2rtkBKe
UDCj/8nHXjwBADgSHmkOaexQGCRZyLw2zeMnLtI3q5lwk1IikfAcahWk89fzyyY8c/qJuudsoSY4
92a7n9DyOfZ0ETaWcu1CeD3U4pabekvtzdRG63tmKZ0qVs+p6qu7qURp0iQQOt5fxVsivIQBsFgv
zylV0EUsYgehdACySC99X/ypBguzg8pHHtSfQyzilLqxu3089T0uZwLyVzJFAXKxQ433oVF/jdwx
ed83nfVeH4T97f6Pk8d0kcuwo6TxsqzV2EugsoOoHFK9qu0Fmd891Zn/ewiqaqOMsbKPeFF4vV8K
UJTrrz+uoVRdaQ+d7fkDJD/fFPEJu2G0JSJ7i7e8tthXYy1KJtGErHnnIzJkTbVd4CA026onrHz6
rYVu8yeqxlZ9hitgZ2jhRcl3RHKNAInWKhH7JLSEs7PpLNiHbOxQryuFVb/5kZVyRPSBKFHz9i3v
ENsVSucDiPGsWLQPWLOM+7SO1EM4VM5Gonr7cUkseIzgPFHQIdy/XnfRzYnixCm27sLU3g+xNV8w
gWo3Xp7bS5ECMwGDTPRljLKITIXV6uEsYnJU4rOjM5bFhUCMkk6SjhPcxzL/1AyDVGxUrbdCiMic
SN6IvOjK0kVcnKy6hahCE8/0/JZHoFE1PBaTajxObZq8+S5kKPpk3PwkbC/Olq8vYL/yUz1OK7xZ
3Dx9l4Sxcp59RDRJXr7cP5K3p4WRSCYkZwk7lmXhRMKwRxRY+GquaMFMd1JyqSGiHdUt+9nbV4X/
P6ER4QLByg1/QCkK0OOpb6ANnsfnoIm+c5W1R3tEHx7NekT6q2SLtHB7/V6NaSy+WTUJ5D0axhxM
XHcUJ4j2oO6rfTSW4TFKhi332bVD8GqOy+05j2470MZhvEoUh9nWqmNA8r9xqldnxQMti+yknEuR
urm2Zz33TRD9aObvB7fC96PsrV2RzONZWE5wur9JVsejTCN9r7m59UU8MAzIfSLMZHihEqMWMDXO
0dFQMqoyipcBVuT/5ZDTkaQcQ3gJBvv6KunaDGHaXmenJE52VExk/vwQLx2I5uFe0zpnL4SVnrRa
jzcej7WZSv4m4RbNr5ukxKqbGINk10ACuw3OdTySgoo2P9ejUl/USXy/v7ArZTDIq3TLea25UciD
rmda1b1WASw3PQ0Z0wtIm+LBN9sZKPaANpWZdge/CSrkwUPxy9HzbypVpI27Zm3K4FUlT8aS+meL
e5uXdKpVeyT1Lu3kUJmxjY+CI8xLgxbFZRLJFsJn7cqh7E0IRjOd3GAx5650h5Bmtul1DSd/diB+
t1Y5HWq/+Hl/eVenxgJTCJJKRMvsqEojq6tKyhhIi5UHpY9yaClIfXXWmD4WqhZs7J71z0mKjocM
VzfSF9efU+sJXXGyMj016JVjllkIaAedttPcqLykIrD26jQYz6idNZiERSka2G6w8Q7LmOM6yGLG
VL1kmUgBliWvqFfBuwYktKXHaBJH2z6JZ8AfraJ6oSOaj00IwoXOxPxXBbX7DHFHtBv7aX0RZG0X
40EZiy42VJp0aRJoHd+3bl3qyHWjfRxwzb20VEl+650Q/5gTggupHRkfNEyxTiPO7Fs1udVdBrhB
suKQXljSca2o0cc5wGlsRIX4nBVJ+B2bvL+DdFaP93fZ6kiyuoCImgOPYfHRoalSDPAJSbLW0T/6
U4f1kyEQf6e+sbG2a0MR08tTSrWRZvn1t60UK5iEwlDaZEznCE0BDB3i+jhF6dZrvTqUvIHBiBKs
L8n1QSmMZoi4mWKSsH0IvfrbnCSx51t99Pv+AsodudyxEn9C/AHuBbHf61mlaevUs6kaXuC69U+t
i3hjjHCLBbpyGaCyA9gVNKiEKC3Wrp7VVu1oyWMkHdYHq6vt785Y90/C0j62XTBtTGpl/VCHkkBe
uGgUbBfDaekw9qowDC+dSrhgiWV7nEfnpyi6Yav7tToWHBDwvAx5ow8F13QwsjxiW0ADga6s2Q+t
afzS3Tn5fP9TrYTfvMmkcOTnEpi4+FRtTvvQtomn0q7UjWNn6sFfGDEkIDS7udZRKXYiUIuueIDW
O2zs/rWbBb8scltg7/yzjENQ1tfKZiIuGBQ7Pg7Yub5rotbwhCPaT2mSoqtgx420dlTNhzzuywPs
9OTr/SVYW2x5KNhF0oFmCSoeC39y6pGIuRVGq+wrLSofYgeOCSCEstm4W9Y2rZRd/V9xjzLp9dGg
L60Nip+R7iQuoVZMa2E3mEN7rLu+Tzxzrt7sZkN8R3r1/0PKLfDq/RjDqXfaCd8w1+jbS6Nm46FV
Q+fZV6MtkczV3QS3DylbjDgJga6H0sdCCdOKlHEscrxRSLmqE+9nezATB+MA6tzJZ3+06y/CGtSN
0GttbOQMHNkf4sFc4nlpcAxFxYWBo2mkPrkukimBpmZ716r1A6XN4dAF2c8oKNONT7q2f9g8PE20
WSmuyff79frO7dxTnjW8vLaVkx2F6a5PdeNUjNN8ePtWhVMOM+yFjWwt1jc3kD6ZLarRVtH+k9uJ
+SGz0uYE78XcmNTaPsVpDj9ymkbIxy7yLEFpG0G8Ah8eLlevb3rjQz/W8BcnBVbwaP+6P7EVPAds
V0RvMJ+GmARQerGIIIfjVAJkqG2FP3H1KC9hFZuPo6/lv1xqtZ8m+HkeBs8oYonB/CubghElmqjZ
gJWtlID4JVyHsuIvJ7+4ESO31zqrJuRzyBh2ohbTU1mAXp9r9XtZziWVeSt6rIw6uOQ+mE5XyRQ2
mVVS4kwQDAtS+qGmvgVNlBfD4k3lioSMAAcJbN2Sh+YXptn5A893IpBcASOCM5MS6LsmIGboR7hp
KFJuqXGvPORXgy5uqzJFBdGnxCupOj1eL1pzwujZ3HgG1vaaBPFg4yu9rZdVxMzHzHkYIsuLSu1L
Z0fmaW6BCZhK/KT6Sv7X/a22Ek7LMpMshDMgJZ7rnTYJbYAhp1qe4heqtIvRdnVmDe8jtc/OgVKO
hyAelJ0eUv8b/Cz6cH/4tdvCxNheBzIE1WOJBTbduLeBzwDKilC09Juo2XW1FuzNKMxP/2UoUBAg
xolblonDjORXY0iMblmE4xld9fxA1l89x6qxFZyvfkJIJVSd3Bda5vWimn5SZkiQ0soeIvo5eaA9
V92geuj2pZ5VYl/4H6b2arzFxkTNsWwGxOo9txR4oUM+2VNdnA+ucLa6NqtTo3EutZdoOC6zH8eZ
orGhqOcF6H88UqtIx11clWmwS/Oqf4cB05uVSHmwKahBxOMagjEjt9CrBwUj0c4PWyr+sLrtfdZF
2q7ysdV0Y//NJOrFUHLyr4aqGjfqmBJAh3nAoUbtOq+p8v7tGSxFa7hURAayMiKvmVejNE2v1jEH
ytOF2yBD7jrYm/uq+5BqgXIyQwLAFH/sxyKay5+aOzZbNvVrZ55EgWBaehtALlj8ALyHmhAVdg8N
EWfYxQl4C73v3T8ZVlmHOOe8W3ovjkIEqac60ZYkwNqhx4SDXhhPKXI8izelMJBJJsCTN1yXTzu3
LDNsJUNH/3uco9jf3z8cq7OVRCNWGyGLJTYS5miamz6jaY067jBu7J5nlDa9sEW5yoqiDM1GETzZ
pWq9m81xq1+zFojRLaDcTduKotBiT9ENVPPO5DpX3TCLd8qQf++UWPytmn571AY+btKX7b7Ommbj
wlvNJ6ToP9UvkidtWWcc7aZT6hGgkKt28+/eGNsjxfji7BS9e66QUnuyRVHvZKkDaCqMD8oq5VZH
Y+3RlFYHfGm+ubXkBemigRc/0VumjvVcpT5CmYE/YP11/yuv3Ut0PJGAlXIWsEuv93QaoxKCjy0t
e6X510gb9RiWZbwbU6M9UKnYotyvzurlIQEdSb9muYXz1In8FnBkY9Txfh7pPlnztFV6Wdu6MgKg
3gavm2DwelIiaNxk7Eh8Ky0Y9b1o6+ldnSJ4eZxQRIt2TaMF5YGDjvAqKbIaeJ2djv8BzMjzDNyd
Rg3qP4h5XP8MNIJxQFEpufnqHHxTeGl2/TDkD6LA+70IRhvPka48Kk6BP26WFme97PwNKPza9339
G5aXphJX2PEB3owmGs1iDusntcm0c9KpyU4BD3++v5/WPjA3lA2jDZrSDVnZ6kbDsrEg9IyiGM6F
2WpnF6uCv++PsnYTUmpA2heWDeMsHu4hpHxJ09HEea+MfvttZWQ7J0v7aOf2fr8Fa1m7ihxD1uMh
2SBotFhDtbMxrpyJX4Ue15BMTVd7KKMhDfdOqGPE1KoRrILcauNg16In7Xr/YbbEDeiUchkgZHi9
j4x66FPR1JQWzME5llkznWcgS7AZxmEjb5ELt8wP2JaSTYQsBoCy66GSYbLymf6NN5tKFuBn17p7
W0y51wLlPERItHoJJtMbl9DqqC/dYY0ey82mqXLkijLZvU2stLgUVvKpgHR2UtBkeBQ4Rj7mASf1
7YtKEY5CsAR9cP9dz7QwSEZfimNhMXYYFSrzZ7WP2jOE081Ldu1QyICW+ruuUodbfkANlltgIzaW
1nFxLEoleTfgnLpx9Na2qczYgEJJhdnljPq0NjqUhU0vxJTvXzNv8sGr0aI/TVFu4PypRg8tsmug
hdJhg5iydh65asHY8w8Hb/FYG12ghSa8N2/swv7ShKm281mNh6AOttRH1oeCwUAEhLzWUmbKVStg
eyiJecjIYRZptz+b0e+x0hzajQBoZSTySXzkpLmyREdf75B6GFXXSIB72l1k7JGK8R/6wTHTnWF1
+unNuxEZdjrgLx7aN1DEJlD7EWsQy2unIPJaQxUotTrTuzAhu7w/1MqLwFBAnNgi9NqWVFzLgA+l
x9RIAlwc/8SYP+x03Hx/dHVlg6nNtvCpK48xLS95fyJ8S1glt+2rsN1WhyRSLK4UVVrlPg+ZUD6V
vptisTE05YAjbpk6x9GpDUiLs53iWTlM3+7PeeUAvhgkUQkHIUIGdv0bnDTQCZap/HSGFX/u3W4+
NLA0/9wfZW3DUNiH3UlhhZbC4r2vZ7JX5A9Nb8om9wk2hvsjjePfODkPG0d9bSRYQpQdSJW5whZr
mhZug/vgaGDNGdZn3amsD3lAYGMpm7Juq0PxIDh0D2liLQtZk0JxeYQe5tl9OR8C1w8vCS7ERExB
tBGrrHwl2aZwkY7nHADWuv5KllV3kEkxF+r1aDyGUWqfcHoONo71yn4kFuPmp4ElNX8WWZzROaBK
5GNDhtwehrJwDtOAP609JliT9EP22xXNL8NPzEtn+m/HGIJywf2AAgfcEqKJ6znWjp36BYVWZE6a
8hn/JKR53W44aOqwFbasLSf6I7KxhY+WugQm8RS1pjrTaopqTT07Vd8dqiAxNpZzfRQD/QKXCIXs
9HpCfpW0JQ1dg7igyM8EKNqTA43u7RteQtul8B78A5LC61ESt8WBraK7EuC8dhRRP5Pr98q73o5/
vvkQW7BguPJ5rNHMX8wnl0b1SNBQh28M472CEfZ5nMJoj1V9vLF0azsRYT9EChBLJwRZDJXlePva
DXFlrqbqTg+wulZ9EZ5FaH/TRRoaO8xWlHPdjegMmw3R7dunisogbEtuZtmovl5UIi5YWDmxOqRg
5QSf83NhFBQyQ32evtwfam2XMAaWrLCGqCUuyqWKnydZhn6AZ1R1I/XnJ3QmKldLN6a0tqSvx9Gu
p5SU2lDBiuNwT0333cb38jJPTgXdMU6PlT23pz4rzUMoClzUh2bL92PlskS6hMwHuDJV6OXd0sal
NbQNL8A85OkTvu3ib1vBlMP01U/3F3RtJLw1ZVAJEeVGu26cZ3ookUY7rkuSM9a47sewIWdHPdfa
WFN5thY5AfNBM4TIUoIB5bd99YCP7oixY0PnD/mJ9B+3M5QHs1WSnwHwhgekzrL35qj3/+HA06Kg
m+vSrjCX7bAG0EQaI6vpTXGCA3xLi6TP/fbsgjvw7i+lvHKX85NwduosCECyRRfz09WynnVok1U7
ktokfteeIuTEH0Pd9o91a5YfEJEX/7pKslXkWYnFLB472kTArOAhL4auNa3sRRjS6Uw0eI0F7Z/c
npMdb4R+QGiz3ggz16ZK0EdlQzLSAPRcT1VEVjvhpssxTDTz0iPzs9NGv/ZyPWhkp1HbFW1eH6Kw
7Q73F3ntAoDpSE9EirYhxHs9cg85oZo5eh7jVXt3HMNsp7h5tXF7rw1DZCsrd5TfbqS9qsyIo6yU
XfgkM34WWC6cylSdNgKVtRNBBCG1WelVMKPrydQhrJLAR5xsNqoPRZaYp7LJxMkuRQ5+2yz3sS+K
jQOxOjOeI/Ypyj03vlttqWMnHzEzeoSpN2hQ0fvZ/ef+V1qbGI8R4m+IvVOdW36lQoQufSUkZjSF
BkwxtDsUO5s90Xqzi1Kc3rsi6jbul5WZycdP4n9h4d8I+aKArRTKJOBCmF0nrZGU8rEeo3EDp70+
jAQYkwCAMVzMLQoDUYmU6j12BeJPOZnpZ7W0t3rrq6PQQwYJznUCguF6a4SZTosigcZvl5Y4W4GY
4l3VdcbGDlx55xD0llZ+1NgAly0mY2R9ocQdTTnTjo33uSp++Wj6ol+vP6Tgs57buv+hjFg+gD3c
qtasPD0IPNJZkvr16BIupqiWQCQyP5BKbIH7mDcV8rJGYo27Wh0N+/84O68euY1gC/8iAszhlWFm
g7TaVbKlF8KyZOac+evv13txL3Y4xBCSYcgPBlTTze7qCuecOjgcu8aQ5RUkL96gbZ+1QbW61RPR
9CGnepbD3gpUo6B5LA91NQe3j/+uMXaTrwdtlwjw8uONXRQtmplZftXUv3COzSfmkTL1YE2O0oC9
YwK1lfUQ0AIb2ljSO6kkjgjpbhRNe0KgZFrdZa2Xow7nHg4BT4iMhiiFC/mFyyUpxpSzVAxVVigH
couGZb2o8buxLrsgWazxLq9g9Pn5tGp+YyZMYZzHSH0ekes/JZTrI6+d8qZ3hylfjyKL3VMMxJja
CiNgqDJsfhz6/9I6QPxReV+/Z208PJT9VA9uMw/hiU2xHcRqUKdzG03OEs/Miro5CMJ3nmBwMDwY
r8VdCPCXv6FKGwjwWQsCg2zgfTEVAzCjWnbT1pxP7aQeRt07PhaMPnIq4DWpl22jbiUxwkGj0EE1
N7bvq76SzosxtJ7J4fsLEcHZU6Ok+4OTTfIuwGnE9FcSHHJqdpZUADbMOnP5qk4MuHWUfPhekNr8
wY2lTk1lzma4GxCqyw1tAUDniErjHlT0ut1QDa3/MjUvyvPQtLJ+un1l9y4Sur3wXMV0HUAKl9ZG
pmikUcQRigFuZ8+5XSNirTfW8gcUDlJPJBoAFnFKtr5hQBVGIpeCP7bWH6xWsf9tUP357/Zq9g4j
kgiC9vxal96sJupNpw1DvJ1MjfgRcXvlOYQl6MWJOpTuNCdH+dKex9NBpYtKBEWcrfwV050jBzAh
mghOa560AnhdmvXDaSjDI1XyXVPUdgixaYxSKbj8UrSsR4XhGhC7JSaSdb2W3bVjMwaVHR+hnPb8
Co3r/ze1udNaq1tV2zhovWlwF3qT/oU59996hm4i9Dw77rQqaxDrbe8WqVUf9FD2jiQgPiTSwAni
ejdpddWnhmrQBvP1TjdeMtgoJ9xKfxAP7m0nWRlBEyVNPqFwM2+zspxsekrBXGRL1N4t4cJQdqCL
71AZn063T+XuIwLXWBDsXpPbzadLowosfROZficjtuqpzRR+cOjiznc0iYb/pJ5+uTc2EY56jigt
P5lrxEAVJm5UjWsupvINtP98Vstm+jn1ulQd/MC9HYfuDlAA3hP51OZ7d5CcckUTPQG9qL8sFfgP
AMB/AKhhDD0FNWBQIlvULnc8iuvQzhRI9UOrhIGld/9UciPdRcr6Jy5UUCYJI0EnUTq/tER8PhuT
CmwSaWIGXJhFi/ZBLivMMM0oXh2IBeyeJAp3ioLmFjma+P9vTpI6lnOtZEKRzmji7w5Fw7s0l9XP
WZibBxCevbdPKKFQR0CbANXVS1MynIu4LwSCBqZpoJL/+syi6V7m1n6erGl+kMxY+nL79Iq/c5Pe
k/ICuiKMAbqzLVAqSxnrkG24jm0fv5uN2nLxrnXpNk4n+3U3HgHmdg0SlZBFvaJHNvsZMnrBLqoZ
tTvGriMNojg/Ggs15rHTmJlRaUe9o91NfdVE5mAIu5ebinSO5CwyzbeIAYdPudYbXxSpGE7jquWo
oTSJ7PXI4R2FlruX7o3ZjVMwIL72THLCyU6y6rVJXtMjq484f/ubyfMEEoaGx7YnUGimpMZC4qEk
6yD9NJSFchrq0x6sl2T0SBRRRr99YvYuhNDRVl4TOBzK5YZmbdaNAIDoZsa6+dQthRZEk269z2w7
OYg+9zYRmCiMAWIl2rYbU5HM1JGZzpRvDEkWu4UMxMtFReEwads7JBS5GMVEHAtPaGNoaQapVAro
791YMf+jMvv1FCpTUwezWtL3yB07cIam//v2Vu69xBbwWAvcAsNItiSoAbhPlJFoQTOzwnNq9/0/
a5sC04gT7dHQJPNkAqnwUJtvocXqzoG/2VENBx5FKCU0SymebNNx1N3MkiwdqLs6DQapjVI9GzED
/FzmsSutb2qD+RkYkbS6OhnO7E6g5ie3Hmy99MzRSFrXWGhvu5KsFgcv+N4nAaqOZxIhH3PoLo8Z
ctp851zEXlWuvQP1HZ1IpTPf6eUydVerUXykg6qDLdm1CsKDf3CGQFEvrcLHH6ehJ8RMNVlUGivt
V5rN6SMqj+tTlVCWg4h5pD+6B8zH/SpCD08WFMiNj6JDxdQphPf8GFzYCSm3zuvKNn5GIsbyYhDG
3xyQfO9Knj2GRcgmUUOY/GV3aHTdPpB7F06QlDgUALP0baigWrE5MoWHTR/j8EzmgI6drB0llftW
IOkjNEyZdcuHkuYcgO9A1m1Oa3qvqVP+zkwN6cBPCQ+7fdmE6g1niLY6yI/LTzmnkqa1Iltwpryj
GmOa53TO5vOUqut9P1iVW4Xo45tpLZ9v7+KOFJZopEO1IlMByLdNYq1BQa62zmysZsOzakuyF+bF
8hXR+GkIJHjhwznLNLV2R8Oe3jEENUPoTXzwYjae9UZJj8C5e+eaxImkmgiG+t4mtKjCBgGIzrKI
YsLlhzbLagIkzGaMi1qjf/sAHGK+Q7L0SINozy4JIdVSCts0/ze3mHnCihatYhZCWAzpk1R3uZ9G
nfSUdWn3L2Irg/Usx5H+J+sVOYYqU9kR8yQvPz5RVmJ0E+udwtAx3qu9Zb2oDDSUX9S5UZ+zpW+D
zmi0g+Rm5z2GBoDDAporaLzi5L8JFvW6XVKYZ8irW0r6IVe5vspaFD+7VvprNcbywNzO+8HIA5JT
hmgoQj740tySVVlDTYpzNmjmc760oT9DP/1uhqW2eMvo6I/I2iifnVKMlF+lIxHqveVSqHmlI3DM
XzOjN8td8jaS1Fy3RYs2rF1pRODAzSisfl/bwRHRlb3+PLhbIj/cXGtycWACQgPNuLpbbbEgzdL2
lj93dfy1a0b1bE1Z9AxHx/yZZEPhLmZfV25iSD+0Ret99PvVAze541r4DUB2UPwFA77tgndmygiG
eaESapXruTVrVAhgrd2Fq8U0bxOCHuR1qzhlbZEeeLWd6ItEjl6/UHmA3rs52ENhmMCpMb0UyfKx
6Wv7K/xW+15ZHfu/g60Wf9fVVoOwptMh+jhbHE2hUQCJkUHxR6dOn4gInF9hK+YwFLm0Om5rWb3+
JYn4OW4pp10VJPSWEFnsihjP1qr10b6L63P9g/jw1A14J7cNZFMa4mLIEqR5Q2vJGYPTF+8oImsH
oceeGWplAhjCv8wvuLxWjVEVcpVwxJQwjit/SSogdE2+5p9ub/De9WFzgX0BMiC/3AQbxlClvaOh
VQYGLIs8ZUibz3Knhm5PmoLgS/Txtr3ddcF3QdqBgde4x8t1KVpWLrZNOJ3YS/k3oAP5p2UOR5CX
3VUJOBQIZNa0VcTu6lKXFwt5p2Jdpye9Sml9IMvtN5LVv6BjcXQjdp4YBAt0riH1DdATmxtR2bT+
0nS2/HoapNyTEeMoT5oR95EXr0MRnSsFRHugy0n81+393LVMkZpM1hJ/bB43s7aNxenIGmwpSz8v
ehh95mngYKq1yTNfKJQLK2k58AB7zod2j9CUoR14VSls5irXE7wdlC+zmc+RPS/JicJA5yupJjWn
JNHiX3GbOLFXhugcHPi+PQdEtYuSFghyAG+b7TZXpUT3m1q53ikN7Sa5jL45ZeYsrj43RyybvbNE
6QoQEMhZZipsbkjnGAPhGoFUn8fZicmbmRuaS/OujMIfK1n8wdbufVAUvygwEyTRf9q8p7Y2TSpt
XRvOq/ZuDbX2rhzkD8ZSNmdnAcTeDs0R/nPfJAku8gBE/lsiS5hLZkFRkFFCSI6BcJoa2PG9vSDa
CECyMtPikYFJxgEiec+qUAoCVMG2ck0vPYGa20yBi2VaSxo1iUKKpUAyov4+WlPnh8lwE48xUYdC
L3tf843VbVhsojCMwBndCGnp5GcHVbDTXMjL96XUa9kjyJlUdxhUihdmYj5J6qCfGmQcfaWfVhOx
JmCPZixrX9jG7lOUVssTMwX659uXes9JorclBh8xHZDX/XJrNGmJugpQvB/P0XqunDJ86oa5Pt+2
sneLkPEW99jmldmmQO0SyplB78dnIAKI5qLUPTkzZZ9orT/9vinYGVQVaatRDxdf5U2QpsgMbXJ6
YlLFGZkrLaW6m1L2OiNIlRzcn729A6QgsI7om14N0ihMwrEys+EvpXl2YjqVdMpVazw4vHt7JwhZ
r9BNMATiV7xZ0JxmzMbWRGmtWH4ByYvu1Hb9Tv33CFSyZ4jEkfhJFcOGt0P3alkZ6rwBrya1NMzC
TJs8vUTjKYuI63/7IzGzCHYCrTqypG3/rFyzNB8F2LGCJPqIQH4WqODQPaiLf+DAieaIbNhCcpSt
voGuZjqcdsD0a5KEyNQP2aminP5jRU7+998Kqmk2qDgaD7QGNl8qGlERmCD2EuBY9ZlifhxYCSoH
XaoclXn3allkeoKXI9ArCONcngoynljJ0try81SuzoraSF7CtMlgGaPBLSkse3NmNUFnj4sbLhH0
ukJpzvE6l24sD8t9Vxr5AaZmx9/R6GKoqVAEp+m7eU4Wu8xbtWT58pA0fk/BzJ8qhdBYNRPPmIYj
Bdpde2iCwNkxIUtv41aebOalNQA04kmSQJAqxhos7ax9XbRQuwvjVj0IYHcuCHQaqgrMNYe1vZ2X
MXQaUogjAZA01dOvNK2i+4lIIGCyY3MA6Xnt6mxif8pFuqgEKyLn3WxmNuUhsD2eLEmpRtOrerb2
SVLarvIaeuovaSaZ/yVq1w6+hDsN3ZWgGvUXNKwa+IPpPLqLQWroMz4FKvLUWfVHwmDFCuK1LWS3
M5z1uZ5AOXr1qo5fUlgRpbtGOYx3+Dtx6+aE8bFX6FL5lOZCgUSWh151o4ipIT8rZZYNN8rRtTjF
xPMRBNxmpHrXNO1LvtbDL3Vuc8ntaxN9s2Up5caT275aPC1uspdprYb6jLyeJgdp3amSb7ZF+ylN
VePftanMj3EROR/bOGxXv0N+7KiRIG7H5e6Kvp1CVgoOgj9FwPDGp+oDYiSGMgJLsNX6765ZGKCT
GP25MYzy7FhoddYOgW2fhgrPofz5tve7PrjCOq8TIZAQXtk8UQMTkMI6E3e3C6P3s1P3nUviabw3
jbHTvSlW7Z9/YBFsETPBEDPmBb5cb7ZwbhQLErONQ34yQX94i6lVz4oV10FX9/aBJ7wOuKiokqOg
KMtKKV9c2qscI1aXkdZez7g3NE3i/qSpdu9VjAogeVaWUwqP6mBbr68nRmkLITgO3Rd4xqVRJ0uj
QsPr+WZn5l/7NVGpOo7GUwh2+OBNFp58e37EYG1KjJSNwX5emorSQZqWkNQy5jJ6RSKFH6JUNg6q
83vn5K0V8SvenNJk0eakNKmT14zYfsibcniHlBM5X5ejWqyhh/Qnn43GE4A+mDc8m5cGQ1vJpQkP
T/La90GlrrkHtHw+52kL4hPW633KYMrfjgWENj0wTAF/E42hS6OwOTUDjg/NqD7uPpp6ErpDOBbP
U3NIT9k7IUiDwbJAppRCxCaZq5qh7ySDaz/oJeol+th46EuaLmoxR0rHezeAwclCKAVEGU/15arI
LIQQBsCuqGeEcjkajkfsEH5Bsb1+b66T4Zp2cUR13zswryxz6qP0AbZhVbI2WruqbGUCfHA6z0rS
voy5rQZoBzS912gl+gS3PcvuOoWqCK8iCl32xpPK6Hv0nQ3+s2kS9Z6BsKMPd7F5VyzQfjTmcZzR
KajOf2KUlFwQdqmKbq6f3tsJmkjAXbpcriDz998Hh7g7lqTek5Zs8rJSOVrodm9hQQtqDKEdzG/c
9ubsIDoDYzHL1oCaa+l3WcQ087CMvbqoZ18tnPWgKrd9ol7tEbRCBsB/ErteHqAw6xx5GZM1mLK+
fRHdpXOaTcP3LFyaBzCD9rlOI/nFaarQU5UGzZ/be7y3XpbM6ygUeK68qVUPcamaM+u14u9W2s4v
CTRz19Sn+0KLp1+3re2tlvoO4zHx38CJN7tbk5quMW2kIApVnUnOTfyQ1qVcnupuaT7JUt0HirK0
38Jhzt/1s61+v21/d7U0hhksADmOCP5yt5kEKI1tN64BBQobKQoj8/W4z9+bg6K40jIcCbBeyYqI
z4tAIPpk1PDoxYsf9Ma3T0xdHEMdEmXWl8rdOq3WT5GUnbuhVwJ9KSZfqiU1GJZGftSVLP4Ug1U7
iAq27pDfwN2xQAEgfQv8dPNgzvQvOj7yGui5s/gT2AkvNdLcS2EpBbf3d9cUJ4n8AFQWFfrL5a5T
VKgV7ZEArZThSY9z+dSXcv1lnMsjpuOOKa4Ll5T8kt7yFsW49olhdx3TP4Azmh9NrSA1mLL0scik
g/3b+j72j4oJClW8JYCJtlNkxyiVwGxEcqDmZuxL8ooe4LxIPyLC+qcU6UnNLfWiO4gK9tZnkqQT
mvIPz+blVmo17KCS6WOB1cmWF6JK44b0O++b9HAM4d4pBUbEvQAyAStxu8KwZ4mGIq3B6Ai+x2zN
C4WB1Lwr6Hl8W7Qs/3e1FwtxXkM9KWtty4jjoNB44It2NlroowqeLsCYK7YGg0AGu+0lOeiz6asU
6dKDQQ0NkdZyOcXrWKMCCWvrwOjOPhO/iiISwogwUsT/f3ND18LIVTmPlID0RDkrUSSdYmNOPs5k
vgfv2Y73I5mihQA4gNrvllRXlBTdFTNTglBp7MDmj7OtIESdFOoSNFo9vHNsJBMZzlH61cDwjd+9
nEJoA94gA86FH9hcTk2qZlkySiVoGXXiz0UU/x05eesv0bre3zZ17WcF35mkS0yaoG6xcXtJ0aYt
c0WUoACD5FlFPjwMsro+1LVTu1rb9V9u27veWUVmaAFYcPyBYKlcfkTbbuETIp4ezDDB3FaexrvO
6v/Vhjp7NpSqfpQ6R3mQ+dLuWpe5f9v69RF6lbsk2oScT7l786qpYR5GlT5OAWrx5aOUxP8VRhM9
W10mn25b2lkn0QnqVFQ5mAC2ValazGGxFxtXNLfqHFRMEvyIIP9yHxklBe+l7x6riEGXkppWvp5O
zkG54pWc8TYhoveFr0WshZMKTnWLPhkaevBdOS6BmamxdtbMMJNdMj4VNXMzit93FCMcj6ld6r92
rXTTSXQDUy+R+/QlJ3UqPrQM50zdWI2c2uuNhPE+gmqyPPbE6vXjYBY9NSzEq5L7vEvD1m0am0pX
Zg3hOS+msj74dNcuh+YEvWA6WKyNbsXlwaEP3ihRX3H7Q7s66609B0oti82jbpJHdYI3DCvz1+3P
uG+VG6gKecWr+UZFm6NxLWM1KQb1DM9uOvfLMD85S9n/186k7cVYxv/cNrpzSsEX20IDFGVtChOX
SzUnqXQWJiwERh5C7ckm7d4yyjmYO9s8OKa7pixaaTYyhDKVy0tTgPq01uwtOUi6Wj/XoJ49fLDk
oStZHHzAbd9QnEiiZ3IS7ADF2ZhCeLkoqziTg8K0M09L0uVshnbiypJtfnBCRwrMpH2kft8Gv7+d
xHNEdyDqrvmgE0PVlhqEX1Cic+oxyCk/K7HFjDfFiA6u3c77zG3jgRZPFP2b7VyGGo8OTCYlAoFM
cw+Q7tuyOu2pKOl1ZPLc3PVt3z7MGkh4t2zTxgNk2R+sd8elc+PJ3sHBkxdtXWxiRSZEypbjIzPy
Oh2K4SEZ0/jfFvDXu6pB7OXgYd4xKFRVhLAvUCCA8ZeHSLOjSNWaZgkGfa4+R1VKhTuKyvuEwXCB
RAp6YO/6UgpuIw0lIhd6pdv5G5lJPY6muxzYZhI9SqU9AFzTQgQZYrM7Vfk8fl46S/18+xhdn1+C
HTE7zyLuoXMpPP6b8EMfes2OK7Z1AFrkicIWA+ml8mtctuUjZJIfZSVwZoZ00BC8vqL4ArpMbC6f
k/Tz0q6WEdQtLS+manTOS9ZnNGizJH9Isjw+uKI7G3thanNFo3nQ06zCGzh2WgBdQ7Uyjwz7g9xq
02kN69pTtLU/iEB21wegSIavLQTGNqgQOCtaE9d8TaXS07+BWxc/LYP3ZIoL5+BmXJsin8TJCZ04
2Mzb6Hmqzcjou6UNBuI+b6FQ9H5V4496bUm/7VeBRnBcgHNzDYEoX340JDQSs2tXQH5hm3sFSp2n
qrN110ok6ePtc3kdaQgUBr6GOy+ELTavRZ0gkQhfDVOWOtzX09i7ktUWJ2VOKYZwHt2lZFYe0jnQ
35ffn7uK+JCso2FL5QcEDCy8y6VOQ7FWTLjuAnlNmvu+nM2v8WhpLsUi5alS+9IjSOruyrweXnhE
11MPgdIfgRvkXjTT8TjwDnsfGUC7IuJaAeDeeCMboec2RDE9KOp1QrKlkL/QHKHrpdhHg9qu74ut
8G6S0uIUKJlujq45mmGhrWEZRIZWeghb/pzM2nlIx74LqlFbP8ZLf6Swdu2GhE0iSxG/ivjycrvl
3AqbnOAuyKQwElOhVdeUxuX9kuWDn4jpgM2yqCeni48GzF67eZQwkN3na0Npo4F7aXkFzRgVpVoF
VR4bRK6Kcl+n9nyWBkYjrgRKL7cP9t7ukl7i6wkZBKL10l6elmHVK3oVGMVkB4lsZR7SYElgr51+
l7bZX1Qzj1rue2ukqAi9XEhk4ngvbWYE7YR8chWE1ax6qdXE4IxiLpM8p15U2eZvOz9uzht7Gz8x
GVbnVIlSBbNeJ67a1Nb7aunLs2zX5kFssrs0ilzMbODhJDe4XFolZV0ddlMV6I0+uoiAUkQoa+lD
hlwGasXO71fwWBrpDyK9BCJwhC7tLVWXx+QobOWcRXd2Vv0as4qhxC1Sle1gOAc7uXcvXlEFjIYg
bt563E41Wy2zhzJA+cz4GtHx9xwrSfyKeWB+1yjWe6NrMy9LteLgVRELuUy1aNKh2c9iUHyjtXC5
UB1+c57D0wniMO4+wElf3pnFmB1Uma4ABvjZN2ZAhFyaiepaW5TFKAPa+gnqzn3ka3rbvbPD6CVk
UvFDbBVxEAOH9toIMlacstv6NEzvmC3XE9bP+gE1ce9E0R8i9IM6hNT+5gu3do12Vm+hOL8uU9Ck
fROsHbPN5WadTnbcH9Usd+05hAgQokWpdHOCu8FkvCn0m6BV7exnIY/W37WqTrI3Ll2RuXFSjf/e
dkH7FklaeMFFYXHjgsy060nT+bRz0+luS20vGJKwOSn6EgE6t49o7DtvFzJDhiirIRxCmnv5jftF
B/pr6mWgFLbqMxPZ9uzVKe/ruukPztOedxVlUh4TmkUoIF+asodqRorE5uPZsfNen5bJb8rK+hR2
xfQOATB83jIAfru9oTtWUd6iLYXSqpBz2mzoSDHSmketClDN7e6reZTuihGkbEXA7w2VqXgp3aoD
o+ICbi6oELFAuPC1Q7VVfkwB5qarkzdBr1gjFQ09fJ+V+k9j1AafsSrTQ2yo0evgmsduUvKDW7Kz
ZKScKDjxmpDRb9UtO/SI1klDzEyZwsErGxgCkxMhkK6O2WfLbBUv0dWj4Y9XlC5eaXSISLk1oWl7
tdFlSWXN1GrbByNcmwGdlBWZ4GY0fhAb6/dRr4VLUDBK7kMxAxl+XNI+/NupoqT2Z1OSDt6e7R6I
XyO8IwJTQAAZ7HZ52BaddmeRqbaYO7ncp90wBGvbpIHRtx39NFRNw6o4ImBt/TJGib2ZkkrlBkjA
VjsEdVjJiLM89K04Lr+y2+VfS3vIBt8erlcrAJBA7FJCvQLpKaFDDWwsQiRwCu2dKkn6t8JxOj/U
ouF+bsf81Gm14fZJUj2Wo33goLYOQ1hHCV/UiHWhNyA2/k1Sqg2DwaR43fGjoV7fxaX2oEXy+FBP
FKtv39w9S0RE1G0AIgjqy6Wlua20CTEK26/JeibXKClJubbdNN/kci0P4By7xsDiCMb0K51pY6xx
jGldVZDtxpp1nh6arTfRGU09TV2Xz7dXtndOBOf2/4xt3u/OWYdFGkCUt31dA3m227MFTOb8B1ZE
NkhzhLBo21IozUVTwlEgbuHQnNSkM+5iu7c+3rayu3EAQuhQ805w/i83zppqZq6Cm/cROixewin6
Ah5uOC1M6T1Yz1WpSxw9IY8JtocE9KoVhcKFpaa1BlUVlCoFUS3/3uil4/GIDI91GyteE6KijS4t
YzPb0X4mUPpd9Prrb3jFc4Btoma6iQimuikSuwOfj2Jk8jCrmeLKSmPeI3S9MM5TWh+kXp8OXs5t
UIBRoi+4HgDYcelb1nRvpnosJynOzKwHv5DbbvLSEk8ahmp7lkhpDz7qnkFCaNFcpHCKMsPlR4XR
EiYZkk90oEOoTg0kUrZb9e3VlB6UNHP83z5EWANGhRQoodZWk2GM8joddAcV4V6p7qy6GB9ifTFP
FlH7wV7unFfGnPFKQf4WfJLN0spwzJ1ysm0/VKfSV7RadhvK0adGh8/3B6siVKWKD+kJqOZmF2eT
LCAfWVXaTPdxHf2oIQO8KB2J0G1LO08CFGYUblCRYjTKNsjpU2lUmAWDbECbmy/LqLZ/0Q9OPCc2
ys+kseZjGa6RJ0dTSM17ig7M7/gzpkxzK2mXIEO3BVWpY5QkpQLSqVnC9LOWLd3jZGdHkdyeFXrs
1D54Xam3bjxNzJwia57xZ04Bi7nRJeebmjn1wUOwd/SBoXHfYO8KZNHlR6tN5vK2SLD4fTsVn/q2
iO+TKB09vRvsO4W2nff7nw4EqOhQwJ5GruPS3sCwUWs1aLrm3TicC9usfzZGrT6j/q7GLqDn7GSO
dvk+NIfmr9LqoqMRLFdpnvAuQh1TsFq5fFdl5mRyTIq8jg/RXo5Ok9GGXtgM+Q9g5fKXNq7LU6pE
U+f3tanPDLfp+oDBh84nWrkFOtlOYn1NnGg8OFR7F9UirWaIgMiFruQQQpp7fbk6KL6u2gnuzOLa
WmjcN3QDDy7qTrDI1QETy7Q4+nxb2KgeyXaKDIXjrw0KA3i52nlZ4sFWXCMyhqc67bRgaIz5x+1P
v7vzQJ3AOIu2P2iOy2+Pj9XsDmq1n1dx8iVt1PgOoar6QxNH5pmsqJpcbVbF7PRajtxINsovSc/0
dhD/40ppVx6qH7JRhEf4mZ394KJR0AQbxMuzrWzkkZ4PQ9g4vt0qlduzb3drh8F4ochZK32VuC0T
Xk+3t2Png+OXmTYiipuignO5G0bdZFFGJ9+HTLmSKWiosRvGyFDheT14b3b8JYUTkB0mM2M4/+Kn
vAliJwOkulLwvk2J1AbM3gbzYHY1FOqs93pShHszL7/oTZEHxYqS5e2F7jgyjhnsSfwYSem2e1VF
XZ+aTuz4gBW1u5aZ7uSJU3zgWPa2k5cOSQ8hJ0NOcLlGfTRXLcx4UyHI/1MaZfQl4gw+MjL1iAS1
4zIBWwmIoFDAJUi7tNQkTTSXBXs4glrzqgbJmgptVc9aOzHXu0nvbu/fnj3o8DzepJmwUDfvqpw0
RStrnQNOpS9gpGefuy5qzlJTlV6d50dt5Nfu3ttsngPC6FfR/UOkn6LTZn3dGGV8pNbxhzIuT0mc
jAgyW53XqGr9sHTSehc39ui2jJZ0xchfN0Ey932ucWydqTPvBsP8iaie6s0mBXTm8P3u+If//YGg
o6hZM+BvG2ioA7hUx8kdKJWJxnGOzJe20HMX0GIY3N77vVOFp/p/U5u9yHk1u6LE1JTLxX2qWAUN
Oy15NhCcOLikO9eEOJ9wF8ogvd6tF4qjeEgn9D38Rs+is76WtHtXqTq4JjuHifwItUhEBpDn2upm
RMB9+5phoWi8SnzXcrUj14o6Jaj1Cc5Sb5v/3d7BbdlYuBuwD6/FNhkYxCb5o+u6hqaJSFXI1N0v
ik0tygrz91KdLH8vlP6ekFTo3XJN8oOV7nw6IjRKfK/oHChFl9cU/bhCdSaDlYr5BXasFq5DI/1J
j5rioAK1u0YhsIRBMSxQbPob/xovC2VTNQr9EWmdX5AvkFeLJbls0JBu0r8XI1KfrFYK79umb0+3
93d3mQwXFrQ4ECZboosYdKNZKIEQ4Kfq12YBY7TYRpi7TjUekYj2bOH3BPAC5WNwvJfrrFJLW8zZ
xDPYheoyFdV+SLPswV6hNv3+qii6iCyQfjKh2qUlxjLM5Jl1iO5Z0kgBpR5gicNYVIMXZ2OyHDxR
e7k2gAcxJQRdH6HTdGlPNhKGEttx6E9jRanSKYz+m6mmA9O/bNmV1gw6T2h+XfsmZzJLoXtl2dUH
B3bHAfAbBNwCeroowl/+hjiMdEhgJWtWEH9C97n50nTtUfd2J9ihsk9rmMLdK6/v0goPp1SZqCEz
0KaQ08Au4gpWnSFkuhVfR0LIOElKp/zujFTcAAUTzijlDCLOrcqirFZZluhy6K9Ka3wz5Mn8nE7R
598+NRdGNl/RSeNyrRWMzFoXQjfhsqlVHJ2KZpr+u23qSgLqfxck+LXotqN0uHEvWVeEmaUNwq9F
xb+D1edfVDVb/1EkM3lYpDk7N5OWfo3UdPYA1tXxQ2e3VeH2MhD4cVyqo+MjFrd5tgkRqJlQ/gUJ
vm1tSFOsDfqqhP4QK+mZwu18YlRe5YZN2Lh5c6ShsneOhIIY2anoz2/zFXtRRoPRAphTozjM3Bai
0eBSHFvHe/pk9vM8UqN6AjjRHUUoO24I2B4hOzeFes1VD7nUZwd+huTboQ4cCcn7T0mTN4zOyhb9
IPjasyW640iHC7TJtt4nSVY+TVrPzPZcqbwua2SKwEkTTEqR3N8+Unsf8K2pzf1XoNTbVTdJflwW
mp/PznBCiHQ8OdLQeyXp2YG9/aXhxXk0RJy3iZgVpwmnxlgk9G8a+uOhov9Uk/mvQhnMr7dXtpf5
iWIXPQIxTu4KWT5acdQrKl9scarln1VDCtTV5PafoUGIeFZN9ZNI2FHwzWMXuQzrHqUT3W1kMLEd
9SOqj3rj3/5Ne7stYK5U4DTIqdsR4lrYS7klyZLfWQ7ELfiG44eGGW1uiarDPWTd4XcntAuPYQkk
D3kmmf4W3rHkdSPJSyVRBs96YmiLMVvDWAdMwXpaHaP4A2dInQPZIUq31JE2nzcZQtoISsqe22Vx
lxYDc2RsWC+JmIJ9ey/3TpIFt4c7CXb4qtVJMJ5lU4ovhCoefsnT6m9gK85JsaI/ObMgL6FE0Hsj
0tp4XcVJ1yIxZ8lfZ9X6exnjl1ZvJz9J1CPKsvibtu4UTAUQerBAIE7Fmt/EdIsVZ/XicD6yWe38
OtM7N5Tmo53bO4UUgCEksXH2lVo8yeVKfYc7qJtLe7a7afoLUGDoSnmfnaIMmvTtL7W7KirBEC+A
CiMMfLkqSbaGZRJSjENWyf5spc3LsKTA0G+buT4QpDBgCAAyQeG6qqjIK2qEpZRGgRGb1V95C2zY
q8ulesnite4O4qYdY8RL0J94jPjP9kzMvTozfLOKglUpVk/rHecsM7nOGy11Ogj0Rdh5eSjQJGPg
ApAMoa6+hYjUiAzAu9C5U5Nm/YCzFp3LepI7l+mRw30MevdOaYzBcFdDd2Y31Jbp4FZff0B+gaDM
wFx55bJdfkBGnajx1DiSr8xT/jj3hfKQlkjk3/5+18dSWBHEWsFov2Kza2O/dGmbRyBuosJTpKT4
hmxongZxU0ufJaVMVP+2xd2PSESK0rFAgmxLVOFSM44p6yMKUK1zn65JiAJEowcxnY3fftJZ3BtT
YvFvbvb/cHZdTXLyaPcXUUUQ6RaaDpPaHmffUB57LAESQigQfv13ePfG0zPlLn+1VbsX9lqNEI+e
cIJd6CRzMtJqlB3fmbg3d0ONgimkSf3496d6820lEKjHoQmR/V60D2AoEGYts7TScwb76UDrDz7N
rynpvrV3mCdtsX5rh1yymawieZ8wSLnKZswPLB5+UkHdvklhC/3353lzJUQOYO+RY76CWox1tEbR
XFOwNBt6SoLaf+yHRsjCb9C8/fe1gO/fiLi4NXGHvXxNQda0/mw8b6cS3+4YoHRHvei5SoDn++ch
GfRUtnIT7wgiAJdyj0REA1s8w7YmiDiuNKLHMVCwmYrna1CZt04ELmRAef9rTVx6vvjJRANpQ1aB
iGoqo+dgk69T+7/v3ZuroKG9dfgBk74kn8rMNFnKRlbVeWJgHzep+27M1iurvBElNtwo+spoLG/U
0JdvyM05mzDSbyrM9+mdgYfOPvKmtFJC8ANgSMm7f34qMD/QvsLUD+SLS2QuEOddkKiYAdVCpjNM
c+gDzJyjK7HvdWGzkZHgXQHu3Ibcumi3Es+jKhrzppJBHZV2jFyZACUMhn3rvQtb2lQNMucrF8sb
W/li0YtAQTuhqGNpgxMBd+x1Xqdjr7U96SZStMiG2VxhQL5xQqCdDKYFrjIMoC9dOuwU6jCkiOhC
66jEq8xPUHKku7+/sTf6KpvO3mbSAR06HPmLI9LKTWgC+trV6q8eTmOmyzkd60oikpRJ64Un1/f0
YMAHvcEbh2922E3V33/EG0ELdG/UHSk0VTdP05fHNP+fJR7tqiUe2I6v0h0y49UHqDTnX/99KVTW
iMO4mwFguHiNXGPoBkZAW9W+GE/D7DXFGgxrqccsu3JMt17bRSqy2XShwwleKeaF25//cYuBxhcK
yTjsMVy23KS4Nt/DbqQ7GNykZ+VvbQcneYMcT0Av4e+P+cZpxdqAA+E/sDi6fKsQxk0DGouu8qiX
VNE6y80fKygjhQs8HKZrCqBvvcE/17vIWhWtxRITrAeKsC6zdpJlRsl4G9qIXymK3/j60dPZgCcA
MyKVC19uazYJ4/Mob6twZf6PWWCsPxPevlcNSfuCo//3HZWdOPx9Q998QBSHGAYi6ryizdpRyriF
2EalYqAl8ff4ERCR4CZXll15wLeWQvzcVIowZ0YJ9fIBfb0VIirHu5uaaVfTtvkceqM6jJBWvrLU
W3uJvAc8a7TEgczaYtAfR1SOgo8aM8YKfg49uLFK7qkP4xO2OHJep04eEtATrqRcb53NPxfdnv+P
RVMTRx6MP/BdpP5wkxgalEPD5Y20trnJnPlX2Rt86RuCZ6ulQJkHWf/leoRBxKerGa9AzbsXYsJ9
btkBqVdyqMFKLmWeXcsh3tpX3E8Yom93Biq5l0u6cPETlU8NjLsbOGUADRnCvDWud2Bex6yQCEGH
Zsz+fcIKVWawfgCf2Jx5Lr/6pPOpl4cL7qhe28qNMGzw8tTcGRv/+vfPAbDLjQ24CTRfOkN7rQQS
sfabCkT5+NhCpLps5siWg/T0/+PLg3w9oF8AhLxGXYa2Hl2qdFPxsaHnmPb8BPT4clxcdG3g//rK
Re0IICnysQ21lFy8NttmmISvaVsBgta/A9hV3hGjrtn5vj7/2LUIHT3A58iGsnh5OKAo4Wq7UaYi
+NyC/m/3SWZBRJf+k1qa6MoFvyXhL28hjImhko7yA21niHa/XE0Ha583A7DXac/EQa082w/UO8e2
U0XK3HTUueFQzTP1ISLztbHN6w8BGDC03qELuNEqL3vwzMKuMJjBBevqOoZ8n1tu4DMhP5DcGugI
Kw2sZD6+/9fDCRXKEO0uIJKhdXU5Hs+6NiV9lusK5Y8ru07rA6yRvRK+cf9q+44pG+gfKICwHhD9
l5Jac50z5+VOVKBBwhq2tRTa4VT3uSzCJG2vYMhfZxRY7T/2x6YBgHh98S5zBLJk7KCoWUfqZgLY
bLdCzaEMU0CFRNY/ijqKToCnHP++oW+tC7jzpvgP2htcuF6u249gb5oQ2JOoFem983l7nhJYHtHJ
+8BEaA59G+KBFxzlvy/8+iqEnDhmjHBkRgUDJYeXCzf+uDpsLK/oOE6nwHXrKUytbYG65v4155U3
nzJDUwXUSYizX4q+mWhWidUzrzSYEphU2EAXqRb+vrPLuVOT+tjnYik7l1xDvL31mJiS/M8lBRfV
xXslswvReve6aoh95IPCRQdVr/OpH31x5Qi9uRSoGKCCIH7hE3m5o7D+QxRt9LajWYQpGNhisTfS
M1FDf+UzfGs/ASkC9RfgSKALLiOPanPeepJXXQZ2JIiD+jB4ToIPHAafXTSEhyWM7Q4kkGve7K8j
LDoFW4TFwqh+L1X9a1+NCix/nFdLmn2cM38/+DqA3iyLP8L7ZP7092OK8nZLyl6GWSQZG+UWXTnk
bpeKyNpNmnb1DF8E+BS5qECtE9BiGuBRV2gWCMjB1X7NyjqaFwQ9nD61s1RJsvPmNtxRWGzNRWTW
OSlU66kPAWYfNVSiIyWLaZrISQCfryAnr/hQpOAK/R493PdVvxD6tKRgMZVpPuei0DJXCqRY+J0U
A0kNDE7hlTmVS7PgJgsFa7BOw+bpCLpEPyCfNdF3xzslTrOrs2kXGhuZ0g74m1iog4otE8BCF9M4
dEc/7oQuxUDDrw2EwcedMWx5gGoFbQ+WWu97vMT5sU9op4tgbprsQPHUVWgbcPKMnG1YovPFdEW2
WLbL4eW5G7xWg36pxwDAJGzhydeSigJaKpBdnHKoshQaumT3umHkdwtd17HsoT79nE5L2506Ic25
JnQiO0KW6GMq2tY/eUDqAE3iUFkWi0R79FAvGf/gaAB9xYbS9NARAwdRnQ35LxJ6+icgXN3WcDT8
xrYmJbeDyhpWTGHiprImnjt1Q6SCh2xJ/Lsu8afols0r/YyqI3zv1mb60YuGf4MY9vgDQJ0B0J2G
j981gzzmTa1jQMHq2Et+BCnKlnJMs4nu/REVjA785YyLbBwOuP6b974Gq7nsaqeOBNpWELw2TcJL
Fzqhdk5B/brwIbPAilWM3k/l9a1F/2ioQ2AHp/WkhoiPRQ65hKH0rB++MxEwS8d1rflUGm6jtJqj
tMd8AeaccEcgM+CEGnpEWQF1HvM5YLp+CJbONLtxIOZry7x5w9R2KS2z2fF7hUroOWyRZxbNAObB
0QE2+uTbiXWlknMU3YeWtjDuohxioHHW9XYXNFJ8cWNey3LJV3czamqGHXQO5MlFfULgXlaD/Dus
tv/EHYVYl1b1bMraKLwDyhUszwDIIM8E6R+wSOAnj0Vi6fwlqVVX3wgs9hPcnEiUsJsAgAnVOPIN
IHqWpwmSUbddr5JfkOzCPdnl9TpUQkC5sOqgxNRVUWrlO51HXlpoPx/9giaG7TWa6GnR1rH9HaKn
+ov5+XQzxXXHD763hh9NKmhYerJPNPak9pH7wpNtj2MLxZqW0GYp04HnFHr6XqP3lLl53E1CBM1+
8V0vIWMcdqKEbJpc3q9NuyYVn2giICEmk7uRTzYr0Oryf9DJ7zG9B2z3NEVhh4t26LqfTsHrs1iE
8G5Z5OgT1GOWD7EJ0bUh7bwEJcfg4E5rAAxKsIIb8tNPmzx9t3RQFBzQ4Xc7kioDeQAyzKpc6zVq
+93cyYHtFyC9Gd4Givqypw7QGmsTmE8DgJN/I4MXkPd1OEdwFdEG6MPCpNPETy4MBmgCeloxU4AB
E/8QFqZP+yFNuPwNKBIgwyPEM/xqQPVwtkFr/b4knNWkxI+o5Q2FmHRXNKlh0wPtgtUVQNtMd+nY
eQSyzRLQxckbx/Zr7BHAN+ag7yd8Sl56glbP6Aob+FqXKa9r/dHNJFoOcqS2KyZvjZ/hG0rvofKX
sAiC0cHyjnZIsko1aW/r300zRULMRfcjB1FtLKBRbduzgblGNhZSpSx47DI0G8o1aZtPgw28vEhJ
4zpYBQYOuAqoFUEjafAmAC/1bOSOUR5FRbawpTnkkbNf4pjWSZF2NAuP8+ohR0RWkbK9WJo52K8r
FDv2CzT0w7sF2kDi2a0BrT9EI+v1o6wl+bAC9g6ziJwY+RC3Ydjcmwz6m7+4Vwf9LUQTcvaQ+jMP
v0IkL8zuMzd0wQ49PO9xGNjAERAoSQAY1REvo2QOo5IsXdscNFD9zzlP7V08dZM5qgDhZp8O0KU9
5qlUKBwayxTkr5Rcyz5pE7zExtNwy0gmc4hYPbV7uJJD1ULUqX1mQeNH91MixO+5kfEK2k5iFIJa
b8P7Vqz80+DNpr5JKPjTuyFpssfU+oGoMKkT4x6GhvJ3YtM+AbCLLZ/g3+t4aZFuNnfMNHOyz/F7
ot1qc7jXkSUY6I2f1C4rZq685sg9Agl/m0EFCDJOWt9GpInpj8U42e7GPl7XHeF8GArf6C581Krp
2TscQNWViYm4p0rh47g9pMj1IGTfpKCv8IWH+SEZukQV7UgiAy40TdNHoCY8X5WJtqLeS9N4885B
XRbCZrobF73neBh1P2gKpK3f2M6IEtoYU1Q0o01u0ZB14pi7Nc33jS8WhE1vtujT1fDnI1VGVWN+
NdFKv5kobnVJe5WllbRx9Imn/jTetTTMGkAJ04l+AHQ8aXc9SWA/A2lkG4EXkYXMrjMkkHK9Ih/J
GO7Pe5cOwgOFAf7dOYXAH5vz30HEmX/mPPDdlwCIKVa1fAXPe8YwM472SS/WbD/qZOIb6DUZK8i9
QnhDGwroxn4SwaK++hSioV7BAHTq9p72HGTCegL/+oNp224oCHD87TPSUuip4mZepycFOz51wKh7
Mh8Tzx+XUg+KISpChjTYTWkvgb5na4c7L1psjk8+kNG+zWyqAAEcx6GQwHlNRbqmg/89b7JWFpsG
VgTF8nnI0YkEdb1E9OqngmbRPJQzPBbQ4oZ9VVr6YYcIYHw4em1NGrPcgV4D2Z/F1exsXSKWitl6
YffhPMjb0eO83TWj4ndB3nniKKAX7pfBxOmTa/EOIR2XdRyYfcCtyrZRIRox3FjYdHl1vOyYFfl8
YwiCXLGGdFrLmc/66wKZlLPrlxxI7DGd69L2jfWLGtyo00y3vEZ3jUFwc6H5Yh3LLSxKEhoV7WyW
c+9M7KG89UNaLgipn/NphN0TvHr4GUrqCLkC6Cu2CxAKuiK2JGzeNb5B8RSQToiio6bJd6Be2Fgh
hpmQlCMJV7HHmEN2O+NNfbhfao5yvYMuGd9F0bKc9dyPURmgYdcUkiUzgYC64a5EVzsJcRhXRx8o
KDjslxatmXkpXd0BC4++X1/GPEMKHLTQ6yzwQWTtnss5Xu7g5aTJSRMWhUfez818jHVghgP1aoPf
DuCKWGDHMYo8+aiGJVEdUiCr6xzgd5XSgrRxn98rIrm5H1pGLH7bAMpsEabrQrJiIamnviJBVcOX
VA2yPtcip4iBPjL3CQ6qcWeHWzeFK5rl4WzMMagT8UABDKG7VHXMnEidaTru8F9e8zwyKmL01nvt
dg4ylX2VeN2I99JmyM4QHAQp6BhgPA+hEd0USw4v8mJ2NpNHtH4Gbwc9/2h6hBcz+RTgX1sPK5Af
tJi9cBwrge9g2If+kv2QyTrURWCACj0qTeF7gGK10VWU17W7nUiuP6YrGqkVSacU7Jyewk2hjbUZ
z4Phnl/MSfofC8DA3yZFgGBFy2ONSORBCfx+bpgHmUNcLW4XjHXzM57TbMH30sbfw6mOVTmlOX2v
kZOEO2A8yNFLfCicLTzHbA8FDTNwMgnqEK5pRN/h/NXeIWrBjC1yjEDOOsrlfOg1/qzPGOl2HbDY
v+G3AgfMAZPYx4ZM8zczifZB8QiN6KYDH/+uGzhB/qFqGqNjOll1ZL6mIKlIsF3DmtVulwRdxCoo
nRFe5YMLPsUdS8fCkAV4ORDP+zPsP8BN9TgZ8xLEiPCdmsGcKMDgys0BRZf6ta5G3OY2y4bjLPj0
FcqD+X275DDpsQ7YeGQPAf4ficsXfWy6dK+7yDv3pLcIwSzKThZupr86+MH277PJhmcczGhEyUC9
D0BTpPAAE7y7AaCi/kSEJ3TRoY54rLua+jvSjPIjHouw25T1FMs0mX+evSUPyt4LzH2ezH6IhFev
9W0iZ/JF+8hi8Sj1Yo7tkshop6MYAiCo19YvcOHAFx/ldiEHPcKM8qQyxdNiFng/u0zW47ld1JgW
nW0plBikw277uOtu/Sn0f/aEdrhnofH4BJ+v8JcnKYQmF5O397NRuNky6/ym4A7hp8KnQL62XJm+
UiDcZ6UwcczLJpcQkl+a1h7w0Zm1CGgTnLIx3PpUU0YhohZxXeaz78IyIsamVRe54E42OKOQ8o5r
UbSar6JE27fuj/lESA/9AqhxV3HYejeoJzy6T+SY/GTWA4podaNoUEGvvMMNM+AOWaM+1w/IxGxf
0F7HwV7jBgBvH2OOZ7PIGcaFDuJKhy7u6iez2ha1gm2juAIPIEkKGQIIFaGypWAQsXArp7xk+RDp
LEC+CQGP2yHU+LeBqfM59JT7Pim7deGH1dbTXPSNiNpH6wL/JywdE1tSlXb9XsQzvv8RxXOL77dJ
NO6FJPjZpTmnOxkHSPK7OukDlPAxsBoSndG5NAkP4dcKa+6uCEDKmwo2946UXALFjPaUQxs3mSYA
372egN6jdPLDMTvOFa5tqnExcxUUQe4rcpBtHHZVP6vWVTZOoanSSJOXXu/qBS8YvZQjaxPZFsE4
2qxMCGXjw1zz4UFAc8sU0N/Js/saZe7RcRF9AeSrtoWctNRwacmjDy0Ddhr9pGbdMb7dDZEN4YLq
+yPS+rBF562cbWofE6JBJbUJI+1NrzDCLEAoJx9h8qiXox7a/MuK/PGuHWnwHcYSPb9bGyia4U5d
1VBOPY/ehz2M19+1fTL8aInH+/2KrPYZU3lOS46f+FuCqINIsqzp/SQw0yqQJZrmuITSYj8jr5EF
INOhgSKIbPJCZ5v8QdgQZCz9mnwf+tnRG657uEImU0ZcCf5ejHEciUUKrahZ45jCPRxXWKJ5/mD7
aUnRwEGD5QxJ2M4WoDDo9yEV9bqf/Fk+i25eXJnFc45saq5jdIECwp62igSXGyL2tEe5637hIgga
iCj2DWTruMWGJNmMLpaaYU2OfsC6E1R6+S0xLDwDWh186IfcZ6XvFnvCzJShakrT9n1P4sUVQwhp
tCKBFjUpspjrT0FNmqcwGsmzmU2O6Xc9yMNsoGtWomRDKU5Q/cb4BHN102Wr04XpM6h0NnLgNeJ5
sDwj9mey7EY7fY+k73HsvaUYK5suO4tNrxJALSZ+SjKZ6UBErtUOewqXlYQm4WO9yjAo5nmNROFJ
aMkfIo5coMAejz8Gv+1t0brEzgWQH/JjmklzF4OIIIseJ+E8ypZ/aSDv9tywuD4ik/UmqN6KFrmH
Tk7dtKqvkwMBpRhUjiZBHymBjjx8VDEbTo0nkDB2wY1peNMcIhFSdNNGNNELeEXOkObKKcJcO41T
c0rgfT6UmDwpVknjoxLwhQwfjEgXmAgx60Y8OAmO2IyewhIoIkOFf8N9gEMehnytiFS3o8skcepz
Ns5IA8zwhIZL6iMXofNji+S9h1URFI+Kdkr8XzGG57RgQ8szMKG4fhJgmiXFMI6oWedxzh7GcZTQ
pxVt8CHy/OB7ztkUlLMZw5+G5/J9iwO/lrEK3U220CEtPYMM5JRYqByjGxnLG/je5VnptYbs2YK6
tliQv09FF2RzUqVDPXlI0CaxIDgNzVeoAvEvKg+6r7r10XrQ/kLjvamH6Uk7Jh/zVqJjqfNEh7t4
iJNvNZs5Ng3NphWj68h/akgX3U0A2U2lzzxYb62po7+ySSIftKidEAfC2P+WRGxAS4s6itRpUvou
gSSch0K9W+/g4byy0uUrUF9hLpOPgW7JKexc97WPIfRVMR0nz0i3FnyNnko+6BRqhzvmL90XNG3b
p4DHiwXLTLofAdizIdoKK3KgBG72DHQPCwwZfNDl0xIA/10Yk8+fAQ8VpoTeS4JTCm+isKKDDJA9
1QK126BndxB1KIBB4jE5qrShfsE7uaAnklmP7bp63CI2rHnPigczRa8szn7OTOlnB8aZLvosg5dM
ZNCOL1OoHz2CHJvyctFK/fQ1om6FYxU/LwjLnwFCl5+bWIfoPjQxMojakwignKthLNOm86ZqjQI4
Usm0xa/uRu1naEJgHgiNwtx5uzlP1HYVZsNpcBNCwWSj5px7FPqYSWqmXeegRlk60uASmlAQPQcG
SRTYon18ElbARhhlDvlsWkCDHuIOhWGJC9uk+DyMgCq7YXyGICxUL09+08zhu56kOEOrg4llyaYp
PmOwCn2ryLImO47o76K6kwlhNxGajLwyrOU3QzQ7txe+Z/IiEH48lzZxQ1Bm8NrAbGQmiStCnaQ/
AO8Y8VqW2oZo2fSQ1gvQVD7kbTBFJcXkBOI8HetuOUzXvPuoRZW/c1HuDUVmIvRtchoT4Cm6KEBW
7jKJLrhu1YfJ+V2zs5LMpjAit+yMbj39bkIogIOf05l3RsSBKZK1T86iHzg9cdzyj1IyBy4EQ/Jf
gTIvbaHBjtNgyc9IV/tAkrGEJUFwMNq2vFKLEx9Gk6JUtXOKZL5G1jECC5Tk9xKq2tAoNWZ6AFEQ
faIcPOa1CG2Cey3mcaqQPEdrVwg9qaEI0G38EPaTx465bttvyIdQB3r1kEKkPEdTBsxRoRGQMPV+
T/tIfmsyUn+yyzwlWxcZYvMGk4isnFpUNOWqdXyT9t3gSkEVxm45VLhlMSNBE4dZxNl8kujUfYP3
EnlPvbRrSoXbPi8ovn2+86cgsAWxtb2n0ZxCUQvNl6CAjgk6bH0We99mlBdntsbmo3JL9052A5Kr
PpPZR3xWeElDVne3cqpR3YN/lYWPfu55zakLaQT0rxn6ra5IHP6O5241xYRlCTgkILQhqAkJiojW
IYtbYlSVuzpzAAXCdHhoS0yi4gOhLoRxVN8RiSsyke8RPfp3sudzi1sB9KzdWMdBFcWqj9DHcsE9
0jeHTwl0rTi7Gwf0SO9G1GzQGYRM2DGeZvc+noLlu+2taW5yoxEGqdXhUYuEpeW02amUso6zZ0/F
wZki1OATHqjpKp7O+SeI9wTowzZ9+m2pFXCMU24yHLDaph86PfYtnC0SMP96MQ5p0eTQwCkyuLSx
QzOFNtj7GfoBuN0UBaaz56JGPy+mXRGNqdVbGpsduET7bje3KvhoCeGfYmrJAyxuF7h1jZDjLiWd
lwOQDwSTp6hvByiMejnUunLGvo7G1voItC2F007Ofy4NKBeFWoFcRcs+9cU+G2vuV0mfx+feWHwc
bG4xtkkomdHYRK7p71zChvcpBmG/SahcC1VjJEKI7OizFhkVgD7wlcZPnJj2CeZ4QFOuEN85UvhC
dneyt6g0Q1wBKF2SdL5B6w3q3SNNdfO+jzb6XNyP8gqO9Q1UJCaI5D+De0hpQl/s5ZhUcwNxAVht
wCyzXx6iWs9lpxHKqIZzVh10aG8hyT8Jrqcd81y+t6K9JqD8hoAdfgTQkBs8fRNXu4Cj4PAZ8PiZ
AJa7Hm8xHIySrZsTPWjWTm4H8XSkdoxCCrtwK8OFoA3C8Q51T3iGdApapn8fc76Gx2DGCQwVzMrQ
ogMR9+WmmDCQgikYeoJI3d+hppYfVSSaK0DbNybUIGpDbnKjjEA8+nLrF6IxqFhF5VPoxWFwOOGL
TOJb2q/s8K8PBLAP6PwEeBykpZdzYob5pOI076ucu7ywbJhuMXbwr4zc38DAbPRTCBEAfwN/xW1a
/QfeTQq8uGwWeCA94qMUKX+Wqxo/xnUC4ukK87rRU/OHvz/aW7uIiUMcANe7GQ5sf/7HomgQT4BK
ZaJamZpKmc3RkeSy3msm+ysgwjc/FiDsNsY5wBqvOAceXM9WAOb7ijD6ebBA70bO6RKjtf4Obhv1
MYQq4h7KlvqzjNax5DyU12RDX59NHMo/fsPF2aShR6PJ5HjeGSpByG94f8c8Hv47pmEzXIckM2b9
UEu5xGam8D1e0JyosBb6BNpvn9C4hbPs6sgTpiO4n9vOsW+A0VzTSX4L1IAN3mT64O4MtdmXbxQc
yBUBqe2rnhN716QKsMmFjRjsQ7LPeJjo/v0Evbke9HYSQKWhoxJu8I4/TlAzgITv8RFSsz5fKrTO
pzL2umTvYkzH7Ka9+/f13qCg4hXGQD4Am5Ii9m6v+I8FQcik/hLzvqoFH9ipW7BSKcO4vlumpH0Y
58g8ao15WQ8DG5gzTxjjRp23JkVIXFZRKeIbYbvwy99/15snCxJm0GiD4nhyqXVn+zhqaohJVnBR
7r57FgxyD3rOxd9XeXO34aQNwDawMiiSXz48s7NBSRYCSLaiKG9yT567YMKoGGXX/Yhr/kosfyMo
wc4FgRZqTujYXuLgWaJU7JCjV3A+zU+htWaPOWOMNhZgXn5t4vdrOkr3r0+5mRtAwg/CPBBLDi/1
SFfVBQRpZF/pfqif07jtPoMDtTwMwbyeFgL+7ZXHfB2b/lsRFOoceGrIR1/EQSbmfGwWJqs0Ni3U
dmPykfAcvaxsTcsGsO6y5zjey2LQRwtSYBoEICl/f7evgFDbb4AsagLALKCQlyhrMzrStouHg+2n
CTSr1uymIxuxzaEB3nMa7jN/yMpWcfuv2nFYGaQMbDkEHfADLk4V5lqRqVsNAXJYax+tUbQCMkQX
wzLBAMqRazrgr07xth74WfCeR5x6lTbhBl3osgoJg5uw/ZGxZOC7FHXN0wpRVVWG63jNOuPVOcaK
G9N480EBpOpSU2EWOaZyAHaDueJgOpcm+uwY0CINvHZugTVIHwBoSK+EhFeX67YokO8pBJgArb00
3W6s6zOovsnKDllf5PkKKiRGiYAG8mspylvPt13fWGUDELxWVvdCgrFFXzWpz1URe0KJI/TBgqyI
Vt8ckMl333ts7uHvZ/a/D+MFoA3PCN1goObxoUIf6OLoSAdkB/A5Q+WBJvZoUFeiSZXD9pu3UwQ1
NIjSfkbzra3UQLMvgCD3GP+4mt4xwKIwIwDGqmIAWHxgLKizgoeYQP4/ognYUVuOiLnAK64vcs/I
saSWVTbI/uihu1UBagyX+xzNGLYu7vz3PXnrdKPBCXg90rntGn4Zo2mujCAou6thUksZL5ztZ4+R
W4jTdRC5aq/RYF8rmOAd4DbcSG7gMOB/Xi44JAKjSWGGqp4I+sB+vb5DckHn2xouVed0SVZTjQuL
vhkvTB9avxfvktCNdSHGlbwfNHDu/77lkNNE+MZNlUOhZjuuf9zRzgzK6b4eKljdiirXcjiiEcIq
KHAF+xTwgyvx+40vLYCwB5wo4PoDItNFvoX2QdRTf8KWt1FztKN5ipeEVhmkcfZ/f7mvrnmkc6DB
o86CghvQ/xcrraRmhIYYX7RIlnWR+E30DEm8a0qGr++C7fxAbguvlGxVwcsNpBPMWWDwpaquH/w9
IDdQkI4i7yZbObQVYwAmVJ1GJ1QM12SoXpeTGzMEeFxEEjDCoO/5cmnYnOcynSJVRRgNAhDbASSR
pmxnIFzlqsGS5GTkZKuQIc8hJh/OTFn9FRXSNWfd128VDogRMOxBHOBLuhTS7iaUkT4AEtADyOqj
N0/z7xwknXeTiZW9cmLfXAt5Jap4dOAh5fjyqVEMZ4A8Y61M+abgcwRl3aBdi3lZuurvR+itpcCj
zOEYHgAFfCmk1tt4kGsWq8pfNNnhiPFTWItPXaDaK9H59WHdvkKwLSEYDGXKy0iE2UUEyGmOVzl3
qy7QpgVGk2k60Cu794o9gjMD4fgA2wfLL9wHL3cPBDE1EdvCLmpcPmuTfPRAeNit/8fcmTXHjWRZ
+q+U5TuysS9tXfUAxMrgKlLU8gKjRAo74HAsDsevny9U2dNJliY5NU9TVpVWaSIVEQjA/fq953xn
Loet5xMyvTr0g4KzGKA3+uqdR/JX15OPSO/jTPdhw3394kNnOjpf+ZTKqKOdZGRyRB1UHCq5inde
6l+32Z/Rf8ST8/xTS7z5nBgNLIFcRW6D0ht3tTD9W03ltDWDVCB04YzkMfuK5Du9jl8+kwGDrP9+
3TfKf9vvc7MiRxVJF2uC6ufs2DShtbNbMexaIic3EA3lsSmjiB1mlPerK8OnlmDq91b2X1xsDnoA
gKgJaYa8Nc2sbgZZuGolOR+TnyAKNy+CBjduL6P33HG/uHu5Zbl9gTP7fLVvLnZDAkLO+VxuNVPO
Dd2m8dTRb/76bz+NZ9jC2SvKC9F3eX33ABu12B97uSWYq92LWedb4unseGmt5Z1d6l8LA/zEnGg4
vWEaY4l9/VIdiLws7G2ekr6W27AmiDMbnPZl4aGKwwUgzjuP5S9fkJxnk89g4zF+sw3n4WIh0Agk
Yx+4jQoD9aauvGfG+xgAvKp+5+n41b3B4glEDFoMOuM3eyORyzlBL90AEiFzkqL1zBh+oZloLuo7
T8Sv7g2PrFbMhewOwH5fX0r0y8FSR0RiSK72naWI+dpEfomP66/vjl+9DlU15wYgLT7osNevQwic
yKsqg7U7huE2SsdrvBjvhaP96rr9jMLksQrwFL55kYkDrZGlSm5VHsGFpXu/y4Jp3Xgtz/lff55f
LGDkdZ2DKSgt+GBvFpLB8sZZLoLIN9c5Z/vC1EuLAdHJXCxXAOb9ZCrmf5sByW2PlYj+4rkDG7yN
JyNPKxdzqYat1XByj6SSB5wit0IP1jsb3i+uJOuAGZ7zkqmf3hICLIyErYraYRuWZHuoihy7Eqdw
okKmYH99JX9xZ3AZAQEFZxwBHsLXd8ZwdnlTPw3bmsSWW8ZCQeyO3vzOff6LJ5htzaIwoWsaeW8D
PP0WxteyutzndaW3Zd7lh5ZhGIEKzOFoJf8/lEF4QGkHg49lMXxrOrXTwbFqPY3bLsfkPZlLEPct
ZWDZ5Ms/mw7/8X35z+ylu/3nIXH4x3/x7987oRlQ5+Obf/3HjXhp70f58jJePYn/Ov/q//7R17/4
j6viu+yG7sf49qde/RJ//x+vv3kan179y7Ydi1HfTS9Sf3gZaDz+fAHe6fkn/2//8G8vP/+WBy1e
/v7b925qx/PfxoCh/e2PPzo+//23kKfqP/781//xZ9dPDb+2e5Ldy9+OQ/3UPg9vf+3laRj//pvh
/26z2oCJtjnZhaDkf/ubevn5J8HvrOfnBxg/NUbHc/ez7eSY//033/6duQGef1ASLFYUfL/9beim
n39k8Ucu5G4qTh+KFxTW/357r76n//ne/tZOzW1XtOPw999+gvX/58zPmRHqML1e+uhnSyv7yutb
n7Q0AFlT6yZFUAx3QxlZRyhMD8iCiy1AzPRIL41NYFoZQAvD26PqKK7LtLYvihKBmwXnjdC+/D4z
KxxHRX4dKtznzPOru8UKbv90cf94939+t87rJe+f75brwmOKHRtu+rl2/dNZVIUiLTujdRLAiMNj
ygk0wIMjwwfhdD76OZesU1oWRxveBRMBZPgfcqSCBAYEpXXE5EFgJ/SFZlei4jw4WKCQTddjR0Nn
KvPYK7AXxPTtXqCjjNcmUvXrsseUJ7Rb5fScy/Uu922MVN3q3TO5xpdmLCjgYr/zxu9MP4Kvve6a
zzm8sRI7sFHdIpgzk6IOhJ20DE6/RrjX3qsNrNdHzPN14X82hRWhEGfb7JutYFT1ikitx2nXoVRD
+H+ZV918OSPEHA65QiqWiyJwcGSSql1kNlrhQeYKi0jAWCZrC9QK/MC2NnVubVHY2XdFj/UVgbSH
Nt513gPe/sRfvb7vMExCq2KmagY0Fd68YwaxA7EDnpVIB9Hs2Kb10ey8s6QpbGUsCy+/MG2RfkRZ
72Etmmj5+2smdwF+a6wXWR8YsXJM/Wj2zviYNkIUyZRWCu1aOuQfZuQ6d+iuJ/LbV432jLpFJAwi
sIgpZym/riW2alTkNdx7uHxh7I0KkT73Rf7Mi1VzQq+UrCdTtWEy6VHXm6XXCn59JC4m31j3c5/p
bWqIqYdHrKsF60L+ELQq/Tw5VpkwAm8+jEUgniaTT1B6K57PNRLToV2yHGVYExpfcnuSB22Fw/NA
3RAjm4eKPXWN1Jt5RRtCm9C4xeQmbrpG10UcjVZx99fP1HlB+5ON9ee9Q/Xl+JwrmXTwUV8/UwYu
SJmahpXQJyj2MkgJ0QpKLo5Th2mRLJmE26EQX8dG64fb1soiMnEm9wNNwdpLDINvZiCN0JXzbRGU
ARYWx7RQe2SAGevQ6W8wP0XMBlHXejEeyPIq0oJ+bb+mwLCUJfTVlHYHkbdSxRIEuRWbLtXfMkxZ
oqz5UqcDsAmvnlx+yRhRoGjQHjl+h6e2NabHeu7WcVdVcEI7pPJXLWGmWAj9qrwfiV7AIpRqmTgm
zApspVlX8aE0fgRXGfoSlX9sCVdgME91B6CBzGnHHMjMHOzmBEZ4uMIr6PlkT9riejUWkya+yi86
pdCQFMtYV5u1dvvLvDlrByecOLeF7d8YQ7hsWlQi+aGv7uypN3FxrfnOpF++YxQSfPJ14w2omr38
XoYLPougME5ml03A/TxxUwKC/OL39XIJCq3+YK9R+N4h5hfLxnm8H1Hkc972385manvF1WqNNvpv
bq5CS2yuVH/XPSEEGBMcnyQyJIkdR893BuQ/ByBvn3/a2zQyGG0Sd3Ze6f+0kqPGC9H/lHYy2IKs
W0MsX0p6WCfp2achnOsjMvF+T/RGwyOYJyT+CqS6U35lRAAII8GtogbzvQS2n6S3N28L0vg5zJ5j
Kge8N+W7tbjdEtZYKSG5kGLgBvO+FAOG6iKY4rU8w9SEw1kZW0zszUbFo5/VH7MuHZMuxxvnO7O5
n0DyEYyXlUekcDh1Z4xXEv3QBun40sD3d75TFPRJP3jvxXoE51L17Qfg7dNlPGd7cBh+fV315GJq
zrESpIZbXvptqRfcXrZuD2mFbDilrkvKUkafzboxxqSs5E0lxA/83ng5Ki+nYx+oKShjUhZs/tk0
5o17bmchYBYIfgu57BB6op6ykGgmSrHDxGkLQAi36rTVxTpcY+/tUU1rdOFczE9I2HRigb3dKuht
PDPCFKdOav1smxiEkQ/h3BukcVOm6mb1pYFs1A+KB3v0GUCYVSRvGh7uL8qy1jIpSrFcTWvN9t5M
y8kp3fSDRxLtddMW3L6mRs0smdMjJD+h4MebZqgoPNFsdsuEuqDYDQTtHGTFcuUiJvpsj2F+X6el
9bkp4HPHhZ3Pc7IadrVfh9mM2zJfuZoOZtMA+8vG0oO/SX9uH5yF+bO/Xo9/tZejHWEthhNzrnXe
HEam0m0ri/+gRC3SByRf7iFQvmAH8dv9MJL5gbWIWGZk1CfiPYqDZdIZqrK13xfT1O3qxsT2aJW7
vM9Jb21cXN014mQh9HtTTucXdxsMObbp88jCBL/6+m4bslkj7zTZO+am+tT3Tngy0Fs7mWvt2tL3
d9xFzh4dNTkBuZ8lsu+/9HOlLqJQlXubfib3mesko4EqtYUMfcT22Z/oESP9zsqdhXfoY69XbzOs
Y7DNfKFvRV4a20jG3pcKbyfabD/fY8trDkhq3qN0/OsydZ6gIryg3UeFjDTi9Qc0iiIN6YfyAa3K
vu2EFSZdt6pPeMWiS9lUwdbq+oX9aoNacY6WYuv7eFLpC2Mpn/xnkz3tvWf8TQeRHZs3FdHRZ4EC
tQG36PWbEmGTtqbfWInVuuUtCLR5a2g5JVYAsSC06kMh2ygew88+ajbK+4tlUtG/1R/6+R5Qy50x
P8BpzpKC1++hKPD4gTjFhCTUd69w/cMczdYOdf36zkD7Z6baqyXN5cYKUOCwTUTnY8rrl1oGXRq1
CcluyJb6dm6C6JEP1icGloc9rCjja0EkYJXAKxS3g90OX7vAyR6ZIOPbSxd7iGfPM04Qx4sxxnlj
fau66RCtY1bEfe3Ofrxq5gSoINZ9CWajjbFnVuW+Ya28sn3KIekMroiljogQqTr51GIrqGOLEKCL
IIuWcOs65TuDx5+NlDefmgksc1gGGBid3jbgOLLhu2p7M1GUPJt2IdWIIWV7qfJwRc3ruuRv4Fdh
U8rKMR6Ue9OdxR0bUoj4Ua+UVzJbnb1fjtmPiampn/jaMr5lqhggjeD+Qgjx0EiAlnEtZqyCugnl
U++u4SP1grebjawbY6uuKLc9zO6Kka61xbPgxmcn9sale56UuJNunGYVzwqYzbMZNcWXjCzRzzX9
mpPDiPKbGl3qaoEK6LLqbb/DAIIJGt9JB/Ehr47WOjLkbtoA3ogdfmnsuf4ssPmjRO4+chybrb3I
h27vWiWvZKbQqwe7+Ofd/G/1L/6PXYlXnYy/7HL8/9i/oIL5i/4F9+r3l1eNC37+n42L6HfPPbcm
mLNH5+i783P3R+PC+x2NIUU78yHa2UxCWBb/6Fx41u/n9j4xfpxJIQyet4Q/OhcunQsUrdC5fAdI
/JlQ+W90Ll5308h9QFiDLpUmwHl+SxbU61Wh6r1UpqLl6J33S3VYGPA9uhVRnaCrhsuqmsz3UhL/
5RVJWgWa+JMzxtL3NirAbAwx4ns7BzTJNsHOi3lxVcoyk26RUuw8u1jfOZz9y/5zPiCHtGj4Ks7/
fTui7noPh5yJtWzxYb/gktJYm7CKlA5+cuRMC4afrR/4zK1gz2SfUajAzdCZ+2NxZP1NCXvukgw8
9KcIKEz4zibwth0DcRCcMcIYeg4M6n8eLf9UxDs8yQwKHMmiqJlJzu3g6026Dv6Nh5MHo1mtwk3r
dThx/nSX/qIR9EY4yPcNL4B7yEJXRicIqd7rb7+YIK3l0ujwcnjEcXUA7/ewN1ZWmi6fzGPRmajh
C9+WNxP+UOvEkkXFjVeZg67Mevx3up+K+oNnVaPxTjv5jZDm57s7UxkR2fGQnE84r9+dyymiUX7X
xQAmFjs2GOncSndYqEpBb8SS/N7gYEgjbDeeL7W/xzLc/YAlw71UNcbwdfLG4q6Z2sq4yociA23v
G9F7XW8S0d/Mepklo2jn8EUvkdQ2OgCv32gTFn60eFyM0iPVsshSGA+OXZ6qqjYPgSmfu7pctwQl
yMccLMG3vi0xLLtsfzcyxKOpy8z7AjnHLWKrnYc7YwmcpNR1ZcdTKIkkpgvgfXZwaOUbUeSW3gyz
Zz1NMtKcPRRy9ajSVb7vM1xtmyU0xvVW6ahe7tyosL6tKX6hg8ByClJLTLKtbumitDj3os5x7sqo
We2tI3HWtnHThaUd20UODCseM7nMu/p8YLjNfVUs+yxo2xKHPpERm5HFDYP5POKDug+kJyy+qCX8
FgBPqjeSbKvhONXGuJu117T7cRZlBZfICBgIW8FZFAvjLDHWsZNHOaG5udFzm+rjCjcwxWMzGuyp
0lvKxA9msh3bUS1PWZDjK4PMyMMAF94tLnXhrQhA1qrachjlb1zFuQ6ZzZliIxWNfScH7MiETnhN
UmJ+uHLXwJVXbcGYPLYxmBKCtdRn90/lZ4reXwUzwZTgdTZjh19r30fLmMXdanfAbeaiXPbaMM1v
me+l9JLslR+EGDyhzhZyij2V9RcizSx3N65tXj/MwziciL9waLVVealvJjrJWIW7vn5ELz2EmwhS
wnON4Rb3lXTyhJiaBVNYtAbfTESHdRyIMgQ16dbLre+OrNNranonYx7P52Ajt4F8hIQ28dSG5veQ
sIFqx9w7vQqz0N35ml4Jxr3ZcbeMjcMNoLM1WSc1zttFEzTvrkbGPWhPVEnj0iIGLKf8bkWK8wz6
XmGmLfxYrgNQmaGxrDuaIaO84OymqGxKL1rwx8zdGVHU5dGOfCQrwRrQ33pkScq4t8f2k8HKMh9S
J/fvBVqP5egZc4gsrsnUHW4+Qs/mBQMB/umo8LatnLtj7wmxN6rRuqCD9gStif6zD8HgaQUEYn8X
fip3AMXLZ116Xh/DdGOpko5erK03tf22aNoJH5V/UmJcn60aMkg/jcPeKez5u9fZ5ZUpS/MhwLNH
skZkt7yHdRkPo5LO9Zh6zTEDavjJk+By0ILiYyssRpGLSxd4GLsdY0M+v15szRcfZtsMYBlUEKMj
1aiiEUDYjsu964rR2pFuSeOPEzPruBqs72sWSuBPRWp/stqcZqpVtRjwurmUB+l5E1Ak9okdyosX
4BTlg1G60Q90Ip5ORn4fIMNQNw+dYModI5EoLiy5GIkmEHTjtg4Ng3UQ97i7dR1DGSg/EYhSwV8J
5wylhA1hx+LrtunHV5mJWwTTEqh01q9V6fUi0JN3766l961YNL7hxV4SRM94gac2OILV6S67zveB
5JledxKezaoCMxAPVjdW5bjzS9xhO9qMYqd7y3jpwkhe9SS/bidLiAV2QppfIMvLQTwh3vjRDSsG
upSzQqLPjqC4UjT8F5mFUGuCjkNrIdcPJoykxCpD91RlnNuXcjDyKz0aU3SCXFQl1lxboF7GxacX
ZkqUhsVAnrzJzmWa600VGQG7GvbAz8LBgwZCNXOuCCqASjH12W3YWsWewD+zioGmDNvZG+07ugHj
5gyRPwRDiCGOBuZjH4muSAqNpSzOO2PdRdKeLdodNsPBvgwPZZ4FVTIpl6i0qdd7s6+98bLLavfo
tCaGsbyzRdwCO0zyup3u2fnrbyH9zqvSkpg4myVN70ZrxVTnRCHtkn61+w8N3iJ5MNZputMONunE
JOvo5M1RWJ3msc23s17WW6OlmUoAXbHGoQm1Dl4gXf5pWL862eBOcdsBsVqj4Lz7YAUI7yq65MZd
w50ujoRHr9GBDZkwx5lHodmoAStazx3Ls12510NgV3T0fLWdbVNtSj83Ersqp40xeMPFUnu3c6iO
wDofujS0L6tZ6x3hkXu7svd9YH3nZPhBmNHLYIkPVhdt/cr+prPsRq5q567QdYzRPXpy6G9cR1q4
dEELAEIA/eDl1n0t/KuRw+JuKObYW2CJL03P/6tA1/VB6+CWpDdm8TR/TFW07HrmiXSIo/IwM1Xf
MFh0jux0wcbIivIlFVa+dYlD2HMPAtLw1fhtdvvlNPMSAbtP529lyHUEzts/diW9/c1oGgc06MsA
fjD06Vw6Y1tcSBzSOpE18eVTCWg1xvUhEtnZUx271fRU9usOc7tZXPlNNamNZQDVDAolayCpNiyT
J8NbpikJ09C4FxAWd6zPeXYsyrPwu3aa2jukEE/CK4LYPRQXnNweOpNF1S6FxRWu8NSs/ZR+aHsH
PBeOfcUAJhMMw600u2jaAdjUMnqXM2jUXQAFbNhTaihkB4uXJ06hlmsiriIVh9EEGMvRYtkWs7kK
hg1mOYPGmPthizp/Plih9Ohr95TvGtd+QBuHxlGil0CbsTmu64cy5ZqzDHqOlZD56H3ppyCPttAd
8mTtzdUCoJOdEWnUUR95ZvvLUpuwGluDVI1Yzq2/KXUjblcWoB20Cd1u5yGrn8NsdM7XKNhqSZNp
g3zOwzrcFeVDQG1Po0Y1g5toBwH9PlSGexcYBO3UZVT9EFZmfOwnUUzbqi7a40CuLpFKbiWTKqAT
GGWV/XFhxPE5t91muujBjLdJORZux7TTSdk5Zq32udlBlmxnYH/z2Z5c9JKBUtPmB3aT+iY0ouXL
ZDfiAzwleaEbM7yb+WPGT9anOSyHi6By7avOqbNHiL8Ntjl7tL7ivvBOIC+iQ5bW1g8CyoOP2XTW
8XTp9J0r630ZCaM58cVxx/DxUrlppE3Xuag9+cnvO6uKfaAQiMIAdOhWflvsbsHOxfisciaiZWx4
anElGlSHkB7dbe0aDhTTrLa+CnCVcSir6MLquwCbNwLFi0o5bbur3BlUWwV+c+3yhe97WS78Zpj3
U6+qjRLdjLpaFJ/KgMpvFX54YaJFs2A3LnyTU+TonWt4E8WVVanL2XdORVbOF01KXzldgcWkpiJo
ygTKgwzd3+J+PqZOST5wuGpvy9qlrjvLOSlddx+m2gP7pTNnPqplyba9IcJb5Y3WQ5V77akZrf5a
B/Q1tWhculB1G+0q1eEcsWiWrOZyNPSMONex82SI1HIXsWvsEU8a6Rb+wXqTO+0Ym6JkNgZlv2NH
8/rn1nbTS4zG1klKY/jocFYHHeT2FyDPYJupLrvFRXDKyuEmgEt+KTTc0A0HgIssMI5tKavPqOzV
k5dO3Uf4mmpf1/4dXvk9RZyOzbwb9i4QvBhZdn0pJ29IhAmlIEe8trN6a7pajSbYeKtdsqHVatfV
jberZTRuS9PgwNg34sFRnNG70Kn3umU6a4cQKIuisvZKi8ugFtY2ysbpOqqCNgEsmJ/soJbJ2Idh
bDnLcONUVXpU/kRs4aT0SQ9ivIB1YDxQclkb6bUGaK+cUSC2eMH33sty0+d5sNHwzh511hOI44j1
pGBKMqrzvsGjaKhDJmSZUTNvm6qY91XqvPSu7PD7YpTaFqmbnnqDAUieD1Hc5tq+MRrdPQBRba8a
+rILOxSj9CWH1y3IHI3XqVI7kn/GkxaEgkF60ocqMLyNMCZ9atx2eAB39yNSjIEbFQEQIfmliyEQ
hHFQnI0tk0r3IITqfW2OBuV+3sJva7vLJm+edYrFk9q7Pbk+FLMAJAuood75WjmpTuD3ZKw7w3Ad
LJ4Rd/WZ22P6RZI7JeSplsojXTmpz37JV1xU+8Gt1rspHO2HwM3Lw9LPLfOeHvO3aPvoaiqHle62
JD2l7LkPHFnukOyK7xGV4UvA4DUGj8A+k6b2sRlS44r2ZrVHHB1+jKACwKMlkuhk1GLa5nP9GAIR
YuzkNXFatwXAD7CLVoehGSXuxUhMw8y43udoZc1s/TVDVA4uKrs05Oydq2JzW/TLepkK39qpMbvn
O0EV7YDUBxY27KZIPUKFbROtl/q4aPN2INxv64D34hjTaoYlwR5YJ2D+YmyAmAhuEQCQeoMDieWl
0fOuVQXLUcUxxmJveSgQYmM86YpjSH3BgY5pXu1ji28m9cEZhQdGZY7yT2Zh3NZZse4MO3xBgmxf
8G1b25Ct5RgBokEJoLeyH691vagTawFHN2U099Rr6wFScZ3kts1euhSX9uRpDRDADZskjYJpG/W1
3s9wtmMzYnvPeLwPtL7SM8X1SxMouBiwWz81ZQAcT+O/9yD2YZpfpx3DPdaRKvo2ROG9PYPaQFIj
6eJbzA+sutv5tj4YPEBxq1zncoGq8IxdTn1SDQD2eMmW5RgqxAF6bW/rkvkgjoIquCcrTuzmMWim
GAsLRY2Xpweom59Rcqy7wWUOynl3AjGXZc22nyGTYnjwpyMMGliCzTShwqnGma+wX/MuppXNgwT5
8gwMoPgw6/ZbOhJbuCzhc6/H8sQvNjfBwFzpmPaTdwUHrARcLaX7OQPoceHP3XxtgIF5qsAv3qIz
wOORKt1DtPaeXPTeY+KHUlzNqLSeatcUt35plhe9a7hX0m6dW3cgU9rsOF4o4KZ3HCi9C4KTUBa3
k7jA7ACYNTNyC2h7PV0YbaiuRuajdyQAyeu+iPjXBhkSMGDnfmwWlBzaVV+lO1vfGjU2G1RSk9x7
raqgsw2VPkTwFp14oON19Pxg4B+cBAanV1sIzP5HEazmM3PddRtNoX4GwTrsFYSOnQw6BUMst+oT
oyEGhMYk9pAmKUGitAInTjPVGjdnPzwqjmUpelAxjfMRmTrmj7TzKDrXMfrUrbVVJAEclpfZGAi4
ndK+vxtEXT46K6+0KcU83aXIXS4WGdAIrSr5Pe2X6MDE0vncdQqgb+s9G0XdXrga0YeBeeKBsv2+
xtl72ZecaJmRr3eK6dan3KeUzcUyHUzTzL9Vbli9CAHDOrd9yiw57rvaHC7mZo2gdKJR02MlHsK5
D+/MAJdyyU1ziErT3KiygqEoyplI3tHedzozPtiqvVs0cnbXm+4mAFTf62HJEqfp1FU1qy+WCcqQ
DQsyZtwthviGM47hPSuSTLqqy8YNpyTmpmaxpIdmMsTnRXo9CJvKOGU+FPPzBRfxZGZXjTUEG782
2j4uytK/cNpFQW9qGho5VLHuLg1r7vdxQdBCOlx4GDVMpg+i1hUsbbCExm6Vy7IXtgZqRM7CtrdU
eSWy7r5x0qX7no+LOzNgtL3WusuaYNZ0dYb2Zq5qL90q7zyhXKRpXViT7KnO8Y2HyEwX5W4zq1ry
R2DG6OMsX5jfrEj4egetafoK426qdrPso306TrCwq2C1T1hq3bu5krSXQt3QO2PYRMYMLDho+BlD
cIDsB0cGWb6jg0d1jDQJPp7XzzDnbVnpEIRNGo3HdqXhcinsjFZaZ6QzRKEent8GpYCxKceQU9aZ
pLpn59OAO1U03bKcttVTPzL6BqbrF2V8vmm9zyrnKHRNynzt/6ADVwnJ+5hHpEIMIlk8yWYFQrNz
GkruGGWXsG5cv04dFpZ5KHcMK6vnGeHfg82BAP1HPX1gBL+kp8BV9ePYyPqR0xNp1WSEuV9XWfnT
voBfs16bZM8X+4KUsq3nKfd64injeF7aHkaJhdj5c+DPepXBgRqODb1EfDFI0G6lDX/sIrBx4ML1
s8G7uW1z2SLz0oC+8nO52dXgx8BjFpSac3YH3CwA8znRI+bWKgDXtgCHfqBMZI5JBJ/vfWQOP9Z7
EiVZ03PLrsl0sAWdQ8Jsx35LUK1K49Fwne7aMpe25vuUIANXGpPVwel9JgjStvn5dl35XocmYn6y
Dv1yO68zjzewNnf+kBf2aN8sw8CPB5SdwIlo5T2kgttzZ82mXmOhBiTu1TpaI7TlHFRekEraePks
KSaIzl3j2bB8c9dl5+5IaRvLlV8OCEYyK5g+MfBQh7nKa++DD9cOGZ4HgNmBjsFYP+exuvdaJ7yi
Ks+vgMZQJTrT0uTI6Rk9JcNZYZ0UVJ9BUmaVQoQzocyMrbBCCFGrki76HDVtSsxbtU6Edo+FSEYq
sA0plSq4W53inBuGus0/OnPh0NQQjrrNvMzgyrT9GDf+CquM2SkpsgtFGx2nsl0eIMwGVMkrmETg
oJoNBHzW4h9XVH/jBjYYa8bSiefclRZYeg7cX5RM89vBcdrnMainR99WET1wMdy4UD2H2O4ClFfe
uhD80DaL2k8ORs+D56NvPYIJJBqhk5I+bS5dAJGz8obLAbpYnFNW3ZJZob0Ea3L96FC/f9L2sl7j
+IuaRPQicthQO++jZ2qzTmS0IGGiWA6e1h45gEGnnF16aUMfFDrmyk8FKkwK+gYWyw+G+bTsrTyY
qgOzZUp++s9ts6MNM0SXGfvtPvJkLuIC1RyZ9qx3T/McIXR0jDTkjtdesQV1xd3nVLa6kAhVPkPZ
lQ9h5ozXMN8zRvfQi+j/wsLZjNSP2WEcvbU6rboy4ZeIrAg3HZDCelO4pNwAcG0ce98sJoWVYVj2
rdcHjXPSwCLhv/qeXR8NGwZ2Ysw9FCgzzZYUK/po6IQ0jui0MOu2b0JtsLCN1VAntR69i6kYneYC
lLjXbjmrcXOrknp/43uT+bXwzmUnlG51D3sR3XHeTTwVJgd3nrmpMY56mFnqVR1QUmhQ72FXgGcS
HMH97ZD7MICjFH7xYUUscj2EY2TfIOo2bRoSFqUVTOMGRjswWx5NnkpiLYXBMdD+eb+bYZa/LEBz
fTgrTnuNHcl2NmJmyhkOVpeB1pTd18FTzhD3yre6OB3G+p5+bvhU9GP1Vdt9vqBgc+pHm6JT8LBW
zuNq0guIp3Yxaa4HDcLucZlvQh4/eI1tsHwiCwLI0RDRXIHtploO1gNckDhosLxvc2jL0CKztGwA
NmbmtQtf/Vs603huxp4HdAIwHW5yazHJXFOegI89U3bzilFjbBw3bel0a0fsqpC866zsjeaSGaYW
mwiV1rUb9Xy0qTbNvRqlwXwzJdAQsEXmbAqijnPueCsdj6ZtD2oPa81Z9qa3gqpE08x0ZQaWWm87
BdM2aWaE4Nuaj0OahF7rYDs1dn8D75c1j0142tDnWNIdB5ymvZxKpS4HJBCcE4MxWD/7btN9J1jR
GzZs47Y+gauulrsBbi/laaPsHnrfqtVGhl3/UY2B6JK+6ZhzaKMM5w8/p1i6sZrmaAKOdODE5ta3
blDR9VyGeDGGxQYnYLJHMrWNRHZflbNtH86L59bnYQtiI5+ix8ol74XzaDh+iAr6JsB1VduReZq9
DJFdJA5sMh66wo2O+Uy7KF5hij16Hly8jZxIYAB21nj0uf8XdWe2HDd2bdtfuR9wUYG+eQWQLZsk
mZmkpBcEKYno+x5ffwdYFdciqMM8sl/OebDDdllCAtjYzVpzjomdHfpaqfbXXilbxbogt2qjCSZF
/oYqf7btEFcMmwD2XA48MLtGO5h5V7FppfqP1qiD8S6yYErcVnrDx6ulw4Taf+hKvkAKJWg3YwN1
HSgBWomcn/HDalbjTW4JW7LmBaXVa5ULfkP7TIgfC6UUx6t+iGXvqzzpU2nZMhzEnVJLVfMshmI8
PcrevDswpd4wV1rcWQaIfKjeR9WLgD8GEphAqbFaR88Ri7lUgEKXfA7qPp1XsmbQRAmDHRLUkONl
X0Djd1KDleJFnYJwwhTcV2l7R1U+qu/TMpTRnEy5sapLSxnWInpizTHn9PBDKwgwhDM/dM1OJF1E
kh9aP4vXFaXBJyOJp+9+KHo32pQDafM07QoXzfSkannIDruuHwx/QuQ8mpqt+eQiKY1ubmO2Sweg
8ZUrF5JYuJk3Gdds5riSXBCwTFfWOKqK3nyPU8Nn+FihsRGDoLyjj538lIqqewXyP4R8VaOHDrkr
HxBIRtZV36bmlV6UeuUKcd+HDlRIy+l9b3wyxCHc1lGB8B0em0v6u/FtUC3va40b+Cyw9XWNhqFg
xAFoI8HXfqZhaiL7UQz5phujZmd0mXgIZgbVNkC7IO97DyifneRF5YZ51GyZDLQtxypg/ZRK8heS
KHQm8LYXBpJQlIx1qAyelUmNtkIyUAEwe+uK5Kphr6HecHSSNvYjgmrbH2LjNrAKeaWPDeYvqNZe
7KowXQQaIZ60SZNgOgYhdHL6WJk449cpcJmTOmwTKoTPclMHCOOs+MAXBH8d+CKbSiOo2++9YhGs
ZNKKoundRdeweHTZISFkwtgWh0jofE66686agzlzY6b8Um+dsZ41rVXNHzMbERQSLLn00uOkJcEr
vWwmO6njxBakohg5lJQxE2OzlZ2gC5oeCmysrtjXZvu+KZTaheQWoEJrIc0ylDEdhN5utPrEhijf
ftUnKXHbsq2u5Wnyd1Ke0ByTvCdsQxlrj+YJkWMQH6Kt0CZXT2MvvRL7Et0WbXc2NGlkKcyJ2KWi
dU3/dDwMOCAHR1Cr8CFves01IJcCezRo91UeIMhmQCShK0J7CkbVfB6TPr+WkFjcUUxl4E99ma1F
rRLdQSNxKrL8UCYTA92Lw08jzcDKZW9HSgWSTq8T+rWhF3ruWqlYBi+pUgt7Gm+O2VUwTIUorDbB
1NcN+ggBPRmKUN0GVEp836AdxcFMr1GSoBdDug6ylk7iVuaZ0a3moH+ntuPY24XW5zfgjK0dB+Tk
kY5D6jYxiVODkAX06T0zJO+kt6wrGMP5tyHsWMV62EDnvjCN23CKxq9WUcorhI4wiCnQP2USaNXW
a1hSw7yiYKHEYhis255CFmra5AoeS3w7ZrLuE5yKfa8XilfBkLutlkHed2eJkPN/QfSOvGrUzoS+
UBdt1UZe8dhRQsPSYs/mk30ThRSlatKrncTss9XnEpn32hxDpi8tI2UnOxBproKE8L20o2K+FMF0
MOdGMw4Z4oR2NXlt973XZPptYmocol5mZ/n5Zd+LpN4ui10NRTDqVHZu2uKyWRuSfDA2NLQzAVdN
ShaK5ybUvJlScbzAL88688I1JXGW+/xLLMlVZ707JlgCIEHYqEs6T1XrVpMmdJ+bTp2rmVEu0ocS
mbxsFERNtSb8rD0NXkMTV2JPjRjCjLY0/TnxdfHMVAnI+HoZk9rqOECRlrHLjHoonjS50YSdLlAx
J9QN9LH2QruZPXShqdFrGifEU+SdiUpFEzP2B2MkNd8NC+z6ukXEi4g7B+e61ZI8u48oawhOmUzK
bScV7dnklNs7oAJT5R60vYQMSGyLZktoSNeumqgfx1U8g1FdCTMqGh0ORuWLNaqzggQ8LrMoHx2l
MiBCJyts6aCWUSPsRG+M8RL1PeB0Q++mnYYg/2FQItI6Ys4KL/3Qs9YFg0kNlq0V+fBsLp3SVxXV
BQo7sS0UUq+mBodlyCWwTNJ2Zih2gTvW2bjTE5Ez2wBCgtmzKou9FOtooNmUKU9YLomcA8sj/Ewz
E2oclArD2NCxCr/qSSZrmzDqzGaletL4PQFyLjpCNbSlHXdDLcKnGhAGlAFBk01BJZqDZk6OtUB1
THDESGnLXQIcJ+Y0E1M4toyqurKmmGXGJEcDi5ZZIXjxjXwELFtYFecxIcw2mHgQzOVQENJVpCMx
p9gQJJQFpJiwLhnZDPLXpK32KmEK1rocxmlXWKM4bN4+jj+SmZ5y9A3p0vn6TmP631Oibn7mswm1
Xv5V/wNFqJKBsOy/VqHe/uz/j/Oc/PyRZ+Hzr2LUtz/3txqVWQxhKT5midM2CK5ZJf63GlXSzL9A
ForYV2flKWyU/y9GFSTzLyYEEREMMjwOVPMsWP/toxVk+S8DsAHsFlT0VK7EPzLSzpr7f81A+C7R
g0L30VG4aohcl77/3DQanwq095AWL0St61Q38wv+8fcz+j+X4D75xZokg2J8P6MLFSkdgTp4D0rI
l1J8AeW/Uq1nyT8x612SMPLQPtwPjE4+eeSMGDQXHgOP6jUOBEl46EebNvktSJYByYFER4oUu22G
ZPHCJX93e9jV6Z4jdKX0v9AiilGDDS9XhYf2Nf+Wn9VjwKd56SLvl6e/nyG5pGiWceJL0tLpr9Em
NZVMo/YamXZHglBKtVfVovWEGeCXMfwbjepv7gdlBiwbFiZYREuOjgfqwke/7D00RN4J6rlIvujk
j2GFJPFFunCx9wvg231RrwQuZRIliyNjoYY2KspOHO7CY2B2K706KFAOP7+d5QCfWYrsIhDBmCAS
zCW9oKfKmg3B6B8LT7w25VvR11yh7S/sWubf+etntLzK/FB/URSrpWx2hDf6R48evUCr4Mk7wB81
qT1kF25o+cjmS7FVgOrGl2vxht5fSqr9lgA/PzjWRYecIl5Tm44vXOPtqSzv581JOAf9kkwtv78I
ZbGZr53i8Pxhxu44OGOxrrLd8JLv5JegRIjlcFKVn3r6DCSPXnLpLIf72z0CcQIwoHAOM+Zn8Mvj
lAvkEI2cB8cuOdP9PwZ9vkV18Z2twYUXt6BumubyUosJg1TIyJBoFB/ZQdFyNx7EdXoo1/L1cJNe
cAT99s39cleLN1fT+zVSIjqOkt7tKhx4fiNf+J6WHy93Y9AGxPqlA6Fj/nv/4EjwkVorqbgbwpXM
UbvSQtLx6L82krQNCAn9049rfj8z7ZEJECHLgmtQkyRSjIrsH4dAXsUWk2vjWpdi4T9+wbNEH4bO
vBoyx85T/i+DoeWcb4kVc0QexK+CvJ206Bz2/YUh//HlGPNya7HnpeuAUuv9VUCp0DqHTH4sGy06
qRIRsYHhkfnx+RP77WXg67AjwKLyYTEUh5G0WxPrtIkiYJzIM5CM/JI/+ndPDN/FvLVQucoSUlAT
IdARfMWsSrejTW6pHdx1wZ+R3eYvx1ChmOKwgXrAPmSx8KUlhS9aS+FRShCDxvgT0L9eeCtvxPH3
E9H7iyxeS4PeZsB0GR7dm8NJ2cqUc566g+Kqjr99ebhDoeSKbu4We/WqwqdwlK9G+/6PXxn4SACU
M7pjZiS9HxlxpecBUbHhEeKDTwU+v/Wz5sI09Jth8e4ai+82qJMQRUTJG1OTrYn3uer3/9ldKO/v
YoQO0gRNER77xgQlRZp5Qzyt++9cZEawAmZgplvMcH3d5b2ZtuGR/MVthMg4yLb/2RUWC20zRHkK
FIMrMMHVou8E2YUH9bZF/DDk3jiyf9/Eck9itFaE9SI8Vmt5M6z1zeSG9il1TDdExcoKEZ7vvhub
3r0lV/ClJ//ywXTU23/jPmcXNanwOMbY5L+b9LSg7xoqtOGxjdudPyGuQiL3H13ibWX8ZV6l8p4L
Abrqo3UwTYJ1s0upEG/c9Q9PUqWiwlhg+n7zG/1yBbUsDLzxCh/vC+XATbot1vUmv4lvtFvvZKy+
f91vDZf3qD8kN/Fa3uZrSmur0f7xb9zoLz9jMSqxBtQ+8rzwaOrHrJ23sdqFcS/Pc8Bnd7oYlrNj
p89iIzyOjrfx9uPPOl6VOtIJ218Zjm6PbrZKVsUmaV3qHynAj4O/vkSg/e0kgsAG0CYWa44i78fM
1ERCOPRaePT1ckMIZfosUOL9+fnDnP+SD3dqGGDFZvMcdrH3F6GQCaUBJd4xzG8RjzqJcDW2OCnI
jfr8Qr+9m18uNC9yvwweKROsPu94pLRRHMVEkXLxEr8doLLMWUflX/D6FpPiEBDPDpg5Ot68pPtk
LV1JTz4NmC0RNS4eFSd1MydxzFV7hZ/Jae3Wvu+3EH6utv/GGsOG3pxxbjq/ZnGz5OiyJ5jS6Kjm
9a0SpbeDlF9YYhbO7Hm9prQKBQ+UFwJodjnvH6iet9SNjbg++lln/KwnoTtKBPMSGa4oBI9qKsmm
XalNr8XQJ1+AFzTP5IeSf6120Y2uDPJD6MfI7xUsBHY1CrRD8qjzvptDWTI7TjkhskTollBxIvF1
8KmUkUtMCCdo9eCmF9HksuORSH2vTOYFJG8dcr1ErtVTUso5edIoke51kI241z3+u1ZNCjqydMBy
HSeFGdt03dTBsawaSRxGu+zWq4YkRTc6qQ8TXbMbsyan0p4GQkQAbGvEwJlJZdCXJt8oJcda7kNX
pT9EDHU7aIhOVG+iG4zt88to4kzjP+oGgbSpQOgQcGXz9fNB/WF/PkMHYBUZIp8P4KvFJ5oSFp3B
IOiOZEXcjsVDrmqvVjISNHTLWvCnawjiGg4DEhiCeS02F5PShCY56Adf5GKibRB4JFQXJoM3xuW7
2QDCBKOWccXOHPrtYjYQC+LgyAQOT2ai8H7GJim+6sC6fuQjph7HVDPxAQQJ4T8axl7J1oGq7Kso
oAYdxv4d3la2VEh/52wtzFPVufXRPTnhoBqPHhau0oYkkf/A3ZLeIQAsXpuW8EG5ntpvY4omxSZV
WMHYpQ3EHqWtWUA0ntoMZUykxQ96aWFUo9GOuKkm2e7K1+QU+5s1nM3AxPdnROSpI91RsO0LXiaD
TIiL7MavMjgJSSrF2mYIOQbbLRu0SxjbBTOdD5KZB3rRTKSkpkNF7/0HSTO4DpqyC0+CCUtKNAvV
FhHC0WQhCcsO+6T5hpoS4LaXiw6GOOWBuOTvfj936SwyHj8fmm/UpPfvkr28OpfOMGzjdFv+nCK3
2rLM4xOerGJdppLv4owyt8IIajxvJB8du4LvCxblsSoKw25HJT9jWCnhlKltTe/Z7G4rzRv2Xl2I
mBgS4Yg2IFjjmSKTpOyR23rJWiBz/kbx5HZNppdE6rw27pmRcrfu2+mmSwzLDXq1IyS7US7NgfOZ
5P090mqhWgc4jDPeB/9134g+Wn5JRNuZzJNArjavHS49tCS5JF+FuNC/pgW9B0WC54PuvFHve2WM
um2FAejgc9g90ZCsnlt9Gu8QWwWPrCvSqR4LMkJHX9JHZ8z74q5JU1bFkS0BNr2iy6XTGPXlvUYC
IrJWsl8IbKuQak+lB2evtVChS/BkvwRVXRHOmmUh4Yuzp0g38YU7gVCWyQHLZUe8qYh7lnTByf+J
T9t6EuLIuqMxjN4X85CMEzc14i9yF5aYWQS8SZgAxUdMFuKxJ0zzRo6hoNmdbgmul8QGHujPB9KC
88K4ZltgULSRZl66iuP9/bgeUU+VXtdbp7bGaOs2epTXN7Xloe+oSSE8tWM8hjgaiM+dTQYI9doS
+TjkripuHY+sxMfPf9GHrYQMb5YKAoEIuoGofDkRxmrh4ZiNT4QaWlsWCs1tMuMS5XEBPZi/Z9p5
MlsJKnT8+/L0IxKGK8DBzk4eZjeETa1+7ZF75ha+uIXrkGAwXqWjr2/oPDcsmM1w6NE9O2E94msO
eu2u5htc//G9ExxqQN4kP2w+rr9/GTlAZC1V+uyU9aa5rhDWraYpnS688487KfoVAByZyShqsOws
DslpXEvIoov8lKRVfRXoondrCr6+NefjMrbXY0O237Xkg9nrEyLcJwFOGXht5IbqQKsfH6mNmy5z
MIaXdo+cdSuJguJOafxg0mu2235IkWZ42ratMYB1QkcgJN18x4xiggpBIa1Y40OnJrP7QhFi3ny9
mzTme2PFBtxAv4Zp4/0j9DHdl0Zd5qe+9EnP1Q3BqVWR0i7csQuT8DzHLi/Fw6OYxiiim7CYg5uJ
YaqWU34ydawClhfNQbd47YZIoZycZAbKsCQ+4TO08D6M1e4PBwt3CpiCPhD4Vqr/i/2wrie5hzy0
OLElFBwcDt6tiMz3QkNoQaubJwi+kDfSigE5m77Y+wcK81KsC+RYp2LC1dE3AdZeRLnTKi6BYhFV
26xVtrMPfooy0fOkm0qJJKeTVGGLdngkOmtM7WIgHDlp4FRMcWi8hoKF3WWioZuxf8XLmqYhcawk
Fg0EZLufP6f5jS9ekzSjtbAfGIwseTEiBCHNhCzsypM1tGhItIrEatHyHa3Wjk2B+B634IWH9qHD
wDGac/TflzWNJVcpUAj9sLSpPM1OT3gRkrclsl5Z9RKpxp7QGqAXoAaMMcCpP79ZA2gNuwKiIlg0
378t1Fad7JdTdQIBK6E+bkwUi9OUoAvJCjcW1fZI/mlx4aof5mzu16BlKNH24m6V+aP85fgnAoAT
iVSpTmRCNfhdsZbiYNcuzFsfP20Oshz8LMYku9glgFZqfRU5UySd/CGKXGMIXhr0sk7bw6r/06cI
F2AWl7AIcQJbEhpbH/W0HmjKiWxbgSNM5K1Y6yfIFimIK3hEriYo/oVBs+DNzF8aQ5RIAfrOEvKT
5UDFiteKep8LJzQ7OfZrbVd3kBIsr3b1pt83EAYBlp8quSQpG/3z0GkEKM0cjzi4sPf6+EI511KO
lt/GMb7P9y90ZpGFij4IJzD2sStFxusQtpfyGuax+P7DVOnzMWY0CXQ1fbL3F0kUzJwENPvnyijx
u8sEHOcyCjAlJwOoizz/wnz9cQ/PXuetGc+5DgG0srigidxMELXGONWh/i0vofl4FZIXNbgfvKPW
A26l3pP1rU1cNep3TYb3eik57uNNk7jEBwpD2aQgs4QKURDiyKnoxkkh29ZBzjPtR7Yn1ONz6Ae5
IV5YJX67wdMBbHHiQ34gLwtNacbyxWppnoJQHCU3mGT5a4aK4a6Wp6izK5opD+o4QYZPFGRVaDjR
rQD5T9QfiJSUS4XMjz08XgJsceqkyAxmwv/7t97VXlIMQ2SdYtSWa2LJ61XJfotI8dISbtrKUA8U
woSrNIimm1rhmF/gIXn6/AP/OL4hr7JmG3xzCB30xZqQQrztDK2wTvoAHlL0BcHBlvb6+UW0+St5
P8BpZs+ITZ2MLY0dwvtbBXVbJXh503PoFbip+i6dhb1IV4tqkiZgwx0Cc2DY6qZRW7V34tIY5wju
LKeXCuEAKaDZvYgFgCxoAcHguyY6w8Qpwrd8e7M4iEmurTmzx1+m1AAVprUFNe5AwmUCm9gz7zgi
Zk9FMAMi6Y1UltvLJIiP2hDfRRyNDvKUobRsQPjP1I2wI7IxQs+XxJ7wyEFexugPKeRrOHvi38BE
mQOnuEgR/JbCg1pN8hleTkqNCZuPgKXIyziAe0Xru5kYgR6uo1AZ7SK2rANGgWhwmAkEHVR4/pCI
pfjj80f+m9FuQItjSIMQBoz1hgT/ZSUKYBDWXdkUZ9/S2nVpieROTwpSZwSeqDShOSHYTPKtEUV7
rcN560dFfC5n0d7nv+TjCEMqiCpo7lPiM5zFSb8uiXlZpEYhFdFZNBL/inCxwkbFUV2a0j6ckWkb
cv7X8QS9RV4t1ntRq0V8Ll507n0j2pahaF75BgwoQwInpalevEWeWq/CVggepHbOnGiBU31+qx+n
NESYhA2RM0BtBBXr4la9RFenXA/PolVZNzSzh3OPUfA2za2TMoKtu7AP+M31qJkTagqrjC3WcuNb
yKYc59MQntMYj58Q+N0WKyLroSYOa80PLnXjPgos2A2IJscxJuxZxrWYLSg0CENN3Pt5IHR5O9ZN
57S16q+QxMLTycqSUikeXM3KdRh6VrKG8KK4b2ZE1cwDZyDt+9gPDW4r3w/ciKPLhT7Yxw3n/AtZ
TTjPcXpcPpJMNYKW+lx0NmFE3WiVhZwKL6TDhlPdNvEECr5ry3MWXizL/2ac02XFHjcf2VHOLQdg
qZWRgpnlTOEs2PZsddfUNy81/H+zdJObYlIHp0LK7m/ZnYLpgznV1BETGBTTdBFsFF3SEc6UHm38
NlTWRWfgRcOWeT1qbbzX/Mhws0BU3B7lxoURP7/w9xM7py4D8QblfzQ3S5x9KQ1lJWAiPYepdYBV
8aqb+Un3/K+eEd3Weffy+Qf2cePLbhRALShEStofmvcmK6UR5nl87ietuNJxSzwI5vSFQqp04cY+
HmnnqEKRfRkbBXZmi0+58SF7peBtz9pkfQN/1dxZvZHcRgCpnEqq+5XkKT0OLKl2Q7h+F3adv7lP
zi1UJEwLPrqpL8aS2WJsi+l0no3JEPcwxrNVIeolCBLtkvaQrOkP75BALeDrMxkevYCx2OISP5FH
k+VV54JPtNiKeDRd0SxVW8mjOl0VqhAXTp4p/bcJH5m48QQKo+Agovw5g1jYXhlekqSbPuzk1C2m
AoubXOTaUTIBZkHBnfwVJnR5rSCgplUB0ujUY4tddWIbKCuMusmtHvImXLnSxWep69XXCI/qFtl2
BVjAb4PnIfYa3I+ExemUIdku2RBsM49vmR2B60Ng+mrl7dhigEP713M2fzFlbKq2Sbz93QDA9yXz
Yyt0iAaOyM5VKsgmidFfK0UG0IiNxvjgBfz/bNx+4oOVRcop4bDT2lbilefaB3Se8Tm6RAC23l4s
MqGxNW4NJ6CqwetVtKLRcTwlxrHOtfLGwMNkrgNE5J09tLKn3OhllgpYuLpkSx6DihOYRgf1M7Z4
O6Nt5b1PvfWUl4L3yjE87ukmtCIe8VLovkxSS89pInds1eatOKGfM4aUnLCc/0VEMoM3Q5ylBWJL
eMAmloq+AFDYBK0DM4kNzdSM+GLZzxobS6DZxFugSYEge5wOlR8LX0uzERsnU6WuRUBUKpZNo2k0
8d9HMv0eTSk1l35bINvsGFXRpRAWr8hYKp4mjIzyauw45kJbSzz9TsAy17BXndFxmSWi/zYt9PNu
DdbPwwClJ4PtdVX2xEzd5G4rD4kBUEgSyE6iImbaDemvV17mWy8hZWW8jmp6M44+dmMQcRCANMHH
+y/26aTacSZ7oduqWrgLrVZAZgqC/cwaIad2l5g5p0ajU24tNpcEbSQ5J2QGRvY1mdpo3eTUzMVh
qFdMAdrex059mixc1r4WDq48qRqmz8CbRlcGfsXHJxYHvY4rxTboR2S4rwzYUKBiwwcgWclRFoMI
ejTRKftgytIbpE7jczRhciKZmQiSbaS16P1rwVAiMHmjtK6lLP1painWlYEq/6myPDTysxP1Hkm+
8LWNPeNr0ZrlnUAoys+W6IjrStUBIQa+ml8NYilbrqDX/kvZ1P4TLUuBGAlAvXcToubcruvwrOIo
3khJmUPbVJDyOZz+0kcjV9urUh+DDQlfQWurMqxrKiRiCCetLsbHfKSmwCOKJ92pArWObV/O9P1o
jXSWSBStnqK6KB/yWBa/lXUFI36cwuqhrCoDPwqWQGjZONNucL1V4EdN0jgKVSekO2rUVQVc4jwS
K08yeQg6Usj8pjiE0iSBT0FaxhUAiX6D9qUf/CnzX7JQb/n2BV1J9kkczi/aOpASrX8hl2iq2PII
EqUQYRq+0UWlcjCZQ2H30PsgIEBTsiiogdJ0PSEGQe4P+fijNK3mqhsieWvWQFzMsQyIIYl9t+/m
bINe1H8EcFehnOSt8iQqU3/gdTDyfEp/2moQujqwcz9XHkP+We1aIgQdaFt6e5oGtvmnuJ+k3qlx
W/+AbSUdWtNKfviylQt2ohfF0fIT4yR69fRiaINK30+WNLjqHYQm34AUqSoZheKymF47bWZqCthY
rZ0lphCNVK/+odM9cdUUk5yMGuDJV3GGOAxsObeVxlRuBJ+TDfpxDxBVrALeEP1w5kma0ogNze+U
Blv1KL7KEN/u2K31R98TxsdUKse9lbFbJ8zB09lOUiWkmBWU48/ItCYeX9mqHo+cWb/IZZCSpMrJ
vDIvCbEE5mUJMNXUIt9VJ8Yec1woYw3Suug+M+PwWuyjXHJ5d5mJo71RnypJ88YLRaSPgigOHBRp
2ZEjKOUAtNirqipObquVqrNMspHdRqN+3zfqc2op1a1mleIqr2CWKWUG0FHpG7cCqej0qZGsWA95
D7oBkaVslGu175i+kzHZFrVh2ejY5Vu8FN2mQAC66dpIXvW4mHcNeOgHqhf+XqXKemE/8nFHMFcs
yCIjZ8TQKBy8P1pADNaHEQjAmVhaSBNjbjlhILROm+raHx/Yfr3Uh02WJRML64PBPI9t4INqwrlo
TZN14ezymxtS6NpSsKfqBb58scEaRDUYM1HLzoQ6Pfed1RJcZIKlEATt9fNN4/w3vd+jEmCOcnXu
dCGUXTZCCmTZrR/q+blqBsMGlKdCg1STCwfQ31yFHdS8IWczReVzUeIIvcgs9c4vzsHAFNskHmu3
Ll2S0X883kDbYANMVAk3hbL4/TBocJxJZTyWZ0+v071fa7KTQ4pymZBgWiSC5bZ9N8Ls0y6dNd8q
nYvHCJOHehjdf11Sl8K7atCV2Me3dY4pGUWgsXDOB2rmr3CAaiCjcgNSr+eR0DRHP7NRK/oIYKOg
QPpKgEEcatDqN6S6yYndk/+1F+HfPLODq3ejURsz+kvCl0/foso38OuaA8Y+2XB5IC1imb4Kz4nf
ZKMjy5yqasngO6ChlAQb0lp1gVm7TmJHHujQkEom+fetnuh/lmpqUqmD+oAAhgoFMxjP4v3zH0UB
9JbSlY8xK4WTt2roFA0ykM9H7AJpPl+GMyRDloIZfS26F+8vM+WN1oyy1z3m9jeX5AYbpIBD+J79
Ssauc1HSsfwWl5dbjF1dL0Jv0Lmc6Gg2yXlu7YQrYcVczrWi1V60/4mAwFj3+yTEZeViviJtBaQb
4DIZ0YtxzEYAdY/q9496YR0ahZ25UkQvSdz+FOr8QuF3+WUur7U435DKntSyKnSPXXqtat8hgX7+
tt6UAb9+GcsLzAesX0ptstRTRRx4fFeWXdogRt121bm7F9VJbOCJzkPgbFhaXHkd2LEr2hcMGsuS
AKc3kYYTPrj5eeLMXYwWrCC5nsnKcI7LjHQgj3wAynyjCWC7iOUax2iBpKzIAOys4jyUC8Rko0EA
4yAm6oozg3aA/DVd8kQvspXwV/C7mN/ZC9MuxQ2xOMWKVYjhNS/HswfX6ksrNS3wQY6yhhBMu7ZU
PRjPivdg5NjGcVs1uwZDO4y3uj+MWaHDE6yqQ1l2971UJ9dQvBp3LEUfQE0cP3z+Dhdj5O2nkkQ7
97kkHBPS4hFOnC/Z1enDGZg6gZNjicZl4Gj5+VUWo55PGUU+iziHetx+xM28Hyi12ikCbmPjPLLX
vg9TgQCCom7Br5rG1tP7fzIH/sgB+9+zt/5vC1qZ/X3/tcV1E75Uz0nzXP1qb53/yD8hsdpfzKzU
VtCX0Pegy8SE97e9VeAfYbzD4aLBymP8ztWSf8JWFP0vSm7M+QqN3X+sr//YW+d/JM7TNiII3iur
45+ErUj8KUbCv6aU+Wvho8GBayBOmRWXi5HigfmKAOC/SnTfdtijT+mD9GVOTkWBM9iFq69+xPt0
Dyv5Wtpi6M43/SbeGlfW1fgTgvOPZkc40212AtJ0SH5EPyRX2yanKVgZ3/vHxrPLZ0jNTrYbnXJl
bWWn2Plbgv6upl33I+jhmtql4+8Tt7wv9/pzcKe+htv8RruWn63AbZMtJFP5sTo11/VeWMN4OzRu
ss5cogN38aN8X1z3K+8+2inr/EF25FVyN67K+4rjUuuaJ7iuWxU23zo75Pc9JXLOl3Z9P12bm+G6
fWx25YNwUL7Le9UBerdprvVNfKuty43nNtt4Je6NdeDor9FdvudX3ipXfDyP6QM2eeu7+YpSzYeH
1GG14cSogrbX7aR2zX2597gorOKDtda24tkfDjBjrbuX9ibcp/y1/m1wx8nnMD7yCK+5h1d5la29
3WSHe90RV9pVdjBswy7WyZGsuB0xSQ54TweXhbGiUHYt7pXrwO0ccU0y78nbA0de5Y7qgjjb9D8z
yLEwAL5o23wvrWGCrZpte+PdVxGe+yvvm7GNN+pxwld/D9cE6JO3Dm0B1C8IZx3FAskWWyIZEQD6
L4l0BUSgv9J2oHicbE00H79ruGbDhaj5a3McM1dRnR4O6ZfpOt2G98VVuSG8PtqVW83VnYj7auyE
xxLtgp2xTrf5BqnkPjvV34Tb9Ma84wpP1lqCGbYKaM7ZJo893oQb3TUelC3cw+iHbznCE2D5Q78x
X8ebChHfk/UAG/JJuWqO1QGGhxRsJkSR4nZmBgEO3Iq34VpaiW6xAYG6bp/N/bhvMse19FV6JR2E
I+Oz42yTHcJ0a6wlO7/hz7uhAxJxrV+hmwaLzhvZJG7xtbZRrN2ThIq3ExjaLQ8thSTnDlsqGrTz
JCgUa6oYQroW2aldd+ueE5Odvmju4JYbkjuI9ru5Sx1bdfIHfMl2sja2yY91c0Itrj/KGcAsgOo8
pm/kZga2ufKc1iGieSU4ncGvKL+lN9MVdZIDYQEEKEJR4HtjGInOsOO4oUoHvQSSmF3POah21a4l
/UtrVHzJuAIhrViviXelpTbHuEHZDspNY999r9eEDQ2r5Eq1DQfMGEx5Rzl39+NROyOEAGJVpFf8
b2Bsk9HJE6f+3rocwM/JikV/W+UrGh2j7LD/FZPrtHQzapQDVVPNrmH8WvsEKNu4Fb8P6rzVY/Cv
vI1KBee53E9PYAojaw8825VIr9x73/MTzCbO8dlK77iNfbnLVrHxnOzDg3YqX0NZ346oZG/Bcq6a
NbrYaxq5a0X8qZ3LlVy79aE9glsyHElZ14fuhjIrIRI32qO6lpzQSVwwzjHT0RqYU2YQ3wt8GDVH
qIJxRJaAsjTY+QmSK274Rp9OEOXdbqOcqj2fsK2fRdmRWrvL77sOmBKkVPZdhh3d5HfqD1O29dWw
rmtH3pchaJKdkdwkz+ER0MjGktcZ7fbN8ErojyOWq6c8d5BnR3Z8L6z4qHdAsrV69f+4O5Mlt5Gs
S79KW++R5piBRW8AcCYjyJgjNrAYJMzz5MDT98fM6uqSVK38a/n3RiZLZQRJEHD3e+855+v1d66v
eOmIjjKercAN/eJb3T4rq4wQrA1KQXLsvGVrWCvNOen5qvygqZVYW9v1GXx77QECS/fK8Mkjhf+O
rk4QqYBpDroKGm+F24A7oufyjV6mPs+F6WfVWwwqlzTIKcjDT1QIa32t3w/LtojPUvX6cY939Qn1
rPpqHIiKKh8bEuGeh+dkMb0aG+2W+GfkftNGnMAQ+G+2tSHet3vK4rVlPfXZ2hXPxHdW26sbugcU
seryQJTB8jK4RIlvKsvPCEd651rP93rGL5zup3v7iXvKL7m7b/o7MfodmVOM5/f9JQvu7R0NLMit
jMad9Tx9xc4xci8Alabn7llcBBSgtdBWg7JOvX4zKP5WH4LyUTk7d932yw0aTEYiIPqlPinGu30S
1wbHS0PbjU7m2gynkxrdlWsdypQvTa98s4fHoSCyu7E3mnXNhkH+9wkfZFNWHqPfXYL/pQ+Su2k1
k2s3+/aJrDlu5Ad+zwuZz5fYNkknWfNwqMxP9/hO65PmnqyPwuPXBulqdHN2YNYNun4wM5/1hIzF
DZX+Sm1W1QztxYO4UBgB61vRePYYKE+55RWvruFZODiKU/Iiyhf1tu3f1Gh37SlFx+67fhWO1p/0
c9xbMzsMJMUfDbEJmhWam1tsjqP0H8fVavosaE6ngiqCDnHjGc/R8jWe1JwGe60FEQvlikxlx2dx
hy9Dd4OFNeMfLsO6h9BEmL1Fyrs4s2ORYPPZOd7ilE9GAu8nK54VNOunEnfXfZj6Su2546rcoCBP
98NuCkjo/nDunBv4tEnQn5qMEa+nffBHf8r38zG8NfEaNR/giHa8FF8qwu9VfsRS0bUs9fXOYncx
3uLd8FEjjz0MH/p52hoHOjATcxHLy87V0WmC5gUVsbq1goEaic86+bq6tuWGv8S4C8DHemHMjVat
0dByr4J4IcXVnrZwLuxs09S7NNkTezdU2958ngCzf8EIaAO5QAxelcU+1IJMrit7s4/33GTczePJ
KDzwSsM2Cd6dLbEAKmncznqy9mF/FtUeLIrsgy/R+sL4q1X0Hx3L/wvBNP+NImeulcxvjuPDN8iW
3+YfTuP8xD9O4xrHavzxVEXX+khHPvnP07j2B4dxYmau8SEGRp3r6/zjNG64fyCKR+5hcNw2TZJo
/hk2wz8Z11RPfgox8DVN5T8gH/4kpCGPhUQW4xpKgGqMUfDP6ENEJ71cbAx2ahsTm6eE2ZPC8PPG
xod6GPRCD/rEtP0wqnskH123b4GJepWZ2Ot/uWjnv07//6McinOVlH33v/7nn0XovxQFf74TR+Xt
cElo0f6sRezDokwdrZTszpTxwZi8hZaeAGIR4/c5r1nzHC1+Iz8hBiIdR703UAVtWnOKXvtOMTk3
EsF6MZYOJcQ44uRvLDW5U2qGgL9/p9dq+ac3iobzalTRHLoSP+sZUR4BlwGY6jV0x9dKquibFngr
x++piBu/cML673ogPxVM12tDWxI4IpUdCUPqT/1xpUEgFmoG5peEE94Sb21BEIeCGp9M67laR9Z8
FaIMLwn0tgB1pc6MRBL/7iQZ8J6ZaPEJ3saUme1fRf9/9LT/f1qE00X5zVP/rS3eyx8fen7gHwFT
5h+oAQmCcZBtmfB2aZX8VYGbfzjU3lhf+BrpC9IF/Ocjb/JDCDSxMmL2Ynx5tZf/owA37D+0q94N
jyguUX7+P3rmf7x/kVTR5eVB40Wwn1zVyD/2aRY7LGq9BzeGq4dJnNdZ5USGghGKlOaTNNsTmVny
E1xTt/uXS/RvnvEf+/t/vjJXBeOjSRwKEZw/1f321GXE6MUYQrqCHEE7FuKjsfoQGrcONSYAq0Wf
DGJI9q0rhuI/1KReXx85uYGuCC0Preef+9u90dVdjfPJdxFRolFIc8IlHQsicNVJ95EI+Pwbybyl
huxx4ezeM1Td9N3/2SL/n/3hHx/nP98HOj5shgw7yGT4WTA6iipvGlIoqT8W8yD0LH4x9GHaD7Ek
cfD31/zHrtyfr2Uhw6XfTq8FmepP1xytxLQAYMCHUYTG+EDEthOYKAmVU69r14RjiA3n37/krzcY
zSVcZnic8LybPy+QHePzfhAIE3ugrQlaCWlmu7wnRx3anyI3LVF99Y29dOLj9y/8764r4sSr5Beo
+S/+BNiM9qzVRJ8qJXylG0umkF90eY2bViJG/L9/tV/vZiRUJqMqWmPMjn75FuekGGTW5n6W5+ah
K7qv1Bj6Yb1IzmCjmq2VmdF9moME+pvn6N9cYFYQnlw2Hz7oz+rXeuiRXlyRb5m0zMOYYtaKRpXa
Ikq/ilZ1d9n1vvr9p72uCv931/vzPiIAFGsxLp/rieGn2ZBcBBMnHVN5LUzx8ReTN2Wl+puX+fUr
pGvJ2mmCdGbp/Dkmp9Q7pt21pBw2WR5Ia0SlHJbD8gVFlLjp33+mn2YL1w/F5eNlYCKz9v4y8LIV
kJMN0EJ/TI30ieB6K4I7KoaNqiaYZ2VtGRmq6ZhiNR3AsHlT35McPNtSAaOCK94r4nJq/uZt/XoN
EPCwSl679WwgPw+PMxxSVR/OlT/EjT4fRFjMftmToH5KCITf/P4a/LsX00kgYC0i2YvQoJ92g5lR
tcTc7Lv1ZB76RiQbM9JpDHTGVL/+/rV+vYeumxvKVTKQeGBMdrh/HSVZrEApz0jlTxCUN3o6sdoV
UKX+zqf065NpY9cj8ObqzGK3+ekzMR+VnEKjyifZfDyRspPjY2XQn0MIrOhFudEnft3ioQgVZr2/
/4y/rrccCXlJ52pfYrO5Xu9/GZf1ZRf1suYzxjTgP+BCL7NHHHkS+ZaWatlpQJD4dyPOf3NdSYnE
ScSq4Pz60DSqE6FWswowT4s8K0ueP/2Jy/79J/tl1WEujOOMnYRlT+OvP36ygTD2FFwFnYlWpalh
pOEpbBxjnyUDWkXDqe9VHt6/OWyr1/HiD+sOa6vN6Ze5EgZI3CQ/vmpFToGijxI0ZO5SoYR65Gzz
AvVT1sULRvh8maPNCFJrWpXVwA0FQCb6gi9RbjsxLu4uFXam4/VNsWL8/oL8+Wz88N6u0mAKAUYm
1E+/nGf0KnP7eSRgC71utSFTNB03qYU03VO1EeBaaacHWMLxOSxoJs/pAnUxHSMe4yX7ltggJX1T
mk21cvQh+bvn+peHAKU4xSXO+usah2j/xws3ygQ1qA7WtwcY+9z2Y/G2uGS6kX6eJ5clLRVxSnKF
G5NzIsdAFWwQUseFtm3JAfHZtKdyqw32iEghGrU9POppWhntYOO3zVs5/6mGBb9nahbZWOkwNh6M
NGSpfI2WDOa6zL6qlpvJH7VsXNazJKV4PZUFvkTAFBwAjXruOnRbUpwmSzrfxkIt5baDHZGuCRgB
9YcJgP9PmxERrDSR5ftododkHV2frVakEU0ZFCn0m4f+TuLdPws9LNe4VTPafpPMP22VFrKYJsgY
DtiXCG+Izm9MlFGeEf8pgxdL3TnATKBzMmLfIYNrKZzsNbVSeZMIXf5drNjP38t1/no14/PloOLn
zx+/F5nDUCpGxFnKTQ7pFpEWrs2gsoa/2UWuu8WPzw5ZQPx+Dd/XNVoBG8VP62Aqh7Z3W4SPmpFY
MclDCjpGVc6kimsiGUFComT0Rqi/q0WkdR+Q7nAOkxYwsAhH4r77Vj9aMjJvrDKqmRZYbnxeumWd
Z/GR8BkFXaVFk3aaUsNnTwvvlqxYmkDnwYPGVSwQfcoi32hToXl2GC4tYL3kbdFGRfFI36/9bkJd
XkF1XMEoEu9TN28r2aQvAqhLi681m+4TY4TSzoHH8cjlEgCDa230uhkee2CBFLsuicm6qUIDQqxd
nyEFO+MR+XHqI/nGioMwIJToAmPWfvTNOgRS3Q7i0iCcLrTtcqGJjR4SjqdjX6a6NU9ZHsP0VQRD
+lgRbRC6SnPFcNfWJo5B1OA1aytPHdTlWY+SXW3U+vLOl459q0P6QoyCzLuNomMERXM6Efyv5MX4
gLmW7vsydPSVwbQN/Zxe1LHW4WXwLmZ6rlim6Jg7ZNsXSxWkZt5dQkEkTWPY2b2mxcU3oxu6wnPj
prM9NTc7KOM1LPZwiG4H0udpReQOEdZ0atzvba0S3VqjOXsJx1IySlEXB+aALm2fTHqdIZIthzMQ
5eaimmO+IzYiOZZNaO6VXl9brUs4gS71Axdf3JSzAdvPUNJN4gyd7iuq2bcrtMpGv2UE/C0O5zcl
JdXV64fJfWm5o+5ixayZig50paElVQCVVP21F426JREY+GMePoGs086tgF80LtqXmkZIaBPHgcO7
KHRIq3mcoUvnrvAizFGnubDSQ1GY5h12uaklqyKiET2mND15sfa7nO3K8SuFo+lmdAY1u8nD+hNi
2X2S0h4eWm2aNyPoB1DJS74wStHVJyBgZbQJI01b12ktLloKlCkVpgyUqNY9yIuf7TRyHkP16Xcj
QOQapuydndc9PBiX0S1M5SygfGNoWqWOb3EjIucgn5dZx8AVTBWwM52i9HuMVX2xKsMsDP0kaW2a
9elDrKHQ2FO0MGBuhR4HRZl0G6AqZrpakEY/d7JfuJKZmbNiRBHbiGLk5DJUw7lYFLEBzyaCQTWA
hw2W3FNmWzzcyesIzJNEqPaeBIbeA5eJs0Ffx2J5alPzKaVyJJldMz1sLrtZhhKtp4OwmIXL02JA
pxaAgnXeDCoJFSCZvrTUXWhxkTyTo3gv5W1ddSNwrDiaPZnpCdryaVklOc38JZPtajQi+G9SVW61
NqaD0Nd+SHfKH834EcuBurNdUoCbvrlcVSlfMeFUO2wXx7TviKE3o8AqNG5T872Wy3sGExScWZmN
b5x2vlyDzQ2d8kcrG+MlnReb+9kwdnIhe5cO4J10o1tlrsqDaAzlOQ2XW1Mirsui5FVdvtoSJX3k
IghQpb84836GvsciBZVuGFd2322aRW2Y3Dbk5HTGK/Cw0c9N7VYld9LvzXqdlsujbmMpLIQE4ydP
JfBidtPqMVJUfWPO2fdhBs3qaK+uWX+Q2vDompPpWRbTp2IgZ7SL5DvZFgMTuXr+5HxHtP7y4IhM
rJWO/oemKkRu1XCYq5L5C5l5x5p7LI9Db2zVuyaMHD9m4z1Whe61as1IZoT93laok4n+uM2NmW9o
YdyC//rI8RMoXV7R5qktDffDzCy8p6vIlAm1IZBvXkGYe4kNK9BIjPIKcqQYjEIaiODAlaoL7qQh
vabXa5taSN8qJXiAUk8fosnacNRZOCCYxHvznAwJY9gcDJGm8ww5ZXWbzQKFwlRwEk6+Aeg1dpze
QMW1jWYwcFfNr4yDR+2R9CW/eoDxL2avlntIdvXRqCBxGyByVFyxwSQVF3DqeEvECaNqRZP3hoIO
Xy3KRzGPh4Uw/1XrXouMKBl8jcQpWSM0YXy5dExn3YZ23aLWQT65kKC14gBo9qXMwn3X5uEmkeji
FQNwgkGz6Jqi7pum1LHiXAdSo9Pd5Hb+aEdJVfhISfliCvuhWRYFstPwSPj4WjGjS875C9CNLj2w
zZcsdT5p044+ayzM2cbsV+CnPrurE37UWBHL0oaM1kYFFPAOUbKWRae0rj+1uN03cebs3R6XtszL
744yADeuiuQ75WHsG3koVs5cxV/AkcpDC7hkTcZ8fm+Yff64hA1figZIbKwVhrE1QVz9oMZBFmXr
JRMME4dNPWmYdy3tm1a4C3cdTY2hm5MTwTnOrq3nO8zLW3Ua74uyPvZDfVd2Mn2RsrkkUWL6SgyL
RKudT3XOoxXIUn23jK1GP2tOAdSEjHGbdhXmskXIkNwsrM53bTPeQXABqDzJjUVEk1HJk940TKRr
4xEny+maqO1dXVZpxlxLMY+LHC9a3LDQDeONZmQ3mV0/hAv8Qgx8AJCm8Xu1ICOq6vkYR8zMW6BT
ozaY3hTFsC0U8R3iXA0zUdfgcOuMFEwNXm7VWV5VaEh58unodNEG7BYaBG20d2EnL/gUIn2tciGh
EvGFF/2rTSIayRTGBtqa0eDviDNCzKGZk0hPKntZPrp98UllE3tG2zEszzS0QS2NP+7FxRjASsw3
TYc2pGVArg/uKwu4yeRveQvHJEH4EbGJ6xbexliJjmqiiZMhIQxpucn0eRkuSPldn9YFAVeAQ7w4
CSuvHEOM/kvP3JOoN78MU4BDyQo4NyJiGPcGxgigGneZ5rKTm5Pw27p4nxTXJqSl/IIyDPzbiN21
M/QeMXGxVxjAmrtRvy05R/sQIR+ssjlaeUpTRoOnU7j1ezSphzFy5W0WZsPWjAwV52vXBMqsPBOv
kZzyYrb9oQ5vqqoIVyoNhrzIdgIKpB1tgegG81ivjEY9JCI+2XG6Ek7LblxC35tCBew81NmgD/XV
mDdfyRh/Wnayg+QIsAu1hCnaEm+OYe8ms2WGW7T8REEbrtVyFT9W7XiEIm/qOGH0C6fDbLWzA7LZ
FPcNxum1bLqNpeOCp2qbUlQ7mnHmpLEW7lXZk9UBHY0vLR/3XVIdFqFsWoEZBNap63Wmso6yeT3a
zpmu8qMowq+0NDCrmis6RytjSFZVZd9PZnG7dEyoCE56tVsAZvr0WDmAswd22K5SVwQMGWuU1tla
d/Iz/dN8LYexWmmkRPmNzsg9LBFaqANfB8PGoCrT7iZNJw7sVgc4nPWdmdTWldwFSalvYjzvXjS1
99fYhVZR6rVDP80zx+uBR6meRI94yZbimCviTovsGwPsuE8QyAFgdrrKRdbvGSnl3FIGsjac7YoB
+6QyFy5Qr5QFsgj3LaHbswqzGRlGr6M5cufzPKcHRvDHzJLjzVhWn/ZsYqCZ0vRYOZzIOU0/O0Vz
toEU3Q4LVmJTQ3IgHLZuArBaTQEHO4fKY0JV8hA57oc11LSL7N0omjvHUh7gVPl9R4NQWsj2bIco
r4XUy9G234SLtCYhtcCb7EZlPricEiaKPmBBfEH2+Ep7/X3oEc+ErV1j8HMerEnVyFHQ1hU+q41c
ZLp3Cv0hi5x78qWRKRnNhZHthQlpdSM0Ez9ctbwZk7Jv+xoOFwzMINftO5nD7rK7MCQ/qz4rWYJo
KSQRLrXsHYe0zXzNSHCB/jL0MPOApvltEo6231VWs2bccqma9CNrkfTNSnxb1TnnrR7qsud0zXdI
MpcCRqMn6SMx8KufOgyAfjPXX5U+XdTaNXa1M+uPitoTnDn1pp+H0ewPaif347Tc9rYJBl2LRmzz
KQbWZi7wJMbNe1oMRy2vTwkb2L5ZlDDQqXoC9iuSFekFZifuu+UA6+q1L3OkeMXMOsdxZGEJPdpu
UoVBoVrlNoyrT3ydct/3iDjtOLkFXHtbdsl+GocBPVfqYqbq2XVmNAuKAWhVbWti8BxoZlWGL05o
S7siUSsM0pZUFjctnpql29qOZDljZfFEY6/mQimPuQmglb5HQKjkY1Uo3xazcc4i6mLyGjF3VXaj
rYuEr1lWqrLKrSk6YWpYiyzcxZO2YTCkvI4lLwxmeeMWGPrAbYebMlcIyyjXTjc/RWP/VLlJ508z
sha73bCaBQJKitdJ/Vj13aUacHpodXPUl3DlmnPvZzMCNLPmkJMV8d3g2g9VKg3fXNpzI8yXuXRv
3UHfDoVQdy3uPF9xHBnkcC/SqHs0FuVRTRpxaBxko05016jVHaFa1xSu5FWMzYYAwqtN1jiOOen0
VaddZ/H7ZZErXHQnKVrKEioYtuo1jGfWqMpeG0O7mdDa0cfY5UuvsrF05Y1jgrAmxbCcj1prjqtm
dHdJEV5UDC8I/2RGxyTcuXUBBHmChFYg6MrVlVQpaqG4Uymr3/taXp/dGgkvqXsrO7dr4LvER1VX
ipugZq1GHX9ATohD0KTTZBEy2bbIwc3JfaRg7OEhhHHuN0LJyBkBJ8eqkqYhiE/Ew8uNCUCVuNCk
ZZuee1wOW4iNCEQ7JbtIbHjfMeCz+Cltx5Gx0RP9RstbYJ9q0hvKPpT0fHAJm9oXnRzzSRkLuVVE
PN30uhX1GxVQ3RO4+vq2ThwR+oKcwHydmIN2Dmsm6UGrjqG1q3S4yD0wDwedWoSYRxCIuaoH9aEa
40E9DiYxQ1bdx2eNrnIwRPPtooUPrjNfsO2JDymlEUBQZb2r/XT+0NvldrKx2CaNluL+hhKGiDRN
8zUqkf6VEI2BO6zTSYMiZCIy4vFCPOqwhp+IWJZiIY1PoRI9SINE3ZL3LWV+F1I8Y4w8a1c5mlWW
/txO6LVc81bGOa2PuUpP+Biz0I/CLvww4zS7jWE2ViQP++DN/HBJHcwHxkdDCvCq0MJplzMkZm2v
JkL9w8X0wXSRnWm27DLtFO0XPY1WpSWr26psD+MwPmdJh4ytEQRX2SQPOfWTbYMjFHlJK7yO7Y8U
Eys1R6h6jKmWQ+LieU/t+DnOTCSkaivGbcFagprZfMpnJ78v6uhFg4vKPYfh3sv4TIZS6YGd97rH
qa9ZvLAqe7yyC6T5KGpiHOxjOwVFBHCyG3eK3twlg37bL+hJYqmhRNXNjypLEQMns7yPa/wKx0EO
5Tt1GSbjsnXOeZ01a5k4+V1Ua3R2E+knc6+YzBKmOxqUwRw5+xiu+lmOXQVxLJo3FTmfvpqqVFLE
6B5FGZn3PODvXSvPCaf529K9yqAdF4Ai7GflkUKYjmvIYOd+7ttlx7YIs5eN9aEuqPHyZUnPtj3M
e3txnxdRkjer2mfcvs/Q04dDZQBsjW13eVIs4t9g8MYkvXaOeMwrKvohJihsivsCvwcNBCspiCuI
gI8ChosXj0nmTvaNC3jRms714saf6FysT3M0xyewxbpHwupTg57pAJI8vwXjxjnclOkpd8KRowRT
dFDpyGgbKT131g5Oi7Fe1qbpORPK+1hliN8hVbQ7kNsNE7SpfWeyjUPbrC9TU03vdUz3iScG2jOU
SC0z4gPjkXLVkqezG8t+2DlVjrB7DOttVZvjoy5nRHyta71oKvjDhkO0z1FKXRtugYrb1gZYJ0W2
sl13ldAa8oxm1rbA6hx/lDOqzoG5N9Tee2tMYr/S9Gy/iG5c8wBmXnLVNNkmB5nW6V6mefqe6uV6
dvRwlXNW9PNB01ZJrOtBXs1dupnHxqruo1aAIC40qz319ULHStdH8WiQO+Rhyk1qL3LTV5okqG8m
S0ifAb16gIgrNoCE6J8pM2kE/XCeiY6gRLTy3YgBO+hNgSqzaeW4HkXdkadg2oEsJrVlec+VXTVb
6U1bWPU+iQzUjFWMAAgeXeTPThTd2yIzT2U6HJWCwAoYY/lrDrX2texSE5VXB4OrqG3xrsVZSwiw
q3+7omQYEugSjjMW6ndy8GLjmHahsWKOnscIljv1s752mqmXmjSowoGDCs9OZPhSi8nIANHtOt7M
WZDjopwBtK7rZRhpIMEyu9IOpaHYl0okJSRUbIWFuZ1bPJe+Qtea53syB8A7qfu+iHG2KE6W2OXE
7QBB26tx0la7McSvT5ea3u5e7dXE+Nb308jT2w9t6FkF+VZvMDfb6UV3W/YCNev16MPViMI5iqW3
kt1UDF20EowVnrqi/3MqgdlsNXQ8Xl6qOTX4QJK7agIEMhop6iDUTdOEurljr7AqSqArvUUUhvUR
FZF1bij4IwKmruOEtsm6dMfxdDY4UJTddhBJ7VxyCKzj3nCJrFmHfZdN26ov+ufKyrmpysziP0go
hWnvzZIpP40QW0n3sQaQxoc+rZOG3WkSku3UznlxozeGPBPhlbZrfRD6Nh5Hy/VbMw6pr+g70s9u
i1l8FE0h/KIQTvWt15TOuJ1H4NOr1CwMk1GZicmsiSbwua2shmZLW74YSYKwhLJieFnATXYEcbD2
WLvZXk8Il1xhwuPtKVpAub1RF+VC5jsdWaf5II9so2vTxp3qOzll00uV0n521U9lSmkUdrekd6/H
trPoC9csN67abHHkm5eFdmvgwKE88G2/xpxq43H4RlIHkaP2tLyS7h0QYFN7c+dUHILo3VFx0W9Y
zROVTy8nK5hTGi7XIj5eG1VtU2q+tfB1MHaiZPS0qFPXVPGkzI/6kvlR+5W4DjG1E2Ll3rqprFF4
BI+vozFqbvkRgwxtNXvQ3cF8EoR6bQdTfmDhZ+sGeLRtOG2vKKFwXxCOb+8r3quXZrbDV0ybctW1
ekm/Dq60m28M0VfWZcpzxw5Sd2Q1kK01b3DJOTFxqLPkEbGaQj8OsFU/ImOKGj9Lk9HYN91U6PQa
ruPWtTpp6bRNu4SC3jCz1iHsqKcuqGyd8oS6cRjo7uTupqrIPTwmTTpXq6Ymk9CP2zopV/rUWPah
TJQu9yrS1Is1N4zTrfVxlOJgF0gnb0G52tZWqxIA6YaCxCAsiWM5qWMkrMNUC73a8fUmC8YoTVuC
UPa8b9tukI2hGWEKi5ojmtZA47TswolZghEkUUA/ZlKwFFijwp8zq5DjCWIk+kCvwcRwgAmJ+3DD
fi1Lt4vXsWnUgINCJ3K8qs0q/Vioy6zfZ/rUqge3N7t8K5J8mbZOYWZ14/21TIxOOhRvo2U1ydno
ADWcCNizy0BMwzXNWq+jbvFcqAfKybVqLdnymyGShm2cH9TeMelmts1tZLRUWJqdzXuzKtgSjay7
5R5e+nVLloSy0hEqTE+DW7orvZXkZrtK3G0LhTIwz2lvnDNRt1t0ZNN15vNEYonqkP/auUE7Mb2M
OHfeLFGZ7JjFfXft5ZktlSKLA/ihafX5lsW7PySGdQBqm+ODcIHcNMNV+THRy9HNflNo1bKKFzhv
ndIavtq4nI1KY9rFHUys9jp8n8FnUHJYg/41OKmyZmYekiGideq1rRa/FF0ST+tuQpRElQ9saEsL
mrPl2PbzsWxrDNgW0Vtbs9ObQ27rNIJi4kVu4PvIrZY4HUWXm5qUIWUIijyb04B7mZM7IUPdw3Ws
gq+VTVq2mcttrjvlZ6Nk82pozWMUZtnHFUFxUXCQXsYumZCkOmTMEGwS7RYh7gcNd45iimSNPMOi
kZNj6tDyLvTnxu3WSkSSEJkaotlLCrKNNuTf8khJg8wNm3ut1ahqaMgZfBKS2ij/2jey7qf7mPHJ
GxRufPy5i92oNECI2GaueqJSuKZzUnOanWlvLa0wtkunJ/tSDeXZplI929x3vqvpz0a5aInPpFb7
yOkiMDiziRxjwjE/Zgxan+JMry6Zar/opBIFk1o4q0KO4SUMh1quMmc+F20oWBmwNNlaWZ+ctiUR
tOqd28wdppBWHt+TmPOM6WSXwaNz+3zjWJn7MQ15v6nHK0J7KrsbPRQ4BOhQUn2bWIDi62rXxE+q
CPEL1sNHm2n5Cqnfzsb7fpxlg/tA6P2N29v6HnlRzYSprd9tQprCQG006MBtee2RpvpYrZkm6qvc
bMgeMvFyfpAqGA2+4paNuuoygBn4dizcVHaW4qYIFY2yP03OLoO7l9iY+5cpd9gmdHFR+E0nXV2s
20FnMsQBo1z2gsmxG8yMzG4mjiLrTinHL8Nsuku5xN0ZOOk+VW36Rqo12VsaCnStzFanUaSmpkGM
TbXor3GzkKU0O81Kr+byhpw+nBQ2OgDoImzNWKbSbFOkIl9ZCHVIHRJL/BaHmCCUuBJQRphrM4Kt
a9ZVZ0DIVeO5mWKi+pVMOyxggzf4aDXaJDAt/Kk2Bd39KVJ5VBwnICbRvtdFSTmAonLDQNJlqBeH
2ibONWp2W8mFH03lsl4M0ZwiZWw/7DnVb9Js/DaI0iX2oFl21DSRb1dhTxoufuldWVRyR2xRS4aH
ax5UOBcMjIW5MZopgcO8hMZFEhDxWnc10Ujh2MwYeoR5V0YTJ4+2zgmSL50bGjiOl1XhdjSXLfVb
su7EAE9ByDs0IcrDbJX9pWUqxvE1qdbc/8gjXJGumzzRnzsVQqEnQlPfRSZ3oidlZd+FCQoAIqfy
nduO7rZOh3A7pDYdusQNUgdTCY/sDvrC8oqajq52RO9RpFZ7UYjzCWKO/VS0XZrdD/qk4onRohsz
S0b2Zi2mj2Npt8RbPGXYhdHPFEW6GUw1IXkDbQFyvNh3OeBT23XaNksWfRPG2XBe6iHnmJGH3P+x
+02fCA4qsvJbnpaT3zbD8D6SsnHTVEbTefWAAtXuBl6HmR7DbukLRuK+M2kxB5s0/9/Undly20rW
pZ8IFQASiQRuCZIiJVGSZcmyfYOwZBvznBifvj+4uv+wqNNSn8u+qyj7mFMic+fea33rElTH3sux
/zLc3juNcZjCcjhKN1rolspL2x5huKgE2Gg1f4OAn+4QkjwWRfYiNTKTCo6ZNRMZIkvzugLD41Au
oBcMbdxHZuNmKcKgQmPYXOsbw8i3JSiAgL7KdJ1xG4eEMcX3tMJL2Ff5/UDlPHgF9tgKLCU9Z8aR
AtntZTWZLFaJM+IQFcYcX3Ut5j9/GKIrdB6aH4I9kdBdDuCCHlY+LJ8Xc6y2GZvobmARB/nYIaUy
/V3UOw/KTJ+LfPT20iNfhIEgXrnEetRWdqDVnuLemr/XndXtYLFYv4yK8ygRY+IErpgfF68erU2d
jEgGi24BAp9MXnxpLMB8wwI2wsZUM6DwxErZKwfSs7deyMWgHznJNo0sjavc4FpdDaPxMHW1vrT7
cb4C2cyRFvfZAcJ5TBN+ArHSeDSUVN4GjInjKy8jxzVGqHnj5TU9dNrOsL/MC3qKXEK4dgWlJ1D+
+YMZpGQWPhDSgVyJTXVXQmDZV5yCe2ex0x28b5xl9F5OhIXQCzYLWoKJ1QVWp/wrXWL9jSU0RjNU
8/UyQ9iUIZfYgk7lV8M1jvNsXFZzb9rbIa2qa7rYganb70kvi7u+l/hq0iK5hH9lHQBKdo+h51hX
bWN611XUND9pHptXidFEV5ZVDptQYP+CbmXeovAywh37GVMHxmQMfaIykDoltG1GROh7a81YLQkP
qCCvIS/9vW0bUjO3kPqud0vjxksYW0Rc/B9qo/buQhSnu9yiF2ZHCwayYc6re9Ouf3iiK6+7nONw
380D4NwaFF3iEEmvp1k/+5opf46oesPlju25sK/ciavXaabNfR+NMZNh8MANiQC0ei+NgVbjWjIy
AapI322sbBuaarqgZ2JdKtImNnHIJyhbBFjpSGdzn+WYi9xp8utNO8/eZZXpZB1yV99ndprpwFPt
f25BAkYBIbjTNlZdNzPJNKrDPFnsAUmuiaxQdJHUrHdoE3jaEtm2TyHYOU3vA7zedjCHrNvQuTOv
ptZwLiN6KnYg+kY9OpFt/o692T/olppsIB/bfKyl230aHceAqdrbp7ZU7SWhCE9p4xWniSvWJ5HK
9pJMhOreKFZ2XB0V4uiqpm9po9tLEYwMx7aiHLjZkzR6orWf7yQXQ3Mz0MavjrlbsssDV7LoX0ft
gC1YEyTtutrsg0rW5cssyrjf+fYSPsaNzn6LjKQJBQvy00RIIB5QUqFRRPlDypJPKqIp6goOjF3P
WBFRxdmkJFaNpAa2uivdddkFGxo1Wy4XNGDcG0ckvwpcn14U/YQFIadLhzmb++rOiLktPBQju587
o4wLQkN4tzD1sE06i9VaXxw0FRRPqRtdgpPDQK57VxzskkaDWRMbsZniipGHMw2y2sRDbc2B5fTR
L1On+IFthUyrjrNLW5TWs+jGBgD+wv4gxcQUQyzXtc8MMMqH8lSNRvhkL8tzPJUeE3lm35lkHxuT
5HplRt6Iycz2qjZAjcTuekt2qp+ONx61CSOt8bFMq/5bwiKnmzgldpBUACyrBJ9lMzkZF5u6LgBH
5115K1FMAX+KWnY9qu2DFRrNJrETOku9SAEz2GF1YUUFKBV3Lio+k2soJEjemuKjXmjjJfu2KS86
0lh3cV92J/Jf26DNcYJzM6BdCNl6A0OI9d9Kfx/PbXG0uTQEYvJefChs2xEx5UXRWPopNTDX+lUY
ddtcN+2BdhRIgBAhBJddYzM3U3TH942OCD3eVTalE9pTgvr2ZMHKfRbPNI8XfiSDsNHtwhTDuPLN
pXgY4NCXW7cYPYs/LE+LYy134CxJa2nmyFgu2VeZ0Sqmx1RQNL2YjzoMgzYFi8/bTYlOj11UUqPz
Z+auY5NmgFw0Jh0zJCpcSKLD4ArRbqU5DrsIYcme9h++53J07kfGjHssFMyHlIMIa5LfByGlweG/
rj5bqgM3LP11KZPxYIk6p3DwynFTdkb9VfSSgWpdOeprCzGT4Jd2Lk46lOnVuDIvNxR9ITMv7stR
b+JbHrpPsaCl2RF8Tx1aVssxoQH7oejyjeQSlY4LZVwJ+CZowPnzv+TfVdVrZ2hXn/0qp1+8lpzu
sXDddENjHlGPQ4nAnrXeOrUKj/Po6R8M6xWDYN21GGR8bsGHkUwuVuxUInBlN5zufCaSVGPpVIIW
0KK3t3WuY+NXoWeGM1lfFeN/9cP/ytj3/2Dj/X/z/v3/ZPZFr/uO7a/99evl1yurL3//v64/2/8P
6nf0e/Dy8W6Q2vZ/XH+W/x98mw7OTWnD5MG3+z+uP8f6j6KL5SHRptxa01z+x/UnnP8gEQbkA64H
7bjAvfJvnL5nYuDVb+YB+IFo7XJpQ7f+emWONCNLw+XxCqu5Yj7mLre+2cQHA6bcjuFrf+OocfhU
R8K40H2f0Hyv5OGvLwv53hxV5d8m33X1/yWY//Me1nghNAokp0l7Ffv/9XRMbjKKom1oVfeOdagW
s7lRltFe1RRu2/df6swT8eel+F75tBioOdvP3AqUwJ0cTN9AWADjQdsNR1vZYED84Il33nyvgK+w
cqIwMnGbiHMbWEZGy+iZfKZqCuWuX6rp4Dleg8pFD+7NqIqU+0AIPX0DjNMDRYGE1Tg2THdeOMLS
UzuP8iFERztvhdvW0DMWF7rqbE2oZIcSUXGDvGKBPGrFHey/AbWSq4YMVBBRGhRkhPlids7c+htn
mkRNrcpkN+WW6HZRo8efClvcDlNehEqCXC7GcZ5ivG/Pk5x3i9cjGrIit75qS+0s+9YoUg7xMVbx
jrDj2rlU9A7jD6wTb34dnxYwzrWVKQ+eTJ0vBGGDkDTWqOhoenE5v/bhYGQf0PLPOFPK5jnkaYQl
T0QYSavn+vem6Uc7MTKu2HSCDwZN1qs5ZCQ/s3oe/UG0O8tgcr9KYtKDH1nWLUnZUCda5OoZQLdt
IYjk0B5DbmYN1FXvL9EzqxBvzzLpf/L828pUzrkdqrUznTNujIKFk3Jbd25mbmrDHPZN04IlylPj
4f0XtM/XKq/okAbnrF8I1iS5/vnfz18xyUSEs7GxqyF5tIrMSwPEwMUhwpH6EmVOjSibS9qTsknu
QHQ/9M/0BdxkZ6WJHCg6ZXxpaz8s9kO2sllz8uWxseb1/MMLFzu+qO0MXAzycwSHZl033r//zpiT
mVAChGNzyJ491v0C5w+xGgvHLB6Xlq5Y4qCg5NQ90RH5+f73db5d8XX5OO8FmQceMRSrWfvvr8tA
e0AWscLmkAn0iM5CPVbm821phOIDoO8fJuTfW+P6WhjDIeCCjV3NTq9fK0YRbrg9fbwSPnO1K/La
T/YDD/hOEn8xHxrPBdge+laXbqjrI1QvrX83RbNH/lxZW5JRe2QyunaN1DtaWBYfO39SCNNQHEEW
aoQNCIfpz9Z0chTmpj/nNxE3mB4tc4K02QGeTa2SDMMdt46WOlYgH9jR8dcGKROdOVPIDI0BFLq0
77Tjhv4tf8iMY5nl8yQ98PeONupLFAHUyjRq2Ki0Wy1AqJLYvOlYJPFhiJv4f5cq/1c79VnS9/qc
Wzi2scC5JLCAjzj7nTLPb7DYUQk7cRU2gWXXWII8e6IP4HHteERR3n6N6NExK+80ffXBotPNCIdU
h6Ykq9bv++grUoH2ua388GtXlO6d26TunXIHhzDadMzsfT6M889pIZVs0zRe9uP9tXbGv/jvh2AF
4AsimwF7/LoY/3o2dd5mA3dDzpGySou9nMvhShhhtY189OZmGSu6oK7tXWjZ6G3nWKuu2EDm7DZh
sAxlytA4GtxLRqT9o3BrEjEMjp1toTPkju+/2fULPV+sVLc+A1L2LwKNX7/X0GvZZ9aNNWU2s7VS
ZO+yU+nu/VdZK5LXr2Kb1AnkzQHZBLB5jlFNJjcKm1XSUzPhzHU53rdLGx3raVTXhSzGwG5LWGsi
Eopej9vevf/65/4p1hVvQFKzsdfwWMqzzaZr52GIkbAHuohnSAWCfnhczzeOjKPHKupzUuk4IjiC
MTzAAjamZEu6TP/B+3h7TvAOPLnu2kBHfHnm5ENxL43eoZSBLNrv4y5triXBQxtnLomqoAntfnA6
/9MLYhiEDuPiqKIyff3zTks5DMLsosCeY4j/c+UetNsQSj4xn5i0Kh7e/6LfLifb5IOBy4C97Nvn
e59m6cT9rAGo5A16Tmsog46S7l8vWl6FUlCCOOaKZp/9mvnk4yMa+VRx6zuHbsTYhfJBfVDi/uNn
wbeOsoLiwBJni3b0SkUPic/i+80cSPKztobJS/37b0zZUvLsYY1l2PD6FypCtukBIwFZYsayJZ00
3Ekd5R88gP/0WaCOOOzilnRoRrx+FRmR9+iNbEmMlHLiwrXID6Pup/v3Pww3prPnXPCYKY49nIqC
RODXL2PaUyJddE8B8gGmyDjO9jV/9SJLMxdRRTt/8VPkPnj1P8qe/vMJXm8xeN/J4eNwZ21452Ad
dhLRtCEb2cw5sDNRij3oxuj3Ofh28jp8PHOZXoJF9+W+d1663Ce1UYZBGCbVBw/dumeevRWB/5Yt
nKujWrlOr/Z/OdnMZpGMr182qvqmAp8onPrgO/P0AWThz1J//VpcWLiN8l1bFFHuWR2IG72daNSE
NL8W/wtPu0/DO0UFEHB7cGjs03JR+2Q0zUtE9Qli4TwNrwtRhYK7Qh9/qfWowtuCf+V+cvpi2phA
Fgy6OXGWb/u2X9gUl0QXgS+6tNw4RLDB4LAy5u5dP3X/1ftBi3Mqvsc8Zdbdma04OB7TiQ8e+7ff
K8Yl6dhwJdaL2jmNZGKoPc6h7W8imr/7MhJWYES6PyzCLT54Kt/um5QQgjBzGCQY5cXZvsmNIUeY
CYDWKGrzF/4qfU0vF/2b7f+umlJfvP/cvP1kBJU59pr/ADL/Ta/JJ8NJLCMvN8/MQlOjBjzCINba
GJ1lqg++xjNS2Fqf8KG4s3MOo//x/hyWf9UnBToaJBEpYwB7VRqbqrzUSAEvlzoP9xiPzP2IEh61
sGffEzLeHuHamNvMgv3y/sd+u124ZGZzfSRDla/6/O4oBg+VTMPiVcNcP9nR2GHYatEINW2DqrAX
4XLMc1PuLHRmH5Tpb7/ydV932DK4uL69t6JvYzLZ85XrOnMCFDoYfJO2IQseddL7H/N883WExRiI
qwc9W1/6b246YRFnnUHHtUj7F6tkVhsq+6Os1D9H+d87AZcNyU3QWS+ikgHU2a6TZkjBi4r4xHop
BtrEyg8vZkRvxmaYp2ncEIsgxWFh3rgcESH7ZI0gcpq36NYsCT7WA26fF42XB2bW+SDZWwxCDCkY
48Qj4Zuf2AwAPpaouWl8Ez35NOQ+fu6lJUrvLsIZDG+4KpDTvP/tnf9QfC6uucrhnmj6PJLnj6Jy
a6vphyZIFTKDiAhU+AOxcU2HufrgMXz7Q6FHX3FWPPyAMbyz4yt1HGY+i1EHWDb1YTLQNlSDlX/w
gf7s/69/KTJMaZtADXPWe8LZLzXH9HH6HJOjLIfm25SjGt/QejJAJbhyvB2Q93mB6Q/9Z02yKPv5
YLAVxHncfRV5oUdU4Viusxx8whwjC5bwM7bWkIA3LDQXzqEyWpx8iab574yF3GLzQTFT9yFy9VGI
UjNUACMf9EsaflRxvim1eZRpR9BKoHUOu+U8ftwfE700aboGl6UPll+0P7oRkakzJ+rS6RwO40na
9xMDpYcwxvDq2rX4ADXy9nfkkePgRUrNnYbr5OsDuC9yNTBxwm4UDlgBwrBmB1miD86If3gVCsMV
G8XDzQudVW4YS/BtIVtHvhWL1bAh0bYO5u795e+s6/v1aiFHBbrbmk1KuoA8W/+xrpKkL3MdFGoK
W5SaoBXwQGXtZ66Z9Y9ZOxbg3Km7r1Uy3ZRpNj3WkyvGi7YmzmxDqebBfgUHSfySZ44HpZYU9mqo
SHVLXJ+cqixfzGjfpnBFwnYAc47yheQu35CS6RbX9Uc62gMu+DqsMQ2heWGc24SnBHn4U5WXeLLG
EPl1EHXTdFqy1iFeCqk2DvtxyL8heZz0EYkcUXDEUg3PWIOXF5wvyUpecFzUAYNfEppC9hpzOGwn
73+Db847Ms5guziQvSBkAuQ7Ww7ZMnANsqYWiXM3PjWq8H/3icoPSRN6DyRRZtvW7qpp5yd+/BwW
tFRKDgwSMvqFTLoP3szbn3OtKBQH/XobpXR7vTZjC19uWsopEPZ9Fm4gq22GKKAynz96pbX0e71w
6K3RMpc8A1w6zzlf9QwFKzJyen1+JftrUuIWptOgrvhd2hjDyBgPqBBw2pfzrrZ7FwpHXyj7zuwj
++Hffmx2VdvkXbCDk0NyXnNM5AyHM1K5wB5DBD0hc/OS9TL6/gYxdv+7Q5sH/AKRe71NzMTG6R9b
9MDWfJtgEmbyhYmIIzitjf6DSuDt+uC9ibVpR1VkK9s/u5UXVjNaaBurIEKhDfgckQu+d6//Lckj
yY9J4+c2xAb0rvtlngu8EYOnEesySb6qRx8n3/tf1n/rvbOfjk2F74plK4mvPZvw9EVv6SiCdIOm
pWOmg2+HdqKf45KY8lEinBYOggV8we3G4ej4lupSo1fOlPGtSGbzUfeVjcrRTT8XuDp3k1/mj3gf
gPb7Rj8+WWY3PdC5Ch9C6RTZVrSzdbLzGFs69TUfaHLQliH2MqK7qsuIaRkLw604TkTqXUo0BCfS
jQRKTMv4XYg2byADyT7f+V4YftFzBYXdrkt17Cztv1BLI/4uBmcSu9hbHA8AfSXgNfqxAkpA9cQc
xC/SZwoc7xLklzVvZrtazSD0xX4ldjN+XkjjC3eOGS32ZmxkhaeaXeUrk/VogcUel98byW5Dp9qK
Me+YOf1v/BzENZESJ18a5edsYIgs+i3oq9bdl4iumA1Ufk7uQeVNZtBJztbraTDz5OgVs/wu4xGa
Aim5gKiZabBPRa45XBKHlzWbwR7HZJMOOqwviLXz0kNKeHW5mQZ0SUFh0z3YhlL5j11ZInBN0rS+
70XVPiLJBKKyMLGDHh8DqtzgwsABzwz+i+AAqbdgCbJfNe7P7x62++sq7OIxiMzei5nwL+WLObnl
zkajMh8dQAZIt/vK7bZt2rRXPin1U9BUlfGr0UZDZEVSYi5KDZawGCLDPnbSZh6SlTk6ILvLvWSv
h2oxNpQK6hlf8PQJ+az/SaoeSJQ3s/PTM0Z+py3Wz6ay0iUKhG7zH4VEMLwBfLmcygzB2MXQm/qG
9lL5FVdV+tTUVYYZZG4tbCA9U7w9gl6b279rAAsoya73rqq4QZekRFicqrbwp+002W5PSzvEhTv3
RXHjF03n7ZZSUDkQnt63Nz0w43mbox+iysFLVCJt1WBKCDZrUAeFHR/VdMnHJCCvgX9RCZ+Tpeh6
9atapEF/vLJxFFZltmKD3J5I6NChHX+rxKwY2omyUBeDV7pkQ88YgDeyaTNyBZkXAGVPsejpQSbW
RpkaKlCWZ2LY41C3jzig2vXLg50BVkWbYH9MUCbmnIzZ1iFa7MqofKdBNIjEZT8VoX6oUR0ywynS
+GvV1loF47IM34swb0HPqKmJ972rwtMYcn+6RtgYPw62jtsv/WDORiAF2WU7P3MAETVFFgFXir2y
3+HgRM5bSm7jQZxZ9D5gifjtFd3v+jHBI2UG6P8xWxaLXX/KVcxlnvps/jUNnrrK6s7OL5CdDA8o
hNsO4DqFP2+nKL/pwYqxf0yqu45wdFAeDIVxtABLf8ujuP861R6UjLX+Mplt4GnfuJYmNQL3W/bQ
m7PrXGWzq+1NrRH5YSvy4wvStJgsJCl772Z2HLxUGjlVt7WmfvpWyXgGplEP810yOSbiS9X2zmVd
57Z5aZuUw1cmhjimsCk4nGrySCzNhqy8T2wvrI5jbUwuAQalL67Q+6sq4EIMZiJsuY1vGzIvLzRJ
m8umgMmAnN6dcqxcjRjaLYOF6jTnEzOTaUz9mbt4j7oxSRF++1ZkEe6S1uMceN4c/5yihvjg0guR
truNunRL37i2Be3DYDbC+pmbFjKrEKXBXR7hxtkyA6JEzrzCfoliIJ2BgO6ExKWlMtng4IpPY+56
uznDVRSwTaR4FeoYphqZsmm47z0V10czBpAID2soiEM2i+RRa9uJt7IsGPqoUGQiYAsfs40gbA4F
qj8Rijmjr4M1gYQGFaeGmonxrsW3FtpYbwFl9h3eGoTlARpZATOiQL52mJqM1IlGyPJeLeRr5kiF
iCDRWnx1yOxtSAsQHB5jl/hp0E02GmpMUYicqnZB2g6TwGRnVGWP8jkZACx1mbPclV4bP/cq98Zr
6XPoHTRUMEh6emTqk/hcZOGxoBncpr2J5tXk2EXxlyy/Ca8fP6M951prRzLyN5PLzMqal21keBdD
2jfIZFO5jxvrRF9KYmgbrlSLrxVDFRYIUuNU9GzU6rmQxgVEtHiXhtO24HGHhzDtageqWdY/lIm6
m3T54A2sGSaWGF1uk6b+ljvZkTvkbsyyX2aS7m3TOUrEqR6D50q6N6EL2gSn89azEDqzlvFp9xt3
8i9WfhUS1qeOw92pu6vZCtPPVZrcjMBucA4+pwqDR1udFutb1YMvKEAKvliaaB5LHR3+BWguexRD
u6TAoZFPaq8SLwP33Fp8qzjuFgGbINZ8jE1UhuJ7hIcUmxJ97Do0b3vk7AWchLi/D/HBAW2R/nRg
8nBFX5W/i11JkYIZbfLOLO6iUE1bs2kuEtU99APpNBEPBjznUzjmbLvAaxjnfXKm/KgNZ+ETFp/R
XD5Rbzzg7qbbqOPxu4nW8mDO6qKal+9uLHdN558im5gir70XdvEokX7KBNBFpu17r44+rbAFmQF1
OglZtOCwXH9DenF0xSqDtjP+zproUlG9hwV+zyLSj1YdnZzYxog8jcuFWOJjNwmPeeX4GeDCxTgY
SJtBi7SmeAy79IfVlkGjbUiiQ30BuGwfMvKBj1HulSW+ToZ9Z+FxSmNmNWZlfrYTvfX9sAzwY9HN
NohvaZHQGot9oeG3C4xkcepBbh/QeRXxsmuMPOJt3LmF/DpY45PR4CUB8WakL6nOf3YhiJmpK092
Ol1Habbzx5h6qLgFrdMHuWEd08gS372EH36aIQsa44R/EnBfOF+NhObEMPNG2/xZsYB2Tb78TMR3
xO8Xo5xvx0g+5TxPm95NtotrHqJeNvcjhMGB9pZLAFBoj7BZkFQiDJ/he9AOuJANwlIRYcirdfvN
Jt9wS7j7XZ60B5LCNyqNzMBc+mce/Fscajn2VbzLvWKLa6rpvm+h54ZCv2R9NhAOYqQZ1suipUia
FDrvqjyNujavW6TXew5m7ylm6ThHc5QnhBUHb+4O0P3Ewavb6wwCZaG860Y61UZX6IdzYdy4KalF
RAkwWE2mQ0gdcxF32U+uvOSLFe2v1C4eEEACZgGj0nU/MFUa9aarcaYcR8xRIXMPB6d9WVUheno5
fXFLYXy30Yv8LOwczoZtqRk+BTVIhAQ+RS+QW1jxfa+2QRNxVaSGpMDyt7qbG6hkceMfOx2DHTbN
GTZO3Nlozd0Wlf8mRnovED/q5Wu64GwmmHhOyi0+aL8jSGzIbhRJrNZubmil5WI9W0BIVbw9UNG/
fBKNva1Iq3EICBM3L3QaOYwvasPaOp2V3Ia+RLdf8FRAz0GBg3HUW0VJPrvBM/ZN+xmDXuNgiesW
Z+cVA1YUxDEt5WZtjaAEyhjg1miLZuBmUTRA0/C/7MylRfBNE3hkj/Tw12341NaPwnTKT40dT/eO
Ow7pPovw5290ieI4sHIIeAhFFvKnGiw1P2O8898RT4asXVE1n9TAw7Vt8gxQTutlI9vXasMfawEJ
cqAnRLAW8B5Wz1KSljWnlI1ZrFtU32qBg1NBL2iCLke1DoSpgVw9cbjgfwF7yTkYr0iDbrdkCfaF
MhMGloTGHRADjb1MAsuZKEPkZLUvdecQSVQWnnvvS3LuQeUjzga0VLFZIsQHqqYGZM37GNa6symA
7/+eQ0cUPGrtIMmTzgcHYQ+ct60YBa03Q41Ut6OdFZCbaHgNVw3tFbGZrUHcixz9x03DBguGgxpN
7RhSRVewbRJrK8wR/ONg9PJ3Wjb8fFXTR094SnHtS5XHz5ZvWKBtMt1+MbQ1XONXJyoDJdTMMDLs
CQE3l87UaHO79ESmLUe7S+wuvohILRjj02gBzwwNoQlq1QDYW/y6uwOP5zcgOq3lMU+RSG1RYoRf
VNOVz9JIbBvPXmn9sMPY53/2Zn3r0CQ/ZbOwSG0aloKyDIiRDJJmHfPFJR5CSIso4y+rBnfJ1usj
v2eFNigVaOeaoGWU9g60PHAHQh2FWYWd7spo8upJZfVwY7rr2p0NzbfMVJKoSdQBeJ66yvRAHGGC
QDa3MKiSVUl1TrK5/Z3N2/aD0Fo42b1+oHxzzYX/B4OvX26asI6OaTEkX6OpFAiG00QNgVe4iOsm
W/TPBLpWd2abCh5sBxQXvILiy5iB04Pxvs56Ud9INBkhTyOIi9L7mvpIdzbL7AF5zct6PHbCArSN
6KC4SrCkk3pGI4vwwjRMPgGoJ5mKjhhT3MTt01sSM2GxLSR7iwMMmeGmFQX0zrEtx2fuGQkKF7Fo
va+HrDpZqombDR6y+LnmP/jqgjgtOIM9m/whBu99UBeVRw3RESCo+Lb1nRXm5Y/FxxC5GXrD/lG5
YXVCmNRbgT8Y9NMMCu8XkrL7T4lVLNwMVGF5F0XnpDn3JY/OGGVn3W/D1I5X8gNXsb1eegsMo2Pm
Ym9UFcYZMFo4h+plkPIQ1Qga74RTt/UWi3f/QnPG1FuIS/5nDMTlHf/s8C23Kq7yGQKlz7FPmQv7
q8e8BglJ/7aaMoQsk3bfNJ6WaAeNgb0ppWnAJQiDK/Q1rqEwv0cdH1osjfk+Mueo3rUVzKGNG4KQ
2fh+QttjnrsZl2biGETO2AvYK8+3kicrivMn4p9B9ztg3tny6qxlquUWt62RA9DUTk5BaUAtb/Cv
gEeGbrS080boYrxOWiPOdsNMLEgwaK7sgYgmnhcs4eHRi7jUcJVYs2wY2Zs/R4WFdDuAMHuqaqcC
nOTnysT60ceXhLbis5yMUXtblbIAiI6dyPHK7MK9KJS8SruC/kk7pDGiLVxUJrdUph3SO+VmD/SQ
q2z/kkwDKMMSkUu+YQl2V51pkAuV9xgzWfIpD3grKoPNvE2nF4BA7P1o7EMq22zqv1DRGt3OcsIV
J4YDn1MFPwiUrzJ6wBvePVYdThBEnMXo7OhYsCaaVHNw+7A38602ZqX3sesSszFak39kzWUTtAZY
IZt2zOZuU0kZWxey8swV68AZOXUK7Gvq4lHfjosf3cEWXHnFUNyZSelshrs2SO4inV/B2F4cQ18h
ghBgHAsuI9s6HtTJdFIj2llWo741JWj0Ddpo88fMfmbvh7o1v/Vuu/yy56F+DqPQ6Y7L1KiTHt2Y
NL4xCj/NcYK5Op9b/dmgkmiCvEtYYhig6nybOipqYCama4dLmOkvK+8tFkPcJPN27Og+QTST/TPG
6QStGMwQSAZT4yfbLgI3QT3R6wuRD60ZjN1CzoDn9uB/aaPW7SY03BDkWlimn2gHOOblzNHV8ihH
C0RShUslw+t6q+l5ww03Q4qbOBqEsato90vWFefXtuqj6E62NYvB7eiJQjlIgLPCSO1t7AfLghOn
tfKvcPLkT8vkkOF86m1qZlFzghu0sSd7SZYLZ3Gr7ynGS7FT01AEc24szaEv5uyF/qN7ElOmb+An
sqYyamKXRmM7/vDGrDlhe6LJhMDwjzoA38O/FNpwxDAuUqaDdGidSJ+N3ex0saowTbLA78qUBMJx
OnE5/kAp8WZaw4sIZXuOzbBCMYt93Xe3Bp+ZcsntlKtnsmtzvqisqOIPJtpvhMoOTwBxKZJBAy4B
csJev4xtiLil1VMHbRrVp9lyFSdB5zyV00pijclDrVNf3IqStja99nIHT/rB7if6BFTHlw2isS0o
da56DkXV+33lN5PUP+/NJSuDwCAfRPXr9zaVlVcWlMPBvLav7LKN97IK70svnT4YWp1Faq/6TUR2
6BM928NJQSTF65dCL5HaLVFjbB+jzgF/tOq3XzlULkWVIiUZqq1cC7wqdfXeVcIPdJ9F3xYyIHAW
25hqBqXN6y4SEAemrLwEFUC/K6XpULV2+Pj+F/NHHPSq387b5VqLtlwgNGck+/rtTkzGcyuHC204
MayitGFCqsAUTG1nH/skbvcxfP1tyoZz6fLmdxQT/WVihk8+eQDbjPLlnhZVxMVGmCfAozZcq8KJ
kfBjdM0nqwnef8f/sJrRmbN6XBSNzAnWn/ovCQdVYWlYM6ocKFLNr67M/ee4tvS/fxViwD3BRJfc
gTdqPlO0RZ0mMBO0DpNrGrsaozqopfc/yxvRL88/wyHGHSimFD/CKhP568Nw8fArlcDR9zIbWqtn
+3sUxu1PWUByRYrun8qJUNalhZkZ4mY9NSDhyBuxC1JXUc8ae3caIpITyXiaTa28YAmN5YqmX3yZ
56q76CZPfnbcedxFFK/b99/+26eKdy+x4iDcwQ90vtSTyu680myw8zqzww8emxsRVvB+JJTy91/q
XJW0PlVc/jzWKhIo88+o+K8vCri+NeoR30e9QASskigKIr/iebbdl6onGfX9l/uHwZjjmCiu8Bqh
HfXl2Srr4fn1GQksgYuJEuBBw9kEJXeHpqA9ItQh67pfzPtRkQNBq6zaCjVAKezm4l/qZvngiCX+
F2dnthynkq3hJyKCZOa2gCqVZku2ZPmGsC2ZeZ55+v7wuXFRFSL26Y52X+zYzgIyV67hH+CYmMhY
geBfnU9ZTNlo0qt2dNG1HxKKVtBdhnxv0GOj7Z4bG0CQ82+qgSxlUEmzh+HpGq88+rIeIjwC96+r
8wdDa/LvmdGbt4OWxBv30qWluC2W0Lx82jXmxIKW2wHRo4MQBEh0ow+M/qRPHxzeum1vHLXzsEFB
y2uUDUszTB7u9KRpOgr26P2VEGOgT1k1frB4MYUbq1wKp3Dd2KFcATYgutUlWCRDjDgF4grSCI/T
yW3df7UAnfme0qNH5HWJKtDy1oyxeRRzF6FmpgMKQYtJAnRoJqNEDlj21b0y0yvf1RBUHpTJMr72
TdxI5P7Z3O2YPgQvcy8bw0bUu/BFIIIhtsFhg1mzxkxLZYTuZB+WQB9m3VXGUbqPcpHf+qIzXj4/
YecHmr/eAv1GxgBbQFklJVXv12Ky4GLjW9BfhXWCgKDIymMF/9lJ1DLeiFWX1vubbRHWueeM1YeJ
/cIvO2pAp/Mn/YBkCYbCTEM92c6sh2iGRrQRsZaU4vRi1bk2mK6TdAEK0lYRpG/FYIqGeyoFqU0V
oPjPsWJVd2YtzEPSJLTVuqB9noQ10zfNk3Rrtn8OizMA6YDy05d8xIayuNryVOAt0Fik6ts8ew9j
Yd/ERW7TGkaIXHODKRkkQLFjrSx+BPJ7bQdac5uVFragKscwdPQgGCcPeSjr1RCIPjJZqRuanpnJ
SAS1FF+ibpwEXXXEUnJGS2n4G8FMcAJNlGuIc1p4iRwZd6KNrE9V8qaSTOC4HiXTeIdqD21qpvWI
jyNHUo+O6bcWa9i4HbldUkoRyPCxvQtbcxEhSQbzWXQz4C0wcQYy5XgcyjfkvkuBCloJNrIi0yME
7BC8dJ2t/JkHn4Y6QoCvTVTB+Pa7uPnT5HOD4Jsdd1fAQsbRzROYjk6GGuEHXE5UfG3VGisXDbHE
fkVTqgAjqbT4x9oySqzumHeIqKM6Gb21Sl690f1oHwOKQtnllm9fwq6lKYtcaQlwmJYfUhwNwLDb
WZ3I+vDogclEwoV4vZ/rLebjqZZ+r3F6Achc6ygJyDMl99VAdxnJdaYVkhPNfXtsSst+18y6eAom
4F9eKfL5bYxB/++kds7FXp4GGqKK2VQ+TMk+omFONblDUFHC+hlS5qsstOGbohV4cKO0x8yx6g3k
WEygDFjOg5QJdvUoYV2fIrTG50A+5F5LEe32pnweUVWhOoudvgvz54R+GH0/mpS3PF38Rw5jcFqx
qaAp3yCO+EfqsuoIzB5N0DYYw69xoM4C/VMLeZcewdikrBmn1r7GwKVFZKaGzm6mvxArmfGs1Puv
n4eb8/CPFA4X6OIbKsNEXp3GalQiO4tQ6sUDofEY7SueMcAm+3yVC0Hmr+/pkjXgQrXOTUs/LzW2
aIaQR67fqwMOFrlS1dcBKktuoPLeP1/vDPoPvwX6EsAuPjNhZm18NwSFHFqoBjrClZ7mK/071ioH
/2r+k14PCDJuKQNcuN5Yj7cH0cXi0FqrKFrEed8pHXI/7o/j08fT8XjYec7VsHO/DLuN7OD8i50u
tbqwGT1lct0vykLNK054O9poG19LXPhcJ0+z/IR/ksopIATJy9Pc7L/ueZTD4fDn+ebLxoP8vfNX
NwHLAAqFG29xJayKz2JA1pujg1e713wbbytneuyv9Bvk8R2wGE7jjgegGkem5IE7P0p7++3zXXJ+
q7M2dG0KGX7CGQWNvkYNVxpHdo0u3m70e+toI3q9r9vZ2njW84/2f0tgGkj2c8YjL/1OleqqjaCi
KMFrA66ZjNn+r5wBMjmZ/1ELGwt7b83cU6qMAedURyRZUfq1CnL9acLJz6uScAuxfI7pZS1Lldnv
cCEox1cV2mwMozbpVeSA6uwQpYJmUyMA5VbgNzCiUeXgR5pJmBhAqsBMRwk7N1JK4+6/f0KY5hon
j+RV+9t0+GenMvui4c6HpFstWo9J3XDU4vwFXzR5I/+/9AXppbNL6EjpFB2nZwL+VVygnggfWoqG
I/heHGfGWd0KXEvZcnomAEJacPMwmEZxYJ0ng5KxEDVtEkw7sr47mHOgoQtf0q7bqaOSeUo31S9F
myDzZSWZ/BaVsvWcZWX4PAbW/KoFlf3uo7QN9TtdQB06M6l2V/qDvUdWvf3v7QAUGGDCmUQ9Grhr
En4TM3oCw7O00NDfFQtT0izKauPdX3opoDpNATGFj70mhXSy3YiJkQwj7j679Y3cRO6lR4CO5/xW
sz1VYAJjs7G3LnxxiH58DTJ/sv412c9Cr9dOVdqDetjpR7tCxmVCbnbj2S4dpKXRYcPJpBtprK+O
SKQMt9QAsfZcQ66KoXQ8OoFWxdQzmdFgLamUoeL5KtpTO1GgMupYcdrf4HUjNxuR/0JEVKDkgvPB
YXlhq51ucilKGvEXB0yhiZSbQgMWeOd0sJQ6dD8/uReiP+0jYgi4aXIPw1ouoX+OLoZbGQBPYF4m
5FjXRrnn10TKVO8ysEZHOvSRhzZk6Y2SPzp5FaHvBTMICkZZIK9cmzex1Yx3Ld0XpwRbhX5kE8i3
8ORBS9Z26bZZ3V6rgS/RPB0bN+uZoHz+CBfeFr1BeIWklfQ0//ZK/nkCFYzpKNCoc5TGNPc5TmU7
gFE3DPv+O3AbCooiOGS0+KBT/r2x/10KDJROuk+0VWdq9bkHlwVvunyQaPl8iXFiOypzWH9J6tk4
AjNnzCjl9v3nz/u39lwFp6XvRw1MtKUdsvpkpTECuLEoP8Y2MRrMWMv5Ti8mDfS435SuZIV/6jFU
vSDAekpShugL0UF7H60xWUAngj9Qpm+KDB5wkWrHeoYIKkCeYLLXq9zBQEIQKpdMJstxmkZeLy/w
vqyKX8ZJ5Bub/UJUQcYJHDxjM25nc/U0vqggCIuJLV6o0wtjDuuZkWW/U+l+e0Ie7G8oIoQb7/DC
noGiLCzA2FzRZ3TYtEDV1Bq4NlHiALbRifi26SpwdFYobxS61NTnlwkzFCYP+ExDYlon90yekzAL
Y2k3VsBrdrpAHXsXhpQzfZyCNpP7goF6o8lg28B8J1+jZLY9OVDxxQkbG3yA6mLJKt3WXR4tKnyZ
7Ls53pxfZ2MBJWJBBqizW0C9Hi4g2GLCARaaI/uFql8H6Dr8xCBE/CyNWf1VQNDJPKmdlHuUzU2J
glE34B37DBxhljUZQh+ikAGqjWP2Df/1jMSsLFS8jFRFemxDgea46Oz0HnKr8V1KcvOmSEod4LQv
j/dJNQPX761K3IMOD1pX6xUpdMy2Kj86oysw2EFiGXw1MqA16F4JK5Kyi42vXauL1z4YkR0DLV4t
JFk80STTyv29QkTuXDOrpOt2KJlIMjCIr207nCjWmfc+pXJgaDvo+6oPgGeo+x3tT0S3iwRVES/Q
0Mze9XoAzgTSzjXDOVCYVTBVdyEtJQQ/m7n0XRQRG06TNQw2KgAyv3rpu6CGSdJo7pHZBNqHEUJW
OyQOIPcMO2dig8QqNg0yoG8fjRAzQmNa14NdMzWokNnNMN13Bj7y+0nqwaanCQraOxt3jpcaw+LJ
ZSZd/zQQwwbDzu0Te2YKP2xnpDl/q53js+jCUa9vwUtZEubaNZZcmZ/j8dhJrYKGc4qtFLi2uIT1
q5X96FjYWLYHNBzAFYJtx+NUMCy4HuzMx064tPpvCLKAtZIYk1XuMMblMdV9M7tFRxnNqoyx8C6h
sfpOi2CenapBDtxNWiO867vIKDzA/N1dWuFJcWhAZoGAwxbHckCkWh8hjRa+LY92a5ZIXnpa2tns
1TFpdHCLfQ9mcqzkdDcOUgGSQStHzZvkxHqnUTQm17Uy1QrigKBw9K7EDggo+ah7loSWazkG3ei0
cj9EbsRUCOwAfqsG1okRCFplBK65WAzQxBgwvXiQ20llE2s+xlXsiAmsjcIQ0ytkI/1NRKHBVhUJ
tgTzsLzqwhB9e8CpGeNQkShjuZ/hVlZeVzYV8v2wySyA2E0TOwyZq3mfGYNWLhJ3vXE1Q8qiW9OI
EtNNKwS7zkbMmK2FhXoz95LWutg8TT/qWmBVoCtli9BzYqQYI/wdDWEAUZa7WUVHfCdVuUaPCTNW
3anCIJkxwkDU/qoHsVHeW4gcioMNrDq+SjIfdznAyabiJnVk5se57EH3BhzfyYtra3gOzCJAarun
wb2L6mi4xUTFeO25sH6GsGpqL+GSBIeV2Rj+gQdF4VUK0DXHQylBXCsalQDuRITVN+qXX4cioZAw
G6EXt1ozEChruWOz4P1jY47YaxiyW7Xv/9KmqX1pzETBTXgYzA9cQuCeWj3mDF4ONPV2EChovvUW
k9edkJnsQSjw7TdwjD6Anj5+1MHXfJPItJ/CbKBnIA+JvoBJ8d2RrMVRFuNKcY0kfa16iYwX+QSz
/huwiOLl87v2QgcD2hG0MLJCHcEgdclO/7nxgTbRmkfL3en7OpafIEBlOCp3Ah17CiIfloEUhI8D
s+03KVQNVFnhAB9sCgCvhB5CRh7M0cbltfZEp/2+DCRMkyAuU/KtNVOK0OrqEV0rIByN9m1irA2y
Q5f1G6PARxFguKb9Rs0cS9C067kajECkOE5EA9gRJMqzn3ooT981I1InZ5rC/OfnL+1CZxcBvqUN
Q+K+1GqrohQ65GSKHhyvSPQ4x5VOAw7WNALCSgrzqXHxc+jffcs36101Ne27PvpW6uUlurpOizz6
T6hC9WPfN/OCNlWmnFuqxYcyFPN8wO1KzSDp6dBkzKqSqoNkh8nRsHwLxc6yAsRedVXZbGTKF+oQ
ngWiHDxuJijrh9K1NtSzmTYFfA3LSSkG7pETT94/f3d/N9RpcsffDbeMN0dpDxHxdMMZVoDSQMsy
SEF5s9u6pZPeqUckYlzVzffVnX0vDtJTcjVehXtEo/bYUuxTT3jFXvegGu3yu+nK8kCzbO2685zp
9JetjkJdml0dYA3rJDtzl7ofyOV5H6Cads/JPnKhdm0khheGnKcLLj/on7NXMHoaomXBbPfraXd8
c7wvXz5/21uPtMo9oykAPYrPhCOZ2PpWtwGiZ1W8/3yR842DKAazHWMRhSQ1WD2GaNWWqSGJW8kw
2jMr7J2I9VtcyQuPQuVP1Ui7FcNbbfUocQNgMkQvykmktD7qrS7vjXjMHpuyKNzPH+h8dGSSyC7Y
BllHHWPdg0n0HIYFOj9AqPGN2gU48zhlbxS/Bn82rrN+hFaEaEbztcK5a7jC0Fva2hrnRQMqTTpz
QDyPqILWQps5tkAdTElIq0nCMD9pE/Uu95v+vcaX7ZGsGsuBPlNstHTVqfydN5wolAZL7VkKR6MF
36WOnopBunTURdI9hQYtcYxw0Qd08JcxNe/zV3ahvWDyKxknovBjcZ+sNgGtv6obbeZ76YKZQd5v
frbUrHMqM0+em76bANTK4veMEeGPkGJ/D79IyTZ24qUTtYjwYByJiCZBZjVy60qkeAK0ZGhyDLZ0
Y3b0opCu70gqU5Xcywn7GVPcGCeQL9aUtfkuKudx8DKaST+bOU9+bbyW5SZYRTuASBBpKTuJeWsp
3z5F5g+vOCAadYtMZ9liD4Ns6k2g4MgUq6V5FFYle0keTY9tHI7fwN1AzxGJ9GDmvu8OtHI8ZrjT
FfVUsreFbxyYbGt3LeP6jW2/nKD1b0WmEIAWZwwRhWVP/hOOZPTBJtrH/NYuCvZd5Weo8EjqHg2A
wPGnutl4ORfiBmrhyBigwrIIpK0+Vt8NsZlhcOpg/pDdg9otr6p2Gq82PsEZGd0A6L30DhEmAaG5
nnTPVZDZcYDEeRRhZOj4Y4M2gQgQfEYcGdMY4I6Nke9Mo4VMlsp9Pu105vBvwSwbG1fM+Ru25KVt
DtAQjQimRqdveDbTccK3Dd5pZ3ffI1FYuCS004s+6ypOUCL69vmzX8A3kUKBLBN0IGCCrbU67Q6j
QBDesYMrYePvKXAZUbYJJtaxNcyhl9W28dtQy1yhfGzrRx3ewh8jyWpoXUbHqNhUC+0OxYcBgx1f
RRFkBi5KrlMsDCzQO9XPIK2DL9o8mb/qwZBHr4PquzkFOA/+PAfKKIvmGlI263Nd+XWh1tjZOGZv
Sx+o/A+vRGjxpYrpFFRhqt2Rb1RQHbTebWM9PvqWObhqCsl1h8lP9jiLdLpCt4kG0eybGx3cC8GP
ZJC+GZ+VjYwA1+l3neLaVoKQ6WaTYN9xpfqh1N9NRTC2qKuY6p9okpqnphuCl5q+Kih4XNDu7Kku
xo1748J7UugiL9A8RI24v05/SKPITTxOCrA5vOCuEPc2YGK12g0ThC1I55nW5IIGAw6Gzhg4C2qB
VcRX1GiCgYJqYzPHxl4erfY6n430WUfe41mgM9PtOP7BgUuh2yWWaB5SVQ9uGmGUV2Ze90dAufl9
Yrf2Lomq4ihJMeZgVF/JRv/0PAbTBqO5zhhJJm1fd4DbEIhCiyqmM6mD/KaOTQuZUG5vihhtLRPb
K5i1fXkEtqptiQefX+MsvUA/LNJ1plirQqHDSqmeVQzfS7PuJwI50jj7BNAnRLgxxUGpsqLxoZWD
6MbHJYwhvFnZv/q4H77Zct/IXg+k2oLSlje3eRTmuTs3mYm/KQ6HKGoEtVA3LoHzoAzGzaT5ykBL
R7BrFaKwPJ3nkEjpqImV3tLLCFxD1NP/45NYBtBFesQoK6wniHZFod71kJOsoOifk8yEgMvF9D6S
vDy2TTVSEvtNu8vJxDYUev4izU6vOYub2GBex14gSKwLEFDvqYRlmOPbKLjpKAHdNEbcO3ioFn/A
F8beiE3CuIeTPD2kNog47KnU6hs8BuMQZY3/pUpm/OI/D9WXfhb4AVVju9ic4HXSGSg4L0kKrl6l
aGPNxY4oeC5muixmYqvgt5X4l1brMH8yhSBW42zeJXIyeig2mUe/ykooeUGzBZC/EFCYAqAQidQf
6OR1JS6NACwTsCXOHHfzc0YXxqNbqB8Ti3nh52/gwlLUD8w4kMtBc309fTMmoaLP4jdOYaNEUaPb
4CpRlODYYWxNVMwlIJ/ugQVnZ6AWtQQEcMancTL0u8avQq3FcDbVpge4gplnMxKNj6EIynso4Xhq
JWEJe0sqWqY8teHDIm1s9TWJa7o0RTaHXytQhGIXyV34qFpFAMbK5B+6mol1zc6K5+raNOPpdVZU
dLBtch0dck4mm/dW36rGvm0k4wegVvGK1ErzmsLRfBGS+K3YpfwC707+URvNNaPKdD/3VdJ7uBBF
KJjks4yYZKVxubRpFRwW0yd570et+qWxG1kH0yUDKGorHn3XqhH8I0hIaK1IKZBtRyp7Roy9lIX9
bixt/0MMsCQPSWqPYo/DMcZBaO8jeFPkGSayhRz0Iz39PMHpJ1Uwh7cBwb5Efo1/CCSW8ddg8Ppw
4BnbEeRoP7/qGFPiUpVB1OJfjyTyhdaoAPwN6vgnVYgnBw1szgS91Ei/qoFhbFVw53GXYRnqQ4u0
6RJgVsUinHdIWho9Ud6nf6Sdpbka7kf7MtGVK9RLAoiNY7MR1C7gWbgIZeY8i5LbMmQ93VXJMHZz
U5OH2BOcOh0Q2K0OV/5xjmWD9iwOsG4DnRMontRfDYy4XKay3SFVM+VLLdvzHuiYdgxgalHWyZV9
myOpupGCquc5KFc1iE+QWERBcsPVjywHWcFEE8SdHhfCpc+Dq5DFXv/ohrKkX1VpeuuFo6w+TRBi
vk5WESmeJXLB+A002s+kwvRqBzs+MkAvYv63s8sC25jIn/BEwbuAPAy63p0q+tgENV9Lkit05Czg
G1P0MVpUB93Vqi6ysVEVpuHAAZ0ix4ps9T2aBziVc5LED/Vk+L+bNu+6fWAb0wMKLtU1l2CoUUKp
0kfbwmfZurAvBIalMbXo/i0ZwzqTU3U/kzpmDY6JXIFnynbichmnTCIXrCxIYewYIaRR/uvqQ0Fq
eZv2xngQoQ898vN4eGEPM1UDdb5IQwEIXiWV4BgDyzeqxtFmqXPxjW3facUKt84CfxczZGOaFW7B
dM+CsAnoBFgI3VfA2to63vtNBAUF+RFMhqTs6Jtxcw09j/ylNLdy1fMEkrUsBZk+GcAFPY7VTuRO
ZZxCYHGsHPkozx+l6p2Bhfga+WH8Q8KVlkgUoBDPbHV4BiyL4QS9Sf0uVGbxXivij1EvpouTOn/V
K3P6CI2m/cJgYH79/Euc96OBhADh0lXiHhvy75P8WxkLszWbsiodFTMg8zAHbTVgb4Hpxl4T1RTd
iRgeiVuKMkfIoJ79AZ2DcWC8aXUhfTH0HGenoLM/Ye4edcVD1pfqRhHylyl0cqfxI5naM7e3Dbow
ay5Lznng66lwnTGfxirdDv9MegYsF19h/9XEp8t0zNGYfgdlHL/0s4zOEQxu0psc0LzmBAK2Hpam
aQUSVmATd5T7EuLD0KGVeESMktzdXopGDSO3B4DEqBSRnpmI72kliGHUZZLeRQPJKj1FS5keWRLg
y4OtFrO2kaWeN3pMPHLozi3ycvB714QyzWxzc0iAATV9ph37WDB0wdp6b4VmT5sltVzEAHuvo03k
hB1DBBsKLdw7Js0be+MsYiy/BOVJ6HF0c8WawIWnnaSmcF5ZJnuzmITuFL05hIp0HUSBOCg91tBj
cjQndDCrOWOmlm5Frb8xe/Xp+Q0G6Chd0/j/VdnnEzqLxlx+g9IM90MA4BGJZMV4MwLNwkMryIQD
doTcwZSZNgXIwwyywC8FyMPjgi1xmzCfj0Pum1dNEMp3tsYQ0qdtdlsPerePcr9CUGccD2mlYn3i
09hjmiZD4U/wRi20es8RD7yswouWeUe1t3K0EAq5Rbi8sJQbq67bl89f/HmkUkB0IltErQu8X14V
KnGMMGVj6+QzjY3nrjz2Xlt05j6d5Orpvy/Fi104hWAqgcecXpmo2GDNG8Gk6zQMMEVqjPuyhQMO
fL3Y6Fb9RXudfkrqLtCbnGNsEfiap2u1pjQFVYU5nJzPKORWw0SqBn0lq0XvQUk23aKwcwZfSC3t
esob7CLDEaseDuaAYT16BuOiYUfqCjoy1h25TLvjXKTwx4eielVUgP6Rxfe0AqE9ZmEmPTCHEo+B
bWLFEkfllVb1wX5Msi5FhyGXj6oxVcccc5HbairKLfTI+fmhOwUwjXcLmpoR5OkDY3U6YYHGwCsx
J+NDDvM0d5Fekh4THzTJnou6lw7p2HTQjWmeRVcUxmhWDmnJIIP3CD8YUcBKI2PK+qvRiqsvfWCV
B5HreumOgyZflcKCZ1ANZpghQZLqL0pbqr8/3yNntzUjAzyCuM44hLRDVrc16WCN32+CtE/cR/cC
t8mHsjOHoz0rCYBRmw7JHG0Fn4uL0jjlGCwMk7VAMd4cbaRhtgQ4dmgfZdXXrpGB/dGyu37OyTh/
1Vqr3IAYn0+MeVJSXHB7kKzQEV31NKIC4UN6fDmIiKS4wg1BXJU16fwOzIp97Sda4cz8QXEhIUQ4
LYI2gxyicNGJGvZCLG11/c9aFvwgdgjNJCB+pEurSKBqKFAOKQKfesRaFcP+wwJ83TiZF9IVBf33
5bG5bs5lu/UA72JbQ4ZjROf/GU3RLMbfOLYMN2b6fD2FA6CFbMT5dB8Wc4gQbR8O4He6avxGatHk
HoI3XehJXQlEZg6sycd9VaCGSiUKpiIMS5otn+/KSx9r4XcZNtBHg9+/2pb0GZKEgRU496m2bpso
C75NSpU6sDnDY2s3uusnmXZfoKz2OGkgPxGSGW+Num/2aE1Nb5//nAsxm5YPLX8alH8dkU7PejdH
w4CSW+ZguBu/YWiLTnhg+D/kwCa5+nyt86Ys3SuuRL4UIzQmAOrpYhNaAhwNAktg+6MXRsY15Dq8
eqcB0Yompy8cvbEt0XaykJDI0sPG+kvgWkVyxQDurxHaFmu+1atX0wSMK+oz2GDG2XOsV2ROyNAA
X+dqLOd4eJ2YaT5gCNN5oim1wxzlDKikTPnaDPq0kR5eOCRUEQze+YNjsu6uSHWPI7Qa5k4iwOUE
hqRf6Wjrbx2SS1946d0I0hBgpGv9a1ObQyXsbZAbVLt4IFnNkzIp9fcW8ieWXlGhPSul0qZekWX5
gfEnxkmqxc8aB7kJd42apPwLGndbkstBTFs5Syvv8y9z4VVwjePGY4F3IK9ffZiws2QwtXyYQKfF
2KLDemMklX78fJULb4I1eNNoEQB2XhOHYRtNphbh7jNZiEDNfYRPXhqDLUcfYeOUX3ogUBtUaxqG
AiCFT3e6VdiMi20CIAYK9o2GfF6A0k0+P3/+RJeWseCV2PQ34FWu3xvGFAi4Lfa9xQxm1mo0G4Nj
a8uI68J7owVKu5zts8Bmlzvvn1qrCAvFaiManbEIcsTg5MZTJfxggevOYuNQnGtmgC2k2OfWYCEm
/avEudbR/gkZpgN3wVu2W0oaEq38Ic9QNE0LgUjgrM6ulRfmnaJitJgUueT4gWY/MFeU3E7uyY5x
A/8yAgLbakZceBUA9vmBjLQZ4K0vNlFOdgjrDINy/GW6HZMr+UOZA+PXgpyy7iafFPIYw2K+L2Ns
ir02zfsn/iamnCYbzkfLScaF3DJHkiRV4e7a1YCRt8AKF/YFnOUFnQ4matEXX32xIKJzCJ7JoY9R
HzsFWv6sbl3y5/1xxkx0aonkGo17/qrTVTB5sYGLdrWTyzUK//2IRm45d66CfSAI2yhyTVS97uOi
Ce8LZHNTF7nz8A3V3NdZSKpr0MneinbLwVqFeJwn1UWjwCClWDv/5H1Rg2zVkFAqzOFLqbWLGl2V
/EHOed5rw9RdgSLxpDj7aCm3PQ1j8sMg6DV/fjDPG49QKSiGl10CjvSs9B+RZ2gY6Fcwcw0ZTHWa
esy24sea1vBTHswturyok8b9NAGLH94TS/mi4KzuWXWv/anlCpURsGqeUeFoLBK12sgZz/NUON9g
+Wjv818O9em3Q+fWxoOczyZJgGDbprDuEFO1b1J1xBIJbtxBSgdrY9BzYVFU9znbkCawW9FW23Iu
877RO2SXGn8mzKOBdYcUT3uoRpy2K1/K3YLJ4FbWcdZexaOXLYHTDQcWvusqO+5DI1G0rqmcsc6a
t5Bt81yAi/pulYN2j9QjmmjIv9k/DSNEXZaeiyKcXEf1Cmqyn74YYRv+apB3uQc9oCwwI3N665Tc
eN3YMhfezoJKAXQDXIcEafnn/4TZCvhDFetl5Wg9yGdCOy5/qdDm75ZSBxm3lJL9KrV4ehRSML5O
qNAtvHMNo2i/bHUvAqivXBXc4rFXk7le136cfCDHmCFuFI+oOn/+ey+8VvY3gB7SRrpc659bpF0j
tTI/tzCzdl/7kn8rhZn6bTTM7hXt/GRjx56HXiQ4DCHA7ZANoM5/+npSiG8LlXMZIMgDSWMQ3gct
zY0O+OTG7X1pKdRblrEX5S8Uw9OlEPSmJ6jSvOlhtntoJ9q70or73YSk7cZbXCqh03gFSE9GVYW8
dMGFLG/5n4+uNMY0wkKpwJ9oKZjAWXlKOYy/ZlUJriVbnhAARgCbJCVOpe+lotsbkerCs3IoFgIf
iQp91NVrRc0rRetQRrNF1JUXNL3t5hp25LbWBxv51zlI1wQBBgRlSSIZLK5LHyuPwfVoy1p+kltO
CRr7I6/hGS4GqIjbJqNK5azArrT3o+nrg2cSmearMjUQ05ckNDB3ZHB40MImkpC2zZhNGpkVBg6C
eLVyDPA4RGk76CrPDpQKp3ikU3+URpzXux5YvY1BAnn3RoS5cHAZEC+s88V0jX1z+g3LygY7kfml
k4x6+EIG2t0s9NlbHVfCJzAlspvNcfzl8+N3fsWTHgHupNynmgEcebqoFdDYw6oF9Zaq8L2SZuRO
jQf5v6djLMNUAAwpBDDwJafLjKIbYAbacM6jSYG+MBlfjHGGWw9RZd5FjGaP6GpCktTK6rqU9YpN
G+MrvPSAEZNEnYhUakE5Svu5UUArff4WzoOQBpCKNhUTtEXKYHVSrVRjXFXK0HqwNvhhpCFkBFSJ
3MlA0nXXpkZ4+HzBC/kpJGB5EY8zGANRsJy+EAnzjQmDg9pRQkvuEYU2bBc7B91GrUfMthOHA+SC
EKtZeacFqrnvRFctBk1VmiIu6pvBLm9S80coZ8lD5DcdWpVd+rLxK5fPchpW2GYL8heFh0UFYfVe
CPpB30p4rGZFpXoIzBl7RQZRQRAxf5AdhzHM4NrC/1mrrvV0HPZ1gxcj+vLBEyhX44aB9Bb07VwH
jpkZX4qvRGZH4bsKNZmUC6SHFTR78PUp4U5a5u+kDOO3UC/njyJhCry3ac74XlJCQPH6ouueaVll
xd73LcwTUsYpsESRrHyV6lZ9B+PcaK7VzEJ2xhlQv2D+8HvjVZ5nlOSRdAzYZxi3AVA4/eBDBbRN
rmUJrZQeo5G+SRk0Tfp4VJidemB9NSiN4bgXtTHcV7bZ6m4vl+o7asjG/vPfch6rl7gJiuxvfsCQ
7vSnlKjxknOjQ9kE5U84yuLG7tTfcIbajbv2PLiw0CLYQdeU+Zq1/PN/biUpNKMM/1AWqgffESKJ
Gfgytvj8cS6tAq6JXYoozzL4Pl2lUfw4rFqKn6QJ2RR9bnljgfTz56ucvzR49cwK4Byy97jRT1dR
+gJFC0MkThQWtbPAJPeIYAbXjaK/f77S+fMwHkBLiUuOmSM50elKFXXyojqPR2yS5ze2ptPRH5pN
IbYLD2RDIoW5SjZEUruK/C1OVKqofLi4Q2LfReU4fATAQ9y6QbFpYGu+Bmkb7+DjYp/czRBgRNe7
CK9WTpDXTD0R1rlJgwhJ+KQzN+748x8HlEuQx6LAArN7PQNiqiB8P00hnmrVu5+kCtqXjfoUW0n7
4/O3fWHgiIIH8yay+4Wjvz6YKsI/hJBE2qFK2HL8ZpHsYqE010A+Y2+IR6zqJe40Bwys4vpG2Hzt
mjp4IXFW/rNGBIM+uPMgTQQSeaDFTj99nFMIDsyJuO7AYGjyPB4NJUi2qtvl056GdbJEm7IbXP9i
rLzay4HUTX5SocGYK3XyzSYJ2EUW0xlUl0GuaHJMRwK1/KTtu3eVstJFxKP/9fl7P//C4KFhWzAI
Y7YNk//0UaEww3XkyoLsYET7cKJUpJnRIc9fbb3VCx0GnpF6iJsMzgWLnq6FcR8xN8O60AoLnID0
Il369FHaipu+0HN0ekNd/5MWsxntliTmbpq4nh1f1oBMaVjUYtUl9wxC5saKTefzF3Hp1/Ealqz5
Lz5//dHzSfUH0WQZXZaO9KtHjPGgwPv92oKx/Iqie30dy70cOYEKXQVgTnBAovvJyi34IxMFxTFQ
0VzY+FnnUQjkL8h6RgukRJyM03eG50QaSm2S4bzSpSDatOxooMT9X68ikNWAmcGv8+eyIU5XEWPc
ypSAucNESvpVplFxwyR9ZtqvyxtNt7MHYqmFBLcEcZrl6wdC+korc9BOjj3gxtfHanCgZv/PHVvG
EqBfjUUFA7HHtVBV7ku4FA7ouMNLKK+AWSHbXVum+/meWQ7HyQEmX190adg0nOCzRneUmvPoI3vr
pFY+fquSSP2mIkf2YqqNfAT9bOwCQ66vRpTZHR1J+//+1TTVAHxH7PhbdZ5+Nd0PcNoBfO8YA8Gh
k+z8UFod5OGx0Te+2llRBBaEipbPtjhikjmdLkW/IAulBhkRRSmQ3cp2uSJwp7oOyZTVdksMFXDS
+Zul+IKJxn9IkdaAIGsgyFsVdiDU6FhGDB16ew5tNBkESq4MtqMnI/YRY6YGD0aX4V83ASP7mdb0
x3ZWoWrvUQAS8BDqwfBzbtXphuFxd6hQQlUcZHUUEPNZzhUTlPoE8Z/p9wxMx/4fZ+e1XblurelX
8fB104cJDD2OfcGVlEqxVOmGoyJzJgiCT98fy+7uWksaWr3bN/a2tkQSBIGJf/5hGVmMS6icS2LJ
R5gP3ohupDPFE2kS0o2QHEDWAgcleCu1dP8+je1RbNxEYTgRjwqTO79XurpyfRtyZs2Ct0GJjRGb
mRgkMo+KxJhdPbpFtk29xr4djDDO8QGZhmuJ2xPu93Ua/KxSPV147Vwa5BzlCz74sEkRSk9ef7u6
UuUYGiqyFsNeOumGPr7xNfczdR2mEP4QwWcOYHuSkJ0tlW98aTBI/Jj4sU0cXq8/SX9wfiR5Y3xp
zUzUETr3tImkXfgh6640bonKNQhad1WLWSAVSXczrWY923YaMfdEHYYbX2EuuBBBdcmNy8VMs8Ps
4h90qBIvXaKOHhQmpE2L0J/4OHNrDHb4pSJqgAdEKPapJf3WjUxpkmNlaLRbd2PqsihYWCRCyKtm
EpFkqT1vJ0VHzFSZL1g4Y1rLa5qJTM/39FHbz1PVVDZ+58OCydiYz+/h69ru1sdQ4JkIhqreynAk
qwTObe9HDQz0bovUhRaDsDTWSwM63TZSupUfFpIN32OETl85b7ux3pfMkgQyYDs3u5D4xOZqaVe1
W7vUFfi/xFqWeALA9O2E6fYUMcs8scVSmW4UAUIEXM11iy0eh0d73nqrSA3Z8lL+yJdh5iPC0t6O
kjmwPjsWjJMoCQUBQzCo5AcZVouJreBEVQfwWwRkmKnmB7wIOT+Fpuw+FK5w4fXBgmKGcOq7AZA3
rc1oDXCpMwqWFEKUM92bI26Lmzr1+1UoH2DCUem0XbPPCwwk+J7SKImV/4y7R95snDQMbltiLG4c
RpM/5ydrnpwzuctuQeBIFG63KAjk5ZpPwET0V75dQZZZ05CqASrLkvf2EvuSGrjaNq2iLtAYaz1e
HK88A05RYTsBmVW4SSAiC+st30112XkqgAGxeFu7yKcDPrvOxgkI7EItCngSwIyy4IZE1NHZjiVi
enz7xl7Zx4AiHVSH/7bqPtmY4REt9MddHM/NNrhr6nJ+GgYzPPf465852WI4qK7Ns1XOATny+PEB
QuwK78lqYyh6DmrZx25IFrH5XiRi79fiA0yemzxYNpUmb1W7ECK6xLzrq+kMdvSiUITQjFYX/jV0
b4ui9fhGLLsNRmWjHYodHX8LyWPY1s0yXHce0UJ/dWiZiqD7GPpTIIPLHF9KuZ0qqf/W0IDWP7RO
Gf9qB/8vpwbQTlubOWCYyEKYXcdXcUMt/IFWDqGVY7FXbuK+z7IhOXP2fmXYILWsDnA+EBPdu5Or
eDNnzBZ8pI+ngpiMftmTLLYajvpnTlAvJyTsqLVTBofmFSZK79CR9snD3oiAj6LIfL2PW2ixb7+b
l4QX3giJlDTj8CZcOe7HDyRJJB/yjCD1EP8PgopqcJPNYhYLxG2HoHrCN6f0mU8ZHxcj1+pj51Ce
wOxW+Wrx3slL6chyOvOdvPLwfCSw8QBUQPpP2xdD2pVuPyncPfra26EEDHaFhenOmYd/WZaw6FOU
AE6CUb6YM5D+/Mxu1tgllREmMKfFE5Yu4wZ1eLenbypuwerCB2t2CMCuBbo02xhTjMtace9bZf48
y47cMuDy8L1Thl4Ezq3++lBgqU5TLlz9H6i2j19QvMx5nxd0csKEkBHTHCmCQyQqbw/Fy9KXobas
FR1ZWyun08CFlrXIEhDC6pAnbmDWpHs+VzaiLHMfllnoZxiEmEcRABtVIN6Xb1//lRfO0/1GbilL
OSMdP2VhdwOxnAC3fmkRJhdKdWuWpXVmtr/y9cItIk+J/6zY68kaIWThTSq32jXqpscYB5Idsozu
oozd+tzcWt/L8UoP42OdXPAkIDi+SACIm4btvOMw4U/mfUpmzId8CfWzzER6YS9xeS+lVTwkcZIR
XmF7H92pEO+7icPy20P7+6T74k4AvaABrLktpzMopS9lxhlEPA9bsexKx4v5KS3k+I2jSAbdC6H8
EKlO1cE1hmDOB0t1eXo1eZkuNxVBXU8xjZpnq2iI/qsLaUal3chLPfpzuiuxGv2Omyx8UhuM97oM
dTvsl0WZP4pREYhK2QqonrdV9SuIVW9vm6QBT8zcxXt++zlfvlz6LLAaaTRYq3b7ZAqNuTe3FizD
DT65+ZbKwsWeMLc/WYhGzlzq5fEJMTpGrpydICthBHQ8WwUIMoKWkUs5TmZf9aa9BFGbN+5t4NA3
u/D5L5jhSnTn0kReuTJiE/qrgDzAB6fsX6/vNHYwxArNtho/1Dm218RqDHvH75wvdlrMezfuig9v
j+zLZRL0jCwH3iPrpfm7c/gH4Ows1sAMws01WAYYo7ES4iNmXuLdEGcLlUxxToH80iFv9cnFvRT8
gqYnr/V4gAuOPGbpIqYoCqt7qoKFeGQLcaez75JAOpc6cZKehDbHeEztEJ1gULTlkx/WkjCysUzv
MxVz2GlaA0MvCwLpU4Gh99YhRnSAaYAN7iWNn+57M9T9Y7qohi6gSLPPZDWFmJaSw3U/oHkm4bGm
j0QQliEjRxp5uWuTpihu5rjwjIggyA7Flmx7ZGCBUVlbz4U7s+UU5v4yfD3UFzlJ0G7EoooBbtcT
UZothf7UG72frpzGWF7MCVVKVHNWPyeIevFBQKjgs19xkzUX6rTW7AVxpEQXkkq2DMMNOL9ErEB0
sotOYfv2DFlZGkdLDIhFsNJUeWmYDoTr8v7HDElQWwVmNkkgbb98V9hIwlZ7rv6CVJLuggN3goDC
t2/jpsAY8O1rv9g6uDarOcULcB9t65O5guTLSFBRYp2CKOwKIgLB4Hbo/HuD+q/v8/9Mfjb3/36Y
4V//zT9/b4isyZJ0PPnHf921P+unsf/5c3z3tf3v9Vf/z796/Iv/epd9Jzm0+TWe/ltHv8Tf/8/1
t1/Hr0f/AGaQjfpB/uz1489BluPvC3Cn67/5//rDv/38/Vfe6/bnP/9OrEw9rn8tIZ/n7//50eWP
f/6d4vyPAV///n9+ePu14vc2ffN1zL6++I2fX4eRXw7/Ae4HbxcnG3BWptrf/6Z+/v6J8w828rVq
gU/Am1kxphpEIP3n313vHwIqjQfhAJYV/5P1c2jk7x/Z/1g54yBFLAB4xEOI/d9PfvSO/u87+1st
q/smq8eBP3w8LVmpwCb5Qx4d4dUO9qRalwLVJBaZKSAQMXqNB4cpqHvzzFbvnHxovy9Dv89hCDBg
5WB3PPtLZRM0FWO3SjKBfPTswfzQeaZhsst1/SORENlj2noERTs1gff1WCMQnsyQANA8ILd+A2iB
Gl3XU8CpXq8J355dGtei9qr3aaHL6roQSKcJejDFbagm+sPA6wYhyHLOm51jT4GKsPE0PlexZT2p
MkOvVpAleNDKh6eUVmP4lDXooGh6C3NLCGV+3RWY5mzcoQjuWFExRvpjkvznVfw59Cd7xjomHHFh
cVNvcCI7dZGhE1ILCKFgYTFxh3je+kvw5NbPiWCq/dfJO//zQute+8fS8+JCJ4O/pGwRauBCODh+
1C0prmUQeQ6ya+XsKNAitCxXI+ZUb1/2dCNmRq+HBhi3JMetTq7H7zzJMjk5tYlYTFNZTYg8dmD7
pCzHfrx3iXlH1jb6Z5a6F1219ap0DlYPkRVOPbXm7yjv4lDNMeaQMlyF/9muKH2kJbqy7zuYD3U0
+B7H38JetrRvm8Os3XZb8p2cOQg7J+OOeodjI189Ni5g8lCPjwdg1PhdeOVMF1rItNui1BDvAEbt
OcqcuXMiHB1BTDWs59sgSdS8dYeyetdlucgukqkMSSgfpXmDSGiEeBv3+mPWqPjR7Qr5YMgm1Fdt
b5FKORVrtquLdFgfXHzN233Xe7AUx8Ao60iqkqTsvhEfZsOZVFQ5xNSx3/ri27rImHuzsiy8g3vX
0+SR5vqxTSaASYTiFaJllPd7sK4BoHQqMeMJxZBD/jCL7swGebJE/B4tzrJECOFqvKYNHo8WmDgZ
v1qSVQ+kj9LT6z7o2NDf2tk+5xXye1//44v4fS18dSjWOOYIpK3H16rQtXoJZ/qIxjr2GOEYeJtg
kOONQ2DSfT4SW4XYwNgMvm3eGoXR7tAM9A/I25eLHqtnmG7KkDfCSRuipnssUp08386FS9/67Y/o
ZJH4facgQyBiTCEbEOL4TgPyowqCRhPWPkMdqjxE7j4sxPc1rdk+IolVze7tK76guTBtOd0if1xR
SFofJ9WCTAmWGfWErR/f16Mo/eBnbFf19EW3fVJHwG/YhXdmWl6gkw7NSHlFHOwyMcivTu8Uz+Nq
yrOZjFhfdktWVJFCjC2wmK2m59Rw4RhpGWbntpiTjWwdqDXBBDcnUipYd05YBYuexjx2eaV8HY+d
gysdhgI1X/vbo/NiUVtpWjAD6EziGwUecPw+9NTgQrtAJVlcXD5Iwxl32Po+dcYy3pc2ZWrbzuOZ
9fuF7ohn48Ogh0xQxOo+cTIJBJCCYcvKiEz4lCg/sEXIDyLsVklDI9vPbquXJVKDnzjwC+dyOgxE
B7KpeE7+/u3nf2WYESWv8ugVDaF7evz8rp7WWMsGD2CHi3mjs+xppsfn5uCrl4FjhTDEdjD3PFk6
K1FCwxQt1JplMi9Lr2h2RYFsfJM6sV9EWeK6XyY1l5exDaUYLyj0aFNRpd8BHrPbpgxIhJOoFpAn
Yzr6/zEEVG1QJoCDaOweD4FuSHxLHaKcujIdt4JgwUvKm+SvX2UFG4HA0bKuu9nxVdqkN5ou7I0o
ya3x3m9UFdFicj6+/SynpxJm1krC4avBtobG6sm37iMkspaZcbactNob3lAcYDRVF3HnLLezVyQX
jivJraz8+PLtK7+yOVJzcnoFv0Xv4Jx8rzYR0ALzYezb8eHEj6pJsf1gvhkPuavDLWYqzTtMUYxP
vl7zMVWbnGOgvqBCrg+P6ojG/Ir7cB/HQzwknSndYN1xVOZscMQqt30O+TErvPzRYN9EhTomh0E6
OIv5bX+N8kNeFJY3b5fSH6+sUul3IsHFfITDdw7gfWXlX/FGagjAdB+E9/jusKTGJTELEkjVvXVX
eJ58SGB/rd3VZboJSqvt92+/ktcmA5vhurBRRb3Ya+Z6zpzawZSFdbZC9Tos1y6m499q1P2Q6Jxh
m5FN9w6Nof709pVfWVXxt6HcAJ9akamTyRDiTFqJhua3gwvxtuwdJiTyqS3xdX0Gvc6DIYyTzZm1
7JWrMgEBbACLWFVP+yFYdfdTOWPL1JlVFpmqSz6rqeqsXe8oSAUCSSko0rScC075rbg/KT8gFAAU
edSp6+nv+NX2CDmU9DrM5vXiBky6ZrgYjM62Dp5Xd1dJ3cQCQaXZGjtaotYVbv/OdOVU0vilxzVw
XFXoBy66yTR/ZbAQkwtCjAJrkxTEyG4kXVVaoqFevmEVtNgXoeyGGN8TqEiAx25XwkyNF7W3yiB4
HyRuNUXDTPlzYblS6MvBriAIzNUy1JvB8frmeiASXex1QwfASag7tx25FM92MDsEXxo27lNpKUPy
MBp64LLOPRlhb4JjVYnDOz6YcxH2kZ6lwMuxUufSbl5olfhGOAmDvfExr0KEkz3JCY1SCnPhOw7t
8TpOlNqhn54catomhbJUy01eFeaWlDp1Q05icx3q2bwNw9y90HgPXQZatpc50p3bbjTtu8lRHDPf
nuGvbGirwgyKB+1TuM0ny7m2RTLQJko2tll7P+gSKWwVuulMR+yVRRXaJtvFqqKHZntSnbhhP2ve
PtVX2mLIhbIAxzPlQbMjcjrbBnGjb1DcOd42IJdxkxW+eebQ9+pzws6Bd4s9KCbOx1N7VIXMtAb5
83LD+mTZetjkOFmesXh4rYDnQIUaGKoqC9apZIFjXGVyegZPaIW3d0vV0OyXGNPEbrXXQmKloas2
vGxc0z4Iu8/2QTdn9/awhJdtVpBtUem+/oCqHgq8iftZaKVuEun8bEPl5aLKl060GeCizRpjngyI
Ds0iG0m+JBDUZ6NAMI1pu5l/bBuV3C46tEBq84/zaHpnNtgXfUsajtSqawnPlcEeT/Z2mnNh2KRE
zCJbERelnYi7egqbS1Mn4iJcMKv1s8n7BeTjgEQmA2S/XN32jSTOvE67c0qhlzOD26FNx1a21ui/
b/cPAFRbOrYJxDEizP76bdXAqqg0rKS3v7NXTi8wxDjbObjX4ORxagHlTe5cxxYxqDMUiG03JwS7
9XpOOfFO9qEiYvNecewnnd2kc9zniow+Ek+3KOQad1+i495h5EXEKvL21NxkTflg+4t/IMcJlDpN
rG9v3/C61h/vBdzv70MobTfI0CdbnyqyqhlHQAKlmm8uO0EblaYxbjIxF+OZwXm54YHv0p1gTtjw
vE9bI0nlNgStMzYLJhN3cunLDEWF89xp03vOmlW0TIzEmQd8dR6uXsFYirC24KdxvCQMFeBbPyNA
IML82af5sqdTwupsF2a9KXWBzQxcL2tjcK5a0+PcOnKGYEqRI2WoUoTXnqH2vTbknKVBOwEa+DpO
tt/aaWZIYtQYc4PLYdLNQFFGq/omUtkcnymqXpuQ5MHD7MDpB/cI7+QzdFIPhCBk0O3acB6lmjX+
BPncUXKEZhoWF41tYCK8+hGpiySLEWdjZIA/ZloGY7+h7TSXBJq52cH3lnT+RBIOZnIog8b8LuyI
D9sjoCdxSAsvtS7enpyvLF64/gLGAJPQQTg1nKiMBDMRyb37k6UepjzPL5pAh1GDEcah6d3ynU0C
L64HtntO9vByK2OtAPD4jZkzcCdbWW4tPfgE7SAZwC3dgE4vH8a8GknTNabMeCAsfbjp80SIn6aj
lvfzZOX99u3Hf+XgzU1A0KeHySGJveZ46mpRxHM7ofCQbp29p+krtgC6YRwRlTR9amFzE3tr6fy5
U8O8yQWu4Bdxi9vV2/fxylgIEoaAxnCJgUhyMoUy3ZqllyS4JSbW8lkqGrn7obGtd9lkDMtBtWGf
7Oasmy7jUDvZZct5on1++x5eWb5XVQRoNT3vlzIUbcQ4gfpZAlrtdhHTgYARnZw7grzyaXr22jL2
MQ1cJ93xgNcBOTgBXqOR8sOkjQRt9g1FpV9FRuPNf7lWwbgE4AiQASkiKYbHF8ubqTCRKRtR7wBk
RBlu6ZxGM3lu2X1l6IA1GTMk9ezH4cnrK3CvFlayfkWYnl2mUGRJ4CmzM3DziyRf9nvsdBHLARbS
4zs9zvhlNmkXK91oDr0s6ttFkVw9Dc5lljXDF6/C8PeShKFwq0urXOm+eRslRvLDVlIiLx3Lr4G0
ANBQdv+qsoSEKNPL5IY/5qz5dnaG4w9mb09/eV5RDLAHggZANzll2YElikCToxyVEEN32RhiNWa2
7pmFbH2VJ7sssCAAIe8bUppYX9EfxUdZdeAcCVcx6H9vhlVXmdmD9ew0qX9DzTqcWfXtdds+vSAo
Ga9hDRyEKn98wS4tjIHC14io+euonTvjo23TBHCWQR6Sfk6ijKCCG5p/xSYpcTkcMdfKo0w59rYt
suVSKnjKogiqC28Ikn0X9HYUch6+bAznBr9E7LvzcejPFNavTVV4IdAumatQgU+mqr00s9X6sRE1
HIw4gvbZhaHNv0p3XGcqLVH2k1V5ghb+eHDSsTekKDnHQqcUV/0iUljY/bh7e2a9tpYIhHk4qALW
vti8FrKgXYUFKNECcbjtZ49wpzZ0VlOCiujLv34xjJlWcwV6eiSTHz/SvAiz6kttRC25hTcZaaCX
zQB45DZJeKawf+0d8Ynjb8eCwrZw8o4wNIKIBAE+WkSAn7nVD5flWLkPbz/QK7UiZBZ4r6g8frdk
jh+oICiwR07LBM78cUNZ3++bZaRPPDzOA356U/ZXTZRQwEEwxCcWlsRvq/jjKwq0sS1EyQS6VQtj
0J3bOzEa85kZ/nJWwAnC9AVa7+8D6kk1auE6DJrBPkaES7k3DT8mHXCx/J3lp8nh7TF8+abWsB9a
KStrkP3lZBGQOXZdBjyKzUqr3sJ/6aIE8uCZte2VChPIjkA6lPRMdrQAxwNX6FRnTbwmqkyD8b3H
TDJCgJNckVmqLmTuZtGQl/2jWST5rarS7lrk+MiALyMDSQg/K3IP6ngvvxeqDp9myBHvXHvJPwxm
HZ+jd78y/PBJacMjNV07GidlXTk1TlaFTKuBKImow8oT/cioQhqwsf357eF/OYVBBnBswziM6htm
3/G4uCIG/7BAQwbTR/lc09/Thldtaqef162vT56yQI3izCnrBYGfiXx03ZNnRH8h5wZ7zA3JgPFO
9M7XvG0xSbVywsmqPDjUynyehllYka9H7y6ciq9VES5IJJB77GN/FtHSh9Ont4eDfY4HPt6UuLG1
l8RpBLLDqfK28jRN5BBLXs9Mu/Zh0IthPJvtUpZXOLSI/GmpJ5I+7CSxfhHsmfWbPos9mIL9mLcP
op1qvOZ6w7ytPTwv93kqcaQAtg2eMngv7gUvvvQPWZLYH3LRawwM/LmnPz1hDkddHIpdCAVQbxpz
seyIsiR1oqCNc2MTYBdOAT2EfXE14T0mtvSvcIOHJohyRCyLlW/HuXA4CCjP/DmIRjzKkDPUZlFK
PgBI5dBGkr7+PjVWNlyPUqz5iaJ1C2IxnFlsuEtNPqRiet+UPugme+3arh0bm/gUOCD6o+MhPdyF
vUVacRIvqK1Jm2uvwQk7vYG4DzemWAr1fbZJ0EPrI+eeXwzFDUyW0SMbZtTUTMgWHuClqJ+9WcIk
Geax05i2m3LYJX0R+5Ge4lzuTCkpq8xm0B8FxcJjbMk6UrPvdAcndceERalx2804OLaGGTaFD8pC
2rdLu6ZxNsNExW8FCoPVoOXgHJnjhBFxU9vOZ588zB/D0Jb2dhaTe5XEU4P1mJimQ93WpNdaZutH
4IE9pQeZk/DzhnH53jmy/egh5cny3iE5vI1t9C0zxz6bijXqlUOit1U5frUXdY7vqZ33owudoHfD
yLLi4BExK7gpuu1WHbIgdUk6wFvdOaR9Vj5WCJo/DVAzPs26enA6mV/2mddbuyCu+p/dYFvfi6lr
Psahsdxja9cUCNxG8SNQMxxZ3Lzz7ralhVBtaxtR6sY1pma4ih2OiZvK9ira4kkyvrcm6YM7+4P1
oSZGiH2/9pk7ft6G8wYL/9Yi50oV17G3pmq7WFiWUW8hnSMcVOkHz4qNr2bvaY4DVmB8HDMdfM/b
3kUrFyTpk1NX2troeUCHbsbK9TZuofwvug78HrOWZrn3vfqA4zsSATV6S70zs6z61HUlTq1FnNfT
xg+S0YqY6QlkeOHFT6g2bZv8lcS6UeQWlFE+m+PtpLPyW5FX6rZ0/fFb0esmv/SVlV92aP6ipZ49
5qdlDU9NnqdW1PVZJiKwV82C7szWNQql3t8JT9rEBTtNm+49aza9XRqaeb7z4H+QRh7H8OQJSk5r
UoEzSI+qa+Ov7rwYeBETZqI3yUJ++4b5V2EK0qaHGb8tLwr9RTyJyUhGHAL9HuTUV/gBu3PQl4dc
5tOPesjzL103WCgLWxOTtcaqgTwAtdoPZZXXzbbsBrTeBp3Jb9InE5Swv6yXmxaD6WUzVFgVHAjB
JZSmVRjU7GbY1tV1ZnYkX3QhVNcLYxLF+h1qIjT6ocmiytLOtY5ppa/0sOlXYfn1e0ty2kTrJ5Tc
YMejriC/+/52sVOFvlBV2c8mtIgf8E0j/uTVSXNTo21WkKPi8IuJtuOTCymcJWIB3I5AslYH1sZA
EZ1x3MMNOZTVnVFWjbsxUnt8b0J8/iRXSEJiDTSQp1s3UB5Gu0y3KTnDH8xOEbA7pWK4WyyhUVEu
wv7sT2l8n7Fq44M9ZPIROGB5CHUCg6eGHKKjrFscfYCTwI6NIsmdrrrAzVpeeW8R4mnV4V09NOX3
cbDSaavyRe1EmyPWSzJDPSx9Jr51UzncmQoVS9S6k/lNdbL0V4+hwgQF78x8M7BTkUibFb9kL8yP
Ojdtoo3dIXmAv0UeowHNwyPmRgmGuA3MJWqaxXO3Nj2YR4Xncrux5mnON3ga+Fe46Y391u1cRJFy
jL2tcKdOXceGrOatmWfl+8RRXXAA0XLfW/bIqud1Rf5oBl36jSMbgHkcu8FXsnCLj5mW45NrT/Ny
gRepjYjRB8Zc9fHjRzye49/LT8WqzkLR+6R8R9iOE4YaOEb8q0Ge8RFxn1M8ec5SfmLxDoMbE/s8
ko/atvk+enGRXhDR0EE8VBpb/dErn4MSf/V9zGc633tJRtSqhtNm31lTXQ97cuJxLOhMB3NMVN2p
xqKUjkcEfaS6IcGyvyE5MLhRyWzgU5d0MOB7y0XWu9SrCbZR5Xh5prGHpjBrpP0V7LcmvDVXyXXc
F0N1JXMb7/0YD8ltHmbW7Vgi8YxG4QzWhU2WBUuFExd3NKjjfgt/CBYYOUikuKTgkDmUIZbOLWoK
/500isyLYBnPtFMNjaQZC3/cUWe6RU9V18WPND5jh4fGy2SfBqPV7PzeSZ9VsPT2IR7sQ59jwVby
mFeJ4lvTRk8DkyUNO0gZZC3R1hKDq23D7NMXSbAYt4MXpukmkbX3rUsxWeNndndntdz+zpJpeiHG
NEijgBlDZN5sdWO0pP2iDia+Ko8FbjvZnmUgo4Lwa+yQqs6Zymgq/fh7wgL7YeHg/sM1fDxnGwTr
tBg9Zd+Pnt3kG5doZXvHttQRKUAnidj6sIRGN4zCIDBkEUtwqJQbfLL99WkMj40jokfh38+WRd91
NuOS/7vuUiwYYp/gZlSxxrY1jeYu0W6YbbJZjOaBBEiVXEhrCj9NdiCzy7zr53cEBQXEyqZlE96W
tVVtK1JuQhKYVobQIGr3DnWrJp8ZoaeKElhvpDC15uJFRbFIDPEsEVToY8cu3neukeWRnwJwYm8W
lPImzvzwh+h99RnE0iU0O4/9pzBY8okc8bxEC9p1BBY7AiptpcKBGT25eD1ZQjlf9VyyV6bUecYm
qWaT4HTqTSvKjYClNpah3YJx5vatN8jwzsjH8bGN0/TWw530Lk0tX1/VWAu/tzVUXXZ/a37s6z5M
onnKXVwiJpiLm1wP+gsFX9BGxNzb+TY2FZuEaWXFhKJ21vgdiWl4SHRpfy5I+maVWnThbgvp+bcl
0QGb0JWKznVqbtEmhL/ywTO+Spv+pbnoVMB2JExrY7Fp4o9ZJ/XeziiS9o6jLdJTe0XejG3AZkEm
Ye/9OSy7R28w53wrRntKHvk+UjzBxiRGvidYiaIiMYLPShdpeUWYRV1elyT/TVGQSZ1f4wXQQ0wp
zbIn16DMi8sCb4l3Emsna9P6nRQbgyKii2zoBP07gQcU6QZdVVS7TpSEbXWyq8eDbWgZHHy7ztor
bOULGxww75O9EZsiP4RT78JyknokDF3Oz2Vv5E8k5YTzrqd3QIL3YLgi8jHBeTYbnJaJcRETaVFW
gW94N4ZJsZtFXuitnMLiIxQo5NZx2JgfROUn70UzV/aVjSTpqpl9a9mKoiVPvgg1pTVT5b73i7SH
ZxrkF0ScqfwqIE/zXQ1MRksKO5wygqIh663CCHaMptkv5W7wBn/lnHUhFJlsmS/qIqBEc8KZea2F
4d8Us2lVO78kZO6mbMi+jiimJPVKaoR47hOA9WhVvgr2DXXxj2kaE3+/zGVSkhcj7PrClgLmct0E
6a/Jz2PujerkHfEY5q2I7WW9OKSFbaoC+zvb5fyBj0nMZM3p8qFxlAAbaav71krT+LK14/6z2Yb1
HWzsggQEU3WHRk0FtnyEoMloaK1p3iRU87teJnTMwf6HG9aScdqI1tTVTb9II9ktZmz1u3acyR30
GtK5XUUVEJla2Mu+HLQ/7HuvKpByQUITfGGyYElCeCEJItBU/21cz5seFM4TUSFLln1XpcsHiPHd
rYCr7lyk+Fy0EX7qRfVQqLRod4FZxhP+nlPXRbHVYUkBZcHVmG5rfv9/JEtf4BwIfacRVFMRVSGG
SeNkdBu6K4N9BuF8pa0HpIFL1CofgMdyqlkuSoRsk63YA7Ro4R2PP2TqcrbTKcyowIoZh0AAOCvz
29DL/io1p+GqbOf4p+fN6V9HdTBkNH2XBuPKAV0bWX/guwRcmHVf9QkNTDs9tEYx/PSLOkal6Sbp
mfP9SyyZU/SqDacNgiD+lMohnJhy2hl5cI5iEdbkw1YN+fCrNmwR0eK2v759bn+Fp0as1koCgxkF
dH0Kl2K+YxetC4xENsq4nvRqNkpjCUmEK+cfcUqklidqlkCr6p4LI2jvOh26OynsCV/6BSl9Godt
F5UGcSsFXkPumRF5DWjB/myFc6GeEBZ0PPpwMs3GGzAO0wTUwJhKOZCGc97i8hEY92MLv0LWjT4z
A9d3eoJmgCpA3FqtkgFdT5A8P2F35Iviqk4jr43Zwh6hGHPsDHEv3w8+OrwscOSy6Zr5nJPVy2sz
+Vdiqm8S4UT74viJbQIAiqDm2v2S66umUMEFsUHD58Guv1IGx/dzBTgwGMZfFlUIDIjhctAfo4FN
V/D4wnNmEH6kBIWMoeQV553qyjHjbrcAeqZRrctPNL7PxbG/nPFwXWHb0IaFiYrm/PiiRm+F5bLA
1XSS3LlCtsLJYKH4aUSW3vCDs0EHL1FCFhbSmGg9w4oAZTm5oJnJuWvhPg5G0+ybEVVh4pILu8zU
mOxpXmxt/dllp6QZC0ZZGCiFI7ib6WNodvV+gZV7Zc2S3p6bhelG2S5V8duf5SuDwjbICgjRBNT/
lMSn8iloU3tOKEJaL1IFALnZ3KS5szc768fb13qlEQ3hGrMqyIIwB18kTivDLKu59uE7TU1zI2Y6
45shdWyOtKnQ6dZJsezajKGbfJTLbCRgSLioRJhOYEp45l7Wt3383fFiwOhRh8O3R2Jz/HKg0wkv
WVkkdqzH6qqxFy/Y9GnmPlVWrx6NrrO+zPG0lNua3QcvU8emvkJYEfwwDDNszryHV+DWAGEkHQNi
ZiEx2yerT+YERvtbrzDlvb3rysWFnE6d0S5F8FClDdh2lbaHpOmCKO+IQCr/F3PntRy5saXrJ4IC
3tzClC+aItkk+wbBNhveJGwCTz8fpDkzu1va6tC5mtBdi2QVgETmWv/6zWiInRjj6dDl+fQ+AQNG
Y9vH4d/fqD8vkO17MXmC94Sc5WdudadLz1gGFkheVmUoV1gMDgHHUZK4yqFcxa8ohn/ek6CyMm7Y
jEQ2gtVPz2VQJlWwHhmY17P7ujClYqQ99AVFxNYZJAtFdl6AMhpk6P1TDwYaEsg9KAJYETYTxJ8e
AhsPQmEP5x0hmjIcaNKi2et+pU35i1vKyuNVQBGDPPJPZDrbzldtYxem5mo+F1CnHzqS+3YkU/RH
xFbLr+Q3f96IOFiYg/GiwEzm7P1xrRfAE4picbKNokvuLdySwjqvncAc5v4Xy+UvPgphsIGqcxOv
IdP/8aOmSu+0AdNqeD/jGq5Dv6UGAwyuIpa/mEv9BVWAT2CxUOb+7uK2fZd/K5cSB5HZlKqc1TKt
zvZYt6+pWZUtI8UaI/0pkbMfK3N/qTxFPcyr/i99ypoQHqUatAO48ejgDmV28CjFqKwRSE28s0cT
QTlI7XwiNeJXxsV/eXt0A4sczltEET9VeJMnoXsmvE1gVvl3BkfTWWtmbYf103r8+xf3zzsKM2me
NfFkANYOBeWPt2dCHFdgcJcGzKjV6r7D/cHFo7IfvkMXLzt4WzB39SJZq1MuTQzSsNtKpw+Bu8AQ
dWsnqsCtIH6FBpML/bFNvcQ7/P13/J0X8cMuDFsCT0mc1KhD0Wr99B2NQe3jUl3TYGUquLwmmcTd
a0a24QUlqLUME2Vayr2t1em8H6SOrwYsoh5WcOHEoSSOSyJFtzsmFmzxO9GKBokfbjUzVWUDX5wB
kHKHE6ve7aZCDEQcmXGm+zpCpNaXI8HKp8oyuutYZX1BUEgioz5RU3lUxlhl9KAUcrnrpT7qv3hR
fp+l/3TpiIK20Td3AEPFn/aaOK7oWpuY4ovqbj8rQpFhqbrFZyAIowlXdyRCANzQKcJiMct2x8m6
peyhZbwi6JELli0NccbEQDtP/ejkxueSMcOTkeXLV/KVAQ1zz1ybwB549D5F2Pg5rxodpIEEYEyp
ZJb2DBWz9OnvH+q2Q/98Yeyjm7Mi/+E2/eO6E8Q1FJSdaaCo9HvkkjpB2y3zL+iPf+4ntmg8fCix
PXApJjdt+b+//dwpN9PIeQvyMW4veTV6ct/XS5+GZWV2+2x1lfVl6eIaiDurq0Pn5lgkZGPbhFPL
YDNICelUwkQOSLABPGI9mlyZr78gNP35biB2gxPLuBIDEXIof/yaNhC3JpnmBQxw5D4Ze6Zc9HnR
P73nvOhsgy5qru1N+mkxAY1YOS8rWFLqJGDh8AaCaSW08BerdrupPz5byCGbddDmar71LT9ejcK/
6z2Os8HctmlIrpzmYw1CgnE11M0+TySe5Z1Gtlgvzf7UWVlh7f7+Sv9UH6AM4H6ixYYDRYjUT6tr
VuvJECvfwNQbZdebauM7KMwuDGmTCSRvkBFu9N5eZzz48Pcf/adzm4/2NucLPhWB88+qABz2u5HU
bsaqs1iDGbHJdbP9v7HpaI84hVTB33/eXyydrRnFFwVjIbr0n252zFsOgxbMZWgL9ShL89uCuP4X
T/R3Qt2Pj3RTa9MQbZrMrS7/8ZHGNMRDuUx4QdmV9Vq4HbLy1NsA/o6qIY3yvkiKsCdVZNoi3Wvi
1pGMLi2EsBmICR5GY0z3TdaPXxVTKwffZI54dkazGQ8MGMpXw7Hll1hJR/aBpgdc7/V5vUFj0+9K
xxmcnT5nDiHoa2P0PvCz8xl/H0+JxoKo8nDlnSIJW1OwQBdqX9EhWU4z3jdLi68CHp0qo/5aUZ4I
lc3j725piOmAUMZOdtUsDS9iHBuj3oUYXIaFAjcgHExiiCLw58oMvSJJzB0HvaQL46R61WNE1WHX
tvqjyUypeW5AgZaz1IsVYrmcBhHBtJa0Kb0sNb9uB9Kjiinp31ZYWVqY4kwqwzxNm4k7Cny/H4rV
o6JYjeZeUWJnwHeS6IGw52V5TOBbGUTSDu1XD8VLfEh11C/vLRPno+W0A1TONF27P3aLf+Rx8h+d
S35wO/lbJ5T/kx4n7Fj/4yrxJ4+Tw1gnH93yo8cJv/GHx4mu/0bTgUsUPH+XVuzfPE7s31AG8u90
JjTJOJr8r8eJ+xugAq5JyE5xgwdX+F+PE+s3nE+gXPMWA3mRPfZPPE6IvvmpetxExNgkbWYU2yfh
rPnjq9qA0Y6155Hc5Cqfqac1UT6lhDgdmJhaB0PfQvWGSt25PYNJPb6brFQ9OBXmqbmTGjvsmq2g
AIQO86J6iZm97bAsB2JzcpjJ86z6cd0YO87AOQKBNa6toQ8HpEkfm0Hng5M77clecSEdmsb1rdJ+
J+j72+TsqzH+6Hqd8MLWHc/YOKwPACIC6D02Ar2r07OeKUrUZj3c5MSV3okSOXmQSQPEPVj6HoOk
49Aib4Hn/GAp3ud8qZnutiscRHlRNFn4ij4o+9TGxCAeNWU3KYpxlfZmd6uIjslxvTZh7MbkHJdx
tU/VvrhJO6E8HL3cfU5ooCOVNjISdD+f5OTGB8PKTS00+gyQv4MerIcQhdXnVtGrkUtUnlsXlhcu
UqLmsEmm16KnRi4z7IL9jIr24I4dydGuk5S+FKO6HlvHU55HfmK7ne0wM8hIjWhUB0uNarnGDP/g
cp4zhWBp/De1NNBUXnEnYcdZlmyuwqS3TOkrad284Qm8r51GiVK2us+k1jJhwfy2h9liKr1vT07x
ZCaTiSlss0LLGV0GI4uaJ16kcKGY0MeZcoFN3PvxVFYL0XdZFsUDj87MbGblEB4Ao0aN0EK/dTVM
zkZHf51QOKIiXHBqLcRykG351ViM7025QjlZ7ahszOVfoOYg/qkykjuV5+I6r+tZax+15IDMu8JC
Ag+xRmyOHcVQM44bMX930nF5W7S0P0uK2g9lVM94c/grTgO4fffGfhXwcNzFfFqSpj72k/VVCALQ
FOVdOutRd+IvTZHcF926r6V6qLTq1nkOF1AOPFVwgYcRl77vfWqbftes3VZ9YLGdpCYWw6qkH9BC
wgBaSCPTWc/dcj9qlffAWRC6kBGk1UVLfPA4ii5Ja1R7V1NEWFvdF4Rah7U21A/pKSblZtolAMM6
kpVsUusjBZPHXJEptV+O+vIJNRh/zlALZUf0ZHmByNhFGI089qKElTC37vMi+upRLnC46wkKgjbN
ygFr6enO69AIUAwYAIUOLFU7Xc5FDbdJJnu4q/qRgWsS5ZimRSWWcC8Mr0lbsIbsMrZgFZ1Q46Pd
l8lRj0v3bVIa4zpPDSyYfGynQB3aFzKY3h3MlckI5JwLBs4cf5xsJyQ7QQkEYWa5mb+1c9WgOxXa
3ssNN6xMuGRIm18musI7BpUJaYbMBottwNXQW/nSsLKLI6avS4mZhL90fK84X9JgXFS2il6d3KAx
IanSyPlDRjKhV6opujRNJaiwsa9MIpLb2rfyYvU060hh60uRevY7mqEnGCkOmSH5U5bWJ6U12Khw
6T7N7Go3SdpjiFCkPs7G5ufr7bEdhO0xLH5c6PT517rypsiQjn12x1lcq4217j01XeVFEEt6HF4h
bJiEE645jaGCJKSYdHVnuUlzHwv1MqqzvQfMlEdjdZxbhhjL33boU8u2z/Izk8gqKucqhr70M5st
NlFgLRTRPGNAObkHfI+vnpbthVvvsehnc7Cno1sb13jgVevnryhWDMjJiJOhffjVCFsJgcoU1k56
sdpH7EZG3+u7aB29IiIyxAmkW9iXuLNCJsXfhQuMyeWcpqWrAq+eiTRPyxYnbWa5am/fqrbKHr16
tTDHLpgME+Ozk7aBM7VMtjyfYn7AHjM/YOTTPltqR4qdDPEPyHDcwed7rD6RPLv6HWPawrJO9VRG
a629L5rKLuE6ZzooM1AbUoFQUHlHBvEq8JydPaeVLGO/rtXhKKyKaTFigDp3IygnbaAy2sLe3zWX
UJ+cF1nX/Hk3UyLGJDwD0vKCZuxT7n991fs5gz5XxgfTWu3AWL7hBAXFYmyrPe+bPGTG+jpNo87B
YOFBt4jx1fKqcDKayYIK08+sX296yDsoBcmYIAMf2iifhiwaVguV5CxPacwA0ikrmGRt5UPcvFsY
ww9GojxoMAEeYoGPfksIaoXDlRun50Jr+GJqETp99qDE7ftsyIx5arpEti6yNyuBBmdmFRfJxhM4
0Ip0B5aNPrJ4jH6Y7m2lh+ayiJA+PWJubdwBDBu4eRnr1cs1+WlKxHAoy/Xoznmxt4ifY3moY5jq
7XgCHY+0UmX0elnc3vZzbDA7P3VbbR8vnu6nom/8ltMXz/jDBq37edW+Tf2i+8rQPlV9555qWgpo
VxyZyDni49xl/b4Zq5jtu5uxb68fcZ+JwLKGU2LU+6rpywMZbuppQPT/PGh3WHyTYbBO0KJK8jRT
M1ejBkX1pc/fVxei5qLGjuPnzXDDbcQ6xPB5wm5QXtO+SEMWoXZwhOo9jAWKQrzySDIzXROn1pwp
bKJ7O7WmGg64BHtvz3MssApWO5+YxpzfhtpguBVNwnjFAKq+xy7+xcizPVKoSJgEfODcSLZ9eu8l
1bdOd0JiWzgy0vhryb2A8jO8Q9viZ3M5I1LE0stes/hNKNN8S1zOvDhXLcLtFm2/eqm8ELXI7HKy
xWdijCYcctcujhxqsCzK2W5AbbJDtSZGkM4t5LuG1SSTcceO/jqLYbcM2n7JlPPa5hdZvCUVZ2X+
5g3lnW2VzDv7yJTN3spzXrbUuAF74V3wKpvlqc6tx6T44lXwYrySHChs+Tsl1IqrF5PwahyLZnzT
R87VqQ+noblHQ3UQ1YQMB8+4VEg3wuaffdEYbshJ1JOoAdI1xnsZ2bR2nryaKBKxoLdvYkqHQzoz
4nA746EBrCTPNVImQ42GaeqjrN0bs7dr7PJkZm+LsHaj6nV7XPs/Clneq70elq3+RPP01qrpyTLH
u34w77tGPAwsmHXOYH91XhP2yIgi1HhdFBOEgfTdOipUrGQgLlkYT0zEcBZJ7so0OawthB6GhYHq
bskMVf3ZLSBFp5n7WSlmPep7los7cDJMDT4sgndN+oUKy5dDrPGnoo8jGKAWxCZbP8xFvSdG+30V
LRQdEj6CWMYPwlGyg2nXGpEcMVkI0nxCxwFrV13GyDEycWs7/pYt2uRrpnSf03TKI10vOay7wjpb
Y1PvvZFQDadeAnyHYwKQ02u1KN9Tz7l21szignxtiO7bknpX4uYZL6ehN6S7YrOYFYYZGVnXB8b2
tRxBOHjj8jfUIGlFmG1uJopMl7dSG3iO+VS9sdAq5uHta1nMd6Nrf61H9amig7lj0vadwqw9Ncik
3jC0eqzUgW8Fl2pOU99WnsxKe3SJUdsl+hTfa/18E6l2AxDdd2wGfbNsN9HYjZas9wsfdFDVpPnA
UCt/Qrsrj1n+fYQsqlfujgFafV1LCh5UG8FowppSzbS6ulOBj3/bevdVWeBVsFbixjv14FblNyjA
UWOiSW2USj1OSyEjqBHQgybdMMOOcerFiPsZyappRUJNzk3fFytWHM7ToLipiqhsWV5g7DlfEMi4
QdrMxSVGaBlu8LovFvyVbOEOYTqRmT40Ygw14ACwA6OE99vVvldkaAFt+15d1iWKC2QUaZIekQi2
l6Yp9DuapDEamuJ9jOMbAGT2HnfpxeGkH9rJi9KWAtxOS3GuSKnfcSJ3kGP4jloD9tnMo/kBX1k/
VDOTHjI8lGPjwln0Nejffr6p+Jx8Fmc8vp8V3eTcx3OjOuteOZ0zwsFQ8mw25J01npq57Z5kuvb3
Uwz/Ecy1elYWKMm2I6rBTypuB1NV78hpKc7ItJNdBqiExaTiRQYZYyORL95nt82S3ZDoTdCzp+/X
2WyCqcqJ7ejdyYcO2YQA0uOJGKESmFz/wLzG+7bwfkzwyvJbXQJb5oKodukMGKap6XvqFgZ+S4l2
ZPJen6pmXDXMqsbu2HWJ9iI1ew0RHTcsUq/7qseT2BX9cq7xhSr9utC8lw7oI5o8BQq6OjgnjF7S
sHGrJXLddfGdalqCkW/1Cc4YTO9ZWM69TNmS9FlzDoXTm4fRxlRqwhFaObi6FkNYX17nRWph4rTQ
CrHGG+9zr4XNWcj3FG/hOhQILdCciUVccQqI77sCEltXOst+YaeMhlZZr8XYe6G2tmK/9KvxGSRI
3432MJ+0jRYYuCY7MaEleG50CRTLAurjZM/hAMC0G+tenHrPU07eREOMX8eLoxXq6zzpWmDhcv9p
pdL+hPKYYceKbJXdvdprLig1vLgxaFKkBircwpW4EaGeYzH2oVbXUOicuL+WmG6GEl3WvfB0xHpO
3v1rMoY5EF6hXztj2GdafZPea1mniu4P1SeHQdeHllZkOjpC4SSP9YO+2Squtfjq1b25n5fEa/14
iWe/Rbm2d1RpXHJyvAK718wHWPnvhL1aL82kdRBPIU0OvGevi74xrS27vsTQMPdx2nZkJynWtUjF
c95Zm+LCtI6MWytWa/U+VKyvuJPhQiDdyS7H0td7QmiJZ3XP+vZG4rLzqdDa4nE0VAkJodBCWEMP
RgI1CaZjOBtVfWkcS15pzOWDmDQvGsb6bbL6eD/Bk7q0UzEgryBzoyuT+ewwzbnkc5xPUVVYMWaq
aw7zcFnvSojhnLPU+j3GCXtOkDVFX+FOunk3a1385o6NOEwWPLpsiq2d13DkqLPjHBx6wsBxUs2f
bWJwUTCeFI1riSdyhyYm6UdSI+xHI/GWg3Cmat8sVLthLVbrTRfe8ohhqn6jULO+GG433El1zEaK
QGO+F+zp7ESp+U2pkUYY1ZZP1opIMDB6rOyvqcBeoX3A3+xrguCsEiRg3tJmCFz7YAz1l4Uz/VSt
mMx5TVsdPKcXOw+EnLJzJnLEE5byiK+75SfAq59g3mWhIpL6KysSXyO3Uw4V7NeLMmahqeTrLSeq
6Y0bn5+l4RTfzdiUeP501t4tvPIZpw021hwmtlDXZx1jGAwwYvkprTTvrZ4H+pZZF+9yyurjEhv5
586EO7p6sca2M2EhhS9Y1RyWUQuLBv/4aRTlt4bs2iwYmG32bEvaWgTduIxqpKSNQxaFaxBfv/l/
+qadDOchNRI9sl1F1fYD+alFYEpTuUmKWvo6FEZvppkoBfV/Ob4nOFbUfqrK5lbbdfNQcI37sqFs
DLBAKy6LYc7ITWqh3aPoUo+ZUcEYXVxRpfTlqXbVZWu82lle3clSl1QPGiixX5Zm2gX1HM9Po6zn
NTT4yDRqhH2nZlr5SWk181hpynqr+p7OVHPK9tgZbuOFMsURLJ0hAfizaJwHcy2s7/GYMgykJOYQ
c+GBz31hg41buXMmAzzbNzr+qJAUUjekEdW/YG9JUpWMlV1BisyBfamNLKEY4aKtDs1CQ8uU4141
O81wUtuR7AHADFGc7WJulIDu3fuSeOtDRSTVS1PQW1S16M96F4PW0Fr5HHOeE5J8lNhB6tpdmIkl
zUKtXPu9HrsfBFEdp9Ej6mlsyA0gLTYwwQBO6YirulE27TVpc3nE0ugkcxqmXDnXqfHcdVpgCsQG
uNjtBtqRMenjR6x124O5aWhF3fQBcZF07ityUK/rwsVd9515bSsk51nJCRnrj1zFUbeGN9N2EJKY
UT66aTja4uh2Nd6S2zJ4EzO5u462rzyCY2OMUjPXH+a7hNL1trhOH1qW4lskN+DVgn8LxzqZvXlg
ZSVHzJzVeog8o4o6BiWq/FSU9iN2laFezTvEVc+mWkWZiCemQoe5/F70HGiTOft2Zt+stW+e6Qyn
vSrdf6H6QKWk0txOroXybDQyUJFJrGc7te2TR3RFkOX5zlWTr3OSfje0ZbmYWXGwFmsOIF4QmaYj
t8nM8hPoReG3YIo+pqGp77nL3pJZvbdc74xcgF4xtc6uYX11+62mm7KUVHHXo4JXIQXQepqcCY9F
uhoB2ZnfF53i28Ef7cYJHDntIgMN0eDBgZIIfQS8QwesTE2o6EZ5X20bngWLHCFNvuC3rZm+bVPn
qZb7YbRFmOU6rpp9VHkodVzC0GRH+HKji0C2cTgWNNqJdbMYyORAKNVMIFrWf9Olc7+62pVULTjz
3ksN9TNQIMXdMJizdyzQDyxbDH9bjw3CMT5uuWuShd7ERX+hLqyKmmGW8b3HX1hfdqShoSVjps+r
JKPSIBXMVp9Mq4lc/LX13jpLL/nsuAeBTcQq4Bg53vOqbLCYe9ZmxCjM/rGk8zunPa/uBPk+dV/i
1roJRUuIDGMYOij3hm7sx0Z+qGlxTXKueNAlrYAdmYv8TPyGT92wk6XD4V7d5fGlS1Pp91l8msvu
RqV6V5jgw01p51Edu+8is+ZwXbY9PblN9YgCKCOxADnjcVma1EdxHGYzUh7dXOHoK/s6Z3pWwHH0
PVoYv+mEeeTU/5TjDxUDOoaTxGsBt125hkmpHzX6fnrEsFEtIm/QRTGtoma05Aq6bRqsRkK8J+cE
VIPAunPYfjrs9ZW6OAzJcLI9YtGwxbaolgggUxhSWlOwuM1hdmqkpNVhMR4AHSn7Z7lrG06TGKXa
Mtcowbg1YGDDqSzob6Hc+gM816Cca3noltbHKAYEC3JHAO73MLvlri8G3jWIBMPkwXgAZwMoO04J
ZmfKfFsNdU84QJjYH/Ps0uh1MYe5982B0mnkkI3L4nvbxWD15jpcVZSXj12/TKGTtmytYioCmZP+
iJbIDBtTzw5tDL8MX67Wpw/6KPWR1yZldTfK1a7Y8EpJSN40hahXY2gWDEVPqRAhdOX3rvukucjy
Pe+egX0gMm/nCBSw01js4BJuIjeDoJXs4mVu2Ez4Qs5mHGIO5c0assXXVvsOreGD4nz2e010kdK7
D0VtxMfEkmeSV3nhxbieJaNRJ1YfqkFccwu0lU3+S63KezqQYzXPr73sLury6un9rRaQ6ECYILP1
lARYL7zmWb5PaVPslofSwgMp4+6UjQMHrlReFP1KUhTjDNj96njG1dJ3K9hc2DnpKmax1WUp6qOS
uQeSjJNzx8/N4xERDb5XD1Wy7Jppr3QXE5yKIsg8uSRcxuULuINfxC9ivptsdhRnfdL0EZB/2GXe
fgIXbQdUvAsxfIAsUnWCuHKvTFP8dDzn4pWtyKfmQAbERAONh9PdMipSac7hYiNtXo0H23pxxz7Q
9Hdr+VL0L0xaaPZoBzkPevbdZpXnjqhIp9317luvKozWNTgTw0HdioWhvhsUMDfoMkXNnkY/+SqV
Xgvcpjyv6uj4bebJ595cEKSRDxLpDGqCUnefJybmu1rqN9MZl6voO/oQHVXOOnw3pXOqcP419fG+
pMXbeUiWT2bLmIH6JVRSVzs38fzctv2dIJSxE9m2qmseWepVNI0EK6ZOs15M5HGbX3GYj84hVWlD
mVWj1nAf89W0I1tZ5pZroL9b7OSsa+Pn2jJgsivd6FyNCk0nYWkHd7CWC3CWWT4i9f7OEQT64VDJ
mOl4gUWIhrLYdvJhce/jfJB7tC1Q4AuAD7ZfhhlvcZJMpH6s/SMGAI5S3xEw4JeoQTcur32fkeFy
JHgDCHd8MgvQYZu2RgiODrlq4Ronb8NgLhdntnbU1ozq8KBqF9+zbAc/qOai6w9rx0mr74usWEjX
kd4OQsgcadJ5RlASup5xVnP1vm0/zd0Ewl09F4rj99MQkgnjopTTmA2Yu7liuFavv4Om+pKcshmB
tFW68Q4oPD8gW8OhY1zbq6lK+4ik95qpFmBuG6ZqemsBcoFZIJV4tfdYIeaml7Ekv0sppoC4qwa6
mbgCU/LQjzSbcFktGHH0qKLBkPPymsTnXLfGQzktCX1ILJCCNd2j5jlveZZkx74ntEHrMjSvUA9P
mVMEKXchYPLvXPEFOFZZg1ptJwySKyHSfWn4Nd/SS3WvTEUcLNCjpM891g412Ope82YbtZ/XHRo7
owBiETpZ468JFHPDVt4tasPCU9IDxcMQbcE1PvODMpDeJHfCpThCcaZSWLjjcJdQND8vW3wosh/q
UKe6ydz7QG641/QJkbeb7XG5e11K5Q4o4YXAlwOapYPWuo8rWY7hoI4gVt4Eum+d1tR9NCjrxp4x
LdRlPx2MLKrE8FIJYj9gfQTGOpiAvxnppHjDXLV+0CPLnKcItey/Ukpof83d7rA2xZd0iakQLc6r
qaCugpXzkbsfzioeHShHQA68TupyxWD7xaVTVIDf95lB1ZTgObWjl0d+LqxjBaEwyFszDbpWPMW4
BEPTctfy1JPcvPf69GvpMsVLN38aTsJEfVrd9FivTOAbAlMDdWG1kQ9K9ASrO25CNSkuigNfml6A
GUKl1OnJnvITEFu8m5tp2U8CATGmb2WQmMa+WdcgtTt+ZoGnZ4/zMWuEEqzlqr4klav5crbv8Mel
urFbL9g6FATW6O5r/CQmxqxB5m7TNvHISZv5JIBlAT659l7U8/d2BKIYbfJB48LQdmuf5EFHzFKU
ENx6V5TGfZbPA6GUrNlucKvj0LXVKREG+00rxzAeO8KQesM52NrwOU7XdgdgoYdzF6eh0lc7qWhP
vHwPXQZUA45FShhkokisA2PdFSQsVgv5ZpeUj2TrznRqnTjPpZp/szsTv1qRdqeVZF5El6MJgrfo
uwzrLiR9qhVl65ghP0vno5BWf1Rsl0zbuiqCpui28i7XsG7Ix2BTEIWGlD3qOogOagb4Oma1iLqE
aDKZvSoVNR0U+b02QTfQjbkM7I7ogcFt3xJGRg867UboAkbdXGnWEbBRHuiiVMIZV+2rsZrMK5qJ
4Kh8c2Hy8qdl7J4XJ34vR1XZmd3qXSgNsWYZmHpnSOvIv9xIh6p9bWiAM7frzgo+LUd0cvkLXq3u
pR9b69iN4NnQv0CYF/VB38bIa1veN7Ze7zNvaL4NiAIPUu/Uiy4S78sy98prU9TyLVPrFU+mcQH3
TED/K/FZU2qbVme9a+30fkn1m4LhBaAsX8Bt1uZJCmMG/GRiAbnUr6VAaq1534rWCFNvqiNH70QA
DE3xkxUe7ARKhopaHGl8bpZHs8QTw9Fn+5Zkph5WTvtie9Qzue5CLDDjKeqlux6S2lueB4nflou5
7Qva1WulqdlnhijEaSP59DV0xZXNPSRrYj9lWXt0MIsMiD5EhwqJJcbN1TeQdAJC4bNSGRHMwuqY
DosWdsacHZs030HoKjbU69rEZXePdcpHbPVlBOuBHa1f9T6YU8oG1BB96LXdyVMvS6J+DKAHqaLt
FDiig1Fv2BRvDyR8iUfIaBg+I9inXu3HfVOWzQG9vvEHGfQfEa/+llL1A/nqP1K0/i8Srzaxz38m
Xh2/fi8/6m8/EK+23/iDeKVoZEiBI6uqqvMS6NCc/l+6FND3b/ATVYIxCZ/ZqJCwIP87Xsp2fiO7
wcT+XuW3HGih/0O9so3fiAPAd5PfgciFFdc/oV79qAy08N/FeQlpDrQw/LbgX/zIu1q6hVi8sZki
h0li10DBWHIhmedL1teylkGptr9yDv2RbLp95hbPofP68x66qvYT12u0rZSNue2BfPvsg/l0vdNm
7bF23elhmtVf2T39SC374+NI02X8Ae0Nc92fWKCDOhDZZog+quHR73uT/QxNSom/RWv/gnH6lx9F
Wo3GoU4grfOTGiUeS5xUtAIjIU2Bl+N4mxB+XBj34V1cRP+2zB7+4LH+59So/74uD8vmzWtOwyb3
x0fXV12DT17Tk23TFXcpDN59xtH3WTDdYZI022FX6oxqdXvsriY+aL/4/L96jBtnTyXlwfC43h8/
n7M7tomDJ4QUO41zu9G/GRRBV17HnH5PMX6hI/vLz9tExGQwwxT8+Xo9Wn1dx80oWuOYadsqxNWW
xnRWZ9c9e6Xy//VxgJzMxnF0NX6iKAtY97NFvEHUOooTYp8iQvAAnam1ax1mzy0Pf/84/+ryMP9C
V4QTOW/+9v//TfLTL21WZ/MCVcuVNsMsW3tQ59K7Vnoi7mfdaH9xfT+vVWTKpGejW952ILz5f3p8
pQXwaP4Xc+fRHLeSbeu/8qLn6IA3EbfvoApAVdGLTjqcIEQjJLxJJNyvfx/U/bol6lzxdo9exJmc
EMkyADJ37r3WtwoEXDVnrBuoInmMzhGLAZSfP37/0d5lfgEVf/da75TtAbtrXjMdjhRYllOBnwmm
Jkm5oNfrnZamipLcvCHRZvxkQwo5D5rJ3kZglvkffGhuWICJG6cXCP7PX/KUL+gFSYqKlqCqw8XT
4NIHIjunOT89//5Db/fHv8Tn3z+ziRMUPrK5xR2994r4jtGmziq6yBEbHCjj5OSsxnw3LE2JN3SY
XlJ+sYpECkPk9y+NLvfdSyOwRfSObhdWkhu8W4ZaowgYAKZVVD1mkXZlm3v1RTuoJVzvfv9Cv3zG
LZrGweTDA4Kx0N5k/j/cs7ZflHadByKiLEMOyznxmnEAWgzPQ75aBal3ghtnRaIHqf/BpfyT1+ZL
JgUT/wkuzu+RwT+89pi5VqY19KnscszOMXPpR7Qy84UvECR1qfE6QWk7pdCvPlj3fvl2DQxAOFEc
7iOfjXh7sH54YVRxNWGogpCOsu6PvAj9GqauZwuUdrQMhHKgSxwP3YgMxUo5Gf/+O//1YTJMqgKs
gexn7KDvo5eYhAbYAaSIJJCc2EyZYVgJ4cVWS1ZQZJYuTR1rofXpDoN/TJiIM+1MmZmLJv1gv/v1
Gtjw0tGP4/LaIKTvt6CyBkk2dG00k7ONdDt/zWzgd50r6oNBDhvj6DqIJ0P/CEP95y/s6wAltnjM
4N01SCYl88RoWz6uHI/OVBGuztD3sBIPcJXmyn6Yl/HWXaePkNS/rJoGhnLMu7gzsb2zy/988fWF
dEqmIsCXcl+G2kyWn+4Tw4fwU/8AmfEnn9En5icgLIG2CUyBn18KbUU+jFDlopqQhItJIKKUrjme
2ipAJSlNA56X9O/qwMk+uMN/fWVqT5/KkDRUbFfO9gT8cIdb0+TNUp+qyKogtySF1vyR6sVju9jW
0Wq09MweuMsRFQaffn9vv98DbYNS1+ByOpbuYdp/dz8xT9VK/j6q046xZT4BnNZXxzoHQI0CO9BO
v3+5d8E0LB/bTmtuIc1Ib1xG9T9/UEyGZtDlUgs5c69fObNBLTDFAG0GWNHRnyGEJZqHCKIdc3GR
rkF26aHOfx6YJkddVhY7/Ib2qZ1aea/Z/XgEBjR9cDG29/DTPsIzToYKe4hBWB/nhZ/fI9rBXuQJ
IxO3BdaljTRWbdo8R9cu8yOqqXHPYjQcPvhmcM29f10TYib5p1vBRYn5C73DT7ohLQ033Fqo1V53
xn59MgCrlN9sTtPdFTizer6oIF7o5+mQ5RY6wXx1D1gzrPLQrpOZH2bgkOWdzBCtg0xNMVWGukrM
7EklSifhx+IS3SVCVQFDVSTSCMQaB4LFXAt5hGNfO0+juTT1kfbTWoTIU3ptoC9FsHVUeWWynvnC
qsqjsgydwB6zlUNMxHVZXVlopr9K6HDu52SQIr0EqNe3YdJYC3Jb0pZhs2nD8Ex/dDHPNJGOj+si
Eb3gvQJgWHOvZ8gmO+xc1qzoXs4W90FlFoUdzRbB3kA5G5R1lmCYWzVUhnEdGIt+r/zJfivaBtSS
U2MLSGfEDj5NY2evxiB94HSk04urhm1I0k6QGSBq1jersBg0aKIL9LAtK5e2w9pqFx2rAO6IoZJf
A3u02lg4PTGTATXFqUtRidMFHjnWrx7yObpizH86zOO7fnWSJ0KMuvEs7bUZGdHce1ezD3oinDgI
MaEEfNQeiiBpAWPOAgCvsC2tQaJU1kzcR36WyAJzI3QtpK/JzJRfN4SPEdmeNtBHxRZDPAsRk3tt
6JHN5TKfv6KDHq9U47lTPGlDMl6P47yRGFUrVAxp00A/brR4mDk0aKCfMufCWOHKCf4eHCQ/965o
azffIDYM9cHsCa89wRMY1J7PndGth8JEhIOfgcpP+rW+8AxdANQSetudiVTXIh1Sr3boHWdIY2PV
IA7UZlbZe2dY4CCiiHevPKJbbVplQ5eFLYjOPAr8sR9hVJkE0XZC+GY8ubNXnGV2jpBJaIuM2fWt
JMqp6IB3VNU8hcYiGJTokv4fJnNFSkqXpwMuBbI4MZ90cJ3L2WjUKTBoWsfm0iZvKKcmyG06AaZE
hfZTBP0wDfaFt473Fl7iZJeBIhZhNQGjR+qvJVUICrVBB8n4LrL7wahRPVh2HdtMu+6tOs24DP2A
23qRyRBbazY0t6SXa2VoDCahfDpg2Mh0irk6Rw+YVYfKzAf/emiY+DLZauQV2mMrPe/AK9yhndeg
NzQBIzUdfbN/1w51f9GudNmigGENr0DH0w+HfFTMl6oFs2QtMqs/9IuBbL1WeXNQjp3c2GUvqyOF
Q45IroVHvtc72VEFVy2su5p9D+7RnA/sMDROHwwZJI9saPhpVqFDnbaCBO30nNBag3rr4jAqS8ti
rmcqJjnp0jy7qWSTojzV7J03BUsW13rejTfoY3L9kylIFYjocJSfNnGHdrAavY2JwUHrUGZ9M/B1
6Cq4WVq3C2449dD7bmVmtZfooOY7BI5GcRZUurrIekP0kclk8GVmcDPth1mNSej4TXKqsxmR7UzJ
lu9BQGLdh6dnIvcpdQNrpAN+AUYmkOSwDiq1RBV+NrSfaDbI22Exf80HU1+jdPXNS63k9BMyZRLH
kVyqAKW+r18PNIWTHB2+oMlMDGLiCKC5DicngXtl2Oslbu89lnqj/5xqmct8vpVI9aCmMebxO28Q
16o1cEhBO2/FGRzddjg1zcRjjuwo8GJiuxGjpGY5TbGztBhXyipwrlTAgvZQjIU9UoMgUz/kA/Cj
W9vpnDG0S52sl2Vx/LdKHxO6wS7n4yhzN0ylS57Qbs7lWO0Hq13vBqhXDFpqY45XFCQ13X8PRwNC
fDw0EOkIodvoJMmuZXKtn2h/59f10hL4iB8rta6VbqtHT+89/ZjqaoInnYr7xF/cLxUemGU31lIS
PM5tQ/wjU21kMdhyd2Iu2gC4urKzkEAhu4tcb54Kou4YdRG/hv0OJnvWruw704SlasnqhyJNnCXK
kjq/cfu8BqDdiYVec0WTNWo7v7qbG39hAV1c486r6/RFBiNaQepCmmYuY/63YqGMPIHcapZTwXOe
xkQ0LsVhhVMnT3ZQ+IxMhMeeDkmW7cjP0rcqLTogvL6epQckcN5DAMWAsd9kFByt/CWBw15B7UHt
tSq1a8vlMMuhPnMRNmO8b5LhDgJmDkteaNP5Km0IrIAnS+SVMG7WA+leaIrqxtO+9HJdv9WVNSPF
zWHPHdWa+HsplcnUpRaISghfYyJA96jKYm4plqUU4PzlGvSTRG2XaG+GcIZPuG+W9gQXEE2W5SFJ
zY1Wx+aV56jJhaabZwj/bLT3iNTL0AJd2MUJhXtOFq4FBJDqjJ1oQ49t8iIA/6E/bcpK4Vo1gdnV
qKldmlF08Hws5vMkiBTShQyeHQFZOBZzDUYIC2AXL20PO3JuKpQNRZCtz2D4tHZPCHMBacOdsFAy
SHWvO7NbsLg17uhEnl4wPE/dpR32QzLhTKqEPBNN85ralBWR5TXelWV5kr5/VXxVaSnOpCNqPVyn
xt4kXE797IwlqY0a8sxLdkE54rBavOfG7iRxIB0Tw/2sTEbVxCHBqF6KamAoRI6WfpENnSOjfOnl
pW1k633qzd0f5cJscYcg2u/vFg/C8aHFMNvtvdRIXzWV+u5BU74hHqp+La4Zf5QTJE5zZW4LIpJ6
VCuLlwUj46l3U+VGiZtg+IMvHtwv3NY2vhfdcVClbJ2XtSj6sHfH4iVJcswkLdBX8Kc+orOzZpy3
Otei9PFsoL+7iRLufPGUKk+VPaOun9agONMHY/5jahfz2EKt2BBfiOr2JRe8CtulrrVoRDTykM7e
GJs2i0s0MeV7SwZ9wgSDV2cK6awFNzO9A3FcvdGgAwUrBAGRhhAA5LS3lCEVk3/W1Nqg79deTz+h
fuZqSZ+RC/75tTcuXcOVMi5Viw9r7a0gxb7gM0OzS6NOD4arCS+cbctqzzVD1hmL7IjaykEMt6/m
mdWrdPvaPhLxyZws4IHWd+Y6LiI2VdouZ11aBo9T05Jf6D9TTdrWJTFQ2wBa4EayBvSI2Yrrz5nb
z0AxssfaztZ0l/YNgIGh9WROfo89P2iICCN7zPz7es23QVWXgA8R1N+vE4Uo3SBXmPe1Nqb36Ilk
Q4FfVp9XsgjbV8TxmBbtYbVikLFzdVmD/kczwogeyj6SzYLqNu2GC4ku4ALBi9Nej07fneUJzpK4
9eqWVQyP4XRa8Vx5EIaX6rhqlYt0DUMs/MHR2hyOzujWhL40DSIagDNgs6eOgHMmjmUfi2TQqqt+
1EcR+4yboEW4clTHduqwEONBgtJMYOJkYRy27epUtv5aAbKdCG6k+zZhSnJg7M+i7v1zSt4hO+Y9
gbk7YAhgxVfTH74GC3HGO0Zv+BsylHXn0B10eSjSvqKy8ZP02KjBAhEu2wU70iysozZZDds6alJF
4JchnzVLGS8t6azURSmiyDVzeiucFCNuwjftiswP5i73QK6zZeeSs6Dty4GB2W5F1orKyU7LGTeA
qmLPQdajoUdnZt373LBe0E0YeOyVtydMEfAH9VVu8fJUuXtzKPwxmpfEV/RS2/xT3g2siWZnwEqV
bIxH3ODtiOs74DXrxfRfh8z2Fm7PZX7RhI3Kh6vGyufZ05CFol3yeYNON1ScIusyRGoNbNFu1Db5
WulNQzhVpp7s+g2UY9VZ/nUsaAYdJDEqKMRUUF9mZRJAaG+9zNo1o1V+zmms1GQa9TyhmQ/enVbV
ZJ4IeBkoO21KXcpJw8bHA6nbxtRUecgx/K4LmDH6U70384KIgTqYu5pCuO7zk78a3kFnihygAyuc
4Ro9qw9VFdQDigZbalQhE5nBArZKGjLTaJdoWTR0KR1WlM8je9ccih4LibJntKCa0ZaYl1FMw30t
qDPP5hK+T2RS6iHlp3rdjUTt3IhKeffprMszj/ksOuEp4aDn6vMUN7aj6REQJWpIc7PAU5xpgx0i
5qgjK+jLY61Jc9wp8ISPBU0Rj85lS5523mJkPTQGwui9ydfKjelt2kR0Pq0btRiLXvOJ9uOZrdVS
P8+zTlqvvj8sR5sETxXlZVY/+ygx7Fglc/WSc5fypNhKsVfUntWGxcTcD0oyO10IZKUudtIm+3dz
sa0HLxhQiKCwTVE/EmmJVb+e87g2FbP7dhqak7aQcn8cvUp74TvFTeF4NQ7JvuXsu6vLMThbmnm5
5RSr2MBX3ACkfvKUGZo559faCg64N6ug3hldup53jo9FUXWWNgHt94AklPnc3BYjLDF83U5A2IDi
euxASU09U3l7vW56sPOsvvr0MObUCfw6yiDeEroDEveSR80tnZ5sEdqoO8DiiJ9t/JL7Gsh9iwYC
ElZYpyulr5iT6kLRPMApzGDtoaj0jNsktVn+aPCqHeeYzNyZZcnpbOax7Y9BaSHoW6eBkk60NVQe
/OpULAYOh5ny3PVjScBx3HOkU6FXmgRpYpoXd06FQwbBaaY/lH6FFrNLGz9SixyRHSQSYsTSafJM
Zk4QnHwCDchTrHQ4vaiP53hoRR8reGJIpObBdCLDAhO9cwhgQ73BwQgOuDV5HYqzYgXV4koCxVIU
BigRauPZVbOYYojl3p0vx/oisweiNvRK+MleiHymwmuWYAYV4Q9maHkZu55FWyS9Zhjl3ttqXSY0
b+ArbKhYNgubOQQ7ioLKQyNH4+Jcq8qlQV0H4WuXlZqYomYZEJK149Be4dVTywn8y5TGW9OnizKJ
CApTn+mjquuEhzygEeu4x4/T2IcqdwUGgDRwI77RJLnzgVdvB1SwonuVV7aMnXZt+2vlajJ7KzPC
HqFxKdbqUPGpGPKY5HFEqlqAwzMWLYJTl3vpsuuxWsFFJnwAM0Ru611UgsdYvyMgK/pugASItVbr
fTcm8KUaXy2Pvo4bMnaMZDolTY3TT5sp6PYzkaBPq9lqxxmEdLVz05w9Sc9a9WYXcr1INbWyjGAt
mC6ylQROpHwmSt2yaKQRZpQd8wVJjRUC6dpTaMQMydS78VmG4dg0iXZqfRMgtEX4yadEnwFtNewe
8rrW2MF3joXKHWmlJ1DysZGRL5abXnoEPcs8tCu0oItLauMxdJvAy8JV62GrJ0CjKc3s1IpHtThd
qFlz9c0uNe+yDczVjPF9cEn03gaOYI+dG7ocsRDTpzSmScqhSbnjNpB/eLTD/MjHVYQ4XE4j0I9g
mIBlIN598lePCm22heY+zGulHI7epnE2qzX19zkD6k/eQlwA/ju7X/aOAhAREo494F/z8cZeBO5s
vjRVD4eDpTjv0ek18ENmY7OO8js9pmEny4393LCZY4cBzhWzW+EDHwcCbBlytemDTgVGkEs99kj0
BwmBkNC8gQncOvniAMRZwP2ofGAaaadN/X6tdA016JIILyqQI0uOFr2Z4mwtfCJ1KD1PBfnfIszz
SV3SS/AQms3JlKFkduATwUvokf/7ZmVi2cgQ5zPmy77OplRXgqKWB7Wx3I1fP5LvQ3cDeL8gGg53
I2bQR6PKOKsnxjxf4LHCsYDR17tYbW0o9rnbJt8yVt7nanD9h14DBbYnloGQ0cwembisftvf8ZLO
coaSrnkkvbCf0SeK5FUskDuObbBo5lFwkmRHkQ6QkrrtvGsqxHU5umNWzTck16AbYzBJQHhuQw0h
w6HuWXtWn7iYMh/kVS5TgesfweWzZ2QbwILK7E1bSu9ZHzoM0qtUdC1mH9uArF2wJWVJ1+W8oXEj
Iks4zkWeMmA+EsWwZidYJPpjz5bz2R7xKuwWclQeMC/rr51nzOZV29W0yEaRDVao2/ziaS2n9NC0
XerG2Gdy9IqpycyaXhlqzNV+YV54aNluzP2YWrA48OtmByUtzrBNT2G/Q1+33rgoWU9LvhSvFgbd
gJ1BM55ZPlR3Sw0t3KNMFo8YE48CIqTPUHC/cxwTEXZqqhFaQ4T4cEbuXlOpJfOeUzOqezpkeuRI
i46N9FYutL262pPkaMiBOcB/efAWNHrn2Yrpc0fsAk6BYKKIQmfYkkWNddvieArK/7joYAhalbV5
qFvlTDvR6pcY9gq9BnqPGMbbyvQ4uhbrCAmBHL4vlVVoxCpZ7MbxaIz6swpsdghamEzDHGQodzlA
Dp/8kBntoGkPuAqNvJy4YwMOkucuwMs47RRWbY/wg42o5w3I8a3tmcWcNp6xMVVFzL3gH5umLWfI
RlZxXVrrTB3TDIQk56k0k4NJHJYVizxQGqcyl1PUSLv4iaUOux73Q3pVFEH65mmpQH6qyxxRmlbn
XLLOU9MB9XygEzvO47BXNpEOe61btIbhPTgNultjoCLG6bAduIz7RqFFPBqdxXkKiVtSRt04BEAv
ekWUaep2CBWr0uuxgo/NH+Rl2GvsJuN0W28+WJQ5K+kgMvWhAhCkMZ+MoerpOXRuVR0LSR+PV5Cs
QxBj2scUH75xCkYW/TsaNn0QVatNNgYmNcuOx1U5kE/SQdCpDhry2gpDLBkqfcnJnZXCIEPBbhqc
yiZ2j72bqI6DC8Zdi4nAOJYHbrrhWm84EBtkQ3A0zIzNaLgSD2MnLRCCZRWSzq2/btYSLcWoTIO3
uhKtErSihLM+0stheubrUDLEmtDX0HFEf5F2R6fBdMVnFajR2Tu5S4r2wDmE3EGMJvVuIZuAq03X
GL7nuIx0JCH2vOYsWDSVPHs54BlC5eg5fneYir574NsxWlwqpThvGVUFO29ch3OvoQTaATt3DiwI
nGTGaZ2JbqpKvwlRTeJG58TXImttEbfCfnb7hHmL6TVHKgud0mLtlBHPRkvnvaZ85kTj5/6MKHNF
TmCsleHtGXyO6mIosuVay6B8x+TWOjJmoR+bC5gplX/wV7Dwx3nUK6qadPAx9zpZP8Sm0XZ/0M8t
OAGtZPWF6Vh3x8XjdoG/SHr1QevM8n6As1MdHSfFFYD2hzg+jn9/FHRz7X2i6fKTa/VOc07uR3rJ
dz9Ap/MT7TqB20dGB5tCsm8LQaYWJs+a/rNM7ItsSVJz5zpgu3AYAT6J6HKJdTfAc93CiExsr51Z
JVvW/GZ3Jy2vuIWxITiFQCH9KsDckONVJx6RuJM1Ps4ZOM5wXbFCzyvToLAd/P6LljYctxf6DgnE
I3KuQt9zahnmyyTyXQsUQx0H7o+nfukNjkOjrOvLIQdHsIOOb76YYys2P1ztv7hFZ97beA8woNHr
VSCCZhzNeWoWcboI682TPUCqBSvVZxfr5QHPFa3EINHQArceeRZskG4C1EngxQQFRdWKjGn6grhh
fJ6niT5JkqHx1uTUlYcKBDfTEUyiNl5f/j4Yl5LzvwrK0o2auhHQZDUmXAcAB9lZ4XqItYN07fxj
JRfnNuBklLOOKlfeCE7KBu0g8qlocK+3TiBzESFLb7LDYiOduaT648QCJ2lMzm2QNsltxnxChhi8
9elbp2GLgec7e9J7YNwSOGG5MIo8NKAqrHNtmXPxyazAOVypeR6Xaz8nSO62MfvCu7DB/AxPThFY
mF7IdoTuluXyxnCKCkGsbbTuR5qqX+bXTGiRQrjg/30b8O07TZVdtYvLoXEOrSSbTvOAZ0RHiB+x
yFkxLp5/IO7/LdHt/yil/Ulw+1tp7v+HotttzP0/a253b32lXr/+qLndfuEfklvX/ivBJxb8e5oI
m0AWEcf0Joe//UXjn2ALkmrq+mh4LFCr/5TcWuZfmbSTGLFpH/wtT/6fklv+yYT2yzVF6YTkxPy3
JLcbUfHHif6mbUD06rqGb9GWdPhrP8krOlVpLmi4nuW1ONHIpsWrdlOSUCSDCZxYIm9Nj/FEsVyl
fnGsxuHAm2IYNO4DfNq5V/Dk2btueRwxkBuy29dzAI8u2FcDU3NQ2L6mnbVpGQbWqz08gZLbKH5H
lFGf26J/UKrGbOqiQ8+PRg+UZtp7eRMTBhcOgLE00qXTHPfSID6ntgxnPNFrA4cQlGKyBQW41iEH
oVCccis49i6MCt+lC50tGHgqhuRmnd+jg/6SBOPtKsSBRklUBAO1zcEqiDCrsLHwdww6CT/cBDe/
KmLfPX6/fLHvxDnodka3SmQfs+edtTjMJ/fGVpSugHx+/0qbsO0HUcYvr/RO+NZ2bCszzRE4eDea
+cdofIRW/vWjILnQmT2jUHG5Id+9AMCeWoKf6mM/xbqV7yv/bi2oZIBW0CPS7zfWSYC41++Kq1ac
0/yMC5MUuvx68Kl+BqqPttj128RCc0J3/KwsGerG48yNIyguJFFrKb+fDw2n9Ga/ZaDiS2bSCs7Q
+kSmOMUkKYEb45Aib2GyR4QOnbk06nEbrlpxrJuCzN5i1zhnHU7733/Bxq/fMF8A6kKekcDahO4/
PyTA8b2kncYeo0zKO84O80uegiRRn1GrHwsKRaw4NseAfsOw8aWUZhInvL3fv48/vQ4/vI13CqEK
KZi7pFyHPEh21DK7xSJM1dva1R8FNrH0vLunfv7EmyrrB9VVg0AlEOnMskBnzIQzlzgU2vpHn+i7
YOjne3d7HdcmBojFDjXsz68TCJqEQ8E3K817gVknp3Vc0rnSKpCU4nMfXLhMtAf7DIPsLSmBDe4A
uX6GCrlfKcE3JWeDEzl5Js36A03nO2klj9XPb+2d5I2u1jwyrSWoZXNIz15Y0BwoGPczfo5S2R1G
VwPXld7+Jxf5X9/IuwU50OjWtyMXuXPL0CEzqjFJ2mzHuEzkB/f1n9/W/3qpd0sUY/usTRUvxQh6
J2E1pdXT7z/MR6/wbuUQqtcLxrR9PC1PvXcv1QdL058/EQRrEZyCIs1592ASdO63ORVnrAxY2S/K
4+5IHQZjL7//HH/6OFjgOeDNuuy57x4HDtPBDFKEi1LidB4PrXrUP9Iv2/af3nFoHNFYojyET/Xz
wyDxjep6xR1X9QUr3ET/ip0u80/mqjMe0cMaJYq/rju14TDcc+no6NiYsnvW45wSAdl630wnu84m
Zms9zS2lzQ/joKDYwjvbGRk/6hOQWRBmo5UOcrmHnDhMu6xjYRR7+phE08qwUgVHMeegt6/pMMU6
/AkVrFeD96J3r5rN7wMo1loyk8TVCP3CZxbhgEVi5D6tkWa9SvvBwJPdnwZHctwvwm4NTiMHXuy3
wJx4arQAI28dA+CMJ+J9odOekpkDnQ78JBvCfn2k/XJmjfmx1Dma0AFowR3K8sqs3/SzzGies977
5tjjo+usQCLn28E7DOYV/ddPpNR+y1UQojzYQ1GKkN/cCRiCfi7OB744Kbxz4rpDiN+7TAVM9vXI
b73QnW5ostHsegIzt9OwjTqTQ2NpBf0BqSS9gigUcYvAAiiuCmleFN2rooRYj96noXsp1kPC3rh9
hKl24sRgwK7dquZr7b6k65OyP/dFwOb0lZbNTTJDzALpY88BwxcObOjemimPhiCIFhwXRMRdrrN/
rmbzMJGr2hFBVDRnLrz9ygeE0O11FBAc32JzaC6220XLXrsMr6ieHzwgHlwejtY55ySsiIsTpo1z
gS7+1VdzbPvJ3TSDlM10cBOpUVwArr9sbBtTczpdWeN013bTUXnyMGPXFYDclvPKlGHbZZEyp72p
u+fVRgHRiDh2jxu3YNq2B1qPOaRDryFA3XR2CiP9rEN7GZ5Jrw3p2gy2ts+613nDIcIH6mtM5s8D
DHo3naIsME4d1mQPCB1PmeOJU55/tayc4kwnevKqTqlDh0tkhd8rAhh4uaYgeW12W5CfWLarFqF/
U5EoFNxX47VEqEodEix0zyn7BvVsiqhnMhWYV42KJ/0Gft5uxQmcS3HbVFsiKBTjtqIFPn7BW83u
Z+8a1ENrUYWNgkKyZYeSj5SogPUY3CzhyV3JJKApiRG2v5LQ+ZQxj6rd5qpZp1s5+RcVpaxuv4BJ
OiNCBrCLOAzqRZGDXtX9I80SRK0PI6KGhpDRtHkelrcJq7QOSdie82PvwciAKaj18s4kIpyY4n0Z
9KG4URltqvzVSGBVks+xGkaU8fZRYVE4HWw8V8PYIjegkg6yq5kWgwFewARPiLk/N7SoFOtFWxbH
3hzOq64BA9Je4h59Yki6V6YZ+c11Y2q8A6Q0kDjS4bopJN8D7SZkdK47xpkmwiV/LB3ODl11pPHG
DenERfuULO1NonBbuHZMqzfsU+Lph/zS9+8ms4kScJ+a7h1G5kyLA1iSkIGtmMRT6qblpx67P37T
fbZA3CQrJutrmAjaHn/go2X3Rzd3Q5+7f0VuVYuoWlAjdvNFsHjXJUgZARzJaQGPtiu3ZSVPNMx2
2iYwgNBEd32/fUIa/3eunA+j+TRO0J7rO4dGFBenna5kU99kVXYCRfQEq+tTNvRns0wuTPLc83Q6
zNqF5oIdwV0i16fcZGLNVXBYrgdMUyMEIZ4xFGixwQsZbRvb1XQiky4GnHW0EnWas4BHeIxtRXIC
Mb9FE0S+fkOhCbhy5ayw7jLN3C9Vfky1cE2nC8vvIs75hwTUA2jszwELlFYMF5X5TZ/Rlek3IlDn
Cz08ze1A/lw4WfrJM8crq3tyzPS2V/NpHC9bnALWAru8gLdl1rDbyPSpTzUCraYsDujjYL7MV1qe
P5Lpss8NcY4o59rwqksUOkdFcFyCxh+q3SmTd306Hn+/036PZvqpIuRQ6/GfC7/I0A3/3ZauLasU
GdMEWtvNWY540QXc5JjIp3yci2YZVzVHQlKC58XeaQo6ox5ESKTOi1G/nKmVepybmngsJu+Dt/bL
9vzunb3bnj0yHEsKsj52Kz+0+uRaT4jvhiHryMeSaxng1R+GMvz9F/JL6fHuVd+VHpbKh36RbR9r
c8Gc6HFQ+cE2y4+K3a3W++VrZ+zOwmz6GBq3D/9DwS88ibfFLPhwiK9d5R4djWpbDTcKTnWD6bCZ
g8iYpuutAMiFjBYTuPiqzsfO/5JyKeCztjCnQIzuPXVuDu3eccT3M7qYMJ5yX9k4YWxEo6497Hq8
HBZ/tdNfkc/x1LinyX0cbofsfjCQ6wRIfKSxs4xoPFocCUm53Sf93hG0HdE5G/aXNoksm+okBcnf
2pD1p3gRzkG6y1VvDTe2t0IzecuK9EZo8mZ75lxjfHTS6gtJz6GzpjelDCLE15dIe+IgnR4FjiU/
mD7J1nyaNpC/uHNJ7UJoM8fVst4BTAdzqo71kjwuk/ulBBm1cjTRzf6gmea+5DTWevm3GZSdIpc7
ZVKAmCSUFYUGG4nFPIMO5gdFvPHBlXvvyWAJTBjjooai66+zJor+ztbirY2D5OVi5DteH9UZQJAD
a28SfFAZ/9I/Mswt2JdmlOugQHG32/eH+0ZiznZ61NVx0xzQj8btSVxllXMx1Orvt+i/1V+8byr+
+6+feoT//V8/NRf/dy3Iw1tz9bV6k+//1E9/Wf73939O35ot4eSn/4lqGNnLJ/XWL7cQzsrh+7v4
x0/+b//x/7x9/yv3iHD/9peXRtU8ybdvadbUPzYTOQv8sGL8krVyGr6Wyy8///fuo+Hj9/cCG1e0
9ffu4/9rPrp/dQ3EKYFHnhUDSly+/+w92t5f9cAxMfSTVOs49pb4JXnSxd/+Yjl/tX3ayuCJaIRQ
69r/ud2ftqNrcWyjw8n7wzL5PhGpQf6yDoGP8DsbpvPc07+60LlQvpnWcaXtDqTHEJc/fDd/0pXD
p7Sd2/+10nk6Ti4Pwzp4AcpaA+Xlz3esaVdFj7BAB/I2MCbB9ZLXp4ogZIzVCRPKEPBV7l40VDDt
VZ77DaC86f9SdybbdSNZlv2V/ICCLwCGdvr699hLFClqgkV16FszmAH4+tyQPCJdjEhFxqBqVU48
PCQnXwPA7Nq95+yTOARxeF7TXxWN5Q8XyK7c80JDUN4nksn0KrvLF/Z4gy6b7/ark0LJJQEGBO+2
HbK4PRSQb+0X8vJswex9gBpty7xmEiuKDjJIrydo/GUirjqgHvmm6NzuGTvy/NUiqa5nRE/EeFra
MYHeodQfdVlk+mDQdrpbN87McF/Mdvc+KNDF7LTpluBC14XGFMyORJyrJfY++ghQ0qMVEXjBW5vM
COyFvrXYy3jFijVF7rgIRWDpbPGAWYQEoxRnpDrh/JrB9A45xYfWwUBqZ1gN5cYdBs+cVVJP9TsZ
5wkh5qmOj0ALx4cic5w7lwBTilnYEi91bd9Z/ZRhVaSguSGmhnMnxUWwCdApreJ5SQ3VSq+9TyBo
1kTMtJP1XgqCUfbKiLG6thfSAjlzFBOcGc6sL8ZpgmcOGcm+cQcGcWvV9xJ10XBnN5H5zJyWQ4mP
yCPhYLnwQVuTw9lywtmtP9utrA2Fo8+HrgSiJxSpyJ22iEpd50SyCH8+iCzeUdd2jNl6m4iQhQ5c
uk1c8V5TivkH0VQC9B+I1H3aeYrwCEM2FqTiuB/v83nW+r2sI14zCer+BQogQtZ+nputkCgT4cCF
y6XAJsORkjH/JWrr/DH0SLI7MDo3zR4jTfHFhj8Xbaa8p/TCW+oGx0kwrd/2y+LZSOvrphyOSByq
NeIxWgSsZcbH5mskGN+KC1lGBbp8L13s7oLPpG4Piv5WTVDpOoSq7bZ7sXXBv5aWx7XXXo+eSuXV
eqjSsK3aO1567ovDkBD0B9IqTgZs+o4oMZ2NqiQIoZ6gqYNqzYqjUoL7yyEAVT5AwLFSakt8c6PZ
GdcV5t5GUlB8qDtMMdc+tz13YVCu//WmhQojqN1//iEizlyfphh5J6iwmN+cLFOIPHQoo0Ci7O7S
tRsCPBKE8y6Pm3Q8+2USBp/Awqbzbk4RvaE1DjLreUDpFhyXTHM3i3zpXnSuA7G3elNDETMjn7oR
kr9MO8BaDQ6cbDNq2cuX2QdXhO+JSFOelNaHV4S2E21eGjcg+z1+3hqHNeA6ZIbyQVcDj4rdTUw6
vbGtiic8L0N5bwKvqx8VA1tYIzVZ43B0sPTuizjO810RFPIx93oLBcyMHm3Xz1icvzD/LehMTKO0
CSnqm29KWvn3CvzkOwB0nf+SNdFC6kzrKNRozqUsHQpF/DtPgr4Lbmdfeo9pn4eUco5908/VKaNR
1NuAaVkot1k/FHDDKN8K9LK5DM+FdtWnEVUKB8fxsKT+BzGX+uSnXCoFy0f0WAyVHsP7mNiN+94H
7jfWUW6jW86nK8FUgEkQBrp96Vp5+ABl6RFJ5HfS4dCVtPlEX6lSzpkoC9wsTQ6VG0cfcoVEVds+
9sz7xmEhrHK3/crgG9XGZAcPVYv0YsqHQ5j6z7qI4c01BA6BQX/qovZbzXW+CXvV7zLPQaZu5HHu
u+QcNuPnRtV3DIAIQ1EG6UNivbcKcuKMROVM+7m8j9dTmxX1l2EGyETHzOTq2Ck7o1NEIgYNs/BG
42bjdgCBhhLEmnMHWT4ZW+TO3WK6YWFl0EcSwpjmt3GRPRERyVEc6FiVugqaDW27kpDIj07qQKEq
EeTPV5ErIJs56WVcGJLbWX9RzLaGoESGtOr0huQa/TkqD4+9gOhS8r7wOeC3oa2XEIpk96R19UJd
CVWxiI0FnGtMPEPLI5t69cXtWEaLhdgAyA7PKIYfRYUMgxg9+5RJl/GZS4fOs8U5VRWaMciHSaI/
dYvVbnF0AXPsqdOh2LSoJXGGxlCBN+kIfTUPNkvMCagdd2gqvwLzOVsO6uXcBZwq6/klKQcFZTbj
KmUGwS1y2EPnWNdukT4K8ubZ+QneiHFDLtOwBghFdU/yd15kJZx2vJm2FtFDbwNCp7PR33hpcEnL
Jr4dE/+BvojZZhD0SHYfn7UOH+wiszajzK9V7J901EgyB+jW5QkL9xSj9/eKI76JAtmkO4N1re59
UhZ3jkTVDCojvcQW1ji2STYqq2zys9XFnwstiTX2GNIj2tKBjfiJ9ZEG2YLhK5ogGLD27H1TPTjD
YhW7VNk9eDep9HaK5ubVqIWlyULxgEh6IsknxwSLJ6nX/b6D1XbUTgO6pQFVhrORSLJxSiO+aoyl
hBEG6UeARymPBuq5jeUg+8JoOZaXIZm6x0aFzivcwvRTbHVdsEWETGCRMxPPWszzHSLdZoezL/oY
QgvG9VQ2rxmTSOdQZ7CUMecRPEysI6K1IQXfD1AwDcqkht4mOsLNe0CbshstpIiFyaDVIzjcS4JK
iITr8xuQFrTnCE9KdzYTkpcpU85pQJj4qSOOZ0/ka/6AzEGwTZRaH4JpDu5GJ361/b7aRymN1Q2J
uvQaCB1pg89IIpRzDYeNeLRoTFN0XhQLUNAimlddoJlGKxK80sXK7nonnb7Hfe7uYqIj0GHNVv7s
R1jmSjcpgm0/EF22GxH+kNaT9KtHNRGB3skgodnr2hWSZS5j9GwXlbqt85QWUwONOcKrWdoPiKdw
0lo2rrMfvjIS0Ek1rpeMhgrO5PA46oYUSTRFd7j15DFxDbEYti5Pi23sS0Sa9RYMqtgPUqldxUgb
Bt7ESRKZO34U8h56ll4EMRiw/Iew8yUiq3EROO+ssr9h8pdvq0yHPRYYoi78oezf91jETqBwNMD8
pHXOdj65u86RJbs+gNAvGE7no5CF87HvHFGxJBJjtG08eOdI78fslAKW+4j+Re/J2VCgorUVy03d
5/YT3oVjH9O5zQFEorga6rNd2xMATiTU4H8Bxvmp8W6gU4eX1K3b99EUPiPvtHdSaofGkZYnfCbN
be5F9lY1wVGyLh4RYJLRMwjLeRwkeb9ssTiZkwbHdD+ZY0zR/gDvOycFZmxPqneLcy7a6kCAkc9y
COCzYzu8CntrODajiCl2Kg02cU2jz+H9a2rth3HAuE3yVnClfP/7ZE/VmWw2FuGeOER0ciN58kUd
klMdtylCBSZ3l0COy23m5hUdXqwc9j5N6vpLH0lZk7+qm3MEo+92AYRKAyo5hjhSMNsvo+TRFqoM
3ylroMJKgyI5Qpkn0a4trM8IkrKP9gBCKPPjrjqHTKqSU0hiAr1kyJUxQnimIUF7JcPahsptsm/s
qbQ3IsVoIzQkCdC6GC5REMRbYQz5fEDIH1h6xtVBmfvAW3G1baJsGE+LgypQW8sYrQbhYYf3CGuv
zKcLedDWoXAX9UEJgfCzLKz5VEi7uEJxpg61a8RLzEGn/ea1SWBjDgroGOpgUXeljM1TZzued+jq
APlj5VnYgqAvqvcRHZ4bMYQg5MdKv+NECeN7sUL81YnmkBZNaYsabWSxnqEfo2a35fRobEeTGgUh
/ntQ29zSmPPdTyl0q61kil4C9SSMrfeGzhxGq0JYD20Ng2GT0rgIUAvvdM/YpRd6/twZtysOcZnR
3BwCd7oLjBUBZkijnFaw8iuDvTdtwysgNA+VWmgoTYSZ4ALXQ3jJyEl+FF4M+rKq5YWRzXRpajCz
so2KfRUWXzrEuv1uUY6+9tvVCMVL9Q8MYs2l8PF+xoOo9m6O/KC0CZ3DhUCU/OLJpNwKzaLeWmv4
kZsjH4Z5Dy4bkQeJ43eoMhgomS5ALVtwTKeNSf9KeH2dH90xdFeLnHMSof8qdTu/w7NclQcUcNLf
UYqpLYLc6sYkjXXGS5RejxlpE6POn5IAShSrunMFLtq/1VjCyaULvGMc9SSzjX5y47GK3/nAFfZu
lFvUAGn+wTckbIb9QmACCPobEsWYixTC+wJ8q3tmOC+vQcfrBwue6JH40g8FCtqzPYvy2vfr5sMw
9fJAjmS+V3TdjhaBM6fEdYf0wBqEiQjJHyh8GyEbLgVzUypGRRnW8XYPtJdCH9LoZgwNi1M/vVv0
FBz9xqbQyPE0M89gvj1e+Rwo9yS16Z3wHKdjQJf4x8nt9XkNpFYYbglfWLsdlwgteUkaR2Cd+tq0
kAAawicFL8+L5lSIXQwOfSvG1n8KZIRGs+HcXaQ8taOvXDbxRa6nSqDKWP7LY6mclLlcEBxIdnJv
qr4Jn9JkXr4XsQXQUtn2clfbwx0HSBlve97tngwh8vh05RDcgzhwOylrjK/wFCt0Saq1r6IIRL5d
RB5Xq8P0A7X0HQ56f6caKvtjZazyPghbHTNuTAmgJjmSBSz1cZkz03Wyy1gZYKqAv5e92xdqa5KK
OV9LkFI9enBis9xjtl5bmTo0fSD0tvWJpOQYhRDVhAZVaMfR8tpSTXieZZ1sEBVo4qF55D1QbJ+Z
QfrvZzMvl0rKVdI5yoQ53ujNe3suXHeTcsAAeEtPnQlJSwbf5Ir0GYdR/+JXKcBeMgLeOajk9z7O
xjOOqfyCKENwQ6KUfhyNREsfNNgJV7Z1/B0QRvFo2yEO84ldd1XkM3aSWmy58oSdQup3n+c0Atju
Fp34MtiKiYhig6MMqDh/TlAatlqV3VW2uOVZDrk+WAPDp01ZYcnoybDaIukm+yyVqoUVziitzJ16
50Kl2HgDAnvLH+Uzm1t9xj+GVnOZ1GmweqK4bO4ZFxdPU72Pi7S8qUSVP9bBXN5ih+w3ONAWvn1S
t7ksl6QYykMv5snBPUOMEQeggUIBxUPxFfAw2uNqzMWXeRTla1VbiI5TzNh0FadL53fdsWia9mwP
cY75Ox7g7MoS9TJ7cWoe1JCECFGzsJ7Oo3b890toXH3qSH55VpqLjgS9FNemtK18w2k65xBIMXVV
zr1dAcBXgFtG6BBHjFR9TlpxmT8ULmciArjc4FPlpNW4pWdTZzt36SAW485X1Skkfds5VMQEfCbK
wPTXpW+WEGDMMolzJrPmtWrm/tW26uUDWTpr1kRL4hSPEXUp315mDTfGa2Ysq2VZe1dlST+6LqLs
OQs6ih/2UHthnuiX3ynOiBdoQ3j6G4uw9zXhMR13oFaGu0nUzgvdKTvdKN+A9M5F8tzX4SP7N3Ek
tpHtV4MyPMORTdAOd9YsX0svdi+Ggd0aXbP2t/xK8++13TVf2Bd0djaWFT5AONfdjtVy+JCXI8Bt
NxNFtu1puZzAqSwD9KxOXyyQjvsMP+Fjjp9qT0d7oH6MHdTyXVRdigraJbAcP31dOYysZFZCZAj2
f4tew2Q6UZ1HETXPOnBr/5Axm50g04R0Bso5m7AOhVKiClcCvAqabf4JpyynTZF5dLFU7eSfJq9i
gxnGlk7E6thj/68zDIXu4DvdJZExI5bWZMMXfpqiH+8/Ebdl1b2ozEquGtkBJttYRdmVe85u/JLO
Z4vaWWlvIybqQuAECQnpe0/W3ocIp9mWnYn/jGdScPPGmoSKVNQILX/+ORCX9YOuvRM3r8UZQ88l
TRscdHERuIwDE9+umaCagd16EyT1aHfAiAg+PlUSQzjWOYD27V2dFnwZLhpoe8aQECz1VRVrQ7JO
NxvaTiIkF+xAXFFJat2Eu+0+wCEK3SOeuhdsVXxXHeJZshAinFFEp9RufUXP2m4/CBeh4po/IaoP
gzNz+QfVReqkyMchWrGoZt7gZHpR3kg/dvvPdRPSgqkTOqx/tnLoX/EluaqgFTTWQ15dZ4WV+2RK
AR7fx7Uw5Lca/GrbwB+L6WFK+u7F8pGqbF2/4Ov72dsR2HLrK8vK8CAYaXMNgg796iEgoIamamt6
FD5+6gTH2cd9SijREPNFjSSLTFslBb9fcZ3ovHZdQ6A9k1Lgyap06qt+6Gv5UkFhZXnukqX9YGPF
nR5YLtPiKAHrljfwv7hWGcf1kmTEySv87QyBoLx1WHrqaz2W4zOFv1RPTQBYDN6NDXbctCFRg7ZO
EwXr3cM6isWc31bLhTc6mNavbhFI8a5Qzo3BmTaghd63Rp3Ali6b2wLITrbTvIfpKppQyNPXErTt
ooDx+NZYXTPCZGn5iFNFnvPGdUczUSAN6TEfsawxHa8ZrIPRx8/nPWEaczmlRmQI+M6hxJhTP2LE
B77/f2wiIWi3ef6mVYkfkkWAy5DNrpDdnWcaB+x5K/2X3w8PflWbheQbxi7q14gHnaFX8JYwWRhy
Uu1ccNe6or9rJpE79FN0MG3AIw/5QTgjIbS/f80f2tK/jCt4LbCdrst0jUIQZc2bcQXFNLMZiies
Z1b3QvdOY9nkbvg2cLzbuePiX7xZ9rhFtNWknHsayzrMtFo2OOf6hwp9VbcFIeGTZ81Mjkzv+jCL
3v/UQ+U2hOysQZX9As4Wr51oGg4uKvrg4RF7H/ZOdoid3rkQ0+4AiAiKof4Xg+f17b/5eKusFpU7
42XBLOjXacxiuZ3D9gH2gM4m93Y7nNOs7HcSJMv9YDxzI0Ic/qRL9Y+//2b/4WrGjhA2LF3aCWId
Rf36yj2PGnFpAFg03qtrm6ipM13j7FvmdxwgsL2QwPj7V3wzquUGiilaoxhVPyWqY3tvhqVDk8tx
jYJkkaiS28XDZ7TxrZisrsXH9pXEqIVKLJiWr7tLEw3AC4YJt4s9RtICvNYaZ5Nlwh3/xRv7VWOw
vi/khhH/y0CQgVv45qto+sEtezb0DZqm6T4CKHZfZAPl4kDOffEvrvh6RX+94hEc45D+ZsTw7R/U
5Iyrgxa787jRYG/R6lSdAOU/pd7599/22w/luMhI3NChSWqTSB8xxvzrZHrWC+QfsDk8nJJuu02v
qNoPLRN80lRxEv+Lj/X2RublACMGrmBCyhwgfqMOaWYnJ5qLRaz7sfHkU87sYZ5pAh2jpGTRx023
NqHYGOgsL9RY/0Io8gPR/ss3y6wTi3Loej4j1eDn3/9lFp8bN59ANjBtWVQ/kvxcLRbZ654KmEBa
6R01B/QsS6Yd0wJyoV+SBcIlPZ5+pKEXDjbNQdJnQX0xVLzF14s2P2nCqNsrt0T5LiLyjLaJwrGI
NC0BS1Mq1g8AtybnjLG4y2kShQk5EGcEbSQs0YiM7Na1TzgHkYr5I4QeSAG06w++Vmy0DBLWGhSz
VXvn0psmo5PqFouBNclPEbqS/KqhkHVvmUQEHXieYJ5PQwVH/b4yExcR+ozTfuBswYbK5IbpIBnT
bLoKmx8Ep8bmm5dQqVZpZL5uvSbhn622UJGUbeJf9aEIHwBi8ac9ylx/MxgRjhuPFc85Gttfd2KI
GWzvuubNt4PKj0ooLiXrWvqadlNHAnHhRJcaN3Gx81Q4XhdRGX+3BcnFW77jnBogYcxwGRXkgucm
Jk5hQzBZ9rQMankIrVmxmboeb8GvEqZSWCWZt+RDx4ZehZoiREXWtJwyf57Hb37lUUW3cTZa76dC
JOo8t5rtXo4+ln8ep8LZwdNDDdqKiN8jcjpJe3fpmxljLyUVMaAZVVQJPFwe6NPkR2sq+C4TpjkL
np3UUmdVT2zQoLdy5nk/6hG/h2V1gcVgTYdcKFqpxKNM9kkhz6yvptDUwUaBhOGQH88kaeofv2HM
PV5k5IoXuxZLH7SdFP70idnejy8h5END3ufVW6vlzS7U+KSF1TqT9wpn4YtcCqgCbjcldJrJwwaG
ET67AgO/W9jMOWaAQLeJIr1in3QQIbrEil6TcrqRRcNsISBg6tYJPA6QlSxm6/KzSptMoTGaFBoN
Wa/rnUdn87tDHPHDnJaOt0kxbvm7pG5IqeHYBFzn94vTr7IZpBVYNThghzHLro/7yv11ccI+SSSI
A/Quh2U5bVNmig98RtapyMNMunX67LaIRi7B71/37eKLgNBjmw15fZdy4m014RrOh0lkmHejfMJ1
Y9FaJoxtnu5//zrr4vrXRR5lAQ0tx4l9eHk2iotfPx99VU+roh02Hiqvpyx26m+FLYb+hAfcB0DU
gEHYEL9DHG2yOO1HxUPx/fdv4R++4jj2yFgIGeHEbGo/NuO/rIboolzyMRFS2iaa7tuZMp5WU/jg
uBi6N8KfvxKhxnfw+1d9W1XwiVHHQAJFMBGE0dsPzgwOCBdt0w0JkMWVcDjfsGqt424A3S8a1qvz
L9b9f9jn+JzoJ2LI+T6CluiNT8Xw7EKEYwy8ZCRc4R4x3S6dxLd4HlhKfv/p3t4+ro1PEVEmFj8H
P9jbmqlBtBKrCdRIGnMUAY3XldZDq7ql+fz7F/pnFw/Wc4DHEf2J8xZtnY1p4w1o+MDTkUPlkyfc
Q5Kp+INYQz4Lh2j6+lPQ8fvX5cl/c+e6tushh/IjT1B6e+LtnZu1TSATx1D7qOrOtqW8zJ4NyaCc
qwbGt9cGX0kQm76jT3W++pbSpPXB334llS0n7Sua+69uWwwu0RC2f1UyQZx3XRJXDyHG2w8w5Orr
GF25s2I6iicIVcVrnbvk/bVJFGXwhFGYbGh708jEn4OCPdX6tcqjVbJDLN7F5+Zrd66J51fhawyX
VgHr9ZrVmRFTH7SfjUqs/rg47nRGm9FE9yvMEJJGToL2xxbqhFIQU3ri3Qiox618DH+cr0cKA2vb
MUirGewAPTvjXGS7iV3FMiSTaOkupl28kHFao60TghtW7cwryD4aRgv+nPejfxAPHX/e/GguWYJz
BdlEzKHvPT3zG9KKaIlbW7XJuxKOIGNcwEl2fSFFrYj2MlId6qGxrjnzurLmdzZZ67JxkpqbQsNA
VhJ5iFWWjn2jYr540+uhjg754rGQNUQv30n0AWBk1kZQlg5k2TOzBWzarB22PLbvpF8rPggyHXrO
M0VCDEvgCH3PAxfRoOtxGv0duquP7r7UKRv/HNlyKwlXsK+lTwok0BgPRMfQjd6p7ZqZDqflJ895
1jTwS8EjnSas8x9ll5unFWZFHWIFBLtarfCvmiEF1zhnRZTvIUbKI5lZrEwKNd6JcXVELG2bsAXO
hae8bTRhO7ySJfHCOCz9q597AtA6Pp0N+rK8/tkUKry8kS9dZtZLFUfUBB0sXrBPP/YQJkErwSf3
wwjS4xB51yEty48TaIJdGAVTd1Izlv5dWUnrxWI+8+ghs6F75NnJ8glZTHnVOBbJkbqzyK5RlLlH
n8R6bF2xUYcKugFQbkigyU3R0IA+DJh/kauPQ13f5AaMxLaacHDtfAQ+8HeEz838U/6yQOp1UXOo
tDuiq145BjNbJ+3vLgNswjMCmPfHxS0GEpK3wCHa+Kqdp+n448n/fyYv/f9ROeqKv6x+/6AcvXwb
5Lf5F+no+gN/GtfdP2wX/9x6Ug04PiHT/Jt21MKB7mNnZ1cVLmEbguLlz6goL/4DRKsT45PDLOxQ
2/xdO8pfUXR4VGdhyM8xAvh3tKM/gpL+q8CAa+BxZiVvYkXm2xEHr18LjCLhVAA6h3Axjvgu88hW
UtRYbbefPWOTLtw25QtI0vHEGZS06VnBMdv0Dn0R25jpqywNeekDx1zYsOUjvVKeqJ5C/GNiCKlN
pgHHXBTXw4vprVcPcsaXf/9++59plf+34RLYNwN2zf+emPA+b9R/3Ly+DurbL0rnP3/wb+QE8YcN
5Zt0yfUW437hNvsbOUH8wckdhzOHbuIoECH9/Q5E8swdG3G72u6ft9nf1MvrX9m0dW2PEuYHieFv
ou37n3cWem+k5Ii4//z/fw28cn4tu3x/DSPgPudGxBTOrf7mBlTA6Yo58cB41mm1GZyAAFO/f/JR
77TdkyLVcwMa7nFsZrPr8JKRdZ5X224E7mYFxbPKRxyT65ziL9/kP3lfP+qTvzwY6/uCKMEjFtKl
5N/evC9T0chpfC12XWnMRqFqOPmDfTVW8+es70DSV8knSykaSdVy33XIOEHNge5sn2Ya8uewOoaV
b+2GLvrgOAONaYz5skpvgKpU12Fa2YjREn/T1NH9siRyx5Sx2vsldKBhEMUBhbJXbRmuUqSV9Ank
lB1dyTksIojc6phc0ru46mDT/Pzg/9b6/T98nvS3QY3DN27BTv7HYWy+viK7bP43WAFWjfx//1yx
d2fja5O//rKmrz/z85Fygz8iwdJJPhrHP6Ai3NM/nyjX/iPmdibLj6mBHUBd/vsD5Qd/4FQGCuQ4
nkuBsD6Gf9oBfPFHxKNOvenTz1t/3ZsH6HcP1JsVHTtATNuKvWbNnOAt/DCG/eW85iV+VaWMJ3Yh
sIV419FNa7Gmee4rxYsqd/gz5+eqy/TjME2f6IsnlBxU4gd095Wznx08TDtQr/UV+v262y+yxspE
RExk7V2dqmY/5r2O75u0mOXVNDkWrkQZTE9/+cr/6QP45gRBD5uPwLNHMA+4F9qPv25NxAaIELQi
lEXEjPFpSftsBD4Fz/fSM3CGacFS8DVn3n2FHqj/lndr1Zf2hk5v3uXrasLEE0sTkyGmKXQMP0Ag
y++DxKvFli2tupo47hY7NaXqnZ2SW7Fx4Bfl58mfo3UmXbsoGaOoSk9QKaf+JF2FyBUpppVumGKk
HAYAcX1MRlRrtFoYtkdInzO6zYUh+iw19ZM35xNUZomxiPqLmdMmbVX1pYuyWu9NGk4/qmc4McZu
ofwPudJofCbWZCzpQeHvGxMxbMtnXWZ081acFXprQF1eaVEOchbp7jOhSImNu5K2nwx1RFp4mhiQ
v1zka3ys0UMQVaucFY6p3hdOHuPobiVzY1UHjjwFcWqhHgLTfo32ZI4uPmodHK/SXYBqhVX3NcrD
/oL7nMJ5iGoUUUUznCtfDy8FuabeBkqo4Euy+n5AXeU06PdEvJz6YUxffA4m9zpTQGuryQUCW5MJ
eQvHcnTQSTSIiV1rsYK9U4UMquHMTavHNMUlHACVv6tzLSJ63M3yNVEDFMg6M+I7U4dY8iEq8+hU
o4bzLDL3W4q4IwOaMyCtma3ilqT0wr1rp8a97k2w6sGqlifA8I5rkULJwWYGxtm3zfJYElVu3oX4
D7CMor4Vh6n35Z1dk22LNJ4slk0rtCt2oiffJJIUbqQltSt6jXMWsSSD5z81JEN/yQ2h8BxlsizH
EN2UzrZtuD+3ztAgvMpStG2ciJyp5+plc7qPIUHeLUh81c5asy4IrtccLSyL/J7jVBUcXJCXL99N
t9qogZU7DBfRZdENhXNQ0Y9D+rzxtMleTVdD2KQYjV9m8jX4O9TTBN9oWrTkV3aGoJiCRBBX6SNV
K/kbVjm77i4EGEZ4clLR5gF5PrcH5oD4ueFoV2fuv1kyWC19tEqrcKACklxsobWbZ5y05J1wchzv
496RAJ41yMmENi5qlmkxj8KVxceiIjyGZOHJfPIgBU+UihYCHaCeYJn9pgmy82xN+BZiAJnfrR7K
94gWB51j1synumuj6IgYv/re+LO6qcOyfQxchHk0pOFFs4aITcVDfGUng/lcZ8ic/dorQM8S5gH3
NHpRYRRJdAlz8jirnoudWdx9pu3UF9I9u/gcQwteeL4tLVF8FwHKTLtLhn0Ygvidx0I7R0vi0IzH
UatTlk0Io+Kuq80mjjWhQhL/yR4AP738IiGAY+v4CfaW0UqYi5faEQimBzqVG9JSJhYpxwq/Y4dz
irPm+95FWdDm6PdC5TDOHlHt2cOAkMZi7SaUy3aTDpldL7HNxKlM9jgF5WfXL+Wz36RoaUVlJ5cV
t1ceEQla/WYUnmp3ukrTFefsuI/A3XiY58CM465ZUtSXDCwtAH4mnD+Xids2e2AKuChcL31oBcLY
vcPrlXDiG4I8chq97V7TS5oBKnLT7JZoUM8lSytBNy7Q402WjFOztfwsBM2XayOu7LCu9ygq4wvt
OsOIKkjK53w21oyaGS79Zpp6mAfdWKXvspgm8haB9pRCv4qaBikC3e9N5kOd3Xh9nGC1AEjog2QW
I36iYJLZho5w7tynieOlh6zOIRKT44orJyi7AhL1qL0Q4oFD4EWMYuoW3RgCXQv4Ld8QBRdjwriE
WgU03LyiwMseI8HofNtUZfDVHWNv2iNL0/qazBBTf8VBDZaWZzzAEpooApUc4TEqHtx4ucDlQ86N
4632dp3bzFepcaN6ZyJ7ei2j0rnJJ9WNWxZmUKoo4xAGwxbfkCPLktUy5ALOFCv3fYx88Qpk3/wh
m0VVcZPL5qFFY3kXZrTV3WSS34eoJThDN3CFylL4oE3NWCoIxJJBkYxLN+YJEzz+KsEMscey5o9s
WFl6h5KXraI1fuPRtKJBX/ZJ6lxHnZKviOTLcN+MsWwRAOImIWa+Q5OQq1B9gGYPA35CAcTNrkN/
PkEiXGx+VT72h2jW6lOf2QV0xKFoC9RAZT7tE+OXXyDTQvBtdIQ9qUcMXexgqHuPeTLzX1e10tFF
jTCLgcoL5z4QNZwIP7VQ0fWgbQE2uCRWoNBAeoRvYmqolI1UW0RhwJg1B5/y2qWXcW8GpR6nmuxC
kMQmuSdmfg3rIcsLtmUPzHj/o0D5v1Eod9+a92r49k1RKf+vKI9/2+94X7X6tXxbHf+94+G6f2Bf
ZlphByHdBdQIf6uOnbVu5gjKwJ5eNGmXVHz/1fAAsBitCZhkuHqezw/9WR3jo0Wj6TDoXrFhjLyD
f6c85gff1pUYgjBjcmMIj7447/HXulLKuYTWABYkGSjwXtblmj4r/gN7b2kH+l7nDg5AFypBtKbC
r75GBZrHZQTfqxHam7ycgd7GiSO3aLmi45KI4tOMCOKcGLd/aTFaID904o8pxcwTOgWeJHt59Dum
2oQvjjsJG+WR0tY/Gh0zyBVh+a1SXXGlvTL7aKC9viNhHkyRTq/raLFOdl9O+3DQzReXghIwzqSf
Oi19UHG+9ZB0yrqG3xSnmyiU/cFnhnhybUAxcx8MF081nwf7SfMZyvQTYkjGrN4XUzT3cXmfeU9d
ktQP7YKhxhe1Pi9sGcFovK/AOOv3uKamOwNze8QS5arbsHP8z+ms3Xdj2DJzLbLgYzPb4IdJI66P
LhPgE7kWwUNRwZSOdaAuhT1UeEcjdelEtA19gh7A+oOaHQuiTMnQ3vRdFRyGFKZrPLb9yRg/+Rhr
17tNvN7ZojOURLMdNeYIAALEHtCyWIiUKz6MaNxyJo9ppfd4v6br/2TvvJakt84s+0RgHHjgFi6R
mZXl/Q2izF/w3uPpZ6HZoyGpaKp1NxHdNwqGpGI6AOcze6+tts0MY2fegnrKUShrcXIFOjg6RAYe
kl7/knN99IZZXm4rU18uk1pWV2g5ZTfS4OfWWnprqY2MG0AsARVAdjfn9jMeqMRdOpZsY9nzEQpQ
TuSU9aca5PPuIjnBNG44s7VveizjmKIixF1bPUq6pAO3aTpnrIflwAqzuloUcqXwKscv81aBejII
VGiN3njKUv0N2a1+S8ZeBJnZVK/qOGkOUZoi7rJW9hKYsrTDWrVfEVZnZ15LNeQIZhmblGAcOrX+
GEtU2g3KUT3r7gxpVC4z3YE72cNPYyvrvteG8VWuUe4B1xkuC+8L9yZgfKPaxHlbsIDyNQzFvRVX
o7tMUxmaeVwdQDBjMSRzFtXwMjzLyKKfl4kvDqSleFH77UkXxbSf+fGZ5K72hEiNeCBdmr24qF1C
U0habBVB9ES792QY1vDzKPMpmolZRN6mvZNi0x56pO4khjTigox08SHybEQdtYqvrUZ0k9VWC07f
ygZnaDPinqVseauUheAB+oCbutoDqya0xN40rC+CP3G3BdrvsVRZVrJ/18JoHcwQ/DPiWoQKN529
55IM1NPYCTfA7N0MC8cqVzb9CklSi2KeRlsyXIYujd+laYTjFjO6k/XrWZmUNiAPoPsaUPE7QyNv
XtvF8hMpAN0xilIh71hnkneKRj7KolODOMNtbWKbr1iluORWC7+Is/uFSfCE9He2v7l6PuyMuVcP
3vmUzHXtqT3BKNla9Yh292EQi8JDoi38k6jjYNmM981KCDRAnAP4apborJQsCcqpbc8lAOkjBzGn
qtmCtd42I/dYP/EEyvGakL1I7gHawYcyTaeTwDDuEoGYYdSYprMua+U5UjRWlbNsPxrZ3J7pnIjK
oAfla5Kw0xiRIh3HGYkhVlolrOZR+0gIfKRSwyyNIqlzC3n3YYGVx67ZKA9SChUpLrQrZasvTOLS
Nzbs932dQxHvR79BP3Bt4py5SpI4OUp5/LCtTLwaw7hhH5W6lglkD4VHQfm6UEbOE7E8xC9geLag
nq1m7kjSHPN+an7Bes6vIkSJrog181PL1/Vp6RectiTtPZAxl2OiFPE5orj0s5FhX8tBdNWVtsY9
MWDznVeevnUzCVIrxW0sZ5+pEmqaBLzFVAJp1N5jKTQMVmDGXhuquQl3tf3UNJaceAVniGFjHqKt
z8mtRKR9T5zQdqNaa8NUEDCTNPsMlUC1T93oCPjlXp5ODQHbchRMzdwdu0KhN+rnFwyWmS9E6aY6
QlsR6TrLf9JGY2Lt6A112ST2Vsmncywr1XE0IMewuVRCe+sfNCu9WWVYsLU+AYpS8/J6hGt/O49p
/CKioYFJBlMflgTSEt26xd+oAuqs/HSKXivdPLbKjMB/VezTrNkhUsST0JXhwdyyQE7y8SDN5tEc
2oCZrTiTdkMs3BoTDiZiA+ACk5IgnqXToto/apbd6qSu+l0rwa1a4g9hx40vybN8TexOc9KMtPXM
kqq166zti5kIVWPPfZoZDWZaPHmxQd0n5YI0RCUydPp5+ATt2vwgwXsjiin2NegDjxJrwkAUuIWx
JP5KtRiNqSkTxQhECjiGpL+lRmpd9Q1ts2SYCHta7Tzhh/fraNr5MzyrlnTSTzVH+TGzzBbYXt5S
MI+XhRjKk0nKbafKd9xkgWwkcw5ALUeKs13LVp7djMQJ2wa+KL9WJvVIPgZwVSruPrBA/h2WiYY6
MBpo/WlRJz/2FE1PKFibsNBmLG2bKq7ruXhnKaMeYmIDjkY/q0cj6X6mpCgCK2FL7Cx2bT3kDdLg
ioG+27dpfJZQOh76wew1R5jklUVSpN+3m65dx/bY3FoaQUXM8tYD6RHlvY6h4DCXtoFtcIguTGiM
oG3H5ritRX0menM9Sin9LI5wBjAwEZ6ICqN1rwmXXNeM027Y0nFwBG7tJztOwZpZVtP/0rA80Civ
LTZGqnnX5Jyg20RobBLZdLIrYPsFEXDPGUvPW+JEkZagiPquGhUQ7Yab55wJhuZYbS2fxFgEPtOV
qRQqIDDQSqMQwC0E5qqBzG6TVCBy6h/0pta+81nji+XIPhZCRamtDpMPxYKeRFSYavjyTbQ7huEL
VYpulmzVw5YiC9qhYoVYAOL3Xtoo9YBGWjZzwvVswKXNIQIZrQiEarpqo7duTt+dp+MRLkTY2dl5
RKsJTYKH9wz1g6SG4qI3M7z5VSV9D76SRN/qqQXRcjkcjtoqtaDtq0M+LqSLRM3dOhnm3QjjIlh2
N5YRr1+SkI4R45INm6tY1tt1OKcQfWX4ufiMPTOL35a8V319qS8CUYAVE0vVSyuGTokUBy7kw6h3
L3K+XSYgeNqOujcEa7l1Jpmlo28siWdjDoRre5LYMpCRUJNOKIqwlLRjsW47516Q+25/JayRvCTj
IuYeCdI9dkLqRvuQ4Bka8/mzld6HhuhY7lF5ueAr1D11Q+yMS/2eWNF7K4KvtPBNLkAvgiLTrlDT
P03oC1yjqB+txFJ5LaquuCYgvGgOaXVjrwk+nQ0mVYzVfUVyylhtYNW/ipK0qem7k5XZU2fmRUKq
GFXjkIH6gCObGhyacYkmMPrCHfasG6dVIV+G0tupVPJPJFHed5HBZ5jOagvjbuB7jopB5abhQZOY
nI+YfJyG6SJGuGhzUVIetFh+zCUzlDOm7Bv9xE2UDN+kgZ3xcBMWuZaGP5vJ86Ax+xEj8W31A0Pf
76mLf6K89WeRhUmVt04z4a1MqVjWfGWwqKd3EQtUd2tK5PvCaAJ1ovgdCWRY18H2ZPQdWqwEyWhA
Ck/G1O9n6uuCH5+Bom492PzedAQ40wyVGIHpJVGxpzey3JKDHQekvVzHOp44xrAuNAXkrBg8qj0U
g1HLMwlEp2zxpoVn6oq4426JM0Jz4uMwavVJRg9Kxlg8vyBMIGEQbnnzKQ3q47RVEhImGekqdzNW
vVODSHBdxrDr2sdGTxVfHkhwLFPdXbIiuyZhsztJu21/TWAKuFx59it5NAyvS0n5KbZMfy/gGeKJ
woKIMjET+/5h8NuYyQSbD0QQzXXOpUh/saCGxQINISFmfK63ZvdrYvQcxJgo3brlSlcw46qtufmr
yCYKuEq6njs4AIMhf/LpToUkXcCxG55p9NONmHLrabDYQtJziGuz0yMKo83yW8nooJeOrddZHRCj
EvObnPVg1u3pBk6PjDupqA/T0EpnyEbCRQ1UXlo7Np4IBiWH0zCag4IzxB+a+1VdeNs2DzvL0+XO
7TMUjAphUNnwMZHVVMCFmPkJN2GsV9bM8G+FRqmB24zSU5PinXPiKj31FokLU/a2dkN9kw26guF9
OuXV/nRiYUBqXoynzLpOZVuc0SyTrspQ5EJdYjj6jAi+UpeA++5CBOh7LiYj0JbtQmYzhx6SruOE
vT/stzk7jq11yzGgONIWnQfC6vyibpcXDYEXZfT8i4RoXKMG1AFtiE7TXFHsd9LszIiuKPu75VAn
6iVJ+/uhxX5IJ4nONm407pP0tZhMzo8SfCN2suhmEqgHyDmEDsQj1TMlrfcTafgs0tRw0QrzuQrV
DGwjDkgAetSK8hnsAI9z2/jBLP6g1GR71JZXpSnzLck8WgYzcIw8xMPtI8WRpDt3LdbVhRexy8dg
u24z7xOYFKM0lMTlTJ6wWRUfSgwfQElWyctx4LigLlNfAIr6Yl11qOjkUaUVLpxaMrKjU5XXhSfJ
U+nHVgPbGovQi2yQFIFK7dTrOllBI2n1MFJg85vPikzGZ2Hrp7y2MMLaV4lCUNNoq8uxkYmrNzce
rFsi3aNhS/xN1y+FZcILHCOPuCWDXBkoRkNkvkVcfZw3RnHpamP1p1T5GhSyD8VwM5YiuiXl5g6e
8Zmh35uSgQghhyOcShJaLCuKqEwy+YBH70XLSWYqtIra3FIinyDninaofia7hISwJBEX1WCNRNFb
HCg7m19oo9dTr7YzX+K40tQRRoz0e/weWQBwFS/NQliVXVjHtZKy133gedFNku1N6DcQkTZ2ZVmz
mh9VuSkHuFNTRUeUFyclK6NXaZvUl21l6a0bqXROyQZz4wQWbRaP4LzVPf84Ke1j123NkzJyj0Vl
r4LrM5YcdYpJkbnu0bPoC1IXgIn+UkrFTHijnb4m2cBgYOMp7UA6I2fIFOt6bbTqGtSiMB6bErTs
0pdHErJLaMOEKOe4sT20d0hSpYkExViJXSUxcQWnmnasRgy25oAultRO9q15LY489dLHSjeygC5P
ura3lZPXHEzMKpHWXw/Y7EBlCeljjvLhDm0e/Htt0H/wuI6nfFvlC6rG5ZGc1ioUcaE7iq5vldNy
kzL4zNqXdNp142LLj9yMcHrjRtGQ2YE2NhqZ3QSz7OiBTYQEUIYRsm80VXs/d3X2PvaI8BTSf0M9
UTKusl66r+12O1u0A67S09d3TaX7KrHAnC2RFcQiEgcLkIc31GkRmLKZIRJHgHBnKwXFY2eA1cRD
cC5IUHN7tTc+WXiYZ3nsmf9nNY6HhG2Kq/UTL7r13IiTCg9gbDeO8aXSytRvrJWccRByZP7EyhLM
tgoqfJwtHLALZIxymhEQSiY23WQxR3fQc/nGSnaRvGkRcV9F/XQuUt14I3ZXXMiLGtx10gvPbPMW
zoGNHqOU+6NSsZMt0zwKLE3Jnsjs+2iZ390t5vqhS0wAa82UQHok3VGPYtUrbMbTc8LjKm8ZnPMT
ar5uC6q/2iOR2WNTfCmpULxUMKaLNoLYK8YkGwYZWnxjC/Jy4s0mj5rFMtHKcV4uI6LX0bROFPq2
J5n6FqZSa4V6g6U5qUZx3Bnqb1U7ullFpBwB9zs1R6WyZJ4m3VZ9Mti4R8rkRGZSGnaSZn/VAMhC
e+ykz2Zc02ColfFgdAmRUAN50k/WOugPuP9+ZZLN08qcFgSDsXq/4e1FktjgF4CPcCtFjBg47SVP
Lq0ubM1lQvo6t3ea0pgvPF2KF3vS08c4icxrIRCm1Eqv3kdjzDOggOdxnym2dtxSuXjGTX/NRkni
HSwVgO5yjuYHJKJUdKwxJZvyCtaZS+JgeS0vjfqCpFG+LFa7sz5jjQ6shjt+BBgoY2fWZtPX4jW/
yuuxM91Mk6B0k+F6GwuSTTWmNowFCGF6m3FXECOX6vHrzLGFYZ1HwkPCPj13dUsSMmMm4hh9cuyG
c6FmhvPv7wb+Vm7230Nt/v+ohdT+VpJ2NS6/yk++/fjP2hn+6HftjPEbRyPpJ2LXwJjspv6hndEZ
8zOVRwvGvtbcxTP/2A7o4jfkyGjEUMnoiq3sprD/ux2wkdWwbsANaONMl1GJ/Bvimd/div9P9oV6
ht0Dm4Fd12MKiyXGn5cDa6MnsTrGmqPAHkKitaz+UMYVm+mi+2qbxt65MyX2i1K+YwXAJLeVgM+J
rPQSmbt9yjd2nhFSkLSzlIMh29YzD8hPHasaWvKZRmUPpbPj4SMtjY/GjJ7rTnvbcBMlLVWNpac/
qmI8irWaHSMpyFhN9pFHBxxxqK4G0Dgnc43vTcn61rQ9RVlr2uOyYQhqEvLQDYv1sqIU0rnCuECX
EH22iz2/DTJxoESZpQ+Eq64ujqgRgYkwL4PMI9cw1opWiiN0KpXRr8Dt8jl72EhVD/83liH21qUG
qVnYYWTMIMI7HsVxghupH6qDqa5PVhW9xxTSp1zJ75JIBdnCKhrgmT61h0xf89MosaHIUwJey1F+
R0Z1pyQZ4HDm2QQEFicbMoVTck4tcnS2kgUnVaxCt6jLT5Je1UM6oPlgoNNC56Fmm3uerIIALpcf
ByIUCxFUPTFZrqUORs+wPmayMJ1pJgmB1NvhRL56fO4H673pO2YZZqd81gLThxeBUgg1pezOSbb1
gHdqLOGz+VQx0ea0L9dLsQ67pp9ggoz5mitLQNzWYjuWlnQFyATYA9Ke67leWR1YGfqjFbmirVT3
TGmhcWw21P+KMkNJQaLofcYb3WEzKWUcju/S1ZvuWV0VE+/YavEf+wbJbp/UbC0cnngryxLwK2P9
SGSs5Vr6snmwrJ7Zzw5BLq8XHUCIi0BkvFZ2iwfDdQtcB7otmAaUuACM0oiKS4vIcU3k6WWYKZA1
pX3o5ZYJXD9dBo35TQ1LwxdY7520WQMymAN9fweZVXxEDVFrkQx/Ztgph0xhW7xVG9weDzbVp1hj
g7McT24Brr0BUzoa6gaInvzmEkocT4IzCTWbE8fY0itb/uwmasmi2m6kuHraGDjluwBKWaTB6fUX
4i2iYIiMJSAktPWHCaJ93Syd2ynUp6U6do9zI0JLTUyni7TveNbp96r5xeg1DZszM5OkXxanoGTx
7W58QzD22JAU+aBjVAvTOFMJTU0OYHoNb9WUk9JbIRtKFDFRY1BPmcrCO0/lIK2RvNmFRnvakFPL
+Mgm/aN7Y9eusZaxZFbeZhRmgCzJaGKCPo1LOA3qEWCNFdqremj0KmN7pZQvYug+BwP8i1xB/av3
HyFO1DkwpHYN0sl6F2P8BSjqib2U4ixMfzyrEJXb856c0t7sgzyC3k8A0jnFVFw39gKoVOOLrnvz
nIOHO6Jz266WJG5OfaWggbAN6AHgmBx1SSYHHip7erZZCdMViihFeLKRv9DSFkGq5Ww4+/lB1bO3
NJ39YSNywWJueZBUSLVRQvrUJKMI4tmoHLQemUutW5trly35DQb5bIElDdd6R69tUYmSbstGklle
qKdjGrDlI1vFFPRYVq7dr2avP0J9tLw8xkMCcI0FyMbT35Pl9cy+5khX3HGrGSnR68nmKHmP9pAy
jZXzWanYFWH4kN3qQyMH854d4DFSwc5IRJLiOIT6Z2/CdGaWlna8fnbRnB8w1wKR0iOie+MUfl6z
M/TMJ9smLRHhIJcfzAZgSdvTWJmfExHmxZRzi9ax4dRZqwZR1L4Us83ybE7CiqxVv2zF58Z4D4Op
0bp9kZFYhfak6IYFK+a4AmQmrGtm0cvtw/uRESqFUWr+yruRTWbBGMhSJ4j7yzcYvsXJ0KOokFmO
apyaFJMkyv77tcn/SP638beqhstHMfxZ8Lv//38vWmTtN9jePAo0jW4QQziSgd8Fv/wvJP7hxkAG
TPWBC/UfRYtq/CYsPKLo6sFZCFAq/yha4H9bAk0rdhBdoepR/62ihZeiKPlD0aLs4AEV+AP8eJgI
WEP+XLSIOS6lOOfBqas8uRkSKLMGnStyK2OEwYtMdP2AZXcrFx9bcmuNT2NNyg9wmTW5Ywt/AJzN
aO6KQB6/7x/oRnmchEgGVE0JVRaHiBn8mGCTLuMpsIWWfLcpzKP01625GDR2+0vPzaOyHAbyj6az
1HyxeCOPRl7D+MlY7gRq+I6L0isnkwyw6jjEraNisFcIPq0jrwYaREopEzIjimE3dqea/8oshIca
F46C1xFgIRjQpt2vggycjkx60d82cY7HHgzfLcs3uNLdw1RlXt78bLMO1vR1bRhll+0n+4ubAVG+
pHKa5jx/4rDT1QtjOZJXOmcpX638k8oTy1hM5DP5PSjMjNTwiOarZ9vvVhXF5ZfSNFe1/iAi5ZBM
H4ta40qLfRJpA520De7aOiyjZ9CHgdzEQVknZyTLTH8Qhy7yUSJyLW6HYJanoAZuORDkSgJUSNHg
ycvPMpcHFE6NebemqCSPU7Iwqn8b4zPkKVa3rFxzVCcduE38dTx4omjnmH1xTkCmcXSFiKdf8vZl
bY+S/SEbdMed6svYJJL1U0f7N8TprR0lj6AE/dzEzEDqX54fRE9daL4y1UKD2bpjM/uSBi1GHwh0
6NncHqI68ROy01iq21UBQTQ/TPF4A6KasU/LsGAJclV2x0RlGEm4sTH6XTP5JkNaVRCIxgOdpBoB
XTch+W0mjkXmRE/ajwoEssQmf04RtJ7nKTmlSX+gAnPxrjNqSc+NUKiUHtQWMOE3TmDa0titwPNq
w3GxNLaD72JJPaUmc12n+STPXqoMfl/1sDCEJpDXr8zYRV3gVPyr1LhngXaQauEtdnWgnbwyyuls
UpBXbM+AVR8266YZyF0y/Rj2WaUUp9h4nqY3lv+ohy8Favkx4T1wJ+yvGOvv8kjFua/yq7ecWJue
kZdQj1n6hajWbzrYDAx7W+42q1E5ZDZvEh0eYyLsIzZoLJR6zhVAEWGVsFtDHIOwnBCixUuJPq7U
rzJPw6pkm70Q81RUUKOTNWgX2aEMh6TNNNy8NTo+uLia5IcmX27KyPt7Lb6JN+GfHzA6JOu9MwM6
Qmv2RwYIybiQ8bHaOErxk84UCeVTPvNbRmVgzN6m3MK6gs8pe1tnXWltdlzN0pcnUoG3JZCi+VAX
UbCw0JhUOZg4TGPttoySAL0Xf2a6jfxZwTIsnM3yhl9MpNyUv5HRTNssrIg5F3UwZwj6c9tRpnOd
3G9tUJuSi4ALIpPsaPvAVn1fWTypDKLFsy3VvsLdbCC5nizucY7Z7crQvuFSOWQPnI3+3BIaUPTH
LPkgcQSqiDNRIcyPjDaRXvVU2RD1jZs+ud/JTPp/GiX/a+cTx8nffql/cRiN5lrmCI7ow4onMeS3
Wp15e4m1AaQuq/e1obYRr+xpN+sgE4e0tuW/+F3xCv7zW9BoJ5HBMfTnlPrz74r9WLLmHodqLiMb
N1jbQPlbvLi/xQWcGZ+bSj+GCtv09c5HQaEr95pxrKTX1jwuEeCPGx4VQnkW6RV3vbTinDjH1qEg
jc1IHWGEDTAcabz5+8tx/2L+ctwhK6TKw7Fm6egC//yuZa4YNhoF4gD7cyQoaBSGu5lXa779i+/n
rywaztVdv2iYqsLXA4vhzy/EQKsYxVyORJS7SkEp7pQxVuJDaoVx+69ey/ynjyVTJMCbwVlnaGQl
aH9+tV0pzKKSSPJWuoLKeW9GMtlQcxiXdThBX0aeRDmfOHKmvs4NcjZdPcj6Ma99vQQhM18Kkz1K
xYQ4X7MnC0ExGDv0RnsCPa0H+Vcx53yyK2tFGRYsJbMYgbL6nHDz0iR/Sx31NdtqG1xpCh5L7E/z
EQxpfD33XzKbz0FfbzfZ6635sqAsXG40cddao68qMM3Xuw4dAzZEAFc/q47oUbVZ2KPFMcm3yzp0
WY0jNpsQ8+Z9gnxXi+VqKQZHQ205z7vAsQiV+Bm8Os/Y9gjOzAMDGMbI0refUrqN8/7U0bL1JkM8
BaH94g3TNV2DUiPXLBUvlel1ORAtktKH6FEA07MaRx9CEwm1uvJUB86WkuBIXh/zascEJAH3s3mR
9Of9GDa7HD/2C+xA+Pysh8otZAbsTtpDY6KDRoa3isu8sAxZv2VxlVutZ2wzWuvHNaMfLr5XqzyJ
0mfOeFpHaKb2jyV/m3wFRLRLACTn6gO/Lf3bjSnfZ+UNXgImvfnAikfmUbXx07/E+eQJYko4Acr6
ZRiB6Vu6K+SU+IzGJS9xlj01Q5iPKaOsEfQB+p2T9bCpq2cQfWdwt2oUbYPFxHvx+nrh6YmVgDhn
rb9qNdzgBr3IBuF5U4/s3R6tgmDo2OL8BNCnTbNXmFq4aCmjHeYddbjy4VUWYUi5UMGOXFJfSst9
X8jnDWELLH47DZPuEKO0ziL5YK5fWdJ6GQWPyn2ya6Jizr6R3Kn4qohtQCmJT4qDs/MAE0SfnUZe
ws4Hfs5J8ZgNmvFDpTKjxR+JDiQynpnh+tPYhqZxyzaaR7kZ7keqSsRtuWR4NHlyV13I/t9F1eHa
xrWefkdjdLfkfsTmRCb7mksvEDn85leLUEn4NV4zxqG6aAfkTu6knyeL4nFNTnpmH/WS1tEyHARX
wBVTZgyVU/X3m6I/FOrTpE8XVcPuaRIOg0IzfrISFjMWVPNYdfvEZ2LiYYtwSvAMfBJLuk0iGXvD
XTt+IVmj+mJvKjA2iBMrJW/C3TCbwWz1J7av1DCkSZQ/40zShmWQH6jcg/EgTHQ+ymXkKs1PLQA2
3zcdqkCcs9xbEd6SGRhGnlsMF1/xW3CtZmwugD/WyjGxbyn/ZuvXZpSulVDX2SyoOSLl59a6GXWQ
AluI5p++m0O8tDmopUc9fRmXR6GKo0Tygj0nTO6xiE84NKqBQcxNJCTfbLpw7L9gMhx67RXtn5vY
hBnO8ymJ4oe9pATE7I925Zf9BHtkCpLmq+oJLW9ChVpzzW8YFwfD+AZi6ok5PYoK4RpkA1PfqX0o
RSykWUg+T9hrty5BS/OjNJSaOkOx1HQlGc1B7VB0rxSkK8LKmhACtTRYZphcqrcFUw0VGLu6suio
QGm/mMol5jHbTy/ARh0t5brEUjVom68hLqisxVuV11qceslvdO551IVJfaxI7YikIVCVWznME7RG
mq8kBKwmp3gH0Nf5s429DrQwWRe6v7cSo1zcmGbsG0x30EIe2hKJYjX46sq+ZdS8EveuBK9/KWDm
Rj1cfgso+hJmdumA0VMZMi4MDQ2D27h7j7s1YNRy5NdC8vg8Zk9y9VNRK0mY8XVSjsGwHHFVuGn2
3JvC32rZyx6K5Vun7Wlx8C+4OfkWJMk4wKk4JYCmdCbYIunupP6+zbcjJH6nYidqdJprpGG6zYyH
mIUyGsTS4mzq4lvVA0dDL4MNGYpHMROiyFVaHCfrjMFfnqv/eCtDPXiydJsz2DHpVxj6+XhoXKlm
76P3jqZ/IfJmBcRtKzqPqFRnEO66wIXh5dC0B1xIiBU6nFKVO3IO5XS2DKlYqrMGNV/09aEkTcbq
IcIT6JpZ3zK+PR55YySfacgPMVyTBEISq/ZPaztNdjhr7HB1xA/KORqeyOuFXOIgwCGVZRJvM1B8
UiBbskAbszrqGvDAw6K4+XzXSR7xObE4NBFa+it1eSCFvo3CgqrAkq/MroFzWrqgU8O+xTgm/eqX
14jei9rHZvnYA/HPFdKodCczDnP7vlXPzf46ZXGNlu5dwo006e27YdluNMJofMYm41nMSqnukTg8
dmZ8xUDZm7hobQEgGLUIw3p3XG5y8v8w/7hmAwulMa8l+u9hboONeVk31e9WGuaT4klLi2oDSvsW
aPSwuc/C7BG4Z21cT/nbZL7LSvEkd4aryT+lShm4BU1WEzWLsW7hOt2CJEEkARN6SxRve19YgOdb
QLBlREOUpAByMG1GPi47Z2T6ppXeKuDYo5+qcp5E7Bftu40fLNtSF2qQt0CcULhUSeRh5hcWjDez
yVsglTM054cegjaqXXOK2aqcOh6menMoBzWc5Cfyt+6UWvcXYkbI2zjk3RQsZFo2tvTS8qif6wmg
d+4kzcPSX41j66DQQS3cXMnFA9xIZ0CXYs2Jb5uvNPfXqsWcpH2Kll+StF73KnIxohkVRWMsnv8A
e3HaoaFhO1Y2oRzYPVEpozLYI4YrJth6AdhOVJcdAwbtwony0dMj2vlHhPduycZ/KUfktvQrXNYE
cTjdghCKz2+t9EcJQj4NQo4YUCvFBwKdHtMa/Vq9H3L5aWPuag+zU06Rz0YWk4MjVeg2bPDaaCX4
fojyQtSEjoKh/cK3q/IJdWyR7VZdFKXxjSTxkfB5xaQ7O543w31a2wjniK8ps9Mg0Mg04JST1F8L
Krka9T6Hb+0WOSAdMbsruq1SLNfSDvphrjJEPy07k14hA6mKPN28xeAHToYxZu6kOZ9FdVHYHGJN
8kxGPrmiH0qWHVatO1u5Xal0/FKU/ZqIrp0mCyVVc2C7FWp7LI+wrpO9SlH7myxdnlTil1MthAQZ
sKPwmoKrRzQE2dRQnjSa9trLx+edmjP2mW9EXKmI+CTVI9nsusgpO/Py0gw3ZU75UXb+snetS/WB
CuaaHeZR6SDdlTjG8olCYvzueWRORnGCFX6M0RdZJGNSIrpLe7uRjduXWZAZ29GmEE3YAiDyMY3y
WzWTgD2I21YyQ5d31g6BspBxz+9IfAyxxJwOYK5zheqT78jSS3eSAh7GgzirwCIXxr6xlAaa8VZa
DyO4oinm+KteuZq1yJVXcdDY/iNZ8XIJulCceMAnetxtiVSG2kqrXG/eXD93yhZUKr83JMfqiaZA
aQATbnqgFeR6TUHXfMSFeaimXQL5Gnes5DT53GavsfVa5rvXczrM60VdakS7fXEjzd31rPZHMJiH
VJkPDOF0rTihPfHKKr3/37n0fyuXcm8E/2sYxfWvIfnVFR/Vd/+nlfr+V79Pp83fFAUAItgsXHeo
kTHI/ed0Wv0NNSRQib1ZxkAHX+If02mYE/guBaRaptfsXP6IoxC/mbrKln035AG6+PfSKZW/zI7w
mrOgt3YergGMgnn4n9tamXyIBccdE5ampVHqdWa+A9NYJNJRC/ckH7Ch51o/+P2e6Z1p7NJJxuuY
ac4YuxWxjIwfZ4VYl8h+27KlemmXpZhdnbQxIP1VwoYmRpz7qLEVPNqNmNyKliX4w7d++/t44Y+g
mr+QGPePofNlMFwHSEHi5V9GJUJbrVa1OotOdlODRp1Y0WIoYewbDwjyirK9rwlJCGfJzo8CIqP7
96+v7i/wh6nH728A8KrBzuA/TJR//h5XrUX5jCMWhFzxf8g7s926lSzb/lAxwSCD3evu1UuWZNl+
ISw3ZLAL9t3X16AO6l7tLUHCqddCAoksFCySm8Fo1ppzzOSyTsz0qh0Up9i2apNVGNrAZ5uoD8/L
1DcOXodHO46M+wyj2llRIguckcwsVAbusrmZ+7S6sYKxQblVkRfjN/WZDZFDbnWDKi0uSuMxQBu/
VgSbfk+6ZpZXshaEQ+GumXcOcLzzf37qfO4/eVSx9CtOHnUBf1DgcSQ9BnlSbixoEvYezuRVp9Ly
S9okwXUzmvBP57kM3F2s5/F68ANkO8jC/J6i9cgGLCWkap35QYw8ach+egi7gbuNNnnSGB8RGlGt
7UDyDEnCiPv47QAIfnPPrk+50oXUibTlDdJxsGWfiRYvfovy+FqI8Q/hGjO1dFtug8WSk+shPG+D
8d4a5Xzw8oEjetQ6z1PeUwiwxyLbaKQO9ALiao8iISuvVUqwEF3Z4RHhhv8rwtjXbvVcI+CY6rx6
lEivKXoHwzlu7W5nu4V56wNvSMJC7nmN1c7IETYXZUM9XKXVczq29ZVAVfeUWvb0V9uB8aUSeXbu
qaCjuVla16WxkOXQT23Rh6F0qNPmgr63d0MaG66YbijuPacPfutwfiQ/cv6qu6p40jD7vhpe5pIa
xhJH9nx1oSIObkSdTbckXmRL/USTKZfm4zmrtHtdTmVzpeeiuKlJ1yAEArWnXVvhpSPmkZi89As+
2AYkrRqA1nh5ucO2S3PaJosBm0Z4Vo2k6SxbimTl9dNw5XnUzSw6A1Ezq+sxaW76LNiNtUOHGpt+
0JnfrZL4SuQMuMTYTVHOKHCXb2UWmHcCMEHB3qAnE3R0ok0++gnHxKjcuL0CFR9ovm1Xl9NqSUdj
Y1E++bjtdlTm2tvKg5eA1P8cnaEgXCXX20/G1+n0I5ZyJx4ugBp0GjkRH3/9pRupUTtIDHACDjXJ
TiiRHN0graErVf/t6OQfplYYGCLVhGE3ra8m13tqDcuge5b2kOFHJOxiI6Blblw7wnoaaHXol6/f
8vJmM2GMuvzkrk/qyyZ3DfaOYqbrwo/FFXN81xiYbc/TlODzktDvBP8vZQQqT5iTg8PICPLAu/wR
ZBHss0jYWMWmZhNkKvz+8Y2cTijLfaDq8h2QeugQFgbf6/7FaBs6nj16Bf3YVw8BusBN4lVqE3eT
2Fl1BaixFO1n7+ztVVks8JdLVGWCQ+fy67wiMZnCjSyjGwwadFbcb8lMrb5Jr45+kTnDCcJFVzbs
nYStWkqmzx7MaU6VbQT/+L2vJrlq40B+x5rbXBqQjTChCP/CrUg3Bsk9fzKBQcbgbl5PuqTFsSMI
PJd0BMrey/7i9d3W4DAKuqFwWuhgrtGm3nDzz/FUUh1OQfHug9jfiJpAVfIhAFe2vXuBCSzShFBw
FGsatBicTX6Wkn6sQ7rdNTGRHsd+Cy62k4nNIMP6ubCNA/gYdd73Lb5Qp3iyydrh3InRG/RmeA+K
OD9zq9yEnyYfwa1T7pz9cNpLlDebMCr9+zokS1gPESBS6g3wUUCFX/sm/wcBztQPBAHA+wAI9hhb
nDUkpbwRksRqrvruCSddvw0lBTFHwBuqu9CE3xyiXZnNOf6hAm861y7AGTAW9bYJonCXRin+JGAy
zg5ItnvfTJTfDGQ0ewKm2RIrGBsBOcmrporld0juDqKcjD8+J8L9ho2FxlalE6p9hEBfkishjTVm
k/N6sOpbx6mau9Yo+t8yQm3EdJZemyU6FE7R/Xyexx1q76S0PIysxrjxxgofhWOBBEmGfWnZ5Tc3
pDUfhZFz7TSdujVQqJ1HYcGBkc3fGZabcDvqnsAWbRHTk6IYbtx6xpLs9vucTvJNjnKOOduMKMni
xgYpVHqOPtAWkc9N5YptG7kQhoyOrrWT2L3edXap9gh7oPsiTMAUZTSHsfGnra9SFW6KgpMGqZSY
bDgD++acnOWR6q4nNbgbX4XjJSxybBmKNL3Q+YZi3sZ+FX91owQTcR3AXu3VlY/VYVXl1kKeLprr
zHD0pZybdo/lPXjOWW32hVsttT+oTtlmjEqM0j0a5NnR/lXr14+4F6ke6ta/8Xv6Dn1aZFdeTxZh
SH7LnhrZrdkYP2IQB1+mGo+IkTThsCp7KiZxlbnoOJOaIW/tEzEDIUjCb1Fq67thcP0bCPp4otkL
PSLZE1/ZRltnGlXZhRmlZ7b90rOLAQT76fSQV5mxhthbfiG1Kr0YC7AmQIaeCs7UgKLkcFu75XTb
B4Y6NwpfHqjAhg+Z9vdhRkpr2bW+twGgghGt77CsxKSzMsIQFSaqwF/fjO0P3uFwnzntj5BTMlLK
0brte0hVDoLKc5Y571uVOij3LBdXoUuLOI+g7BMG/mcyJmOf626E2jXaeHGSIrPO5ypoMC+P4ZqU
RurfVfwHLADFGRAyajemFEbLXjyEBeYKFc3VVWeyO93VljbuWj6YuwGUxnOhoyukvSPEolr/Yi9m
ElAIenrX+a5/bsuchmLsYEP06w6xuHWflJE8z63GrIgS59BsgSLbzkonlP1KDup5B3om4wVcF0Ys
fwom/SdC4vKDZu559LO5vCkbS39jq4pnBv3kZYNjiJ0xRqBkT1kAKM6QkQdeNCpGuFFhn1y1iaCB
lQYxppOW5Dr4ZupP7dV2vmnjvLhS+G1gnpPQThCxtWeMVc+U1H55VYEYs7b8teGh0cziwN2LNJpQ
FKArV5mabxqrdi4gTZigOeYnW7l/NV88VYRmz9IYYKuw8rXAqmJl5IjnwRhswoyUoC7w5M9eueQT
0FUxUT7iSg1S76sXLHoQeGj4ivpZDV+xvVY2egYqjRzORYWkJW1vBjRrvyZ08lsiG5GVwB7Wq7no
530XVdSgYGJsg7IND0FC+t2yFbiOY9fky0sHDHJVX9xj88Rt4JKOuc/YO7C/NlGuzR3Qdxe2dS9a
RaluGuFjRRR/S11ckfCUlmsf0SWKzTH7rQCbr5t6zp/8Aus1JhH53IVTd0/mAhP/JLdhQ8xA0Mvh
KnGr+sAHLa4hcAcYw4iOoy7qUfFofMSz5z0mkXWUekCdI1w1yJLkuKSLDhl2H9Z//X2qSInbALmq
zwXzGEGA0jL4ApZvvyzLBvmCGg+ImPMblaVWQnlfhMG2D21r2iowceOjoqu6K3FbtJsRfzG1PdsU
pKRRTL/pk0ZhB1uuRKyVe4XoAaF4uHwG05LilVdL0bPrUGzjMp8G665W5D7/7giqQCnpmte9Du0c
dwk5rDjYTaKiCzkhfayCLTlmUL9mhwU4wQhNgmc33g7FBG8EGLnaJ+MsrskQ8dFYLPoSh8m3y+GO
0Od4oZloi4k4rGNnW8KngAFI9JO9G3pVDRuTqAtxoVWXMV7bnF/XTNV+UAheRszel6zjwVcunlVf
zDROkudwxBhyK92KjBx8g1PKLliUaETrEIZ3JPyyW+k4b3/3pYlOPW/ENYAPzCLLrSKLlHRvW8yJ
1iAeSjOvD06RieucpOSDgI+BbYR/FggWYw5vtb/B3mqfhawylyIvGsSWy9MDHQu2OcCGL9iHwcT4
8Bwe9TyDfLGiiS2QrfvxtnWW4I3Wc/svo5GL63jWkFzYTsqfSUWO8UqMk4f0GbS42CUcKGk2p4Pa
N+Hyh8wiqw/NWAdkczbRZsaS9B3KPPfRp9iMPLMuv+OoacGyar/8YpUBcV6CyEaE7X3CgNWxPIOO
w4M0xczbaADxtCANPfqtDYS4kNeJkRVR33ib1ZyIugw0xXaKh/pQN5Zzo9kn0rUUAfwIMtAxUI0m
MnLPMYKvZMPz041pQiZXbTW/pfYC+LJTXMHsBFrLjmJ0fmahMJ9E0OOUIxNsLHcY4PvbhJLI39k3
kivCSvydY0UEypQBAzQeUfXm52Ud0ifvcBTcFgEJNzAeEKp6ctDb1G2zXaCw7TT9NO1is7gz61n+
zJAtXDlTfTYYBaQ6HOl3QTXSADPm4ZpYVUIZmn4WGHS98MHO0nrckpmGGLAVSAw4TZ2DNJsO8NbS
Gw/V4V2XWfJqDhZqf0b1FOd1fY7jWm2HIFhOak0QbCQ7iZ3vhd6zaCokxHaJ0K5qsvJCtBPswlBl
vxuPXUdl7dPYDJJLeyIAxCm7/AAeih7ZpMerPGxNBOCQOOBwLtJ0t62F2hVV2X2f22zZqpQ0tQYt
WEEIGnJQElQg1WcbSEJdAdrxDXzGlod5YF3oOaMBG4cTK6itLqyKZRr3nzhLMolkyS1Fza8tIINi
/BXhwRwL9NmNMf4hzqLZyMwSZzWMoXMBWvBLImvLpac2xgct5+hKpnzZ66yfvoJeeWKPee/FEeoK
bNtGVcKxn3AwZV37Rdoe1X5MixR/6udIU7ZvPersMSP+phzZSGHkNu6MgRihEdH6fpqNu5iA4HUQ
c5aEpj/Rmgg7rsVC31rOeBO1fXehdaJvmnweD1QR/B92XFi3eRto8DOpfZNEfrGVOOm2wgGRNUx1
dNVkaXjt0s65K+IqeaQG/1RqaDt24+tru+h+Gn1Igdop8fAacYn1OVFqg61CHYKw+Rrpyv3ejUaw
bmRU/64V6oN59hvGQQszdXaRQVsA9/eWUe7I5JGsmW1718aFiZRDI0GJhe3tdWdJ3r79WxXOI7ij
q7mNsYpm9fa/6MfqgQhZZ+U0/jWHl2irB4m0hJS2gm2nmswbM10scSMnNlvUzw0ddr9zflmpeILc
SbCYWX6pw+4+NZKHOEb8BySN1PPHl7Pqv+LK/Z/UZ3ucnz+og+t6+Dkdl8D5B/+UwG3xH8j6AOxt
2wNYTqHyf0rg8j+uJCCN6rPl/IMy/38lcI9/5BFdR83O9cinXP7R/xCZvf8AdwblbNKMxHPm/SuB
9nEdgIogkmxhUVEnCAWRuDg5WYcwdmHC0aIhvdP8BXaxvHW1A3SO0D5qUG3e5peLSeuTMupS1Pj/
B/rlsnicqKB6wE0X89xSsXxVfphtbzKtenaZbYzika0OSZYEe569egu3//y913XxlwiZ08vgRYWF
jZUEmMJSuXp1maDojAr6grOZiCp9Eo007p3JIOBZLZg0ai3Wg90OqHArs/U5EOWtvAd219D0rpoc
S0psslPIK6rvcK7cYF6xd9PNtu6s6Jf58gu5NRPFJhvH1lo3isUDfaQKczS9OVxNfFgtfKFaz0hM
0JTtPKTEDymVCk7cWYskSlg9uC9il/W8csZOpkAboMhjQI5EuFQKu9+EmuUIiQcNCW1JpPmZxHPy
EHQxPhaO2ml0MTTFcB/XMZy8Klbm19bHGbRqBUXblefqJoBBNKSsWa6T91DNvPTezpJBrERIxZm3
bAY58Ul2liPqSWPvMEuBcDGIUzrckFbluppGcmTzPiWfQ6gsOiMxS+mtAAF1DRE5bvDBOEid86iF
g/9fRVY6nBNrl+1dJW+LVFH7yKtBX6TzWOETbmN+KWUSNrcxbdRrm4/f/DJsT168T42ez8N0TLwR
JzLM3pzgxCqarZWt7W0XGkiSnbraVJITtkKb88lIeyn7n1yQD8in/7EMN3n6HcXQfFPiVKwNp7yi
3VRlSOq0RqnHexMURREXdGfgIsoYvl6Z3FSeyrN9maARRQPgyWTVzQXplHVQEL4CZIcYeHtJi6ug
zspNgWzyG/SC+NmeIy9BvtoNwwEPq/ibTpAfdpi0iGTBnr6A2iAg9o2PZCKI2VgVYFohdo/AuqI+
r8F5i3BRt4eJRhOWGVWAK6iMzzIK7bTCvZlzqB0QiMZKo42vTY+3DKtCEGAmr9r6PM0hCq0db+pC
lq9IoRnRCDn/9QsM8J+ia+W/XfPly3795U4C/hC9DFzZ/byNM0l8bDYaO8vM24MqA3H18fVO0PQv
MxImXay/xDpSybZOpgrB2c2hLiY2UWh7z4gXETw77FkIam/Uqhm65AssvJTAGxU9cEqKkGTTWKOq
FJRfIxvYkJc6lHVQz4HpEajeYXebAzQKkVXf7HD2Ysxo2kRIx7+ioVd8MuRfNLjHQxBXMN2dl0AN
1PD28WQXkeIYFfA+6X9r1IIN932RFxm70m7sA5B97RTeZirv3a2jTKS44TzTNlFU3RqOMjBlUDyi
w9qgk0wdSFEtNg+tF8NxVMZ0vIqqQRLjUOe5cCPpD/jyQ9RXtGwsUOijGSNyahAJEcNGgerj97Ms
CCcPJwTNKw+rCzp/56Re7TaSrIAaxUJJMfsKt1qxhZZZHOa0MD/5IcVxN3MZCr7Hikx4KaRYys3L
4vVq7CEK8WoqmwYnJdNAX5eOMwKj1AMs7jTUURdkFsVRdIN/qlmpC9+FkwDNd8Gpf/zUb1dnf+lK
49UiguGf7vnrO9H9jFzYNpByVKLaRhzJKBQby0zKIQlLgFTrtsyKT676siwe/9iBz2/AfWNaR194
0tBpiyitcq9FCNtPdbZuc7k07toS00xoAHUzkyFNNw6n87X2UuwIBAAE9aqliHeJ2bhU687qjHRD
ZNoskCdlwOvqQOOvSq3IubGhS/qrgvBcseqMIg0v6Y9YkIaskK01epjoqa8KZjng4uTrkZZgr8hX
zblaJ/qbzk+hBWUNa9l5rW315MRMQ1BE5mTewkoBkG55kJ+h5BqGuRrxyH31hF/os5yaIfpEiknB
dTJ16oBilfrfQCbFWRQJFFN5gvI5Lx1sNsyo874JCqS0bheMEtFWB2Xz4xf8Zp0S9F/Y3SwCBLjD
8mT71cZzFAYkdW6tvA/+5J3XnssBw/eYxCGCYPlZr+7968H/x1Xhu7RTjof2yLJggZTJtqrBBubV
MPBWbhUYSIxbuY3B9lSfDKY3Hy79LbQVrsAL4XnuqcRiGq3I5ZCcUesbcz7XWOwnOKoXhkyHh49/
THHcJuLDXa614BHQhdArOt1V5iKD08nuZCuGcbgcW2XvO5lM5Pp1XftUkpDdbZThUOInQ+J+jl0k
gW0Ma36l+s76+8ndLNPE0VfE3QCvYi8A/4F8rTfv1qVnXZfZlm9VtGcZZ75rvBEY5twqO7c9yLM6
Seffo9+BgkkQZqq4ZQPWgqS0JxFd6lpV+yIEFvbJnR17R/75nRDdcG8enlFnSY95Pa0YSwAAFfd0
a4OtT/dNqsWdLyZ2ggoMC4KNdCoBog+sD+uhUqDlSpHlP0DTqZCAn2B21+EUinoLQtdL1hXF/Fsz
VqV/oDcDlJSWQga7ZPKMev/xrb8zmni9LjQNhC7Lqer4zsOxmhN7UHh4jAkHD/rdC75h84tpVPpf
LwN4Xlx+HIkyiP5wcHIth3JC0QAM3eiJoIWW4LBDIqP850Qv7NqXbfQjdmf3rMy7edc3lv/sxNX8
yb7yne91OTUyiHhd7CxPdiWzJ0csaYgHE1ZcWhum1A+dm0NFkujNVzRQivGTnZdY/ubJuOWhiQE1
mSYI1T6ZIxLTrlKD4uAmUzGtqLbJF7G+KUkwKKBqPRZ23t5EYUY0PSlS5HojnsKc6fLWljSR0VoN
Qe+5m6iryB4csqnaTZ3FKlXa+Nmhac4cJ0qTQgzRreXu4wFykr/+MrYlx2M2447rkjZjH48QDaNz
mXG8jYZUPa7UrCl8umFNtWsIXbz0c116cHShMfdYNdUCxDLtXnBsy91fVHiMfOeZg40GOhis/pPb
e3siRZ3jgRjy+KMQna1lgL/aW8gyIqOz7D0MM+kcng91vQDcynC4gT6kcPYyGm8dWUBv7M3BuBg6
n6ytsq6ICiXDu7xKvcz/NiY+Out4MNRiiwuayzHp8ZRCM8nrDTUkHKCGiA3gnm1dXhORopr1QATP
H2MU4DlLw8Z501ozak8676Lfmkgql3gGKvuPMJTHcdN1cfwAt5wDC4t7038fUHnEV2p2OS6A+E2v
YRwPDx24hV8yJ/8ExVVsrip29Nh7gX2REV3mtrXLzCCbV01ppKQB42YB9BvM96HVj38Kmxu7cqi9
yk3vGaRWDH1Cb5qGbIWmoMaXsAya+lambYi8zuu/NEkVu+tidvoDeRYcb+cwyr+r0nB/p/bY/BH0
5MytacbkkQCpy36SkA6vbmoKFjnMtLA5QetnDOvWn7BS0ZE29p1P2spmbIbok1PFO5/vIiw0+Yqo
/hA9cPy2XfRpdgnnEuTCWF5pyuQbuo7DKo2b4iwa2al8MvrfbF05luPqFxj10OExgR1fsC37pFBT
DggtjIc7oibEloQswsu7LD73QwLP8cJ59k5nXvPLQZuwi0XlfLK+vPfUi6qENikPztbm+CacdCqs
ooXGlidyOswin/EsBMXGabvnkajULx8/9HuXW5ZXln+WNFuc/Mg+rQ1iRfxwUw+QXxJB7FFY4DbP
2+JuHlyVfjZB2u+sQi7yU0QG/If/cTJDOrUBLcjgVyYwqe3XlkQRqNddUdG9qOeMQxKHqQ7SHd3c
HhQrrbBVbsr6oU9yBB/+GHouqHzTuEj9JKbrq9mUbXL4SHJL3pl8MGgFkP01j+azTjNSBQocdQ1o
uqVoP8uab92OExNlWp4GePFBLh4aMp2sdegE6kuKFT0msTgojHWV+3CWg8xEpU23sSrwe6czxoFY
NA+CsNZ0VWSjfzNERvOoK1+iDWzzuzark9sGwYRJTjrJO/ShR/z2Za3DOzI4ynjvGfP822G+zNYO
a+W1JBbpucvsKdmKdIxt1HYJe+ehzWDBD2FiLfKhObsSg8lKhhgDfBw7OcCFEmIrOrlgngPwnPHw
A+QRxDz4fuYPGCMJOnsrbSnexHp4Nquww00w1T7Q3mLE79gkaFhat+y+zI1IqzXwA/SuKUSmlVU1
6kdJU1SwwSrR0HVQIq8wv/tAmJIU776HXuhGN9CBUO+bc71A9Zd+UEbWDNoohAcrVAMGDsrWFVhr
+hCBjNvZ2aWv67rDteMZ31So4t8A+/MUEKrpXvMBlN+cfoDXHpu6/WP2Yy5XHcK4Az1K569IseQh
/JP57RS37mPZkRFTyw7kkeENX6fAzssVsFKo1kmcssI3wSB9cDHGgJe/NKKnSVi4GZIeQe+6QWwM
rYiSF2VLpeunGKVUs1OtcJ11S/esWduq8B+SwsW9PSelcSUdhKArMbPP2iitsQ/lSZCeu+5kmgeo
kslN6jkDycxxIc6kj7WEPOSlZhkNQ9T9/Nff73IWQQRHMZvA2ZPvN++z1NEAD5EC1v5X5WfptU9M
wDqqURBStgo++X7f+XqXQzWc8KX4zv73eHoSvU08iNMg00Kwu/bzujgvIhL58sI1dh8/2ttSwkvd
n60UeAJUNi8C9FfLvaXICNV4NrGHSA3m2gP9U4y+cTYkk9h6qpWPs4yadF8Marhgs9cQ6tFV0SeP
/KaOsNzG8uOadBQ4ip0sC7aWziyTPqC3OqJubGoxzFt3VFFLFkdZYDaxHL10bNGP/y8uDZrGprBm
k5YYnOxg8cUJhFx1uFFZZt0FXU85tve8TdmH4S6IzOmKqK/0k2PCe8+LFhUHvkkx780xwaibwdFj
xpAaLXvYV7Lr8l1QOcyVQVm7N3nfBfAbWvWJqPSdpYiRzFNyaS7/snC8et3kGWQuoWccGfyRmVrV
xJsg3uzWvk7ouU+iNT7ZYbAjZ7iebNfp4JicrcmJsImGPR7OyFWhhc4VoBocZ2on6tn8GaVdgwSj
nuvp0AfT6G/AjUTFJhh9hAYiRiJ+19c2mqVA6uE3Kza8LCRt+idxXF6zRm2DfNg3lwmOVAjWiHSa
o3yd4XpQOCYh9XhhnTwTo8LOGU1xeZXZTOMb5bcYfNn/6u1AszRaaZyu9Q58q/vN9KxFXusTMkNO
ZULyUMJmEaB/QupeNOv0SWMn6za4SQKbRmybTKuhxPmwmpIluMWjRrF1pU/hMVBhC/XbnkD4dlHG
zDUkaIwNoUHR5wOVK0UBBCvvFCYLc3j4MRSuT58JfjqwVOG0PFDMegDvUf/0vH5sdq7ViXxjNJlT
r1CsM/2PUYoFq8J/sKBU/UXpPlU3RRxnyx34YULK+Zx2+KMs4wEBVAm/rhiTap1XbUhpvYtJlQ6s
Vq9KWOHovMYZ514NC6JdlWbtGpT14/aPHnrnS22L5C+7OqVXQxVF0b1KzDbZDHFY/iVePvTWWZN1
QFa0Pdy7rUqNLWqKCQdzI2SFTwxK/ypvY1yRSZkrAwz9UEeX5WCad3kYlN3GCLvmMFA14/BO8YwD
Up3G2X7uveZPoATCLVOP5lNBE4GCnpxATGpW3/Owsslss1FzQlibQ4veVmWX1dOYVcMvJp0E6Cyh
8t2a4lp5Zpes6Rww0CwibrF1DTWPyAMmHFA0qaSBvTe1zrMbe4rJEaHX5kYbAj74K7kKa3mJiG0m
jiZKGhdOQhRamOI1IAOEIuDpSSCh/kibDuyAthTP7ERV/2PIs7xANImCBnBc530bFchpmAFGwJoY
EdW0ws2ROWtB2Oxdb9eoB9zBGJ9VVENq8A0x/iKiyflFRBRexRL66182L4537iOq1EA1Ok8dMiRU
1bmi8GGsXNI1/9rzTGJCwnn80rGQUa9RSOHIrYsQSWsxy+k7aMDxonTMQgEYtxEsIclJnoAvy19i
DtHJJ5XBVKTccQnjqHRNlrmqnHaHJhikhgekTSAqcWZYTlNvbCsH3tMGsTIaRESVzN+0BfWMDEsY
DgiDcGg2NfRFOBdpUTxwJ5neWIo8DmB182iT89NKdVEn1JIhIbbY9T5e8d7OgMBBXI8CwlJC51M9
no18RWMKMI63gf0Oy6kMYYF3erp2YlylZjAM24+v997sZ5sE8GLJIU7txZn0asbFMuiM/kSRJuNm
6FvFHhjrXsJ0bzG5Gw5lc69aKF95T+CM1JSsP76Bd3YTAV604KXYx6bipErktWbSGig4Qbo7xbnT
a3EVhTOxs0H84+MrvfPTEltn+yyjnKkIszj+aduybSJvlP4GNRYb8sgq62RlOHO9d0qEgf0UOZ+s
3W+fjZeJ5UbQBiEc2jt5NkI9tTQ7FuvBBxzNcjBxbB713eyTtPrxw70tSXIpKiIcBIHbUtw7frhp
JCa06inbWLOpr1IXOohVpDXXs5FjEXTLy4vd7luTZN8/vvJ7D0nEdUD2NaZDNinHV85jOEeNkVOR
yUuXJcmebx3oI3eNIPzg40u93ZYInIt0sKgA+aYMllt5NVinBHFZ5iMaVXVBNa1qMQ+vS5r1ERCW
KTlrIh3vU918tg195xFtdn3SdTBieuR/H18X8SPBUOTNAL8hxcjUKOqJqva/zoyZT77/d+pviJmo
dgQWXbpFVHJ8LafoI7OTJIIYbRbBJpuUSUpIG000o7P2j1cnUpGc4rnzmpW2YU+CvzxeEyZv1OTW
RL1eT7GUzVkaF/UnJ413fgfqmpbj0yS1Tb7a43vziNzqHdR6myFNhiuL1JlDkRntRgbVZz20d161
xInpS/Q1bH5PP9Y4cciMnWW48WpYbRYokQ2CZ72qKiTMRWvBoKsVWS4fD7C3s6HAs7d4aiXnKfrm
xw84kas6T9DWNzY9rWif+1ZxSDIM3pygDTniEzEAK9BFY92wWvPOq01VfjLI3/uROcvRR2IgBG/2
wDQEcmjpZrghLjr/W1A++U5+Abm/Oc3Au4+f951feSFiW54T8AkzTR0/L/AJW7pEVMBAmapmR/Rx
Na1ivjBivyTx5QoJ3FdSeqtP9vnvXJcSMrPwUsHjf8jj65aRI6txsvwNISDsdF28p6syNauvTR7x
jqOh3SvCAf/9yZXJw2SaWlrggh3/8WVHNzTcih4p2wBH+HtvYtiye4SLDLC6/eRk8c6MzBOi02IT
DobNOblYYXpGU/KhbBOK5zj+TR99ifT8bR9N0KSmVp7ZDpLclRvUhtp+/GLfGUQeblUY5xyllprJ
8ZN6aR8LRBbxNpr86L7om+6MCr55ZWSolD++1DvvkpoDK7jEvmgzSR5fKvX9FOUTPEAxT1pc2rI0
wDL5QC1ySsSggchvQSkMS+Tj6759RIvHcygOozIAVLT8/18tBhWqc59QU5qVje399cxKP5m+n5zh
OHQOH19qGY7HR8TjS508oj3gwh4s+qIKSwdQxjwxKOggu/rks1j+zul1sEQvNRyK3nQ/jx+JwmQH
hnxKt0kRF5c+xJWbgq7WpVGQW+EhL9t9/FwnZuyl4msJF1mfafrSdqxTVUjH2REOc5oRT1ghj9VJ
HuCCIJFelltvluV1qOrhvgriYNz5umvvMPSXTzTQ6j1xuD3+OEMYya5gWxAjFUsKwvoGwB3llCVn
+C8M/clLt96ONiQVLI3UJRwkic7JzMEhDp2vj3g97ol7utZ1lD3GA+6hm4rKGg3YEIo0HjAZtFuC
xuK/nZeT3mLUOc73PsiKdB+R7PLNRKTTEndCcvbaqrT3gxRPOhl2ik0Rfl38w7Sa6m5ED5RApoTR
SRhd3j/mM5jeTZ5LH7m4dODR9SqYyA+zcH9/shi9M8ApW1MoZ/CBWFgAD68HuPBym9Md7BYCLb9H
o8hvRz/9GYbSevhkGLwzvil8sBAERIWYwenmEby5l3tEcUJN18NuwPEB9bX3b8Hd29cUr+dbbVbD
l44Dy7XUKFVSR4UNB9aS2L9UFDAcCuDz5BXRqvn43t553xAmQC2zf0YbeIoLmEucUaVSvG9RF/s6
BlcUlEvkU5/MN6JlW60c4kg/vuiL2vDkQ5QAnGkzBmz8UEEe//S+6qcEFzYpKf2EqjzAUHSlzGyu
IP0P+L3SQlRybWPfJ+iOjDPvwYmi5rdldlWwoHXHbF0HAzWhcEKHvkKx5gGms1W+zzs3CvYf3+7b
XQsb4gVdzcHGRJNindytJyJSkyja4JRItrKdcmiq1ZgBEAI+558TSNyvRNHZzVYWQXLNYTf48/Et
vDOCuAVqpD7yApt7Ob4FVng/9UUUb3kZ+a4mRekP7r356eOrvDM/euw70RkuZwD7BXn6esrHMCXb
OYy3OppJhcgGYWznlNBsz+tag30D5YuPr/hy40cjYVGx+ZICoY/8BlDI8YPlU2npqob5ZnaTjigF
lNmDM3vVFdLocIf1XNzGCID2zlTCJ6GCCCspIi0Zr51X3w9xZF4Sn5nulaBx9fG9vXntgEspzaKC
pFUJvc4+vrUq6cy+ql1nK7HnKgoGmc6xAeLY2JqNXYm9HqvFvJ267kNb9E6OSMpFo/LxXbz5QLkL
RMKWb7KtCjjGH9/FFLVGnusefAQhQEjdaFYipG7pnBP/mvdEg0RJn2w/vqj9zrPjiGfxQqpApfhU
gdNa0YDRPAmX3M+GyqCUQIPZtxJKjAccbGpQuETcRtl/c3ZezW0baxj+RZhBL7cEQYqSLFmW7Ni+
wdhxjN7bAr/+PKsrE+QQ45NMcpOMl7vY8pW3hMYnPQvj/0BUdv/acTH9nDBcoH5ouM3vWSzojgMQ
xHEkcV1KeJJV/EOv1FoFv7bYaFP3+fTbmQDHc9/nLV5ZaTi+TKPZvhDEJoDE03mC3FWAafaht7tH
NxEwKHNhiJ+WjVlFAAZG+5iPau74C3Luy2k0U+TlsP5AuzKzrRLt6jyMPxIpY0abO6Fhb8Qvl20U
ugcWdQj5mBCmrWEwiqbCK+y5qJUeNl1g2Nb0e8aBCUnQKqkmP27s8icojj7/7Dpx2dzRRMKnLzNB
Xt/+cle2C6pEQJC4EWR0vN4upjLizNC2QeKk9b6ci/a5R7HigNAC7mJ9fKB04W3t0YvbiZiKwr7G
vFBC4KVb7dFOWFgU113QaHF3V1GSh7olHGAstyd3ZZ0J3nTbI23lb97T84GGyYaKqi3MzjW0DwP9
LF9BcORopq0ZNG6JcKrXwZGLW1gN1iDQZxTal9s/4toKE4vTPeEwciGvJgsizWhcB0nRVlMTaZQ4
B9xNky9mfGQz22zuQDDHxcbUL7IdLgEVhSoqFzxDjrMaVQOWBEZUdIEoO+NULjBiClVJsDMO8yCG
Q3Gc2+5HW3bq/d9OV8LYgIZQNUUAZP1Ux0qjl0OmYSPJ5/iGm/noZ3C4jd3spcWyDztENCGMK+ZG
jHDxFjFhuaF4HPjLWxco2gWuvIXIVVAgo/MkcL46jvgpnMa+0B6mIh1+3p7nJThTDkgsxPLaVKHW
MI3WVMK+WJIuSLxMnfdtWiA/V6RhI9Ea7m8HZ2ak8drC8SFkNqjAOv381EwCaECit+qw8cEvkVjy
99iUGlWKqZhtyX34x2NcKfg68b51yLzOVZns27A10PJsiiFCw1hB0T1eWgT74V9akJJjNDd8qyxM
HQ+nJkS7kyLVg9qiXnGP+paBYXiHQc0OjmpoE93bubLjEkeBF2UgWum6ssT/LTmgpXuw5enzRNT6
XTG7Vkb7uhJ4dt4ifxxRDdw3QiUyzyocqx+7YUm/KQMwEHSwnXHcu2HXfc70aUYMwVT5UfmQ2M/x
kIdvbBvjq2GIDLeNCc0KVckENkvdMqLwZ2oV2o4RjtRdlSNiXGMA8RWCh/W0TAUKnhq9QczYVSmR
1AAPDWCAGGgoNnklfoUtxVgKHXBWdBo/WKg2iECnuzRrvOSt9eDhO3mCTkqZTHGFhwzKKScidewl
kk4UJ4NM5XM5YVokmUiLcQeJARjSaPSSGDsOzh2NckTcQ6uYf89e2zaB2SSg9W5vQhn3nkdDEM/I
RrjAqVACFjr/5nVEq25K6ipolXm8a1lDaPjpgrOhuaWwc+V88bQT03oSCkX4dT5UpxZ2OdtJGziK
F39ppEE2vFYPV9ZuCdpKWG9/NzVIgjAEiF2h1FHoXTOeamf23FrqVFp4nD0rtUvwzgnae124abmw
WkU5FNkFvXUEB1wuy/OpRa2jT8M05odJaONjmYH4DPOCTm5cuD+pakyPzriJ2pCif2ff7n1UjqlB
fkePwF2N2neasyjIAOA7PlUvSMfb4rgUeCcQzuonC/3ffU+7FEF8Kn8fkhwTubrwrJ8ulAM0PFJ1
o5i8fjH4PYBHKCdT5NWpeMvf+8f9YWhjVA40HtE9VquP5Rwq+8GYEbY3C4pGLkLbTmcoe69q3Y3o
cb2LIcGQJdGwQPqfwNVb7eJYwZhqBpZ7UNEW/zJ2DnqDejWckgT33tu76uLWpnDIRybikfVyua/O
Z2n1sOhcrXSgfzjenUWm/WTO4fJR9kzu0G0FJ5tWg4sDhoH8m4USuZfhrZnDff58+6esD5T8JXLN
ZS5Da8FZFZfI0526sEZ0s9UULrou3ly0KF7wYoZLUpjWRi3r4vMiZAbxxqGiiWolmlPnE8/T0pgi
A4+3yRXNJ0pej5WnIK/bNfUDT3aIJcbQ/hwcXbn723kCNAO5ojvSQMKxVhcHiw1nIV1UzGUr66FL
K1xGAJI8O1n0I5O2aX8/nEbQowH2pt74Di/5YxsnNJr1Kq21Q0+1F/XdXEfgrzDehglzwHGolX9v
j3cRY0ouBC1iD/g+/D6ECc8XNvFKKDrKoh1Ur7U/mt6UPg+RnRyr2IsRSc/HBnskOzqZaVZ8xUQZ
w14VUd2N5/+C7yd/BsIiFlEVlzNU0fOfEdUK4Hm3VQ8dvL/ycwf2xEbcKtW+YrdbD4GHUta0L50c
S0FeQvcAS2KuH1UgxPkOmOPyRXc49EGDuj360o2KZjgI7ibeqRjMqbsOe9neL4EFoIJCEIkNPCT/
CgxkCuDs9ppe7lWbcgJlRRaVYtO6r0Wu1mPcOGmHarDR+plnx/k8D1P9jCRveGcoeYrku9rsc1ss
GxeEPP9/vqgAfCn1mrLIxDV40f7u3cEbYI4siJEbuh9Vrn2f1mO10YuQh209iizy8sUA+V58LMGz
bbaxuvilpi//pk7yvRR2/tQnnoJlJRkopr1bOfrFgyOnJrXmPIvgl8d1dc1OrjnG/Ygfe0R83gRK
NBrfqhBfDWFG+pvWUtlENks18AOak9eq99zd4s3lk1lW7bFNxmbjYri6CJRMLAjGkje/upFMYWfo
oaD3yHbknnXeGeus14zqqkvMVWCG2GCxuXFSLorsrIOs00jmJTU6gvfzk2IVYVuVIY7RChxPzBwK
76h4Wv5mTF76b9oMIkhrMNez5hIVY5mM5o5Vzk9GUzQHL0RxzHRK1E5CvBmQLsq/ighEa4Qu38az
eNF6lj/0nWvFbcyrvCbspBVCrGmHLlJr9rhnIeeC80rvUMtUIgwu7NaBgYCe5k7pkNdqzczew6jG
yFBPlTf6i8QxfapsnM2LWqz8VQ6imIgQcNtw750vn6ZUANEjXUCSrJ0u6AZksMKyUj9VSYjwJE1R
DSV5ZViivUmigyJjrQ4ngb4tIvWV7NQsqqI+K5T+v9R2YnwUqp5g/WolZX+4fY+sAwv5UznMgKeo
VmtII5//1BFYYNmP2YyNWdJ9BF2U3OPIVu7h9kQbH2tdAHsfyuQrUZdE4HlN05lym7Asx8iG9oPx
6i1kL4qSRx+ifBx+NhHK74aA5jSGbX/nKZGz8VWuzRT6Gwn/ezhhrMIadIe5pHo64pWx/IrLuH1s
Q8170/oOT/nbi3oRQjHVd7ABXCSeGsteBYqtqiOlizKzbyzIg8Vx6+Ch09cHoxFQYuAJgM6sMgeH
0EI/Fgi8ohwsEPCrjXDa6JfLD7i6R2XZ0WTh0dC+eOxHj85Phc+bT9LTH9JabQ/1gk2rFfZ4YbWL
sRFcvJfuLwakrEF5H3jquznln0GyQiEtZLzF70n0TzpoRPEEMreDZO5mxOouoobQyJSOOH4oBySc
I9UwfwwWGPadKSl4QWakLfD9UJl/jqkS8Y6i5SR2w6jSkm0GwlKArmb7HSkK8yXKRYEUc1T3J8vu
rWnjCr62flSm2LMU47iDV/UxFGCRsqsEroQx6sbdZGdPs4th00QvFLOP0Hy6vXeuXPk4cNqOSneT
SGkdC4IKTKO0qmYIbI1A2ivOAkU44HCbpgAfpWDBmKZ/O0e6VISdUppGUtWsVYWzWaI2p9xUwt8z
3YdxwdISocjoztGAKMZkUxvn42KOcjx0qTXg/2R2+I2e5VFNtExLqLiMp3fKI/DgCXhQOQcxR4ly
Y2VjFtP1Gwt7cf7fB2UweiJQptag6RDVBtPI4CSZRtL8cGtK4F2r0rOW+KPb3/DaUJSMebYNqFl8
y/P5tSmHQFAnwjuoEP8ZAr8SdM1eNICgG6ftotnDmUZMhw1DE0uX7bTzoWroAzS1x2pfhOFyb3XY
4giPtd1nSxK+GWFW+mWo19/tsRifY22OTga/CSdWPKuDsHesf/tmNA8ZmIyNRbg4OMiiAAigrkq9
gDd6Fbu0ejPpYZVVewSSvFeSPBHYtI2xaKEzP1al9nB70S/CUsaTwiH0DUyp8rxaCXDDFOUXjOPT
DDHBvG3No7DEtLHg12bFln2fGad0fbNnSTovsJnKPTIYZoDqV4PKPZo+fdWh7TJrysYqXtlKzIeL
m9TF4QaSs/4jV9NDNcst4ZT7OM3EP5GNfhgiqOLT4LhbJLeL95kFpOPCnCAuAuJaZduuDgXAXJZq
D3KGBuUElgsgkDB+clSMxw6o95M+ZFiFNIqVBmrW9xtre+0HME1uPYmshfV6PteqV0MnLFEjsZ1G
fKgrXXku26K50wo1Oiy01P1lFsn9RI0z3nmFKA63d9Bl2MsKUGZBhgvHGgLL1bkld61gUIUlc++r
KrDNIR2PLiSGFm8bI7xrVHKteyoPQ7uLWxKJI9ZCExIHaWaav7OlbA6OBhruQ7MgFt1gOoiA6aLE
3yP6D/QXx9LbuLmv3KRnv3j1zaKiVKKWXH4PfL17dex5PE1xmR4Qq8azCejH62gSk99ep2uDOrRO
LUOiPC6yA56vfuocQxoypc5TZHbO29y22DRj8Pi5nvLloTIH8/PtQS9zMz4OexNFGO5VKSV2vjuG
uaD0p+CRGjeaF39LPBqlxAhISx+XRYNPFaaQ9/Z1O5qnPO6y791i9Qna2ooQH5c27KsXd2zS19s/
S+7Js2hH/ioPWrdsDXI8Vx+gyhFCtWOCm3EqnIMYebsISvSTnhn6S4YCCcJNjVkc3Drf4r1fu4pc
YEoUSGW52VpdeFqaqGY+IxUJ2Kb+NbSJhqtCb31xO02Bcd38uD3TK19dCpbwzdFv4xOsYtoGmhCK
wlwPXdbo+3JBQn0ZUxrEmJIGXAnxv7QitpB6V64/6SMDklk26y96dJO9LGYTMmhaob4IjkI9ZKi5
+UXebHXlrrwfUIph6QPNA5u3phUAa8TjC0H3fUSMpx8G1yrjE6AsY+OdusxZIS4TkpNbuxJhv6YP
YLzmhu5U1ns8UmBzLDM2bOMQdo8THLZDKoRybBSEisMYYdfdVA79B5QsTTyjIyzyKEIgC6rp6cvf
f17Z5aawQ+RCnfn8eKWzF8HE0qq9iXro06D3+C/R7Lgr27D75FmTgcdLtXGmry05D79BcmLKWHB1
eKYFA8cSOPI+Rc1un0e5/cFR4mYj8bs4JxKUDU+OP5+7g1R3NbPa1KaCFp0vI2esUPBaQFo9VoHD
jdqwcR9cGcwAV+qxhFLt8D0z/OO9TlIqfgpNGz5rmfjlCKGrD0ErCzGouAHqW+D7a+Nx8UjEHbBI
Cmbnk3NqvdNxp0EnCT0Un1jOOwIotj+odO79JpmGjQfnQnLMg/ZFB4gMF0YDGJJVPrTQe3B0gcY4
z7MnfCWPnX+XBeHIoIPBnexRTEqeO0+Sja2lBrqgR1jcx8gm60BtMBAO4iw0sDPQ8YNXoIT7ds41
drCSIS4P8Knj30ItKw+WU4S0oQG4BIOHOnuckqQesRaT0oZUB+ry8JcHgImRALnsRwrjuIqfr6QB
Gq4saxSnXEvBs0nvB8BBC751QQmi6qiVyPMa1mQdbw97EfQwLBEPVQlaSlyQqwBPpXc2g89BVnu2
WqiHwo6PcAz73qfmaH/AJEF/SgfbQ6ti9iiz1Vv6JBeHUP4AgDYWMQj8lPW9V8wq4B6LH2BKvtSd
mzrgS9GYibagJtcGAmpKUREiE6/maoFrhUy+UQrEz8sQ89/enj5VlVV8ub2e1w6EtK1GqoELlqU9
/4x44hhqPs9wfXWn/6RNUrBsQHeJ+FE99Y3xt2QwzgPsC7gPVIy5xNa5cxsP49QN2OAWZUaxcSi7
6rEHC6DtKr1qf96e3MUbLAfTWLv3feqtUUHTrI9JmlUh1Rut+6DhmbRIz2GzzoaTV+bFY8423jjx
VxZUQoNgIUNqIZlbXdJz5jhkORZCP+6oPyHlic3VghWTAi/45zLqw8Y5vAz05CTp0cDLor0Bhf78
Cwo0+5cK9pa/VAqq8CFiPuFMjt4MBWlXBjwtykFT9y1NANE66DESmxztqR3vMN7cQgldnT7Bnfw5
3Ojrpn6acH0PehziTxwOx2IkoJv6fvpegMgmnk82Zi+351k8yeRlSIf+FAkIRafzyY8URkSBtIkv
wcVQY13InBlGvo8pcgo/kYDC6qVXhv/Q0FO26AnXdhfyJiZcdhkHrWNZk1umHx0Nhiriqb4FbhQD
2jAHKdh2r0ORTp9QLBDm7vaefm+7racsAZkyxgNettZe7GgfwFrKsT1tI2t+AIWZDd/mGQLtbsBj
pqt83AVmPbBcL39xOxf5lQm3h3+VpcPDHIFfR/gC55Hi6KJ5Hvm6CN1PId7BrZ+QAZVHNNY0PCWw
N8NA3lOk22hoSYPsEEeen0uhxm/pCNyUMqMtRt8cbS/5aqJQEdR2ZYOnGEKvfMgU0eY7lWxfQbNV
aY2H0jHGuzJRK3xnuqL4bIcWcJgZB9d8oxl29UwQchNusjEgfK0PoRomXZUKz4eQaRsSZdT9tsOq
uG8mNFo7fSm+Cw+wTzR49UlbUuw50bJ6zZFUL5Fgwot346tdORZ05+GxEHdAaFn7D2qDO+PChyNx
EpbDP0sz2fKZTMeHFI9RHwxSFG3EzVceSrIdysrgqUElrAujTVk3+OOmRBGiM/1hsYW/hECG5+Jd
vFnpKTmndYORGNFJS5kvMbYYq1cmTRpCeEzYjsbEmumcYdXSjlGj+wWrclcb0cyQHWpX+MkYw9NQ
zNlWtnCRAEGQlUhpjh0dSeAQ5/dBBTaahjJ29UjgL4+T2RQ7AKG48FrD3wrPccNJFqEcBB7WBTxQ
j/WBlIfmJjLRtqTNzwfMTX6iO5ZgzJ6a+9vn/trMJCYLuT0eTnoF5zOzlQkVaP5BhEI1AleM8bHm
tvuCDPD8t0U0ZiaDVvYrdQt4g+dDzaPe4v6EmToId1Rx8ZMdfg5DaTsHOlVmfrw9scuNymi4ltH9
47mgobwazZkTEo7YIJDM3AcXuSBkTY1kTnZZqqnHJUFbbd9nClIZWlZXP/V8UrZerctYC3YZXCPZ
iIKWu86svNZ0EPGdDF/Urfqw5Ivxyq4ZNmZ6eR4MVTL1PIncA1Av//sfyc5kwTKu8whVD4Ge0s6e
USLODBXvDkpPOGNz695e2svGGl8S9pdmyFYl9M/ViGrblGOZFAYNcc+tDprQh6AfOggjcQc+h8Ki
4ud2VqCBNTb/hHQ99niyhd8wgNQ/3v4t1/YvdC4dUAuXAkrF55Pv5n5sxJQbfm/H8CSrIr5Lels9
ShDixjpfGQrRWFkqsBE5Jdw8H0rMhqE4g236Yarlz2bqvpKjh49dJN5uz+kdkXv+FpP8yAIoGSW6
avoqeoZrBfMB5LfviLb8RL2tfgsJgGpCgjlhAyNL8xFEgjkHWRN1YieS1kENpYPQuYvtDv5E7JRD
IHUgbURP52XwtSZEXeT277y2ILJsgHYAXU3ehPMFcVFp7nJMPXzarOCm09KsDiKNCvSpbX1TFVQ+
rutFYc/RyqAuLvGW56OlVpMNfTfgIw5G17CwrdHwl09cbYk/4admzn6WRu03kXt0A1y1nv4rXLqT
VK6ywVcxsNnqn10AqriqMYIgaAKUSal+vffoY7W4GKUqfDaEhId2Mn4NkV4cIAso//YZwv0715T6
Y2Ahkh0+sOphXvpu4wa/ctFBvePuJl4H8LCWPorLxcMrJ+JXqFQEQ5TeCH6U9pcgoTwtZZ2+6zEj
aI8qADZGk1lstPSubVcZE4HZAx5qcNmef5kkNImCnYKmUplP96rZpw9I57WfLcQH7imPwngpkKJD
pJVgMFci/fuoqtVdLpLxWLZd/grOp/ouPQbvLTS7/ru9S69cwjA/2aZUREgQ1/BF15zyuKgy1bdr
+BVGXqJdhAZQ/Hx7mGu7AcoXogmgTeB7rXfDjMhjM0fwf+pGt+HCQunw2352y10k6uaIdI54q8nh
dKIGT31OFys9LGn8t8qXbEp6VBBkPEmt4kU4/xiTjSaik7QqYVkRv+lZ0vxj6knyBRMS+0GAVt14
DGToszqWkGkdmAW8Pzy4q3dWk6oHtTuQqeC481y6ThQMU17c695Un3oD6wdB1/O0sdhXrh6eVUrS
JkhNaSS7miWzqRdyJ9/m7fshW2P3tDzmN4DY5bF0lxxTpCkMfyOs134t6BiY+9b2wDCQqatPJgqg
M0bLagF2wO1fJowO/74kiPIapTmqEkjHUrM//4U4kuUmjwj4f4W+2TDX3kdMB+ccbcq+eXFQEd7Y
51fCAHplwJ1I4ijvrJMTaQuN0myh+aNeRbC+mzl5IerJsAEs7KTxdRTDtpqV184W+EOyASkCAXjp
fJJK56i1idOlryKa9AoL6wvU1unb7Y997Vv/OcjqesnK2K0FXTDsraWEC+r1ixZ4XlQWO0ftxf+z
jMBjYUHRfKUWeT6lcGl5/kt4G5MdG0VAOjhMAft/9k3sE/djFxfB7fldFhtkRQdiOtwBhyhRzv+P
+E1ZTE0payREuwSX23qA+SiyzjoMTa2djLr8RfGjvsfjIL+7PfC1hUX5UQcgQfsSStL5wF6f4q3Q
uZoPHli9B4tu4STQjk9u23Ubt8TVOXIOZNrIvWStNkoKZEKxufn9zotE+00r8L9BOxnZB3rNpYEi
ZDdHh8gYoVvpmoi2iipXpwpuiEyZvhIlpPOppvgOTTHSzVD26+oQzQIeFE4cHxsVMfXbq3rZWeIG
Rv8QdpMtSS9rzmRNJ62Ksaj1F9sW4sEe00k8IwSGqKjpTCwySiJAmUvsuJUPYzKZ/UORz7ryMe/V
Mdv1tdY6B0wghi+x2uLLcPvnXbsmPODXts1tQf6+qmFgp5ggbxBiohrl/aFGtH9vLHH3iPznLzTr
l43g4NrzQHgO9o3YmSBpdZww1KlwhaWQFeWDEsyF8WWE3HQXDnl+dKfGwdA47jf29bX8hEohXRE+
Atmmt5pj6ViJMWpcS+XSDuU/Lqq492aLKWEANrW+h/+LrdQ8LsqwG5JSMe4nDE7LnRIDWkQQSo+3
3B8uAUKGTH5BW5LXkwO/93P+OONAELSKnaf6aG5WylGNLK0/AGxusq9AmbF8bRsHm6e+NpbpGEeo
Oe4I7VOWZ8zNr6lW6CMZOsjoHaaB0QLgXYu2Nu6Vy5w7gBcExQiIPu9e4H/8xh5TeHLmTqWY12gU
blAARDRrPtzef1dOIn+6BAmhpQPCZLUh6LoOI0Ir8FvJKE6iWqwvxTC8oFmkHP92JC5VdoDEBJiE
VKsX2MMFq+0jKS2mTsUxidxm11MuxwAUH9vbQ13ucoaiW8VnlCOu38G4TCKjw6fMLxweezdR1AOb
KUU9GuIB6pjTASKx2FjJq4OCFZRtQNB0a85ws5jOjPMVHpHYp1HFsCnHUwhwD17WZY9JYYqT12De
e3uql/cHQYvUGOMqlxoX8lf9sUvyJEoMvXFsKtOefsf7W2HsqVrHpEGkwsH3zL893pW4Gos+gAAS
LYiK21rHFmelacio8vjtPC+f46KmBw/2K38d4fZhzVOHH7RejYK01Y0PoXDmt66at57K90rqeZjL
r6DF61F5pBS4znFiKJUTBHeb6KrWnAxKqI6vVJSKsdxzpWLGEQ2O+N5Xsf6cL4iK0hyCPLTTU7v5
reId/90q07r/YBVT84+mYjd3iC2BQ4o3ZvYJk2l87L3cdO8T02qNe3glyufbC3mZJzIDSqasJAja
ix61Fs8mbqZIizhaM6lHu9AS7NtNvaIoHw9lHcxAdA4Dt1cWZIORYJJCjcLciNwvjz/lAup/lDZU
GvAXZGTd7jB2hxiIr9TwQTEHZ990sXnES63f2KlXhiIpdnC/AUtHjUL+9z926mLPdq0gu+OrYtKq
T81Y58relPIKNXKw6sajc3U0SmFkXLCaEfw7Hw1S75BFtoe4Sz3Uxn1ha2b5YdE1qmCO3WGjfvtr
XhuOSpSG0A+ST9b6sl5UIelcOAgsfeJ+t920xGwvTr5WOsIUt4e6fBcgIWpSnAAVQ+7RVd3LjRpR
V1bv+AqOFw/xYLhf4lZsOShcuVcYhaVDjZzsxVjdK3TcXFCWnZS6wCXjMLRVdqC0F8PtEfhVngpX
aN9vT+za1XI25ioqRPQX19qxxOI+gj4F4CEOpH7kS4VdtG9isPy0zJqLY3g4Cby2Y/UBhZ7pn9u/
4sqXPPsRq41jhXgoj+8y0PaAjZYEnU9J3L64QDv+fo/S14SjAy+APbNGjQAj7Aoqi64PkaXVfdnm
vFeWhmtKEctWYeDKfQMUGlQeIY9MEFeLW9M7rL28dv3BVofsrgsL5dW0usU4elrRZHsv0a3at/ts
me50e4JLC8w2LDb6VddWl7Iwe5fZ0TRabSs1jMyW9rTj21ln/4LjWfwgYxfjLjX0aSsdvjYYJ4Tc
GwwvRZHVYCPdewzWMgbL0dpso8Z9I2po73R3HjZYsteGkmxkoA5Sf2vdEDejJElHDeCfhtmTtjeU
CXVuDYPNcN+5Y/Xj9h690vkEF0OfkcIWeSr4kfPbrYgsUPoDp5NaAP82pwnrrKZPcITQkZd/TZZk
RujGtlKINVlSHhE5p+RSAsnM+zF+UcJp/OtEBpwcGwwND3rwVD7Of9JiWUoULxbXkmoOn83MBJej
LOBasGQ/dGk7/R87CQ0N1pvdjMjXKnBV6zgdlthjxQvHOKmhZ37zSvG7w3pR27hx5Wqugg0aAGSR
UqMJmO1qtUNnRrWgBCQTW1IpLl8c9VfUZBn1RMUwdq1SqN9TtDA2hr1yYgHpgWAgT5NFtVXaZFYG
BjYsuj/Vplseli5uDjHBpXkouwX/hHm2iyXQ1Tp661uRI3Ax9c7W3C/4wVA2uDLwApVUbMnDPv+u
qDYVeLg2nh+6Xu/eI76tLfvWAUW8A9WmfIqRjUp8YTuRussBqSB172oJ7fdJG59UrNP+m/O8+gb8
lgUc0AFJfKIMJ9plCCF2vqt2Fs6vuJKclAYLuoCgKPV2bj/16d+fUYzxeOhJ7ygKr/sjSpIYHfKI
ri+EgREFGtzSLWT5ZaeNtlF9vrwOLBkEgNaX4Bgiq/NF6yZDVGPYx3t6BP2jk+jTvqMJH2QYiWxE
HpcPNUO53G5w5R3YiqvNqfVOVs9RG++tcWiOmS3mHeJu5THDsfIF0IZx2Lh77PW+ZBug9sDDK5M5
auurfUneDDSOxkqQwVTuv1IjKr/lbqlpKLFLgy1lUpyfqF+GOFyIRHxDec3QX8tOAdAIfEb9N7U6
ECU4bZGAV8vY/tb0HtUIV1WW+WEIo/5zhkyzc2ohJtj3uaIK/XEqywIvyjatK6yFnfENz/lKo4o8
2+Y+VRcVDa4+K1/TXDViav4KasNCoHi5H7Hx+ux1Nl+7x8DT/djWOGYGAuhfsQ9xD2r3jUpdbzc4
mP+OQ1cP/qji6ux7VZx3kGRzWL3mNFjWo9XGbXOHlqb3LMqs+ZUn5SIw8xwyNj9uaS8az6xD5qBH
kT/1Ju5lljcorxB7XDVworh6THRZ90ZfsGvunWYpet/IUa71BToyQFWsovqeKdCtd0NvV9gQFzEp
pTXZzp1XddF4yAS+HWgIWRGSebE2+iXWZKbfYk4x7eccJsneLpCcPIRDgVjVsjQOktPlVN4lhU3F
D99g7VfiUBH7asLktvaiV8GOI1KtnuzRpnMwC7xQdvib4ayTKbHyCyRmDdJojqIPY967/0y0zlz+
TC0xnwBwVoZvYukDcdK05vBljppaAw6WORS1LK//hn2nOaLpbST/dXrWuK8iC3txjLF6tHexOoX9
Loe5iDUzpgEIpxWjCHcAz5LvbexhR6R4uEGNsxI4bPb8rqWpne0AiU/5G/I1Xfbcjv30kkcQ84I5
xDF136cePVbwNiYvT8JTN2udMn3wtCj7IowoMY/gWGtrbysAmZypLU0fybluIrI0x9bXUdrDEjy3
iRo8S0mX3azOXXokZhpjP6znEKU6/rKO0F3m9OjV2YKJt1YM2b5IzPY3pg2pewAP3bQ+yB/rR5IJ
TyC0reEREcbG8hSFzvKpa1T1a4sBTge8KuKpnnQwVpZSpdHeEl33lmkCZIaWDfyoLkS038dce36i
Nhj9tDFkjXZj3yYiAAakPBe0ejUMV4bE29Hzh9nRRTl3gDHYi76z0tH9iQse/Yc0n+avQzJsKe+s
n0l5L1DYIZolJEEtfxVhznovVJaxCJayjJGZjReS7ry/KxudemMv9K95aiwbj+T6+pOEG9aNFJbL
iM22GtRqUAEkL6kCxS28HcBWM9CVwT64ptC/xM0mMvnKJBkP6TnIewAn1jjMYTDFUEYoJ1V2OB94
pBZMK+YhMNKuPznhaCOtW2zZ+KyfEyYpKUVQAsmb0Z9ZpXxZN5ZK6phDoNdV+qkhATzhZeM9YmCT
HG9f71fWk/cKYShKK5Tq1m1To8F43dY7dD80oMiTF8anOSx/uViwv9D33rKtkJ/nz9CKmUnhZ+kD
QCpE1/L8oYysppzzGNYlfMwMSyjHzrBHU5oMudpsCPjozWHUovxU4mi28Ui/P43rwZGXkTk7NVAK
BeeDJ3XsTMaQToFaq8Ydfib5qeb/3YfEtwE6m32QN4ly6PtUQ/c7ojKfa1iTdRZA7ZRO3q4q7fnQ
2Ppk7BrHhaI3t4gR6bDcN4Lri9RYrhPQV/oEAC7YeKuAgpyNKvFgjkHcdfkXPKmjZ/yu5zezThaI
G1M0fWuqWA1ixbBeMZfq77Ih7Df2xqUjKr+CdXo3F6Qzts5yQimRjiTCGCCGm2VH0OpR8VZEhjoH
Oe5p3b7J5uY11rrB3oPJ1tRAq7Pi82As2j8Rb4ixb3B0e5owP/w3BXp+v6Tm5OCVmaMCiyjM+A8A
9vDVDLXl7fa2vnJsKXDT9yX3JIpfd2MryqSgQxekmTzhPAx4xAX9mIwPak2lLcUV835Zsq1O4rpS
w0cj3SZwBilOer9eLiVyi9btEY133LTb61bZfqnqyNjUtpWHZLWPuW3R3pLuvLLPcr6PcV5JUYyS
plDVYMyQpdzyW9vp0ZPbTSYOds7c3hVN3R/y2Gzqg1Sfewy1sPw/1hj8kWROMGfS+/Of4RXoN1ou
kkGNh0GKOanaQ7vE7Z4SaPpIyvJL48n6y+gXeB1xL2DbdxQwBeHzMbF6ofOcM2ZSpvkpH+L5Z7KE
ZBpIGcZBHodb0NOLZpYckatC8u6Q61XXsk1pbttDoS5ckCKB7WfOjXmMKVANe5Y0/qjF6DnslkzH
3KvqrQTlWTPWnhoknb8D4db+u72vr1wMID2oWvD2Qe2g0nG+AEhkFiFCTVPgRnH8Y464IoypL+4o
QGDt1A2QEkt1/JBmqjSq9xKMgM3o2+0fcZEjyjXhEpelCFpJ3pra73lj282KNQWDZnRaUC9YZ/p6
UXoPs2dnEIZahR/idl2j7ByzbV+aZZ6LXTW75osTWfq80/toDMEBte230BZNHqRarQigElr7bVbC
CJ5fi1nIrtQVTd8bveJAuDBjvTvdnsqFSg1TgRBHwYhX1pZZ1fl6jshsJvQBpwDP3gI7jaW7K1xU
8HmaDBZv1gR3bJueMuSBA6gYmoHtGTaXOyyHERVWk3xX90l1crq6uE9itQ7U0ajvbv9K+VHPDzyU
X2ToQFlyryBicv4j617kfVwgOIROTYeYeh7v+rLCFSurlE+YcIqPYzmopwLrtEAf03bjoF8dHrUa
2b8AZ7cuTKACmwo4BXNgx2MvdmNqtGI3O4MTPhZOpbh+12rLjD1ebk270hQYyeFcFyob7/c7Xne9
DJSnyUQlO5/a+/kyLJaby4r8GPAM1e6HrgS/9Zhow6A9Y2RHMT5Ch/5jaCrY7yhxrDxZ+oQoRJ8U
3r1X9mV2B6bEQNajmoaZ7eSOS5BrC83oZm5Eshs1crydp5Re6wvZgjsZoTXhAkXE0pxMJVF+/I+z
s9p1HGnX8BVZMsOp48DKgmaaE6vRzHYZrn4/tfZJx4li9a/RSC21ZipVLvjghdKACwN2oCH4nEqz
wKkvrMBBaaOSnpoio0Oco56116dBaP7cWvFjNOYD0jZJiyl4GjXRSV+cLjyUIz2XneNF6UOblynS
wzFFLb/K4qU7i97uvrv9VH9uQ2G+R/Egyz6NAP0eGiKrxrdnImDoImZN58Yz0Z20S2gRCOxt1Oiv
I1E0ELD6pagBmxNFicslF3OPPqswOen2nDyVJklLXnVscr3aoh5eFTk5iohdA0+R7jm8KvJ5/ath
NEocpaDWD7hIb+gyqhpJWFDjjTT4YWrqLdIoRly8aAqVXXoG+ZDjID4tzk+taxv1obSHLv7IVtxs
wVwHyQgi0HAFHCSFmdciyTicDU3X6f0eWqfyzaJbGOBl2vwYRfcF/PuWNOGNQBWtN9eUNlL0Cq8w
paIJVSw1qbgoSqVOfyYxIkgbjqqTBhUo0uHg5GplnMO+r4vA4z1oA1FUuXaYxk4Uew/WjkCsQeCh
V4GjUvx6MdqPIms78VaEU/hW4BX5r1QGImv4k7yVYHzoUq6RW46XjDaO5xka2iG67Gk/CNpI4/hY
d3FoB/dvxOt9STiK+Ch3NzEqAcjlXul4W6JZX6q9pjXOOZsqO3BUpOQjiFMbQ13ffrxxxMDy+qME
tsYulXloIZ5bLvtFLce97tbVdwUe18HM7aj2e6eoTiNR5oE3M4JgWXZbNIbrWJauu9TqkXw0CVK7
nKsTejruE96ytwisf+LT4nyE5qTofhvXzl7B2k/gGGlVzsarc8VJk612Kn8aGferftfqbYwrtF7D
JkW2d8Ku+TxEqvrSdkuW0Uaf1PoQt12dHmkbce0n8Nh1H15C+tHSAEAc1Xx0f2OjEL+tM+I45HnR
q+WBx/TMT4e6mfy8TeBLCGeecbkMucQVg0a+j6FVFIKEm/van5fCgrJemZha2uFg/TSV3v1atXOE
xgX2Vss5KdTpvaNTHdm5pWfhVM1v+223nSP8KRSD8CnTocXXdU786f4evPouLA8rA6oOLpYDY/ry
u+AuFpt6lCx7WYPKfNw964cWud5qn6Eh4Pj9qABGEcqm2/1VEi0hEDBaJGtIlmBWG2IuLcSMcCjc
Tzo6J+cp1FteEnxuseAcrOxTHdtptMPxTRsxhpzmr/fnfXX2GJ4sHtcxpBKAsMm//+ueziJl0uKs
I9nLc94415qw2E61w+KSt98f6ursgfYC2gocQNbKiPovh8JlHdOfsmWJu7I4QLYb6X3j9eBH9gSH
vh3tp9kkG5g9fGdBcUTH++O/lpMuQg4+LV5cCK7IbBLq3eUPSBKVRCqqtT2Uc6zSW22sqBB7efME
hq9E0QBPgjJQ3NA65YkoFFpzJdXC0knR6uV+Z0OSPajTgwgjfK7VeZkDqsx6uq/qNPlgtrT8znO8
pH2gO2l4KBytUoNerfR571ajXgMwqOo3iz5b/yVlbPL81pX2roncCFOTttgSG74iE3DmEdKSXQy5
7le8LWvUamMILRC+7jDWZ1XRtF+T4cTtyxBHlNS9oqqiQ2g5yw8XBwrnUe1alOxoW071vm1m51h0
rRlJ4+flhKZfG+7aMkcE/P6HuXH2pB0c7EMSERc42+V3GeqkDGdDVqm7mM6UkbQLLl+d607PlJDs
8YgEkZLvvAZW4cbQ13EKS4QkHYhrQhU6n6tNOSJExbXY63tIVcqC6mzifhKin/8M2oAIZ4Ys6lfX
pELczJ3z0lq5VlMzjKNvJl7FO0zrk41Tcp0U8ovQ/qSsBh2MXbq6EFwjqlJXZZfSt0veV6WYHxau
Zj1wytQ7kaRV557XOYCOkr3zxKKjyUZAtbUw8tFdHRYw6BJKLWuXNE4vP4qGjT2LMav7DOM65ex4
fd7tUMjybH9Sjeln7URhvjMt7CdF2VrZKe7RRPHVoe4qXwnj/i1XWef4KKia6q7FaGCLZn0VyKFF
CV4PvT28OiVp4vIX6oOduEXloFkGJeGlwkAXyc9Uez+gcPEpz+v8x/1temM8E3kowgciImI5eb/9
fVXiaoZTGdbvbmOG5S4yu/AxVZDTdiIRz75TcvtsfIXrx0GjKi4V53idsO5Y787KSuJoysx9O2jh
ruu8JPPVImtb35jxHk3TmS5YGi4HVMQhC9+f742dyIsEBQD5fzyQr4ghLaV5kVQU5UVMvbqNPJ1G
iVq3GoLecRLujWIuT6qLw6w2mvU5TQY1fjQxgtt4o24sPImyRIW+dkrXbQI4Z7XlJpa5rwdup97s
w+8deXNORJGjazIl+mJsnMLrZ1EDCyalGgBqmNdB++KNhtlE1n6ixXOmfjeUQZW3ymNrJ8AN7y/0
jflR1wRQI5kSFO7XG6tC7xihWAZzB4rRXaX4IkdGdk6KX1ic1BvU+/VwEH0INQCXIJauo8sgN91f
+9gxikK36iY65Iu+vPVGLTxDPJo7eKWhdS7jSbc3tvH6gn8dEbFnDD9ljOGsRiyriGvcgkXL22E/
Oa7dH5K+qd6pIlWhK+jVrkOCe+O5p7zORP6+wuSwEJallBCy3kD7LicqELh34FC6+yaZ9BeiV68+
5FMzfdUGHKb82uuNX6YaKinc24qCTEYb9+zRCO0Row6RAorIpd+iL4G1sbA7Q6WtW2UPpZ7G7zr+
A1L30gB3NcO3eN/ERvnBpkOOPJqaDb+QUCnHQ1hF0nG+jLvvfaIOX4qpn6DMWYvtEGXbQ7SLlE6F
ZdgnuK1WhN0vi1s1v5cidyC7Iex8GHFNUc9dOg1nvWwc1bdFEv8Xow4Bb9OtxYyCQ+XUO28eKcxX
Skvc4nZR6rtKvQgsTizH5M+d+B7hltnKlnEkAhnq8L/CU/I3u2RA7GUhqN4lFc3nucKvehebffU7
i1t8WFKu88Zvw3lK91mcMvG2VUIzwHlHeevR5oz34eykT7MlwNOPaDo/eCrfeo+KoFfQBDbSnyQG
UKZKNlroT57dfgoJO6t92Og1vnjWrOF5MSLa6o+DkT0raoJvamWM8RAoOcQEP+kKrLo6rY10f+6U
DjxhGNHAGyAOkx2Y0DT9iPrkU8vfvQsLMD6+pwsl2k1lSf4QFwlCzaQZxjtA0L2NYGctftudSyQ4
pWb3taJ99bsXFVkLma6LQ1MfVV/1op1L3xjn5hEzdqRDcF8ZXd9OtfgPN6eGOOdk1/puGCZvxrAR
ZrA/F+ZSBw2J8rBLaaV/cQZVi05pqaanUHfGcjcjAKn4hDs19mytSlLPrTJjzVNVPTrwSyaBIGEe
n2mHRAajAZf2i8xTrM8zXWDgDoKGjJ8nE+IQXoSGnZ/qQ48U6qDZKKx5SusgqSGAytaY0fxa1BBu
/jgvkYnNRJI/DxghfhwASf5Jw9D65QKTyHf4k1Jms7NkkrRKET9Rus3+S62Mk6sVI7StIYsT29fx
GP9ZzVai7pHvcZ6aykt/sHAeNiZKwr18/3q8KutKaB5G0DSKYafzGq7qA4PsWqSjVxz0AcsZX5vt
DvJhLEiXEiDkHqXnkAyCcmv9R52iKeZNnIufwIUiJzC7sXgLoD6Kg7mu3FNdS9+32HUX258FJemN
X3t914ExIweW2RyZ/rrHbGVdkRhhXR/o+mm7qsEAL8Hk7PuQJ19EbH5lkurH+wt0455D40Z2qmRz
D+HEy3tuMakTzZadHCYFXcEk8jAr7yrUMmdlfuqyWWyg99ahIfcqHSmSZYk5p6m3uletuaqwY1Dj
Q4jVX+rXpiWeatT1NyBf1yuJYBBYaegYqiyarJ5Fl3L9Yud9dDDomWtYF2ThG/rrDvpqjuiPIs1S
CoT2Vr/+xmq65ErQj3mIePlX2Qj0Z4XqeRIferxx9mq0aCdUOI0X8vLuRQ9jEG/3P9+ViRfr6eKm
KUFnlNrMtT2NYzRzGZlGiH2W7nQ/hmXqvyUqOhd7L1FS79FtovhUGKUa+fCCq6+9CDviQK2FGdE3
YZh/djobgFVB+fwlKz29P1mV1zQ7ESKPFuhRp9S7rte0T5pX6P2uo6XzM6HnXR3KeqJnP9MFdqFh
1JbhhwlCTP5covuihIUqfEgj8xsqdGbre6FulAd3ttSnOKuFS2cgNwE840urgMMqygORGDuiKEJR
gakCPcNliK7gzkhz49Og6CRScd4PX2wY/aFfNYqjBALPTH2nJZrytSqU5IfAQlTf51NkNrt0rusP
g4XqwjHkzhqeEAXVoYVXThv7Uy55I+mcOiCeQiPpAhW21UhYXCIvDKImemwzwDR+1sV26SO/W76E
WjSJADm+3tpVZbGke2rP43zk9vJ+tR6laX+xKEPvlsjLfs5qXj7ntaduig5eb26pykvHFd9Mspj1
GXIaawo1KIqHxYh1azeXY/oRHpmyAx4s6n1u5fquHULlMMSV9tAtg7LzhgyVubxyrdS321FdWL+k
/w24dcZFvR6/guJNHoo+mT8Yoek8em47C99WqySY5sX1vRZdkzKKyl1rm9NLHmFwERRt+GdSqi3J
s1cX98vYi8hSl7VGh9I3RZ/LO6lyFcKduq0Pqo0Cu29UYXWaskZFgSrtqBe2sWaXO53yV7E3FVQl
eToKmKSl3ncQWma9QZA4cvKPgL1KXRK97fCN3Qgb+bSJiI3Nm2K65+TupwRP0CKwJ62p0e+1QTK4
+L29TbCE7Z+N2Vvop05VG3Twd5f3Q4VyzRs9NmYcvU2Q8lOcYKldKNMAXSLMPieuGf2Ohsj6YoGX
S4JE96b5nOl5/X2hLT4EMZYSoF7dnv6SKmL6yG4alS+JMvU/ikVEfDNc3xNfTbX+Iw7zZn4sufXf
27ksnXqwWLoHSmDOF/KPUZwtUIfjbgAG8m0YBZV8Jx2TZ8/EOpAIoSj/II+KsqfgCUBWNEIOHDRq
RfsCZ2+UEEr0YZRxiekmOPkAgayREqwEFuJrPWmohcdGNrQPWmsPMQa4qLvQcfHyT/0CK+Q4guyE
yqdx0oP7t9orKuNqB1DXB9xC14ku3+UOaIvFcHvhpQcj1eM4yCLdIOBXzc4P7Qbknpgax18KkZ+s
mRfe1ybb+lSBySyP6HZPCOLgKvlfn+d9/SSMVi9eJrkcPopapUGCJCrrGf/zrN1x8xB6GPOM94me
FdiEc2IF0a2KRckbT0T9sxdn8xjkWWR4PmAtRQnUSHF+922uvC2gbP8y7KLesme6fkkghJuELHRS
6G+sa0sTFuZOac7ZwZqq8jwvU+anERXlEsGJI/W+aCNpvX6XGQ9dGsmZwq5iDScQUstL1E120BFR
0Z4LotPu2cvzZSOzWifHxGO8i5SsGYzK0Fo32dKicSm5hQ4i1bzn1GmrQ6623Zu51eeNXXRjKBrE
eA6AM6F0u9YSBVdJ2c6a8kMHBO1oIY+2NzvbfUt9Zsvj5pU+vdqwcBJkgYceAD3pVbyBki0O7G6S
HPqitYqDQmYsfGzq4lNEG957GcXk/kalMnwYsJD7NQ28DcPQ4+/opoNNjpUntQJB1prxJl/s9OTV
dpO/hKmLK45q9cZbL8sHXuUBdFrAxmnjc983rRu0ioZVmC2sP0L3UGLnoQungHLP8LmxTGnqXiz0
W2ZaxP1OhT7yaa46w8bfmProU9jZibOxla63rs05em2TApWkJ3d5eBulAjxY96yCqkwl7CZv8D6E
jqI8KnlLfqy4YrQ2vvVrPn75ASR8A/Ai3TnwG2sMUlLkmtqNY3lIlczz/K639GOXdtZjMShoKqDj
cCoSnOSqyB5+m0qES1jrJu3OM0rr5OUa+rxOVj235aIPviVsUjGvyEHpaupQ+jqSIaf7d9z1I24D
mUKWjAYp8kVrOBH3Fu82qDiJylIPi1YAG+qAH1q9Dr9EBYGcT2a78WluDYpdGSoPKGXQxl7dq7Fh
JvYi3PzAhnGOY2+YPq9AUDcWrWGnLR57J/5XTyUSLwtmkDS4l/+sk5qwdrOCJ6Y9jLPTplBFLOsT
rnIgw2pKgPcXVWYPl7sAA3OkQAGVujwc+qojZeLRbYmqqw5oMHv7DlNhr8oPhZtaezEX3ksVqchT
hYb67f64V1cNDWFmhu6ThRgbXYHLLQ/BtcnqaWwO7ex+ouSQxr4LE+owC6N5f3+oq0/IULR+pfg/
BT/u6suhFOiXKX030Hy5Nj+VrVPtcyN0DhSZih8AAajaONGykbVdlXPBeCFoQ/MLKiH13HUx2eRt
QI2kqg/9XAH0DIvOCpxs0j7XXTMeC0uDahDHeDr1vFxneqHlocA3c0O7/NbPgPiKwNH/axeuAUhF
LurBKeL2EKeJ8jPVJKcHLZr9bGFlTO1sNB9NHMMQ+ptdTApVoFEIP9Ubl83VBUdZ1+LwgANEs/4K
KjbTjVIXaxkOKp/geWi9JWDx3AcE6keVX6EAAbz/0a/2NXua9NRD4YmnmR1++dE1KPZFmCTdAcHf
5ZTrFDyhkaTHIpqWZwvzj6AcymVH9zDfSKSvdzZyQnR4gf0QiANFvhxZDIbZLnXfHRIbE0C8oPXh
XFlEuERi6Rbx7XpvMxgGfxwgNhzl3svBOLjK3Cx2d3A7w/gO4EA7dZ1aBY0Jj8qDxfgwiflfyaIO
a4tSNRKmXBhUmeXa/1XSboVB795Eg8WlsBPgVRbvkVPUT3md9RvX763FlBRcmjmUHQHtXg5VZgt5
pe51B0ONbX8YxHc9GcQXLEOit/c3zI0tytaEJ442F1HkK3Dzr0lN8dSPTq6PB6Gb4nkep/5dpGHF
3QDJ+RyqWwiI6/0JTEm+vty6tNRemWN/DWcNk+L0c09bRxnzn06YxVIg2rV916I17etTYbRQtto8
UGbL/fCvc8WxHkYYihBU+IjlLlc1TjuvB3xIqKzl7jHm1HMr6d6ToxbhE97f/8NwHHokNz2JAbvS
+jUBPQoN2+OlW8xnc+nwmGrorVmRk30bRbMlB3N9KKhL8RVf5ZoInVebRkaWIq5tptfBrrEHezqr
5RAGzTDUvga98rGcjC1Y1a1BoWpLUAvgBAgal2taEPZMIBB5O4fZPsyl5x5HXUx7j6bEoTOr/Mmu
xZYlovxQf7/erCelOi4ZBNkI5tZ4EgXpFg//D2VXehQzIqzifXdIt8oL60NIigZkBdQ0QyG3Za62
S7MkwBB6rKkUQy/ZlBm6AqhgvRh17/3j5fk6FIBdllAqtazV8L1JuMA0J0RYK+Sz23oY/HSh8925
RnW4fwhuzkoOxPKRwKyxYSGBhjN7s4JRnh0e8qJqdqQOKsQhYq77Q63vFjkrmVHhaEiNhgLU5d5I
Bwwd0zhTdrqek1+knjXvEyWckUd33hSq+ef+cFcl/NfxcOnQiJZJGtfyaCplRsIqPAWWDLSo3zc6
JZQ+hDBCv5PsnX6U2ksJ0hijUQzzWm/w+95Sv7lUiICEOMbc+17XWg04XJBDLyN0Jv1IgAZsyF+q
BmzOxk+W8IHLnYzQICBpkKxSl/S1vvHXfRgiVzH0Bt20KazsD3Y7TR+yKpn8ZgAwzU8TQeQ51clO
jbNOmfI5Sqik3P8NMg68+gmkFVz+DtSXtXx9PFsjxhkjRcHRHk+ikj45caMf0raoUNuq9QenDtM9
RfCUSxILt/vDX+GH5FfjSaX5wrNA/1TeMH8tgRNDPcVzgoZiBi3c97AD26W08H7phkJ7mmJS5xd4
O36LZ619H5tLcgDLIH7R/2zx2jGGoxVr3qHKhQj3qQfQ9/4PXN9wr78PZW+iWjRbr8RSX5W/UtVR
dnXjuXszCzOQxFq8o14+HHGzngOtK9qNQdfvpBwUEWqTd5k6AYWJy0XJE/DJHZ0xYmdN+Zwp3lco
OiLQa6cPZtVeHoYkmXepIuKNyPnW9cD1iqIAOvU0elZZQ4MLaes0OaU0TcM5OdXhKhehezasckui
6cZQUgNXUuskXnQdqyqxnpSzycK2aY8qhDNmgE2mapyCsWqLrW1246QxGDIQgNXAAXmrbQaDLOFf
3oxId2b3W1JXfYAQ6hCow6ym+1zPoz+VBQ75MJq8l4R3lodnYBlu/JBbs5a5EZZKzJ7L/vLLetqS
gQJ1Ffx0tSTaedpEUzqMQ+exc63ieH/v3hqM7gvIHrDWaAGtBqs6RwuHoYjgmw9OtMtUsEW+gP7R
+IKuz5bA8q3h5E3GUZZeGGvgs6h0talaLKMab0R1W8mrr4WK/YdCf//Lv89MMlsgKLCQPGWXy9i2
/RB5aGzvFBNhnNx0ilPaJaAFJiol/8NQCIyiw4PMETKMl0OF3ViXlIrDXTSlHl3xxYh2XSqK30pq
bz2Zt1aQ+NSGOwu71lurbWGm2xdwVsKdCfV+CEpvVNsjJWew24Vb9OJ/2Iw8mIASAZzp7JPLqWVG
wwcbcUTRAZg+x/aYwUanF4L0hhFtLOOt5xlkOJ+KmhJ16vVDk+jhmAxdEu5SU9TtI89h/zm0bOWD
UWvlnyXMms5HIct8QRTHQY+PgtsHBTmnepeNy/RzoJkYcgNGE40dYgnwLLaRvUHiRfy6/8FvCILK
mgkNUzqlXPrm6tgAQZ1jrM7lsSnqyaf/g/erEtb9Pm0c8z0B3KD50RLXb+pGjedgjEjVcKk1n0zh
tG8RisYJQhkaY9z4XjfeaqnqI7VWsH5Ay+Pye0Wdgb/LbBG8RY6y77zMeSIu9/xWHY09hSAzMKoJ
vlkjOsvPuzHeeJZuRHTkTSD8OeEszbpEFyXF6JkpzSA4C8OhHRRxQgyOtuk0veBJtSV/dXM4aQWO
wyCU5rVySWvNyMF53JVQps66lZc7WIqERF0+HrVJ3W98drl6q0gIXBwD0SWnLLh+dItF1btRBZKd
9n1yaFHlggxsxw8QgvVdY2QogGizNXxcRF5/iRyvfIg7YT+0YnE28gF57la/hJId1Umk98CVXZm2
dLoYqL4rO0Poy1kScKiSmd3p/oRv7CbwnlzUhMqczLUJMrGO4kWhHgeDMnunbImjtwoQmDN6PfWu
oB1+6PnR/twv2iHRhn8FsRDjUAsgwpGPE6q7q81cGsrgGjM63qCytUNBLxyKm+bC44zNwGoslaJA
vMXNuXHBYhYHPvBV+Z5pX56gXpuKWh0Qw2m00NnjPJEFgHidfThuX3g3Qg6QwwB58T/gtKwFqFpu
bY+TGAfa0i7JDjlp+7PZjNO5NVUpXJdNT+aULD6lUnDyY4bUSB8lW4bSN0JJiOU07LDewYFnLeuW
dF5T6ZMdBckyani+Gsm+TbGWUNRuDibuwJ09WObLQKC2dePLKHW1jU1p5E0FlMoSdbrLxU5Aqzno
BscUy/LqoUat9mNrK/2xTLL8JIqu+ZpnvScf1hLmJC6iD2Zb40qVW+H3ocGOdeqxttrId25cKhBi
pZqy/ElAYi9/VAsNwzRSZJoVL/ljdOhXG1Hs7u1CpMfK66aNK/PGhsM7k6IsogwWDlSrgHppTDwW
ah14xFQiMDuC2uK6bjDcihFg3ZjbjVzFpEZJWxZWBlS31WCot3V00gYGqzqVxHXynhZ7cR/0zhZH
DFCM3m+Nfkth5YZYsk2FBLanhZwm99UqGHNGPU+Wyk6CpVb1o+gN5+jgr4lMRngEBvQGzw3YdumY
PwDvtvwahsSbrhVa0CWiOaeG0e9FVIf7+9fbrZUnkQEYgn4qMenqFU9he8xuZiRBpVbuIV3sL22j
o7aHftTGN751xKihEq6BykPzRZ6Dv1JYdMvUxUH5KXBN940d98WPHhYSBYWqf0IEyX5nOT1AUUfJ
3/7zFAE/SM0NGStC6LgcOFRsMwzDMgqUUmv207TQt+wSXO0N8T+Eish5QLNFCJaAcZ1KoG7uDT2A
7qAS5XK0YI8+2jEuaVlXbrkX33j9qE+hnUCPDK7aWihwDmkTFnJWbqSFz0YcGc9VtcT/nhvRQ6DJ
yaUoScSr7QFwPc4bJKuCMhERbP528Jp9OsKP7RJV2xjsxqXDueTzs4LU2dexrwHZRx8TIhm08awn
rxC8cHMJgzxpkEYIQsXsv93fGrdGJIaQrBpKpNThLrdGVk6FXhpc+3NThUenXpoAnNif2DaiR+TJ
tyymbg1H1oelt/xgUKwuh2sjdRGNY0VB1zRK0Deaueci6v14id1PWeduqRDdONzwNChgUleH2Wiu
krJFS/uwq8wosEei3iykAmPPcGpB3v0PWa0lEXSA/OG1w1W+nFrZgLcWpkTNNfUSJGHV7pwisd6F
vE4b8f2NWbFHXvk/XFn4h14O5Sw9/m6lkQeDoS9+FA7KSY1oTMfgmv690EN5icEkxAaM7WqoJkk8
p1zMPJjHpntj6IV9hoEzPqWLMm68SrdmJV8/Ij0uDprCl7MqGlRu7DjJAj2uMS7O+rjeIXxWNn4m
xLSxhPJ3r2IO6e4kqTxYHBFWXg5miMFdHKQ3g8xSm88oaDePCMttXVFXDWaCVxfhS84XXQiq9qv9
DtZ7kJq8WdBhJ3kkqPwYW6F6GhcXpB4Wtr6DrMBOSeYBs9W0PsWt868Y4tefwIGD1MsBQGnscqYN
37T20pFltZ36oCtxtHPmpvyvGab+oZrScGPH3EqLUVGFuSypxLTPVs/cREciN7QmDbKiJcawewTn
/MEOx2AKveK5p6yIy2rp7I1WUNWryv5PWYTpKSpNM9lVRWN8Ny34I/cvuhsfnKIe0Df4ttT11m+g
VupeaxRVGiyJUDFAUPCxirMtz6wbT7xsp8u7DfbolaBKOBNLDSAq+N4z8h94BAFN10lVoPgsmX2c
Rsd+VIZxRGY/qbe4TTdOEOU0rgQSJmrC6wAD66m5jvMsD/J8Tn+XjhI9RWNjnxO3/HJ/NW/NE9QI
aELKC3CaVpedPjii5EOj9ly29plsJXsgIlD3VO6N/Ugr8Sm0+vRIKGCe7o984wXhFaZ7I/HpSN7L
NfgriEKJQ62tlDnSeU/+9JbV7cfZELCikPA7DehPbFxLt6ZK4ZkMhxkAbJV//9eAfbzYzTJip5IN
qoAqDkUILUgM+VDLOWRp474LxVL7uhlV7/6HqYKqomWKLiH4o8uRyXmSNq1YZBMNND+r5vFT587/
zeo0HdEk2MLZ3do9FBNQmyXjlqZFl8MRemCJnU44Egur/Dq1VrSj6gxcMO71P/8+M8kvJOCQcY67
elXqsp29clHzAP0LGzO7Uvte9nnxVmj0UQ079/67P9714afYRtEG2Bh1fZ6xy6lB4kahJFNAZidL
tgPzU710YjE3PHGuF/BylFWwAdg3K6scA+RWz7VPoiypuGkl5OORzsH9CV2fAq4Ygl6eFT7UFR4D
yVPFU+sFuZhl6N6NsfMfdBsbGaImfG61fIsVKt+Iy9eS4SQWg/wNCsy6oGiOltZkalQGruzhV+Sq
nZ/pdv2iTkuL2TxMK98aZfY2gVbnUUOVaOMYys1+9RM8SgR085FteH1p/zqGU6QoqhOVZYBEefgR
tpiLEl5p1h8ROB3OoeEpxzJL3F/31/nWJ5Ve3bINg0TL+v0WpUnLxa1LAFlzu8/qRDtOZjjRUrOK
DSrs7aFQPuP25rO+shj+mmBn1i2VH0Rn8bzvB+SuxuIRF50UQeDQ8jYkr27tHxBKMq0B8kcKdXkg
AFL3buSNZSCUWH3xyiQ8GSPqvVaKgj+0tWQjKLi+RKWomwztuMpo5a2ORlJNozW2HfiIPure2ClK
AakxeYd51vN9rffz0Y3DGR+pSf1x/wveGpkghOCLMBYg9eqqUZ0sditXLwJRCQ/yJClVyel5gEmb
7kJzmh/Y93OgzoXYqM7e2rFSSIgAi+wDiN/lGi+GEoKpC4ugUeznHmu0wErnP11X1DgWY22468ik
396f7a0xcWCm/yQBVOAGL8dMc3xRIpUrSHWWX6O2mINfIdn8NMX4fAwlHcsh7uONnXtriSUg5RWS
i47batAKW/Qm75My8JCTRl+YqCqaB3WnAx1/PwxadswSL/msKUO0VRy+sY8ByFrg5CEBylrt5XzL
BI08PYSHgqZxtyNPLzufiiCGSY6DjKqdzhv58pVsoyffY1rutEnYUhRKL0dUSre2hWdVAVXbKQNa
pOTmLslt4z9uiKjfRyBJygcFtjFFNCecCh/iWguHS0zGj7ob9S0d9Rv3hpRGAE4JHRDE2noJiAOH
VNWqYLFazW8yZzm7Hq1B2HXhxrN9I51hwrACQeRJSYK1ZUzlQT8qyhxi52jZP2LozrXvNC2vqZWI
p2qMly/o+xCCaVqSnPUJXJdSa8bG5XVjv8luD68e+jn4NqxmXLQTxnZGkYLjtMR7bOgyPwz7/IsL
85Zg2y0eLLzOg5Cr5nD/eN1aAERhGP2Vc+Ku5RG4twolzMi8IyIx9bmJrfHZdGcP+nubyXkbblyh
kd247ZNiJ/HnMMex4liTzscbD+Kt30L/F+VQuRTYIK2WYUoVRMqxBA0WravpxoTV3mni4dFU4HqX
FdgtxQiNczqNCrxsQxy8yCy+3l+Q682HyLMUU7BdXmXqLJenYU5MmG5C83bLXHQodUaU5Q0l9sWg
tMH9oa6vNul/QFGReg4ATUf+/d/vYz7UUwIvB8Zg5u1GW6s/izqbIf5PxYPS59YXc7KRL7g/6o1V
ptCCDTYCNGiS8sfLYfuq1SaH7siu1Hr91A0mJQPMaJ8xbxsRaa88XARs/QMw89M8utWjNnXFxm+4
ir5YWFv2v0hpgGmswZNKjlRzb0AmnbUEvFeW4AeBF3CV45cmFMfX3MV6H1dz0lM9b6dyT110SzDr
avX5DfST6TGSGZBjrj70qEjwHqgb7Iet6IyGWnV0zCbdx6nivBuHHCrbvEm/uLrdXwelgWoCd6eS
Ii+Cvz+51qHmWteoZCtVjeF5PJzCGvXybi6+KFEojhvfWk7iIsaU48EGAOfggXdYd/1wZxWGjQbu
TskL73OV2/W59eLuXC+oaxnWsJyQHBrPWZI6b9shDd/BnLBOQ+8NT9WkGv81UT9bGx//6rKThT4Q
b/TSZRyxRityqWSVobaSbKu4hxKFErioZb8z23zyLQ9R3MyprJ0uOnNjOa7OthwZadjXkolG6H25
+hYUAW+glY+lgxftm7ZpA2RO0x20my1w4c1JysopgRKh9jqpL2jlomAUip2Dc8NLQvvex8xTO7VF
CjHF85RDK0m4Km3Zfw1M5SQZUqbYBN1r93nPXkrFq5mkawnEdNqp0Z6RnSl/SBHIY6W57btYcVqU
mAt16x27ykoZW37bV3Y/k16FEsJUq5AC67hD9GsoHqrEMH5G1Fu3srcbqyvfB5X4CKgAtbnLD4mh
8lR2Uyt2OPAUx0XEYCMLenHPbWst+3HsxmNlFM07Zx5A1N8/UzeOMLwLdo/kXlNcWIffSmZ47ZSh
GuoUyzE0Rvvk9Y4KLDJ0DwVqABub9tZcKbnKfjLYbxTEL+cKJBpKht2LXZe1KdSsdghgvaJkhB9b
QJAS/jKc8f84O48duY12DV8RAeawJTtMkkbRChvCsvSzmHO8+vPUnM00m2hiZHthwLCqq1jhC2+I
7rslGXZig43jghwIBHoKDWSL6xuStrU2YBs0BHqhFvczJjLPrjFmf7RK03c27daiIuJP0AAigxqK
/Cmv7kW08Y2OuHMILLPFkX5AmufQNlX7lEGveYfEUfP19lfcuP0B8sAykaQMiTW9HFDXIzcs23oI
QkeYxyiZkUg3PFy01QJ94SY0Awx6ih2S2NaCvgASqEdxN6xvY25iVwNZPwRJKaZTOOjNw1i10SNe
r+Ivvh3NUay5YO7QT1nVh1SW07YGTkhT91jKJo36zh2bPIjdPtxJIF7WavXIUIkiF6ZsSvdyLTaN
pEDKox0NgZJo/XOvpAlIVl4TK8DO0hN+bFA8Oc2m1tt+rXjhDy8a0k+Z6YUjlO2kf6+NdQpPLTRg
ONfhlH0wFF2xgmJUhfOAMp7jIVMUmt+9xcnfJUUW/axh4k2oblDy92dqsm/Ge1EcJQblxKHhzRO1
usiQZa1UMXhcoj3gtt7o2nNXi+gj5PJZIrX3GulX7FwaUmR9lKIAW3PS1/hHW5ujxagJNhsQDq7f
RvBM/1DByiw/ycIxeli6ES08VlIqAuZ5/jGp5wz9gU6f0EdywviDO4RIbVt6gaE39dBu/jZl04SD
tYWfhL/0y/A5G7RxJ1XeOLlgO6R5IueXm3i1UnRGM1uECgWkPMVt1vLi6HfTW3X37MSeiHwsZ2Nn
J1HYeGbkvqZgTtZGtC5/06vbQutd9ExbDYXIaq4+Rp73q9NLfWdbbw0i/Tz4MADjqHpcDpK3S6x1
rU6wILLeFwXM46Yq0uOb7yFKkEDQXoxzrDUWbKkqN1Y7hShUG5Y7Pulwby7o/o5qNN8teekFqfD2
xNs27iGDbgp1OesFRbG6HBITrfJ8IQJD67D4n0jhVh8hyxX/pElOVeXtMwTnhogk+4S4d1VLUYel
NRBmGIOqirMaeJ1Zfew0oXxrDPCUiQrv2W0ie6fTsPFqUtwFZ06PF+3fNQIrwWNvREQLAZJS7bog
Kuz4YzLr/XHox1wH32qlT6qZxu8ytId3vunW8kohPkIhwhOaf5c7B0BdrBUel4ds0R37ZlajMw2I
dpEugMqe2+PWPmWDMlU+5zVjolC9CQiRmAKnKOwffHNdRxzF3qv9bU0Kn0PofJBdOXar47B4Xk1s
xUathnI+oefdPg4T9sHYbDt7hqxbY6GBRYsI3BgFevlxX53viddZnXugxwg15AeYy4Q7raY2Twm6
7Dvh1eZYMAV4uIh10CG6HKuASQ30EDnCRlPiMzLYJKW0XR9mVUt2TsLGlyIR49KmlSrhkatj14/L
CG+Wk2Coi3duKzN8TIum2gkyNi5kSnkcVyhuEgonf8WrxTPMokM6lH6sVgs6CmOFvjbK2F2OaIMo
64cZm5ad8pVco1UAQJ5JLAxbCGWNtcsONZOaFwltdXWuYtTshKL+gcRkvovHaP5fl4QgHrSkrWpf
KOjIHJPcEfrp9jWz8R1lrgvhQ96mdOkvpy3yCLxTkXBdUzTxk2lGQR1JWUiZjtiZ7sZQkoTNbFG/
pFq3+o7JOOkJVQ38BfXSPlttZ3/tUaKDsZZmO0NtXGMWlTmT1iIHHJTR5axsSm19g7lVgCJtdacP
mpQTssb3iqNPz9aSqndunZVBjPjUTt19a5I8siCkEXCWXiGXI8cd6xgaTNKyZvEeIyEEOpd4rDIk
co35rX1GSS1nIWVZhEP/wqB4tWd7BwPSfkYuqnDa9GuaJKgOYtf1BF42ub+9TzaOB2eQCUlzaXBi
q8vZrNExVAcdOapUGd/PraafLIngbNnXB6MZ9/BhG4kG4yEOwW3Gtbk2iU09vfUqzep5DHB5iCiI
+cpQf7U1Ydw5mTfdF+im75yFjfPIXca3k7x9bLZWT66toBeExnofzJaZ5n5Eh671TQyH3kc4eCOj
Ygz5t4z/1/ajqi6/6G5aVsfb67yxfyiuAd7gqECuXEuw9V6owaFjnSMrzf8TppJ+mlVvfme7XbwX
rW+tsQTFwd2TpNJ19mg3CBhHpiCZc2f9vjcm6whXCWsnBw02WEckIuBHdm7zrUV+PehqI3Vaoi2R
TdZT2cUQpIsz32dLBNtXpI4fekn8iOPj75yMNyho1r/92aL7SLeT3jF+W1f5a4pQkZCj92lkHkq0
6E8Y6yo+Fox7LYKtLwkbA+QTqTLvyeo1RqJe+oewupMY5jutINnKYIdgJWprOxv3ys6FNAjEMhmX
hMKgq7+6dUo9wsxqwgsNm572uDRV8rgoevLYYKPws3RwKfa9pK4/1b1OZ7e/66vcrv3cbGK4BZl1
lhE7YfNi/25R1U9ItHvrXwQP9grY8uOuXjzwK2hKS/wx1WO5OV5dWO606DZw6gFJ+0L57aAmgaNH
qtaf2goaNnbj2uc3HydYDFxZfAiWZh07gN0uuhQV2gCKWIx0cta+yykhn5wmWr79xVBwjiQ4iDaM
t9rYxkh5rxlUXGKTRvlkFJhPDumcc2/Vg7GTPW68bzwuoOdZRSkOtlpHugN1XlhgBWu3kMw3+n0t
5/xLXyTKCTW+6q4C1Og3Uxfv3E8bwRgjE4qRRoJiXANo9Lmlvm0hS5ghWHcXpoWN0pXQdi6J62YL
kAQKCRJsQZ+VAPNyo2AtOCqLyYZWcj1/sJv0g+NgoTa6kXI0IyX8NCLih+Y/PKSoMgtfcQrv/i++
pzSJwpiH4tq6a+/NhtmyELwGKqfWjFwTFw7yWpB7bxWU4/hSKaRegqY9TOq1u0IbqdCXEpdd6s3u
nWiz9GBA+z1xq+zZo27c+YScEsBFUiK5gZcL66pRJhaDhfUqJzzGAzWiTujRORJdH3QkzX4WlXuc
lmsqp5ygZHyoLsERLbTLURdhq7koDGyw+0g/LbmTHqMY02K31PQ7uBDOfMJupj6lbmKkvl3SWHbL
cHgK8fg5GXoyngdlHIqDg/j4MetS91B08xzu7LrttSH1RLUYK6S1d0PduFESZRqnClvs5z5G+7pP
S+8Bvl7yucpcDz1PW727vc023kMpJsib7vA1aMhfLo2JXoEDX7hHWHUa7uF9ND/SZJnfqcuSnIc+
Ty1fD/vwKWng8yuix/L09g/YmjWnTKLHEeC6QvtNCWJtriDqMZTJPWetOz3iqoDOvBn3IFaEESy6
sqf+tHWNyH2AZACFKPbi5azjTm/1kpo8HkKl+w71cmTssbE7357axhMsNZOpHcubhKLk5SiTqVdj
GHJZmXXdHrWqKP6r8/ZPmNTdTvZ4Zdkij7B0SqDD8fKvq/SxR3UecbKxD6o2RNUWDNVzVXTfbbsr
3usKms3tbOpS33MOQqCOD4OKFrbS1OZTkebix1/MW6L0ZHWMfssq9CiHUQypLp8HK+xOeFv+GjJz
+ELXo9xpQGxsHp4gJJJAHdA1W/tIF22qE5uHXZB6JUrQbdEr0oqgNf049ZZnaUn4sQvL8M+bJyiB
7BSYDYo3jHz5YZfE64dyqcHKU5P7qYW1609WZz9P+bRLQ9+aIl4tYEYpMku9z8uxRCLgvJp82aVX
zVNViekroiJUI/TRBp3X0HJx6qIN/bFruwJrA/pZaexg5zh5xdkzy3ny3SJJcCwxe+/ei2k7HSIF
BbnRqqe/2PKg2wgGJbqd1F3O5lWEVWVaU8Wj1wWxoPKaeSI+ZEmYPNlD82aOksxTuC8obb305Fdn
eFLmslfqCohJ2N1lnpO86yZwNwLrpEfbKZ2drbZxmGWeK6MCNjZK75cza+JYySOGpF3CqrV0ZDAf
8vpDHw57i7gRpgJxQIiIUAew9zrZrecxMxHA6IJO1WeMWsfce0Lx1/xRTZ37HiHQ5n9v389kYZLy
RfQE9fdybuZsNeNcGhyjbHHuTLP7grmUuEOYT/Nvj7Q5NeqDWDlh9Uq5ZTWSyKq6HhkptBaiRNhk
QRyFCAhlWIj1Cbqyt8e7hsmxSwgTZUAsHdnX1PRZmJHu1Kwl/ZUQ0KEqvk226T0Y5hDFRKgO9OLS
XH5iG5E8YjGuvFd4hu+GtO73jIu2dhC4Gbou8H3Iy1YROoKSzWCFWhfwL/VzFubYstpxKXy7T6ad
dd4cC5g0QTq5GTJrl+sMft0gt2WdqzwSeYA4gPXQlkNj+IaSTp9uL/LWFUWxgIo9YBWg58blYJOC
YvRC6ypA4nv5Ead9+r0GjPKxhETVHUZ7wS1EbzVv55nZeMR5U3FikfUDKJGrW9h0Wv5ky+yCfArn
k9Wl4UnpS/V0e3IbARIFPIC7xOCyN7A6G0bcO3bcMEridSMepeCg4dfBCp5xF4DxmT4B+YufcKTB
MNtCpv5vhqctQRpPk3GdBixenmuUgOTRbI1zOszG0Vi67n5xuuWhs4zujNeMQoPWDO+mardnd/1p
AVdyaojYAdddSYs041QnnQmYINWW5cc0ZO4x7JwUYfXJozCchw6gPmxO9uw7rvcvaQ//UBgmPANT
e7mlCtcu8TsXY1CioBGw1uqH1m6e8ZpTv99e4Gs2uHQI4VSSaYEgpOR3OdSsZJORtBRKhiJsrOOI
zMQHLTaxKBL4yvxQG1s/41Cj/JyWpHimiak/eHEiHtuyy75X2qA8DYnrfi7UcE/7bmvxaTxgCE9e
Jgtll78MBElhpE7YUzMJId60GHD4zeC4pe+qrcDLxrWwAFr2kF7XO57DTI1VQuy4QdZQmQ5vCsds
HHI0L81rv1xcrM3T1m5/gDXEtwLhg+RsDNXwUyzVEmHws0ztzv11/U7wGxCAolLGbXklKLbkbeVM
DkAPUQ71GTeo4X0cddU/Om3rL3Rp3qyzIaud/H8w5cDbwYm/XOrFEaWOnVofjNhf4HAI+wAfTiL3
trJ3nqSNrc2MQHeA9mK3rfE5veO1TpPxZ2c8x0Ethgg0i2sjnlTscVU2h0KuDCI8SR6l+stZKUlX
2LVJTUj1BGaAbq8FuacVj7beK3taDptjcU2BBtKAsKxDcTyP8GetyLEpmWjN42SNlXdXpu14Ur1i
/uf2od3YHlBlJbkTCDTd2tXJEMKL1cFjsKrWMBQT5vvEWML4IEYnP2jzmO5xgq/fGuTtqGsRbeI3
w2NwuZK8ArHRNewPB/gGLlvcgFrFTfD2abHhJcGfnibQjMtRzCZVrG4ir5gX/cVwaobQN9qoUvux
3ejHpArLvUb/5szQTUe9RwbuVxX/SLdnvSQVtkLFHQMvLuMz6A11D1q5tT+4XqnbcaGBcVxlqGoP
JYbyMVUeowE52wLczUcDdzXqb4fby7g5lPzTUCWUsd9qqLTKQuxC2B1GhWM1EZL2gFf4f2ZfuDuF
0I1CIcpxtErIujllBOuXXwwqGGJvKgVe7OXqoDHb8ndZLO4hq7GyLxfFfjI77O2HUfuVxPHyDVuN
PVfSrQ9IgMJ5QIKCu3k12ymNrc5DNy8QMJmCyF6WU+sOyc6abjwK9PloI+DeIbtTqwsSmlBeNlkO
dhMzX56AMbwfrDk/GqXbv+tqrw0odVOM1bPsXBtevDP81icFM0qDGNw5Ne5VrGdUjSGsgY4NBvUJ
nl5pjUuPPQS1PXXHt+8eIJsA5WXcwfNz+UlbMSluXuAvPxYJrjv1nBwG7N7I9Wtlp+K3OSupjsa8
5F22+nRRR/+5VoH7RaRav9Shrb56IsnvBaCwnZ26MZTUH6f54fAOkMZezirHcwcv34pmGxnIwcxF
fVQmZ/TzsfXe/nYjgWYTmCMFygO+2iqjGg5olVBSVBdu/1jvhjiYpBitS9EtCqrUnO5vf7KN8pdk
4IDvRQ0NSOMaytDkVoZFAm9qkaRYXuTZUlofsA8atWPZTvV/dmfGHYDxvrCg3iXOxxofahiObeg8
T/gmRMfILrT+352ftbXommTAoeJN7rDmaCWTFSl4DvDUF1N9UkY7rU99N+r5PZdG9ce2AJIEkACF
/k8rRvsd1vGgsKu6qJ4UzUQm2kyGzHiaLCwvjSnL1c+dgTfZTkCycbRlCQXPc9odRCSrs7VMFnZ4
CAgHlYKWbV1jRIRRpHn06vQ5rof8nodKuxvmuj9levkXl7V0X5AK9R7P0BooXToWOblN/bcSMY5O
nqU8xpH2S+1tbYcHufU1UDaHtEvLSqoiXB6BxMsipSZNYwe6xbksqYCCuhGBteAIdfvLyyW7bDRK
SwMkeF9ItGAjLocyy7QchlI2HDTkBqsmouzaKPN/MJp7P+8n+1EAD6Eckezh3OWfvBrZIG3imeXp
I3NYRUYONdYW6hnQk4itNOpT9sO2ymIH4LKxZRjFkbhArkiYC5fzG2NdSwYTgAvzWQ750umPok2N
f70kcU5KZ4oTWlL2IfYwJi3V1vx0e3lfcIDrWWrYL3PeXwh4q8A2HrACg+U+BJhpNeadHkLHAWwT
hrMftpoIYTJAizk6faWYx1CU3eRj4N7+SeDZ/i+zevVnXYj6XPZGfBrCUNyPKLJ+bZU0to9ROpo4
GYwCG8w4E9hqIqetq8e4bO3qNFMTi+/ShG7Tg1V1GiYlkVfuzO86JyWYkDh3WXSgqLIuOqStATyJ
GCmA3PlPXA1nL7RlP1cmpZ7i0ajKU3+cZ8hIeYtNmLz07Gn+nsf2xwLLU4BjH28v+VUuKncUQmcv
xHvCqtX7kVhDGtNBxEVNK+tPSVK3v2jsT/cYMuknp3PhNRP57WleXMX5L6PSECOsodS+FvCsnBrJ
H16QIJo9jwQd3VKzBeu6YK0LJjRtdx6Sqyvi5dwALWEsQBPrc5tTu6pQGO+CYWjEXaj14m4wQyPo
XH3aifW3hoKrJgU9XILvNRTEVDR9oGXfYbDXNGclXWIk3lXdbytvD2hzdRsxK4ABEl8HWovPcHla
+0K32jgf4Gq5TVjC0+rMf/NUC791Q9YeklJD7DBJpvf9jPHD7W2zObR0y5LSQ9JT5nJowxrLRDVH
PuBiC+RodSzBqmQ4u9MYPU1SUTqvm8xvpyo63x55a31hu9Pio/TLvFdXVKq0Ak0WQMQJrDnp77Ig
2W2PxzBr9hSXt3Ypno5QzzmtgFLlT3nV9EiNxkosb+4CXEWxHvYMhCo9hDJzy8oOy2DrO92+zfGo
69qMRjS+7q9RjuQj0wsIsORRj3kCvL02MULMXNE+0fLb49VvjkdqyFryVHMdXc6P0Avu7hIDhqvT
8VPX196h1dryvrEj4CZ4Qe+Exdf9ejYsPkSkVhBeQeCtFlRXypqaeC6dolG6OKlKAthOKNCaAqN3
rOc8sXP3YHhOz7PjKdFzqZrd+EEV/cL6J2Ic/aI1Ctd3097FmKCAp8l/1D9DhrfenJrIH4sGPb1X
MHvAfS5XhyR00hCNoEKL2uLRm9zkfRiTPpPhZt9v7+nrdJOxgBGRqUs4AyDWy7EibMTzpVJon+BB
950zW31PzcW8c/pZ+5UTUuDf3BTRA7eA/clU3OWPpja9u/N9to4W2TW7gRoMIjarpDecoSIkqJkH
ahYuh153k3/nokNBsnLV7J/bU97aezimgE5Gpx1Lo9UFgpgiBnhDQy+sN/rnKUw75OeXoY1QI0nS
QxdXe4CEqwiKNeaygiZoUHKl1nm5xhjtgr1uam5LbJu+eNAsPgoR7gRQm4PIUhltZMK0dVkfB5Vl
GR2cC7NBmb5aKcoc6TTod7cXb+tD2a9GWW0XTQNQqrolz1kY5wcR614gvAxRsDaxj7eH2vpO3BBU
r+hZ0rVcxQdunw9OTgc6UHDYfaIWqX4sCcK/V0Rwpa/M3Lr+7RG3JkclQCpAcAeCl7n8TpicT4VS
8YBqlUn1IXXac9y71BwblNBvD3XNlWNPIHBImAdehMR2NTsIbJY1GbygYpgMcbS61vioU8qxT3S4
m8/KWHVJoM31FB9Ds5vjI/FM5PhWU3RfNWWYHd82Sy0LBM13657LAnJ8oeuD8Mussg0/xnHtQyJa
QFCYHKf3ydgrpj+gLfF7NHWUHAbkI/WdT7a5gMxGgpzhS6wrci3fxC4ttws8Z9GR6RicU2ek6tmj
w7yzgFu7gzItFRwVpUOKEJffysGrziksuljFlM7HZsitX9TF0mC0LeUwGvpeSrs1NcnkoZnNzUHK
dzmeUJGN1sKF8XRqmoXSE8I5eXI2zfBvtiGaJwDn0J+D1LwaSosyk1ojXV0nC2NEksf6KZlnmC9t
Ee8ksBvBFLUEA59AZAEA+shZv4ozBkuxB3MWfdAbg/InRGG+9CtzHgJbVeoHcJf5caywlRutvn6z
qihgKUDaSPrRIOHYrW7FpnXTuKwKYCg6jp52bXV3KRBJ39HGPZr4xsej7AZCEEw4/ae10YqjzY1R
F4QWcRz9b+hK46RX/UAHakxOt8+1/DYXaeSL1izWMTS7UKVcVxWrVMC/VnlOo0Ip4bdA8jetak+o
f2s+FvcG1VPer6ukgqvXg4rNfDoL/VBf1M34ve70cSCxrLJft6e0PRgPJUwC6R23+k6z16o4nhOr
oTAXY+owtg8ZzpfvUdjWvt4eSv5RV6sn6YjcIXAR1rzoaYHSk2TUUzQvxulCL72zsQz9KU1HK0AD
WqMiPb65uCg/GZVFog/KDyROl2cAGd1mqXoGBc4SPvWhpyI+O+qnOYRYOgA620nTtiZJgkbmwt6X
WczleLqA4OKg7hT0dlcfR7MfP3leaN6xnZwC5lRT3sdo4O6kTRv3pVTI5k7hbZP9yMtRl8lsLSpv
vDd14xyzYnTvPTRmTsJCzw4Q6nC8/Sm3dg0NE/pOvNzUAVe7Jk3iqETauQ3KfimOqdOrd6Uy/geI
e6+PsLGeULTpsWIlRNFvzXCXzYWudZSWdw5Eswgr/VtqYgKP6rkKTcBRGyX2p043f96e4cbdKaVn
JXeI0emuXa4ol2lYNzKqmxpjwpxesXxtysp3ZW4uUsHf8JPSEvRt8nonW7vWoSUxIAmVzxD1nCtb
gQaHGq/p+y6wm678lMJ5rgPqquNzN1B4xpnECJxEzU9J35UHfWm6jy0221CbbOW/alabY6Qk5V9U
VriS+Fk4S8rnZLUelTEZvVWSHoN4GY+KVev3kWGEfuF1870dWer59vpfA7HkKuBxK5sPEBTWAaLR
uEKNEyoBmkJ1PmiVkgAp1fPYvVOGfvmkIZlmnvrEix4oyJbaYVTSIQnMam7+N7gDscPtH7Sx5fk9
nGq0Y2WIIP/7q8dUq2M30lV+j5j61s+qwsJiQv9BYeIvQmMpEkBX3HmReFkttQGSm8pKQnkAlQpx
XmpySX92jA44p5WL94lnZHuQ940LhGYkJQKY8ITG6361o+VWBUGuDWDG1qehxwBolsrHOQ/VpyUD
J3l7NTfH4w2V/Ree7TXjMaNYG82u3gbOVNo/u26qgk7JdPocEU2EKX+zGj67SWoLUntGDeQKget2
ou6zzmqRczFD3xxbNTCo7Jz1TvmbobjMPbxRJGth/cwpi5MJq9ZaWEkGnc+kjt9Ns/fb9Mbo09sX
kfAYMR4eOYjhcpFfbUk9XLKx0eYWVQFb3Fkteomea31X7BZrp45c4PZwWyeAi1CS0MFiAt24HC5G
LnFuySuCKbJ6H2aNF5hl3Pn2uFuM2wi0+FQS1EAAhP7P6gj0jWdBYBbAEV1yNQJmDYnYuNm5abc2
ocRXAuICMMULczmhaokxptNo9OUINwU66/csJgIE3cTOk2ZusROPb95pFGHAgYPvl7zUywG92GqT
zOWUQWQpuEMoAcZl5x2VRsNcJB3709y5ygG6WyFFVbBG1vP2HDWOufNLtmYu6Vios9FLBqp3+UM6
t4EpgQFzoLlFGtRLkf+rV07jT0LYh7pGm/r21tn6nlhQcPRYaKzHVt8zpr/bxTHfs84i7ZRGjhU0
nmd/uD3K1gaVCDSc+QzqTOsSeUxuobld2gXNYhRHil+/KzeqP1WAO3bWbys6kN1P7Dyl7+AaSkoR
sRkNg3jLRv05iL02/xGOTflEpSOn3BQvj16KegyxQ/T59hw3V5JDz9UpgVrr5qs9pcj6dpRoxJBr
34oyroBwwIG5PYr8HqtQnVRY0nvIP9DWWMWT3QCwya6ozsAkUO5o+cc/YqOo0IMcp6MxtmgAoPB0
p+aDGmhTH+8EX5sfUsLr/n/4tUp7U42xnXtMMjcqm4b3ZH1AraEJoLjFd7dnuhVf8tbSSeYCoG+0
utREpxn4O3MHKKihH0otop4hLOWhCBcjoKvWnDC1LncG3Tx+TI8QWrr5rjNWJYn7ham3gatECXC0
WT2YQrUCQXAXzDXs+9uT3NyucjTQg/LqXiUliVVLOhbjlbnI3nsiD8/zIBmfbp5N6TFsTeVTsvTd
p0Vzy51X4wW0sN5LxHDAM6nMA3ySH/vVK2V3XZrrbkRRkZ7KfD/WxqChSrek/4B1UPV7kk9H8zsM
Hj6MSS9snugsPWaDCHW/xpLHDrqkVj1oDUAf/TD12tKfpkkd/bZ2dOU4m636zU2GsfH5hoa5s3Zb
e9Gm8ihRiqh3r7k7yqwbbYLBZ4Bsfn8kGNeEP6kLImYVgvR7JJWt7fh6tNVFOZeJViQ6F2WD1NZp
ylKVdnKcxw+IF0YskqMFqlIkO8IMW/uREgDSE1gfYvG0eghHIG/t6FFx0Lt6CcjE8jsVOdTAzeby
5LWV2Lmot64XPi2sGB54HsTVloiWPMlnhTYtuGjl0UASUvVNe56RDI/moQpqpO/GQ0879Z8ks9z/
ptmE03r7TGxdpJIOwJUMUh6W/eW2TGMhFDsFx9hnQn1cqsb6bNv5Hn/1GnlA4EkqJ3G7kLHgvF8O
o/MZk7ClaFqWYknPMUakv6NmRIde4QgYPi7lX/ICvyKkj7P8EGuZ+OOEbh3THsKAkiphRONknKb8
nVIYYXdAM3eY/VExlt53m3z5WfVVlweukVeOn7RKiJSYbU3C1xUtr97Hra7BJM/qIjuMblebb0+L
ELWXnVrKR8iUr+5Pp67SJpfMyKnP7efBDSuoump66jp1583dOIg87ZInRpsWppP8oK/ukXqp8b2p
qKyktWX6CFpYd4RZoa8ngKFv741rgQIJ8sSVk29GXeyKTI14KMGMS/bvhUlSBE5Vwd5dkEf5GSe6
8pF2auL4UYLa6j00od763FWlzR62ojH3Y8vGVmCZE+2dSyGs8RO16uOnpm3Gj+3MUp6qCGvmnQ+x
cXPIqABss2y0QU+4XJ4FMPDcJhR7s9SMjxUKPHdZZ/+rhbH3NQlFFHOa813s3lZIizACBT3ZtJdw
j8thKyez61iQbTdGZr5X2tE60OIQuV9SGYEljA40xP5xSAM3hRE/zIrn241bHjnh+v9uf7aNHUI+
qVOtofYmbZovfwuo9m5xFq8OUIUwfsVi0I9a7YJ0bYc53XtTN9YbcjhQPd5weIu6vFNfbUdXoeqg
uQNvalgXT27aGcHQDtGJrA9py0zPf+Ip3u985I0ZMihlbq4TgsB1JxWTJaRdmoX21Vhnh7Lv9Xuz
V1Vstru/6PZIJ2OKATzb1O9X86tRdNNbt2mD1hzQjavomw7ZpB+RQt0rrWwtpTzUgJFBnFzBWhfX
naw8I9EbdPQgcnKkoIWvdLYrwMEV+oKPjin2KNBbSymXkISBFBoi4+X3W0bXjnS8wdB+rLXATJLu
ZHYOzf+47XbCvc2hCPT4i8eA1+ZyqGxUY2uIizYQuS7OkVcY586rxkPRF3s2hlsdf3qqsFIgwUA/
WAPM41gtafVTfShiTloKSzigBSSOkz7jIpOhJWn1JUbPcTUdPI+2uDqm7U728CJjuQr5KHwAt3sR
KAMjejlh06nUakB4NZDq6vWp5LN+oVYRfV2ayul8J3W5JqtUyaI7tx1gNE5qVVV+3nWZG9iLEz06
2kS7j2qffT8WjeUdGrS+vt6+LjaiHpzBCUhfGvgUWi9/5SDqElUQvQlcdJNp6YjlaPTG1xYfmofQ
s6KdGv3GLoAbh4kIxT1CgjWctFRnUCo2JSjgOBnO2mEJtzKMnqpqUffeL7nAqw8gyXDogEgWONbu
l1Mj1htCY6LQUNVTaB+N2ekPemMa6HwNdXE3Fdii+1oY4jNtzMo5waY4923FUk5vXmLIcjymSLbB
Fl5vhIoSjhNPZFfqMOMTjNP8QejxfLS8vnksizr65/Z4m2sMQE4Sb1Q6E6tLq1JJFKaFvNzwehsM
GU58VDq6h4GqwJvDEXIaz+DeQrCB+2MVM5fTrOmdbeAiFGXeHXYeGG1pQj3ldbdnNHw9KzkUg0hN
Qco1q42K8cqEo7LdBL1aTCcLTrCvDiHo6vDtDDCqNLyd9MLlSwo27XLjCI++Laq8TaDm8PFVcxD3
dmnnxOVIm9/+Vi+F0MtNytpJzVDCJdnikdN+9YKiteqU9MeYFqV8IygG1ypPg9KYlj9wPJ7naq5V
1FUg7vqV1ZmPZWp6mASYbtSiJT+SNBhjlA1+6BR5ekQjCtOIPBx+J26un8Iw7tJDM03aE8uGjWCF
/PKHCO0Ocbw9kY07lxol7xYQahr7pNiXEwlLZbbVlEVLTXP8Q/keTXQU7u6LHJKZ7yhdd0wnxTvX
GOnee26ofqPY3uyBTrZ2CRywF3Izu2RNFxdl2bV5FuNmoYv4Axskfp9YRuY7Y7Xn4rUR9aEtwVYB
uwjBh1DrcsZeIwxDkXcZpt7Wu2IaqSUYXaLcVZnw3Sw5Cdscnyy7LRHO8YZTx27VrF3No+vAgZ+B
2p4OqJz24JovYc5Yl/YdD6sRmaMvdKc/T5kYkKVuCdcpOd6lZrJX35dzW21bYkwA11T+aJistWAq
sqEpa60m8BoXlo9Tzk+hEbfvRy9Ne2jeAzrCtzfYdfkGhUZglNBlOS1XocroqEUZSsOyOlMAAdTq
HGSjjoB5TcMrVhQLe7hRPTiDXn+5PbKMmNdzfRFKoQcLHHf9ZlEHnKqxovI2i8kMqqJM3rnLvujC
5jBwqPibZAIlmMvtVPdtuoSTx61j1khIhPZc3rvtPPva6BEdaHM260cFPcNjNFNvTWIl+TLmsXZQ
vVR87NwhK09NKMRpEYZ7f3sJtj433FtZJwdbSl/n8rcpLeKUepwSyySl/sUwIbo0I1YHTgS85aCF
VPh2Xu+tXU2fFUd1ADRo5K3u4Dq0VWpkjKioXXHMhWkGonOd585LEZ1TeLQtamM7g25N8/Wgqzze
qsslt1VBn71PbboSSX3wFOIF0w715yGc3iwJx4rK4Isep/T8XGfzqjomY5QOL7bG8z2ossavobwc
sSNa/N6ZxiMlS/OM7/Ket+3VTGlAQLSh9EMllIh8NVM0D2abzj6MFyV22jvTbCIEL6TNBYp+mZqe
i2WK9ixari5nslHCIFI3WJHgvlYF9XCBuTPTNgt6mNT5We+N9slqQu2xsLXwzVJwcjCILlLJg8rr
S3j+6mGd27Sr9LKUAmlK+5hmuoVdXuocvLpwvtw+HVdXE0PBfke6R9bPrxs76ihqYjngNeMgPsYV
7QF4khVFbGfxtQWq4kgR89CW8x4P+RomwdBchtTuyE4tZOguD6aUkCxLheLY3Ljav71eij8EtAj3
mzPAAKIwQ1o+G/FvzLOXf1A7ijw/mirvfZg01nysMowqgX2HzafbS3J1fOXv4lmgrAhoiQ9w+bsc
N9cmpUPNqkk6zwi8Wl1OfYZ1eDQQrjVtZVEF0TBFuD3s1R1KL08q0HKkwHvTlFoNK5HOnoSV23mY
fisKV2hUCc1duPPG9Ch5yJYzNVMgavJ4vdpcxBV1w2ZgnElNzpkp3NTX3Ck2grGe3a9UjLmxFaUf
ft2e38ZOk/1gTFl4kGjurU5QitQglBTGXSIh4fpNd3Lj0qQV4CjHuix1TK1c06cauQcpv15Z5HrJ
2ChQyOB73SauJwBQsUNlLUqc/p0WKvPnOu7+j7PrWJIU2bJfhBkaZwuESlkpKjOrNlhJRzguARdf
Pyd6NS2s22a272VXRCCu33vuEeY/oJ2/lyU0j2jywa5BV/G3bhjSPo8fjsHdTLRuJ7PnZ4TTfQth
3c+DA8L775fz77cRXDE8LKBwweIazPw/30Ykc9ZblmOZP0K8zFpE6JjjnK70PGVF/9wXNr3R0ST/
rzPwlaEGIOSPDD48p385TBe5YygtwOYKcGI7UrG4TizZ2I6zk//xPvy94uKjUJGujCWMwH8lNq75
XkwjAYtmg8P390G4/qebWPI4Afh9/39cy6vS4g/0EQ5+f76WUTJYXGqsK6MSkQfnkkuadEtK6QCT
dICdF0uN35DZgfDj/7iN//gr0YZe1yhwm//rZs9HmdJAfvE2xqo/yTKfb8myVKcMwOx/fNTfX0AM
haD74aUHwRBt/59/5ehkEUUpQB1o+clJ5hD4nWod9lOWKfKrorEgjfdFdZ/zofyPhfDfRyw8OFCk
XZ/UGOj/XwXbaWbD0BMD/k5IU9kgGDzhWBltCo7+VIb3PU12ftRJrp6HiZYwuwFZJW0jVe3F/1WK
cf0qsPQA5H31lP3b3e6H2boey9R5MQtycKAibRPGSfYf1/sfys7VQgRiv+uw8bdQdJqASQpe9toW
+aJvaRqpo0/H/7J9/qey878/5fot/lc5B3w/7RJWOSBibTPkuQiXJaYHHVyscj3C33v/9e8vy9+1
97h+8NMHZo5zGxud7M+fKID+RVD/gNaj5sw0gPhU2fQsrR74SsKXHWX4BnBNAr9cYrNLWvr1jtXZ
+Lz0fLmphgyauX//Sv94DeBygKwGjDgoin/5RjBwGOcrm0PANOutjAS78XOVfFFkqTqCsOb/Arz/
6a1FG3QFqkBwguPInz+w2NZFrwGwWD9H49lip9310s+Hq5XSf4wv//hRV8gRLBUUqL+thdYq2JKA
I6YgAzuGirML6AZrNyW2OP/7ZfynAoFNJ1SGQMWAQP+lDJZLtE0rRZztFles6goybb/Wod9WWErn
V69YJBXHeoyPUFtMp3//7H/4mX8IN/FqYlgDaffPVzRcJRQc3h7tDqtKmNGWaEGJLZ8NlDPHf/8o
GOv+w6sJ6ArdAPpPjGl/hTVzgxgMpUGarxDSpG8jNxMEFCssbJH9kolnPUT4mShDaTjpZNteIXh3
wLCJjtYmH6p5PCbg0r5Ecxl9Q1RG/yJ035cN3AiQtuzjXtnOEJXUDZIzvT/5pKB7N7JqjE9yK+RP
pbNcHrXe1h8l5841OmgUPbOP5snH0KO1Yynzn0S5+WeyukmcfRhy1igj3ScEyWyiAZh27dOnjP1A
W5+8caJ1iQ2BJB/WVLs5+SCmj2uUrQDdODclhKr9/DzmGVpXnSKJCinvZpgaqIPjezPttTwDcIWi
EF0nuBhTHPRPyKJL9sDKKjqCToopHY0rsryQ8NX3nWOjLk/I4IRrSoZs2uNQBzKe+7qvMeMTXu0d
/Cz50HrhDTtgi8JDF4lkdEcYg7BzLZkFsiYjkjXL4hV90jsVH+DL0m9c8+0DuZuFAGVjkQYqTzju
dfkeintkzyIqE+Le/QEYURJ1Ub9tro3q1CW3/bTIvEGRmH7wYh2ie1INyTMIZQpxW2PVvyRaJnW3
wVoJLpQDA/vcxLyannfEvkwHsoPP17CC+3foAIaxSdN18/gTNb0FF/YMQxFsWQv4jQAx2wdzz0OE
aI+QcHynrUiQ0Q551fir5hVFWBqU+rTN3ezMo1yhAITrF1yzjhRmWYAbozF9iJD2Mt7A1Y0/jFXV
45cO9XxDi2gpjgvB49/ihMo/xD4N3yx0rx9gINZIEIetf4xtwORPi9ZpdhiTApsB5iY4x/U5xTTM
+IQtAUcA4X0e594eqKgUDCHHxPGGDhp5qmDV+uW0ygz5XJz27/sSkgI8A5jidNomU36sNlEzKHO4
nO9hQpCA8bDsw41KYjDX8CuSI12LIb+JcgeAGzShfG6QkTzIhuywXzkXexVH3bqZFBmqwIRuIvQB
v2CNhFwrOQA1wgVda3uBrmRCDA6Nq2+5rVVxLHvofxqGnCTSpAl8sZ83x2d/GmvmyIX7Ipk6OFSK
4pT1Pf6xKHL+xuZjEcEeYhJPJFXiESnIcm1YrM0ddujZs7VjDHP1bbFfyxJ7/ja1oAKfkL/FZjDy
1rK4SUjfZ5hKMGUeRhAjtmMwJCSI5SkMaGwjwc9k1e7YJS5hoXqLdptnTYX4kOciohE8ImO6iiPz
WsHeZFP9j62s/HzOVb/+EH3K312BnAbQ3W3umxXZwuLoqU9+D1M53fnYjShF5aD2JneVhny+onnV
cKXrF0MjPK7Cq9lcr/F8dngWIbYsN/bUUwk/a4ep4MbBLrg6IR0YwyQXKf9tJmw3wAffV98uCJed
m2hT5lJVLCsajd6bHxlgKeA2A1u2s2VV39Xg5+cHZNj36QXEBDFfX4r9B+DibGsscLvnGrkapNv1
Yi+0IPaz3iMRNz6f+y+lw6PScaS26stO3fALE7f/UuSqVN2+ZBYnpS8c/Pxxp+NOkjpaWka2+nkt
d8sPKR1meomGYF27LhH8i1IuFT1kxMZJlxVbHBqQMfL4jAaE6MOq5141QkAF3VoP3+2DTniE7M0Q
ByQF95KSzsSCx43mwwR6fCy26WEYNhi9m3Hze+dnvuznsZ9cf1tzYfXNGEPc3wwVkhBburp9vwgS
MeRBrQbInncwqDhH3knVVEMcua/DSB17xZCb/0yIHZAwIgct7sFfSAGpz0Ho8GTwdeyBZB7AGEzn
3XKXqKxypzUgFukWFx/u9KUH9TwC6sCm9dETl423fYj2/qBINYmfZbaXywcdGEdN9F5FFJnXJYHF
w6ksdF19L0dqyHea+DUdm7XftYeDJyxxq/d0LmCn2dgibNGLyoup/uXRL8qOzJ7r6BQPvUuipvA9
1p+NS8CnTo+RJLP0DQflycetiOdyPsE/3wzf4I0cs2bNAgk/o2TfVYFUk1Kqc08LmHTf9qRGzWqT
sV7j19VtiXsDObGHZVgiEvsAr8Rx/Tlv6ZC+R/lk2G2EUyVr4b9I+986Q6b7dpTkSt85YULy0xOo
s6m9d27wuYKaqAbTujFLEomp00Aexa+xDinnMENfxfYCm/NR3M7OqgqLPRKQ1a2XlX7Ara2IJR6f
eKMPk1UyR5wfdeKOArkvi2ZbCpO9EqzQGAD5fNshkbGZnJ4jVpqZHkQ6ZxPOK7X2RMKGIR2iF1y3
OOvARUrNI8H2kkZNMHC0hDlNyGnuW0yYhdjfWQbl02GKOfGydQCm3dh4Smx/Xst5HR7Wpd7lr2UM
V2dIm+HRf8iV9cUxwbsBGk4Mz1v428QAbaZfWJ0Yqrs9Q/z2ZcAQTbu0L5eHPXXretYI1BNY1Oe7
vCUioo429QJ3nqwtlRTYzaVCwlowqYLPScOlrWHcMw35NkJhKth6nwcv6/uBVRVt/LKZHrSfzMMi
qkE+aV2+LmbETQExLbLz3Kyu3uTJzfXkzjN8CdKzIIXJL7NwBdThsainoyzBjWtydm1mRZQx3oZl
22KKlIGaDj9JFXb6IEFwTJtQLHCeo2r3eRNvG3yiTDRgxZhm3j+aq+tGF3qGxlSyTCAZKrUSERZw
pV2OmxNZ3irbu0IhtnQd6w4Bggu24/OYxJBYc4R7cMQ6XU/J0A8dgsfgJF8kG3sEBRzGzGFLprdh
BfW7FftaRKcMdMbHmpc0a1IRwQJ839P1PQ7JujcMYkAEdcTUXvo0hYU015XD7mpE7Ew3zmX26Jkz
H9jl29BuMIHRDWah3t1wWZe+g6ZlA8tjVOl4gMUFjIzKamUgn/Up/j62jH5fCjiqtLLeKT/7IrA7
hIsuU5c5KW7XKImH+x4iAH8Iez887qh7uHAg1n4urry6oQnpXBIcWNgDtitXDFuJCv8tJBMbmoNq
qlLe7gNg1XbSMOJrJUUGRcNjY+KvcjYL1nJrrWWDVpGopu4rmR2RnbfXJwK/i6KxhkvSVatAZdZS
wXtaJZuB/VW8+fVVLqtVp3Fcgv2O1jHNG2z62PRriOwEvghyEuypN9CDuQdqh2w+BhpsiBpbc6s+
CGdrXB0DorJTeLz1hT4oU1p2UAmto+/JruMvUkPAn8LxXvlLbLUlTQkWNt6rcRqrQ4xU+qjx0PMs
2P+QdL3lppjOcV+M/GZHahtpkmTpt6cktnGM/rvwsqNxz8OhxESnb/3qvDs5p9IVjW21LXjUpzXv
RrogMjdZauCz5eICVDTJbmGQXJBwQbjTELpa8CI57KNGX9ZgnNb0AcU4mR9SWw7z07gCAnn0AlGe
hykTWkBARdwLjPp6dgZPr7qMig2ylf0owykfgbPd1biPp5yFAs9Gjq73AANRNz+J0mfZYZCK3Jgp
Cr8qCY6jU9e+lLORP8zFot8ZIp1MU6kYLYpyWDyApWuXsiHZCCZqFTL2HW/N+r2ACCNuUhVkeSfD
KreDiJfyd0k2ag5ZadVyk82i+r3vuRlgHOfpndAwdetoOYO8vaDBXdqkEGzsnKqXF4sy8ZwbtULh
CCwN5/Qy8v4BYQWZbsw2w9gFvr/p0HFWp8+wtJ5Eg/ZYfAoLTreLGVKctJJPob/BOazhYDhwdLGr
plevscrjS5BiUO6+RrrY/SyvnlFaR/vcoKQq0Q6R4ki+GBfzlchlfkItJwHLbr68uXlm4wlvwvDS
ywL/6FZCk9k60HnRme2R1wc7jTAE2ylCBg/l6vHxBi7J5yhNbNVgxQyx3TzXnHfaRBjH4MRWt0YV
DFpo18dPwzgVE9qqBIF1KzHilro9Xt4B0Jlvfa8EOId7IvUN3snqFG0gHn0pB0YH7L2XaWoQHNK/
7fu0qwYUu2C6mjIdN2jwxq9rqdZjpGoum3QH7/01lGQJdyaX0dgCCF7XG+Y2+X3P6oAvDNUgGK/Z
QOx5zVEFlknU21FVemc35ViFy6xxt55FT4a7ZEdlPHidhuQGr2bPL0A7xNLkCoEid3YLypxIji3C
cVYcOQ9RDQwIjcO6Z4e1Qqr9h0ntzD8SG5e8gfEan97sEpV1GwWRT808cQV7Ep7VPQhOav1GIwaK
ByafaczbxW6yal2N/g4QdooGF24SaTjuE7PkZtDZPLeLHGL9ATNNTxpajf1HitoK0w1G98/5tA5f
4jnYdxJy9aZ8xR/8IsM3bLgmdiEoHa4ZdzzJXboU+3LqxcA/V8PaAwQdcfE47H3Wb9FWZbbJNPjd
tlTkTQ1lvZ/paurvpF+DORW03/PnWk95cVA+zX/0UeLKrp54QS4o4yipxYhOVYeZJXdFJcTdUKKp
anBQEHBclYyf9wUD+xmON0n2MFi9mrNF4DmKTNULfs9M2OazzeWUfF7CJvWnOUG/eyf30Z2mxU0S
xIE9usGddD/yoHZ5yiNh+acFjWl2l2/59nsAMVN3mkET3OQEbC40Q8KIdhMTAvDWAtyX+2FkUJ0n
MEhMHvuURDP85AryM45d/YrNfVgvADPGtLET4/H9htSoix1n0ndFlJP9tJusRyu2Fuy0ZNzS8yji
8VO0L9bdljxd7dmQpD8OgGTWO26n4lLuiShaatMQ3y64OggYr4qIn7hL+AVL2HK6UJ5lrxlVDM1F
ts6g02uSvSdxQJraKoDcNtEKJBGLX7hiHFKTpTM+HTTUBrJsDBVirt3HZns1IZUGz+gk4z49qDSR
z2CNZrzFmRndKq301NkqQ1BCrvDBDfw89K90iXp0bf065mBDs3FDa7vmXwrn5uWSagl7or7U2Q2E
HlPV7ph9s0/ObOSo04r0pyIsKWu0DtN62JGwaJt9wcPUoYKiuKH/cz+SfBh5J9QexQ2hZPwlJu3p
YStLdzNa2La5hiU0A3iMlFZ3x0QvdJNvSDzB/D4WOFDExMUx9giaO2HIWwl+eBQGK5qEI24I2TtE
PKRFNLszQlMq5IHC4h3FBLosfU1TZrdpmIpbj5DXuIkBVidPkzAqHAF6pcVxx4r9PXN16ls1wajz
GAMpoDfpxNfQgXkLJ5I+HadfvIcNfrMqESUnvNZpctrRoyxnl8MB9pLT4MfbybtrXA2Z+rxhK0yS
MQNGA2kJ7pE6q2yoTpvPoKBE1Umgq4BZUnGk/TaoFhT+JNzDTnNfD7wW6fa2RugTDwFf54CeFQJ2
Ci6FaHeZzQPwNww6eEdrWsC7LAZ2YvDRqhmjqnqhSc+rZhzoMjRUbEBayEAVREcz76M2hfX94xgh
tb6ZodfWj/ngq/Mcs0l3wK2STyji7KP09ZA3qcv59yHKlxuypaDgRssYzxdp0SfCmrGwZTfNIX+e
oJz6im97TZCYk9qcJmAUX+ABkr0uePv2E0uVYgcY4xTvvPajarLM6vs1x+H0265x/hnG1ok5gIc/
PWx0JwETSQnsBxCa/wqVT4640N2lQ2unNB7vIo2L1Qy7sBcpMlC3+iFNnjZoY6PzoJG/dldgHbB1
cHYubzmkJ3Mn+FjLIyht2TNZIl2DdZxOuinLqNcY+v64t8HW0U+gdFK+BJJI81jliLU8qC2n9pDn
hrBu04l5KVAkfoUdnWoLD7GluGTM7J9jDWfzgwTvvT4QHDcJqj/Z7xzEiXjy8Z6cZlez6LPg8/Y9
pJUV3cqGTB2T3LKraCsPj6uShl12SB3XBudn9rYkRaAdWbahP2c+759CKhxeJ0irzt5GserEPsBF
CZ6gkOgMZoCmIFsddc0WVpXhtlLctq0P1SP4zMAO8fisacMUCC2dB7nybHe41TSpBFn+4Hgc6y6f
oVhBN7Zx2DfMwn/bQbeV7dQzOzdjJUbAhss6PMOMvp9hwIUG+gznYeA4c2Hmp1VC2nYEWqtfdTGD
YgY+4qpbiJiw4hwHTX5itnGXKsL82ABLkKdlTIE91CsT2/e1TpU5ChNn8pYXVEffAgIDf9d6XPvW
sCG/6zWTPwmA4fkweZt/3rZ+vIS0p+yAlqEYm8IOCJklgBB/ZzPAs8OwaZhea2Us7Cl4j4V8g7s/
b89apC4cV6iX9i6gUlxyNNPsAH1h/lr3wmFlN0Tmrc64e3Yljh7mgRO1iurkVfhhz28WJ9mT87aP
n0s0Bdsxii3Wmx5KAX3CztM8MmgTWIPSyh+jgOHxkCvNL2QES6V1AT3kfeGWcLLw/MOcEBK2HNJh
Wt9TMJ/NhVnGHiQzPW8qWqz7KYkMOxMn0vFmuXJIMOQUiwDYxQRaJ5wRkEb3dvnpAaZ7QM56Sdt9
zdDO295Ca7WUYe07nxL3TpDUypqZVNmnqBwHzIOOxPcKGZTroUpr9w29KZvaeMXo1lXo8VkLTyP3
Ieu++AQjw2k50bnKP2uSA6zby3IKyHvwNWBgAeO8bR+vtzoNxaGMHP9yXXsMrQx8yqEZ3MITzxeM
cDCxgNFuiPthb0yg6lMSQfWJ3qja8CLIpToSm/f2YS9VDa27CeshTFtpHjYSoWOiRM33aGs8EpPH
Md07V5U2aWpA56+CIsnsbVbzgssUWGxeYgxgX6jH6NLKDNHLD9KP210OR5gCbwPU5RNKnsyzZkZG
xm8msGY7ea/lA+RiZcA2AFEaj9lY4oED2CybKZ2uzTS1SpwoN+aAVg60uzRbkHqbwrH7ZQWzjN8W
dOzPBifKiwg8vRPpNbssJZsASXip+/AU1QggnwSinBoHPBPOQ3Ek03u6RcV3gIOFvGCOL+6DEiU9
26AgtoT0K/sKkvz8vUfFAooNgdudT9goGjRc5o1lI4uww4nsfWlFhFcfYRzwFfYqz9p8IaPpSE/j
CbqKBe8nXtXaHqoIvwXAq6vuPKFVfkhgMv44cYQmP8KmHPiErzemQFUwJG6AOOVRkw4kvEpdoLNQ
3oP33EcZ9jEmsj1M7fOQtDSRkjZAPfDyYNICBoqeExa/VYYIFrQPWGRcisnLGBhqSKczQOr9BWd0
lHSzB231UA5hH+/KxODccejb1AMQSj/d7aLG+AOX4VReloQOWVdMqX/sp7B8nVQFocxeIEM1I8hB
fIDtOC4bzOnGqJ3lysK9W7LlfS/Qgb2xpVy/sX0simeWZQaJgmuxJXcEcbA33uXjfrBIh8Eb1Wdj
DiyVlz/ZXNOkwdJMDPeDjO39agz2KEbX20dKx2oCAgk3PWTAh6rRkJfcyhJwbbcsg3sQ/bRvL3pf
R3KAg4QGRyCjEpsbRNDcUDcP7HPt63S73tYSPv3Wii9ZpZbhsmMSjg4ZnPtflXM7nlhE+tTfMw0w
jjoANG/WMvIOJSq+9LhQhGrXZe/6bhNuE13psl6e1eIqd8vIzJ88HlB/k0nZfyYIuctfuVgq1Q5Y
QbsvpZz0DZKMwYEJcbZE7aJTB3xu1zWCJVHzV/RL+CmoKAwW/NCNRPW5B0wcnbmJsuiejSAh3F+h
xG/llJUOHhEl2pJdmjR0nsfadnYvdn+Ioin7mm2riZokqrlperer8agstmldyDP9Bkinjs7r7PX3
hGOd8SCzRf8s13h6XNmeQbcHimvarqmHqnNOnJVtNdbqCYt46LQqOtQXD+uw9HUuRiyTkgyeWh38
Lar63WGLNp+BKLv9joyleWELtmbfTb5tUyuTVaDQl4vvGKYAj/kPA3izB1cWt2mN9+lMd+R9341B
FhKwI2SFFw8/bvZqhkGPDZoYNWDBEwCnGgx4dTsPezbiKlYeYHY5P9jC5vyptqv4jejwXEIOFSeo
pguN9HnFnlCeEVWKH4Rz3+DSDEkoziCgVL4VuhjPPupz0dWwt7qukPr+FiufAvPAyOt7eOggTn4Z
6wleCLVSv7McE0eXcYPI1zJsZbhqUMQTZDjuUU1Mu1bC8bDHCSqRdlFiRQX0G0V16ygR6flK/oJ2
U1bb+AkrVxiWYWne/4gxscOlY6kibHfXUoeWlIl+GJHTqZshGcM3rH+xIkRqaNE3MCBFpwJeKXrW
qwPlrSjhKn82cp7eS1KjcixToD/MIvrlgJkbf2xB8IXvLZR5oZEb0PPjtJD+ZygX/SsfFZptOycj
+nRePOWwe1QPCq4p29HILDqgnYyGoxoVX5+K3cpzgv4uAH1khWiGARPTEdh7IU/4LVUK6GvxL9kO
xvSzwvytTruz0VvNVg+3oV3VyQnW3UpeZjjCm2aOB/eJYOsyHdY0CDCux95bmJUEjCxAk9YYyWYJ
6mAwJvEfmXcKy8SaOwynhEEU4JAr7tpQufh5G1z1bVNDMsE++/p8cOhAWOdAsMYOPNhkhh15Wn/E
OgwJNhmG/eBJD/dnEQkIO4clLk87MdPY4Z+cXqiKVPJScwSMNDY1zBxrrTIDN6HKA+HZMqwRZu6K
8oh1WT4B5o8hkLAgaoWmEL3kN1g/wRYR+WFOH4kc87ibqaD+vofv5mPIPLg4KE7xb24qdsdA+t5O
LJ6QGDeXrjxMKClXKHJRDJwVvOZDDalVK7VNJ5iTZYCw5LaSu7kgMrpkMhHTAVFAXN5j9KQbyFHI
MeyypZw7bPOcvKlngvVzitEUu2qS7uKAOIIaADKNAMzBWO6bzrIZW1/CV3kYeKowqWypXBq+S/cF
3gsG557L2AnMTxpQXpd8PNcjncxNjv0mrkNyfWCZdLQrKVqvSwEC7thmlQU+ZkQPyyLgKLAggKkY
z2GulpYCzhhD7ZpZDDUy1HBAgUmSBbz0EYf458DUJh/UPGIfCW7JQBoMJvIL+ufJNxjUWdkkFVqy
joOS+sxHBN3eTrbCFBSZAgkOcNzOjtDhLLoLvLLTXVEouRxq2hMAKIWjt3Udzf4uQvDjnTA2gLy7
pljh5W6AfN9QtYkzjqn4s0iX+FeReoRSDFeSKpAcsSAGnCUznreod3P7h8HWwdDMHPt95vyL4wxN
/D4X8YNZ6QIevOMQ2+apToCvRt7ohogBt6NCjMwFfiHYLOS2YHkD2ubwMo85S47r1mOXhfZmu8Uq
2w4nk+RY24WE4q+pAQ/n4sDjjdrS56tsguZMY8Pp92eKZZRp2UI3/A/9jl18FuCF6JdqGo/omW0J
DB/5dg3mLHup/VxULdZss7o6d4TnfQa5v6NQBpEzG6DEuIwwhXpT2E/e2LB60Qrs6ilaps2yo5c8
ihqGYaLEWJ3IzwtwlTcefICHmr1SFHZSsrXrRwMPImjIJ3UTYUH9otA25Z8xDRr5Kc+cqn4Bdx9A
E6hGLG8WAEKuY3ZIgPGAjYiul1rxfd60kVDZmhStexb3l36ZYB1nPHTxlyxxxnegcqJWY2ve+99l
FPCHO4agFzA1GPr1zISsAfknxmik6vo4kqGoUE8Xn54Zk/PLRNX4lW7YI8OxRVAQFpJ6D9B18ukX
dhoJFgwBu7gR5dwRc0Qo15p2wApAhEA/viLYpgoljD3rtb7lXiMMrxqUB0NqKcAp2oWU3zEpoBUI
pGI/BPZme+NGoFCHZEn2cOvnOTt4hLvvELykqivAe5cXzBqbOTAKhUGH/MHyJs2v7IN9QC1vQb/w
OOGKwWFTLgsetwwppvpReDhDABtDtlwjJEqbYuAcnPdNoF4TXfJPYPOo/ClOcZ++ljKwcN5Qy0lj
4n0oXyYi0+oAFxussB08W4YH7D1Q67BZBgiXmjytIfSF01pDAXPhbS0ZB8yyJBbIG8vesDnC0b+s
E9VvpUXZf2f5yDCCXs98nO+Zb7d6Na9g+/fz4eqJNXS4zPJd2a3a7kcep9MFKAu2/ssfPyXEhOW4
weh1nuiYgWzgZJjeoSUcVDMvDrK7WtIJprvjOGWQYAd5cQ4tz5VtPZM2VT0MXgzsVz5yQBl4skAO
WVqHkA9+TJYcR1WF//ObskVhgaqT+LUUbvwZe/BOG5BO4u/CVOVw22uFbDks78r1mHgpX632yy8i
mQ4H2DpN9k5uy1Yjz4woGIVmA3x5wwZr4JskMfT3EhkytDCPhpMj9IzxM2YgUNBX4N0U1x5D1p4S
MLGmIllxfhuUdAQb99Ie4AlHf2ygRr2uINNb/IApKTuSK8CQOs+jtNM1p/arrIx4QU59DZJSMJQd
EU6dglcwjGW3CLjRw0JEKVgTxYkGfyCoekVgXh6G8c6wKnXNNMNsq8uoAXivAE3eBRABwCzyrvgN
3i18fuG2rj4jv03DmUQT/7KUMkkanD0ZNtcz/BTvgkRJ7KqwlkgnBTzc3yttAPEb5aLqIGFpab9u
O4/zdp/0Ft9j/Z6oQ87h3XZIo549EsNTB6SK4RTrzRb2p9JGZdlp7a26mVyEluF/ODqT5Uh1LAw/
ERHMwxZycqbt9Fi2a0OUy3UBARIIxPT0/WVv+0aX7UyQzvlHXWv/Icw9s+7JuhrL3bZQnbHneOvs
tIwDmmd66Jq9iju97cYSidsNn13vZTw44WFaJ8fHEtV3615aIgzh+dbmlzUhDwQiMHzm9YwC8Dmv
ooQD23ThJWdOeM09H8GXlyBbncBp8JzkfTgfkkRHV8YQ9QXh5enHeKjFabTdZT6pnn+aaIymfnR8
NRFi1nfd1ZJ19F+4NUwJEK6xPMDD+1fN6PsFWaCCFIsMAhuSwEkK7bslitOgRABxl/sgTFZBpvW/
2iu3NRWoQ2BH526pd0yZSF+GDQqkawcyQ/peTjaRscR5BXYhYggPm5UpRXfDDGp3iL/3lNtyX9Ob
MzKJNpA1exm0BQow6PyXHtNRkI2zN/zkK8fYRRDy7+5yp3GmXXfbJFllhWGwzovqaoal1W9Vjd7v
3qJ57+0mKt3S2F+3UwiqPHyxzg7fULWt9zg2+dLuUM3kwd5icr3fFDxq5szWdl8Ny4IPZKiSIC3B
98098VD6tQwCOsR4kjmC1jHg+KOGt3tUW0g9KfqLtUmneW1/h60J6jP3WfA956Z6XEnPeUuGPiRu
fA3QuyOXqN+J9J/yzLdBXFEy2fETGL8/PpQhF0/a6TIhrM+E089W+UDyxPMU26lxy/phtUWFSgou
H2BDD8gh4r6JzwzpXrkrHRiQ3RoW7ds8UYJ9ICFC21dRTpw87JL6R66LuLY6t3gkJad9NuZNfXBG
ClggEEFiP1ZJjn6KwYt9mGF+fVTzNuu/gdqWq3G9KT4y3OfOfszHKUHDaCW/t64OWAjJ+gdVQlXk
/I08tIL7evLU8VaNgU+t9UpGvzmhXYajaB4uwiuWEfaAnLtsCivv2lmB+cO1O69UxHhq2bujoz4K
sdXojwYCPk8ysZfi3NVmgPHs2+TR6UzoZ2seQy0TB9a4pyIZ5Tu7dwslvVTFlUOgj3YlGt/vbo3E
lzcVgPE3cOzDb/vyTeTKi7ICzIi/meAeHsa6jg95TIjbPtrs4r2xS0Vc5IjkCPVQkxOb1SkO1GIZ
+heojyTNZ8qCUZIOHuDTgKqV8SEuPxtTNcO+jpPuLa9yDgUUA8ET4liEXKTELc/tQKs0R0Uh2tTo
3h8eTGsVXwCsFO3aVaVIFk06jtmwqIez52/Lmi2qItaRxLzlH6geBk4y+7cmMwKCe08wGumxTh8m
+raLRPZLbRqcTC47XUlyutU+bkntfRocFu55ip35zNLmcqdxq0xH19+87bkG/Poj4nWxss5EbBWs
mUV4qMwU/dqIjBaPS7W5BRtsI7+C1YrMfgn5SDhjq42tpBqUvY/WaAT4KRthTsJgukVJ4RV3YNFC
HqQTikvooTyGE2+4Upt1BeXftsb9Yy1+Yh2Lpin4c5LefRCAzBZP6ay73VbGHj9ndd3PdfCa8Iiu
fz65LAG3dV/3T/FsueV+CAKezBgR1hdZccCic+FJpONN+VLpqCiy3pjgbxtGKI5aKvnenVY6r1Vt
TRYquZBonzmhTjbrI0aPg9WOwVc0jc3fqnKmXyRkhGEWKj5e5jRrA8ESCVVqQbT9NyE1MUc37C22
Nmm8+wbN4GeFiq8/zNA4EeqOG+0MKWewM1Ka3SHwZmqrpN+tGeKsgrFYds1lzKNZZnpwxTv9T86a
zWTJWMetvVH+VP1Mzy3aKLiTPGp+oeDxFWoEhw/KrcIAypg94qkKxmJOybuZ/0y24LSxkAPc5zYK
y8O8zvGcgtUWX3ltbFS0VuAQNeU17ZpaAuad4ZFMqa6ocPuDkbafLUJGpFmj01Av5CvyZoZbqs4J
gHTglHcGF9RQFM+0xQaIyysLoGLQMkbS4oeSkGvjuafSOLY89U6wXEMoDZGNiH2ilOSURaTEzGh9
CxOJprQIVkgXikva5Cmqc+sFuRSijGIYxfs0wdHJdGJrPROWUEv0VXOF6Hm0mXdLRkWII6vzj2RZ
++tu1FHS8w8WyOnQP6gtVYiIx7TUeXcA/NcQhsla+uwSUzH9Tkig+iv8PPqHHii6eJr4rTtnZq5H
p1OFyS5OTDnuC29x3WPEZ/AWJZXr7xHBmTtDVs74OIB3/p17q7QfEWME03lQS2OupdPFz/CdSmbd
pN0nMRNAdp6U0/6WiL6RXPk2TXGtNZtHKgvDOa2NV90jMhl7St9b6xcMYYnuGKF65nYhN4U7t82z
6qzoeyY6N/mL2NAbDwLVuQ+fOYsHBPOAj53xkx81xcBKHsqyvcZVSveHWytivKbRt05UMIoN/eq6
yXMw5stybAenbXcadaF/DxmSP5kY/v+waNkBw3tFbh+WQUDuW31f01vgVcBBbK2vNvrX5sBiER70
WtrL4VZGgkNk6+IJxZqBWKwh3eR+iZGCvEy9Wb6KQU1XE8ZFdzC56SEIQt3nmAlt2PQ68H2QgMny
NOmBbnApZqR/qT0kirT/htPn1yz9Wn+T6849t7a9sHYbsrb6wYtX2b8EbTUvqd0xLCDcn2onNfVi
dmHPkptSflM5aTjCaBP/je7i0OVOBBPTBc1jEd9aPRHF2QfqUlx8EGZcL4WcOOpJhkAaplVb/FQY
pEOGbuCZC8+Ft5ez5CyEgO1cdMc9Vzjp781K7HbQf89ujOcoV7P2sxDjOqBPPJmSW6Ov+3dndIF1
WFRhF+eb1wApeT+2RxrqVH3Kabl+Kejcre+1XxnJTC3mCxqX7tdKivplbQrPAbCqONbsHlcklNQ6
L87O9+bY2VNYE/kPsZlteRwdM8tTpyp73cmRSRikCSA4dShC4sLGP3fqA2TceIy9GmGWcupvliIf
c5F25mHvVGhfkOKX9KuitCwvQWPBCZVRKXgSYm95aCUpbnuEaHJvV6FSrLtxx6/SLPrLx8J46Lup
VXeJ28Eq80TAh898G8Pz0BUIMXXjdw9Jx22RFtZahinCUZ1f48khlaTNVz95KhN6bva1oZjgIZrY
hTLaOxLvbmyKVjJuhM20K5eQbbRGvHQP3azUkQ3WPAfGR59W+HiuUyePXX3HsTWMrGpK/YsjgC1E
9+PIQb4lscwC1Ez5IaDMCN1JYyvnzoBOUPtAhV46Ufz1pqum/okieLI93Wi8vFE/mE8LmN3jNGTh
S1FhFutBITWjgK4TJFnVztS8u1U5l4e29myHkEUu171VdgHEdD/N3DSyoBE+FF38a0M5wUCehCXo
h1iQ9s/oBtgnFMLcCnkukFlu4P/L2K5365S3QTYH63Ql7aFb9hjUK51tm1khCKZRNg8S8gjzY+IK
tas36mDTjc994b2u12UH+YoWY7RC6zhxqk2Hgaac8lBu/k1jsMz5o79MHei01ZV52tvz9EHGtX6e
lR5ZG6k2rbIO6X0AZYlRJg3auloyrzbtdjfzNAPmtmv+GfAjnzwvGl/bgZCZveSDgDGMJoTGuol0
d/ZASh5AsgyBov4tacHl6rjqeavFIS67iBz/tVqw4KB+1Fmx2LbY3az80Kacmt8RpgFvH3bjXJPk
7ArWcbNQmBMrambTyleIZxOfQwGRYZ+zYk+Iono0OIbYmVa8WlMV6TuTB/a9dE0MtOZgZRzQPYId
BMoLL3aECQtvwyxe6GkfYNgiOVyWeop4qUGpvuvcVuEBAJr/ltdcqhngxPg6MnfkqTcm1S2cKIj3
1RJ49TUKOvM6S89ePoRXFu7dSNNk8i2ncLlrBk9bkPV5af+sMGX6UWoCsXao330y7526GY+5u9RH
F7G++OfE/Rz+Z3f2olKEAaSjCndwaAqPe/uJTgSAum4bgtdNe237K2RN1sCxlb496tvtkenWFujd
0vGR39JbTzghzLnx2iI8hV7jIrKNtnbvgIgte3y6bQP3RDrjXYHNaeHv0bDtOaDdZ1FIzhYLZf1/
svDtHxIHER+R0hteczxMQO1rgYNRADUlRzMDa2eGLJoRmrYxyMht4X+Anjl630WdWqBhp+AnGTvs
JMgmUU87CKK/xq6zf+daJ+GDbqbNfMxcdJ9cI1uy80NC6zLUHEUHqdOG3zhjgGn1HOjqcWJjLfbC
6Zs1o+rbivla6vnkd9BFKKLKOtzJvgf3kENnv+oSjvPIL4MSkoWl+2iQBA870Fx32LvUMYk9i0Dz
b8CuKP6zwlz+1BIFx1EMkTfuFBXBL0EF2yb0xv7vAZsEI1Rzuf6yeaypCK6obs6SZNuuApnveubt
7rtf1RIh4krnSU2/gUn68ehDkC8sqP5I82AYreN7YwpXvIxdQKi+CUK09f6WtH/y1nfuPT0DEVFV
hkutjYmGz4sZNNlZbWe9IEFstkxsjXkZI4nRg7tzPkt/kqTzWy0SSRhD3lVNxqNIPdNw9mgzhk9l
2CxI2a0ifhg8Nca3B2aE6bHDTdRZ4emk/GzFWoiUEZI6Btgbh5yhim+DTKjiUiEp1HfjFPVo2YeQ
hSCPJXMobVmaMblr13ln+ThU0tg4emVi8Zgt+CXcpwV2aTxOlb288XLp6STEKOxjwcV3gilDSDX2
o/tAxqmzfk/QB/meDxmhqE9GNVonY7r7pCbgZOdE7EN3C1ZDH8UPJbbpohYXtZhwtu3P6NM5eHXp
uMqPEyydf98tbXxoBEbxg0tO6s+MX/0BqAkx9gICtA/Ejenh47UhjaP5/0exmEqwZmX+G+14e681
UtbU0aZ69cm9mnd2M+irtfqrOsqwAf6T1twSxRsUYHTexotOezd6gR0d9GrJagL75LeMhh4M0unz
/wBZaswlbj/Vh37AMZLVFQ8ZE05dfJaNDYnGzDonWSs38BYRgTtnhUKwcp5XcCLTDqC0iyNsaIYO
XJ69ULTNScBleU/amrcrJgvcZfMYrpeGHZ0rmc5wbu3BLsd0w2XNtOa3mCkr0MTwcZkweeC240CI
e9d+QRixNDuH2zl6mDot+7uVwkqsZWSyOXv2q+XKTCrqVFTgxizWuBHBfgk5RsOVeGaH/tb2d4S3
Re6uHovpLRaMzGenLlmUvNnKLx335Z3theajG3I4OY/akfbAio0AbYw5KQ655dofs2ZES1vRm9cA
V94TVnjwEznlzZc1TvmbDYQMDreOtcr6Xhc/YHtsU/VIEsm7zUzw1/ZAV4HumOShXJv1qd/WiYe+
xhxzjG1ph7uau+kZ2CUA3jbYd49xnAfvqyek9Z4IL2ccbqP4Q6lu+1TMjagstoqpawoWcjtsSbqy
NdlIC7XTDo8ND2qzjwoskOxlc1jdF+RAwBnxOwFK0E96BiUJ7INvYtu8N0EbFXd2Mxa376ctsYyU
i8cAy2QHKXKLcgv7qHoFjMyrk7Tr8gt7jL2Aw0kNfxhgWTpwRkh5la0dPFKeU6EfJajwra2l9clX
I9cMmVz7rm6cbqa8Ivo30Yr8n9I2473xOi/YjVusmx8jRxHcTlB3VpDGnf2uXVr4zmibN/kK/x4U
nDxjDHYjiKn60byZMHV52DP+itJhUKttNyOWbEKQtVpCwPHU9SWPJm95QXrrnY0mq5EAOZQFJyk7
qz+5A0A802ts/AMoQoVifEYxBJUqEhhp7X+Pttdwz5CaRbRbOY9PBCHh8hTY0t+Gyrb/ekOxnofC
qQE1G7hzJILb8oT1t3tGrlYoYA0iZp790u/fK+Vav0zbaC8zzB1XZ7Ct/NQNlvWAxjMf312J725H
TOl0SoYVENtqJ/HClOj1fH3F5KYYvO1L3KsIWW7CE5S6oE9EBgSLfYpaE6mjVxVrf/TXflr2hTDI
Q+NuDMRTQjVp9eWpRCdXgIFletCa4XLXLeExscjzGI3729+E+wqtYw/M3MMaHMvcdqvTgLFB3cgu
9z9aNXIw1E6Mz8BjdXlC1Fhd63WbyifAh7hMqy2c/5Hyz/FU4lZfrJS4vsoc/MqJFDidrLZsyCNu
aClxh2WdX/nRcV0Amk5BG0Tdvlk9/9iOVKMfyoJCjS+X4MiSsCyh4ZwF2jHwLaCAnVljXN4oHFgR
d+usyvqu6Uz/j6O7eNu80Zr2TiOgqjpvwCcjKGP+z2IKvyCbX+eLith6M7+ao3JvnM3bz24X1Lu+
jUV82Jy6wk2xgNg3NZ8rlSncwEGwthM0b+tgdHVyx7vDqV59oCGJa0yWMVwhA1Dev1mrJb/xbED/
dACjNEivpvMwimh8npVS6tIUveMcopFGw+M84NX+RVT3PEKFgWHD3asqZIgPfAblZkUe1PoJjzp6
0L8F6PnCyi5r9OWYloHHXQtxIh4DJLm94/Kr6CWuDtQTdAHK6ykpwMpsfFqMo+YTYrH57XEJODxg
LNSIkEVxCHpCcW8KgegNGqJ8XDDllKlsel8d46BDfDuFmwf1HXf+vcNk/p8ro9U5bDH8QtoTFfN3
YL0v7yDn6n9uFaBKLKZp+uYQ6RY09oyhB2xy6k/lVFGMz4VDJ8Xj5up03TDE7hr2Qpw8gcwhlv0k
+o1NlmIcVbWxA5PUqu8owjOtwVujTDDwXfJijOlE077+yyiAhkzNfpCQciGVvPNQSrxIKul5KZtl
CcApa/XfZOz4yzdYHshGgtR1i4X3PrF8bsZuGLr4qFcbSWsRyuUbWlv0J8Rz4SP+82q9biPSkxPL
PAQjifObwUU52j/4zgDH8CkU59bGS4IQ0mmabCm9xdljYMWUGY1hfHFA35pDsyVYDUkgQOPnO7H7
r9uc6MPozjzC0wKRy1hO7yPvcctbHrYXzDCI3aTBJSVaD87CXuvqOg/UPR/WofA5SgqN0r5E3H22
Am6cHXVh+ko+ePcdV47/39r19WVb8QNAl/kKRg/T4380u3lvHnspbCm9R9ahikbat+oJlNH15Nbu
JkP6N3rFAvENvyC7LZKJ7Ym3Wv9F8Uj2/yBhok6104UnBgCCFKSycCNZg0SHSGqk2JW95wZfCWuU
2YkikG7my6RcT964udPd3NTyLAO7KrPCkpF/gvtWbVYQOUh8hLK34TOgE8O5Q04O7066QYt4CcHc
gBSEBz+dI7ncs+VVydlhRRoeJiTIz2rx25AkgrbiPo+ZbfexTTRfKsS0PnjzDYJxxJxEu3nwff4R
K5L172rDx3IEGOcxj2vH0i+kEvkq83ORXErLugFueSiuAYWK/2xEJDb/9yq62GVc/GYTSDbCT/Mm
vCOtTTaXrgHNfnGq3qru5KarbZej6EfgKqUDRITNJRKiq590PQsnBaZRv9skgXbypYRFnB0qCPdj
4UzlrsZt/ogJFLsia6WPWTucl3s8lnDvEYOHm3Zua5CkmoiAyqFu/WXnOksdcGnSVpp1g5nu3Xyo
ftx49NVXVC7OnwVeSIqd3fa53OM9Kh9j4K3mOKs1QdVH+0GSjRzUV8QYnvuX96nNL22p3EfOyZLD
WQXzeK84EDA0Nvx9zn0DtOad67CoxF0AJ3idy3H6E6FG+rHZJV9GMhb9/bKJ4TMeqmLal/4o5xeJ
4HtXYrvFtd9TuyhjEyVn2jKLk63aGdaz0OW+cnNV7CIU1cXBy/24vQNzlT1F2wmnL7+/Xhi35vrd
JIM9Xpu6EpeIZ2eFt+rBGvKJzoujAQQmMqqpm8xBUY8njzj4X858Ez6iRE/eZYyPNw3nqP9dTKV/
46AFrWMqpAcvS2CRq9QP6uKPklAyqCfAPinTgK7Ycaksr0qEvF+VwI6ZWpxr+i4X+fQZMK8+FU6j
mB58d/4JHD2/LYLmDYZM4x0SLFq/ha6Gdod4zDrZcqj/xHpkIa89OaawWS4J6kiXvV0JiT0dcr8q
1Y72ZvsTxZP6YwViuPBE9NyIpYhe2q6y84tL7cGFWJPFuytisrgPKGexRBITZF4IRO62HcY9DCkd
eSL5he0JyU3UQvinK8TDkGo3NB57kAq+IOWS8uTw2HMF1lH7CxhpmO4L5HnNIaRpdDoQjyD/Y3AP
PGoKEtfmlnLJnMftEPsnzQaEjW7oFZYQdyncTIibWk1VwmnvCaCb5kOdjB4MrmzUcwsLCTTkiBhZ
/5IH24MUjNDMMyb07mTvJoqpxa3zwxoAVOznyHEPJcg1ezEcBOK4vO2zGrsvtZ31uOLyXF3rbp4Z
UPbzCD2V2uAjKApWVRI0Mc2KbYukJH0Zp5sg3HW5bQiTHiLkVDk2MPSZ4kqrLFyWJxZNFM08UZXW
UtF5IJV7465tyH1JSZ3Tv+d5aN7yQa7tuVnleh3q3DwyB0NWer67Ipsc/P4+RzeKxdrKB4ZwzzJX
F6e/i68qmC6DVMn2C/f/9hjZY1ey+rsopxlmNYDbFmMk55V4WSKCkA5WuJEJzKcSR0S8cAqdRcxt
fwzGtpkPFlQjly1COrEnx6C9UvrLS8vV57+wK/vylHekmhDC1ctP3eTRZXM47lMG2/ZX74n2YSJ+
We2KJh8PbGExRjZAnjsGXRRMtVLk6FNfFh8CxvCQBVeF0NZR1G8/nfJRTXRb0O/GKs8fCTQZi3ug
wqAUmW7thD+rn35ZdRGcO0zefKpQaMelWf1pPyAiNKkCLgWYryK3/XFn6gUuRmB4m1Kr8hf10RCx
8rftPdRj1ugsLp52Au/nyQ+WVCpPRQdGOoYfQYhAnRJP2EOX1Su6RAh6p9i3U25flBPerEIY/QSC
estDhnBTPWb1guwcD5zrg9KOhA2mulvWYBfdYBiAGT/HP4dPfUt7lEjjo7WiFbl2dRR+d2PnodFn
QND7zafo74MbrovPC817G9Q5h29aLkpjD1tCCz1EILZzWMPHyNSap9E6dD0T4W60e05wiaYzs/H2
F1mCfBH7MHdjtlTx9AhenvBi9cx1B13jU80S6SzeBTkV7eKAAz2Sw0ronzw0Y/GOcrQcDgHPUZ6N
qiddKIbdwtxfG43zFgNh+WRyt3tBRjThh2UXjDOyOpK//mzi+i5S5fTTLmv5YOIpJNSna4Or5QWB
+6cmBwl1dIlSJe1gN8zuNrSzFJQ1xkM9reFMYsB8c5GtRfgc2hQBcKlbHUCoa4bhua1xz/PDJLax
OFyqYR9Xvf+S36ywTNy23+7ZYX3cyQPSDBxMpbKfEVcgjZvsQj3efEd3S4vUA2ilBeFodYm9qU+q
fmD1llF1ZGzC1+CF62vYEZH6ey1wgE1TErdPq/JLeVfmpZb/ZgvUP8VCAbmv4KmHE/rc6AE9+wgz
1rt4GxJgNWCgPOHNb5EOPsP+M9ho15D7ExLI86Ej3COptwbrG1i4/6yNXr4rWNCvMN8679GrxUaY
DRsw4EwnW6aAqPnPKYr1nw2Hk6fjZobXml/ohorA/u7qEnciu1hlfw4qyl0vpaAl5tUU/LUTlFnX
JhClowoQ7TMnQd8Se5wJIjNgJEAy9k5Bc1CJaHc84Byyz8UWOpU6cmbo8sxRcuuFQ8Qc7l10hNya
trd9oymirY4G5jg+1zUQZOb7ern0LffXvnbroiecylXea9j0pT7HMjd/FMwHXigCVX7dHK0VUQrV
8siJyLwVVVzOB122wM56YFsnbQOdxR61Vdn+Lq2OM9fYQid3Ypid53IlePHk8N4UabHW06NlktVk
CdELLBnBwOQ/9NpMGXs91lE4gRnrpkP+MFp/Jf85JZmDaZvUwbj3JEVVRHoX+ML4S3LgLzcs7kdE
X18RhAakQFWSQO6PUZnsCrJSqkzUYnlSlAZ8WO26DW+jxxPCU8objyq0a807C7wwH1GINB0L7Da+
W8T0fAD13Lz7fame8qLmr4EmNfckc/RU6NBT1qWJHINXCvLIIJgrsXErsNyjh8R4EGeJsONr4owa
A/iC2neCN6jUcO9HXoxSwynGJy+PQn1wyKj4oI0y/MPH7QUnP99sFvYB3+rB1vUSnpDYirND/ajK
vCFwAM0ABwiGGlH7Zhs98xDgrL3xQ9IsrMOTivln1zBc40uv1vleFUU/nOcqj2DQYmJiMkCkGGgE
5AELLP8LEBEcvTrgA8AlNFE8VWVYQAwurtre5h0TLNEd5erytq1Tkfu7eigR6BpdIAEASmVk7UhO
RitAXpqzX/ADHVFb9OHewsrHUADKZ+8wWLptukkfM7mnXPu5H3Kc2ByRao/3tbQyY9AoZNWwbS4+
oljo0zyHnC+iUYX427JbjWTu0DmbTuvcfZXrlqgT2j4/TO2xL96qcCreJ0zwcJdBMgY0Ckj9B6iK
zysu6+FraGwbdghTSZTiI9L30PKwAqNeCeJyvaWMj3gL+7+1IamaMI94zVNTSXwfOU7R9WDUND9v
lMzmqS1R7JJ50tavpMpszpGYdgxpecjXcG7yyZ0bzjX7lnBM+lyDLskKzjHu4O5cNRERBJJpfjiy
tYvXdeB4zwo0bCP/AFDyPsLKPx8aSehKGleEwe28MslfTWsL5+qoNrxDDWCqjJyd4kAIc92cVlmO
1QXRHRfagJLVPifk2qoU5mzEn5GQH4goKTzCRmp97xCw5mSxntTbMPvJm4OJ2j9oXpyb6V1ZR9NV
fXHk8byd8sbSnNKmqw+wugb10OJGH0PYIjMcFgsB0+TzTibG9Y9zb9BrNJXbxsdJDSbczVhKDze6
Fp8L9tMbQukDhWJwtLvDMs7xi6UVoo/Kl2OzS9Dqf60kd0W7Bq3wC0p02KYcxzFSdAocdWo6N2gJ
RCnRMC9a4+mxYEoSRKbYshi/Kha1JUBBiL1oIZftJiYse6cX6Ugc28/Enfq+qI2sAQRIbn+d+VmP
zoZ/Yk94hlXwc5vhtGKZsi5AtF6YLbjQZ6S5dXCXY1A1u0aWAKacHHOS4l77/xncx9VTK1yAzx52
KnXgGvPLvBppHwy56sktH8fz/w2RHz/G/ahn6HjSc9DMiaFzUtzLkZ1VeWKe+fKmBjJDqu+EIuDP
DkFPdI68XNgnJ7HXhLHZdeW9t5gt5G0L3N/Yu6Jf3PC1szcoPtl2Kyf5drTlvBIOwPY7qBmco0XZ
qzEu/iT9sLlZS5yMOW954RRHQOzkXxd2XXnneHZB9jkgvJXNnum2fU/90HJP6IRX7RiomINbNemP
Ted+mWorVhiYrdJBwBIHzOw1Gozpzgnbkdcnadrl4ClMBLuuAN3fhwGpHuTt0bwL+59b0StJDZgv
wgL17WEDWgTUCxb/zgEC7iBifILXArIUz4bK7yAjb4ycg2UZFhr9bD/mCEGw+Cz6Rfjw0Qacu0Qm
fPFijO3kwfKK7gSMEcF9rrX8IWElf/dCS1Yn3GTuN2QRwZyMZzMxnMZ19yvYm5OF8TAoeK4A83A9
1eTNlfhkuMvtibqpYLrFUCMcZuCL0HvLlAxg+Z+PvUudo4DZLBMtV/+erq/oluJX4tPkvUpY+skf
Me8MW3xLirbGbeevkSO+7D4cFkRrHYEoRbm1T15CH+RxYQrmCQcXaF/I6FRglZsPllBzLHxaDZrz
E/LYgTzJNgJQpIVEosOWbpjjNY5svvTZ4aO+Nhpq4o7BhOp0tqmlPiPasW+V0VNN9GjQlDG+3pjg
BEzZ0H9b23OTc1hs2yVqjMQr0m5N/Ih1dpSPANDhV9RDyb1ZpMDE+xXcjh9oIesi2GLrsEZ5jdiO
IQ5VsDJTFf13guzx3GLeWu+Rudnb0ZvxDR+nWOvpCp+aX40K629bjkP1gggc3SLP4ApEidOYLaL3
qDOxzRREvz0gf3HGMVeJ3dAWTBQ1X6DC4OkiBesHNVrn0s3tX/VKd+epNot4s9VIxMGk1IyNoC7w
CcVx1Vz4YKanZFCq2nP9qPZbDMw8+8Gqtv5ogmp9QE9O+vjq6PCzrJEXLrzfvLaFHkoksFGxXOVN
XQkCFb/YxFNh93U9cehB+2coFwiEF1mEiC/wEdTmvk68JTrYViuPm80GhEfX7omk4Nu4OE439Rl5
aEm4n4Q/xYeJLFX0+gGB/dguhJF3sxfrL9I/OygKD/7qJBeSIffzwGJzEoRC7FeRjOqaBKP8DKqt
/oiJDGQHcvL1bd2EUPfugpxuz1gTu/vC/R9n59EkN86t6b9y464/xoAE7Y2ZWWQyXTmVWl4bRssU
vQftr5+HPRslKyMzqhW9U4eQIICDg3NeA37ZD8c5DHzlTqAwIwSZOBshWC0qyzqdIh6C9PdH1wBG
mONWHSEfNN+PCAh1h9ILU3PL90t7uL3hyGYtm+KvTEsG7RPwYjx4vQSntgcHQ8xgB/o48uiZCR5J
+jAU2ZE3XNo8tlrdPotRVv2uV0Mfg1JIImunI3/5NQWZFe+d1lPdgeZKdIduHQ+usTJAedAkybkI
Zy3pd51XVw9SlpWJjowzZ4c2GA1OsQWKl3eHlnd/K28EfVVZaABCQffcwwycMdrwnjB4T856LhF/
TFX5ZeROAu6hayrfQBAq6J5Rkx9hWZlJjuyF01UbIK1yfCYfNKotmpAUct20tO6MBID3qW/KIT5V
rAVlAqCv1QNI0GHYzaCYHlO3D613g0q99HEY45FmdNqOB+Cj8a9B0xyBZVfCounGbJyoniH2ZNjF
csBbzXopor4en+j9Os2+Xbw670YNJiDNgwESOK01Fe505D4RwmpN8VkrrY5KyGwrrn9notiDbk4C
bdSOXdgKVr5w1DQsilxVCPQCZ7qRVN6MUH/XVl44oFNmO9auQuibkKDIuvZ6Rc0IxSKE+WapDb9A
a1gvadnAv3bzBNqxLMvpEd5b9IsspMoX2rvyvWEE/7fEcp+nz0hXNhrDv8omob4LeIOKoGiETGiy
Fc1v9MriHzyyaCAF5HsHhxpA9ABbrPX8EvRZhzGHyroP8VDyrlORDN6ntV7+GhT8Y5QcIBbuUr3F
9zXKZ4oauqtjxeBQ7fTQcjCQ2XIJGlxE0Bs+R3ldundBWHaf52KePyCigf4C2fhvyFIlwcfx2goR
htY7yhb0FmI98/RRpLW1gBkmEIE2u+t9K6PkGGt2+MyziQaUrSDO32VWyztpUR0rt8iDIaNgNrqW
bFzV686pUmnzq6sHKJJGA60ePdoa7pJL9WE6CtgI1ecqQ4R2v3iE/W2lo+ruCs7uAbZyoO5HVaQv
VBRbAbgM6zMLmIZCfhQOyovXw5aikgfSl/Mbknj3bi7rHaJ0pbdpZJAfvMQLsYvKKYTcjUmS6TT9
ZoO6rQVTAdRMlT6hVRZmT4jUEIrLPiXLtSUlX7/OeDIuj9g+uHMFjcWdMGan3InGQ7PWKuDRbUzk
ZMFnwm5XTyUn7bvZeOpX7ZTBA8I/AlTzoMCDtFWtL0LyvGzI7e103s1upL9HBxroU+Nl1XvQEbS4
W5b52CIFRgOfN+J3Af499YHxIuyMcizy63NQ6elOS6X9wmI1+rZAgzs6mfFoUK2pkEHcBlaWWvdc
dV14QI/IjA6wKFkC/s/+6CZFxs1kSad9CIBEt7Tlp4At2Bbul4gcpTmGAhlrvSi035YI0vk4F11s
7Mekm8uFTZO/B/FKLdYcNPW3QCFIAtNQ80ueI7P3iHxLI/dRL9RPhOyj37xnxqcYaON7cyih/RWZ
Xn1OXV1+Iuh5T3GXq68ePMluF2qeC0U+N2FrDcaXkETyszXPw7AJ0UFQPNPmBI9zdLBPKagmEHGx
MLnOxaRaP+WdAavddUH9q6pDljkwA+tdBsxeI4Qm3U/ey3QvsyHW/47BaH7vO+l8E1WPY4SeIHbE
Yzu0PmRGBzCqxMGXayq1h3v0sWy5zShMlOIbLbE8OJVl6A67nLKXuU0gLzd7qlzahzmI5++GaJrG
x53a+kaZnG2OOREvJYRnm+cJHQMkDBBsofUNHOmdGVII35DEGKRKhR4/aTV4zI2nwnLYeZqdUTmj
F+S3Tex2NNTpQABXNYbf5pRkz1j7BqCcucJQqgrMFuBcgN3y1nKGMXlAi1N8Uj15gdZnATay/Ujp
Urj02QbLKbRt4EnPfnJnT0d1s7XENxuew3vQO1G0TYGjYj9a4CWPFlbQHemIQOMvas39go+qo/sa
OeCeYiZaRF3WIzaC2dMY7QtuPHADYPG2sKOaZAcnjDqmlSPF9hdwewFXDjUR2GdVR+d6XFoRBU1e
qBYZ/KJhNnR1iIAVLIoAbcabK6YHvGkteoMohwEeu0O+0DhI7Fvrd62TIPgAPEczDpk+YrEUUICU
oMMrO//c2UhngWlm7PeN3S7SuTm/aKob9SuMEdChcTfo1R25VPmQDEpHYGMcqt+TrYkHgxoNpXwa
5I8yNapu704eyOqUAysfKBPOiW/JyiPqSm7sJ30CMrGb81jL91XWuV94G2DPJhrkFjc0lrhL42lG
wq9OGoVYDBngsM/dmbQ7kG7ZLL3lMPatAUaDbybG0ubVrODTZE/ZiyrI0l8snXxvjxKp3t3nNQI3
G0T+0Mjva7qIGzOZS3tX4Bw50GOgdLKJYtP6NERVSb/BNajtJ3UMhZx+UPVrsud8RJ0xbQc/huza
b1Ajqy1M6A37dw7G776ZWvGyAIvCjd7zJiD6UH3YdKgLLpwjIPtIwk7eBz0P+/R50Nwuuo/byobI
B4mf49hAesWLKIEW1YTqkGP6iqCo6WW8P7V5/hFT0kH8rmz0fRnayqSk45rgAxVCyo9BjY7OBuv2
NjsOjkVFCz6aaDaB0qwPMXLBv5SNJjISLt7wLvWaINxasiXCBjHnd29FQBX2WWNN1maSVfmE2i79
ew19FvRjR/HFbmX7QyFDDqLGIA09uHYvficYGmVP3LblE2QmjLvbQOjdTmsCAVA6g6DIBMKE+icq
3XfuoJKPyJ/Qj0Iyr/lUmbVCoH9K+p8odNXlpseo8XdjliLwkZ2gkYHimfusMjsiOyDaomVXm8mL
xxFE/dfoE7pO5mA/DCTAcJSizvmZI2HbozeFds4m4ynobFBhIggUmRgGGPcNfDqPtuvdXJNu8PQa
yQzQ5rF/2S0Q7zZpmmBrZAG3Rykb5xH0OQQXkEjeFzDl0dFoYtR4mnyAipxYCHJjOqcDCUGwXAHY
GV38RhsjAm2hyzot3om8Mn6WYAKqk4dgZI5GeSt+4eyhye0UFhLKaGGr5CBAqz+Z7pirg2cEc7/N
GnqbuwkvHXEAdTc92e7YQVsZQ33089Sq/s7CMP4WAGT8ZNreiNDb2HCYfuFqKPID2k9du7FzEQrA
Nl33PsYvIjgmTZrGJ7AO5NSA7NTJNUsdESng41/GIna/uEjrk7/0/QjsJe9Rmdbn/u84l2Trs2pB
72UmT04AkdbH2TUdipnIckFDtLBaoQej0uidpunWJ83L4AJrqZktrp7UuDsUDGywEnljgyem5LSk
Abg7lx8sNRMUqwqmHd3Otm/3dl9Y37qwsqGXG7P8aM8ACnFMCMUuoU8NUgNtDYPes8nrlDMUWeiN
QrTwgSM7kC4r+IEbQUM03umTQ5nJ7JG83YQ5odWPqIHtBvSZOqINnfpt7wD6fgIHotArowmEsrWA
BGHEW8by6p3ohjT7GKI0EiBzPdJ8BDvp9Tv0duEdBHY60o4L3Ck/ciHHoU85xMyOUoKm21VGL3+g
/dvEx0pEgLEjR8kH1Oz71O9A8BPdTfwg2Gya/Ko3of0x4G3r7mSuzxkQJehtvnTAcvigdkhTYTCW
DyN2KZ9z8BA/urLRClp/rvkpb6celQy415Qnwkr/ivZ89pfbNxPTB+X16CFF0eCijKnfdFcLGxcd
jyL8S0FsnUC8lZGLmGJfUXNHAhtfDccdP+V9N36tZ8DumpukQJDbub9v4pEaszRFjBYu+O5PGTg8
437EgwBeGDnWIisAzeqAK1PzrPcGG2QAUvdxqmSJbWHJVwIzBH0ZkcYBPBXa4lAwbJCc2h6AEbpS
CjPED8jPhcZ3y26pmQ+4fz1FRPGfph4a095OEKd+1GCXUCuePDchvKLwTjEwl+6zmUXQDzoIHPVu
xtK22yTRJCc/BIJ54kbpMgRJS5DTrWZaf3W51XGTZVxOFRzSbhMbtZaST9rNnd3HnucnReSQpKAQ
I3fOqPrvszPJz3o0FYbf0pV1tqKvXbZ1iKedz5eeqB4XkGoksKP8frKEFBRZvEB9iwbo2w/kK9Md
/GVD7RtJTT8kJECxp32PHjh03vIZ7CdPVFq30acez1AQ310oE592kEthPqDm4fOkSr9q6H3UWyQr
J2ePd1j6tYhae0R8Rhvv/lPzMOE1RJfJySxuGVEi1NE3NSLm/6kjbxjqIsOJxpW5eGjwEfkh9Sih
CpwLeid9ADcBae5a/gwVpFNoaMDX0CkYwr8qi44Ori4J5b4iR6OBMoxQAF06dAG/Uxrv3Oe6iYru
kVa2QQ5fNmHwUe9GMftGPJsnuEZxDtOmjorNf7xByqkgt/PB1iT39BU8dMPZ6un+P3pFxaKiQOhH
TmD/olenPhUyiZcEChiWgJn85T/zDJlR9BL2r90aAWmtAKyogW6lFlLl9v4/kCeVJ5wg25W2Ecmt
4PK8EykmPMcEDPN0wxbqgp+RsTir8a84AqGKxXPoD2ssXYSIu8hKbcEkTShNWYBc9uOgRnkcuzB7
mMHYfZ+CdDq5FA78//6v//V///fP8X/C3+Xz//fY/a+iy5/LmMrX//nvSxZDJr1vknnTFJ6+sjsc
yGkcYh1PH9gdQJeQpKWc591fH+WSbRJSeSagRhAmnrtyAQyTqcEyiNeTZtBcRYXxRetU88Q7Y7y7
PtLioXXmJEycAHVuCsnbx+KDnn/MIYnCEk0trGUbLb4f5s44cJkOW1PDF8LK5d+NPSBwjsHGfWt1
P68PvkxjNfiyhrpjYvlq05U+H7yO+jCFh493RNEkp0rEWFYi1bFvQwVD0OwjNHjSbHd90Ffflq4f
nT+GEwDqDG+1gvNUDSqyQL3NbVd9FhJh7KKqtXfI4cdvtVVkYp5lSlei74N/2WoZaZaNCn8DCGZV
1e4Lxyt8qKrKHwNcld46K1OnpqJbjokyoS1WJl9mYPQVGviITTr2h8ZLssdR1i9m3udPbx+It6SJ
B73OZxQrU7ZMty2ATagFoJPbbkYqAu8MouqeHjjszOtjvTKAYzKmiw+kh9GeC1X3fH/AsMVwJffM
rYPaKFrSk7FJZUnDApTwBkOM/q2HexnPW5aLuGLAlTsfL6lUiNAZ4zWg8Q9oPmo7s5vz92+eFdae
hkeTQlDaMFdLldfhzG3uknBiR7YNysTbQxhFGVcJxE/kYH+4Pt7rDY+0tgO31zMcOkLrI65r8GBz
AQYvEx0u9JZNM7dGnsgc3Pnz9aEuLBjsSsNivzt8Q3O1YP1SGshj7CbmIrM/JVVHw8GpzBeFQOEB
vGr01jjpmDigg+WjPMABM5ap/3EVaPgBcEGCotMQ4z3OYUlGDoRqy+19y5DxwldkW2Bhh0STCTtm
tWpoHKiFuIDgDDqgRwxdOAFUZ7Zw17obDpOXh0KJdvnPY+efz8oIYKbAIVrOsllvNCMWpwAAYaMl
5o0AdWm9iBnEQqC2RP/VelUGIMMxYioNOAYYujywh3BMDpE1oLg218n++v64ODO6pqZtWx6fchV7
8foYst5jKxYYIR/GQYa+iWfYQbXJy78YyfAkUiOucLiwz78hJH+8cxyI4WlDW37uwmDXlBjVJ2PY
/JtJSeiUgk9oW3I1VEhKb+rxSJQaDHTyUAo4WQG0C4QfnBuuka9vayyekfWkrwZAEVvb81kBJQd0
EyApjBZOAZh5QDVnH5KP05DHL/RlaBrgesrQ6ILM4JLvJk/y4P0Xn9YVrmfqrivdtVF7yeO9aEZ0
HoxAq/FAgm1OsbI5CndIbgTkf/6t8wwB/rLAxMIWdH8NfZWeiDBXJQ0xuS3mIvqqNXRwNmrE2qgC
ZfZORFn6HDeNeU9zrH3ADE+848qdd7Ta3RNQHOf3lFb9b2DZhcv7HmwW3f30mMQ6xV0N+suNC2s5
mdd+7mp9NA2Yamq7cpvSrwiLiA5sMGJ9gNHFDrl2sc0nFaM1jFDI9TX5J++8NrJxvjNQRoHiMjBy
i3gjgAeU5XL3nU3hbFvrdn/vLZAAigQvQSObBxHn0bHughu/4tLxJvizXvYSuNzl7/8Ix5CHzESC
7oHph7ZkEKMx3gL3PyESXt8YajlUr+aLgAInHBiwba8OHSWXpIO6Z24D9d0Co3mgKVPQ1kVHtkJE
6PrXvTSYXIxFQXpAfzBWOY9Xpcpc9G9pOxahvi11s3rQnKQ5WMOYUYs3YZ3dmJ9+6Vu6VArISAzb
MdZ2xh4ca7IIPDgRcGnR9sWLAAR2UJ0c0vXThNsXYBTD3iMXODxX3BR0uPAE2FEaST5phmffT6C+
ax/+jNjXFMsP17/JcjWsFgBSsY58ikutjyvkfK2L5fOXSGiBioNY6dbg7U1ab7vro1z4ClxLHgkt
F5QhxGpbB/NI9xXZg207CSR1TQRSHMvYwL2f9tdHuhBaCd86F7vBF5f2au9mg+xB25H70R1qTnNU
BKeK7s6WMsrSgrCLQ9/qEVqQnvaAc0jz9qBKQk2ss6l5E1VXWywfYX7GQ2RtPa3U3itbwK0QU1U+
QLnOvl6f6oXtbGFxbPJSYGPp6wc0CEk4wDVjGaCCjx2Q5E1DnY6qa4LABxnBLWveC6toczOyhDh0
W3TzzvcKJjqIeVqU9AGttXf1kKL9Vyn3oTFc78YyLv/UalsylKcbpDW8nNcWzrj0tBgDBVzGmUML
KGvjDonSOEIEHFO13WAK4xFnLO1GhLg4Q9dwbQvMjWXpy2n5I/IB4mwS1JlQRIN0safOCYqkQhMd
Vkd5fPPq0ZlAj5wz7DrIjZ4PZWtoyUMvJcmdA/HBrKuEvgG44yOsytQDh9fXxo1gdHF2ns2rkjtf
d9zV7CypdGIgG0aEoap3GqJijyibWIkfQy1/+3OFr8gS2q5tSDLg8/kpHk6owfEpUVaxQRqR5zj4
de+aCnjn9U95aV5ELtczTOxgHbmaV4qMdgn+2NpCOLMwGEJ9WMvwqO0AH97YIP9kKuuNyQng8UBJ
B67nalpw9YXddUwLkyeHDhHO2ImfTLSZQdzCfsoGrxh4ok3D76ap+xM2Ps3d3Onk5W+ftM01Rt+c
eGpZq0jTZhhCOQMSmfjtOscO8tN+9NpP3QAf9l+M5HlIYQHt4aJY4tAfh4KHG96k/AISRQMvAZhh
qBwZQF4xw7vxeS8de2d5mmGoRsvXXd0T7diAzmpBUlQgfU9IMdJgw7jKb2jf3KEZrZ1gJbr/4iTy
tIB6S9CmPCHP5+dVSLLSmWu30vMqJEBAYOSRrX+bzPyY57Xx9frnvDhHOkeOSXaFlOVq4UroDa4x
IdkUxGX33onNZIv9znxETCN9gCCI2wQyhW9/IRK25YKq0sno7NUcZ9TngNah2p4BU9V3C18UiKBy
jCePsX9YcRR/e/s0Xcdlb7JDbQLd+VdFBM0MRiQ8tvZktZ/GGY3xpgTJmmBG+nmI3OyhG7Tp1/VB
L0UCSsqIiXq85ExrFQlEUzi1OSCSAAtm9MtJm7Z2psENoFF8ePNQlDwpx1AQXOo/qy+KwfZCMqNt
APNX9yMKlQ9UlNN9Vgf9jcvwwqyokMNwEg7PRdKb80/ZwVyCj9UiEusJsU8BVdIGyWyUr92X65Na
/qVVdIPhx6YkdaIQI1aLNoogaNNK5yiAKHlq8KseoXkW2HNeH2fZ46/Gkbx/YckJprSKoq5TF2mC
qi1Ql8Y7Zpqr7WWuxJbsnI4ntPRn2QNXqLgJ8T9w0h/Xh18i1np4R9hgSuiR2dSDzj+o2xSdFTqy
3YbCGj44gZj/AtCNWqnbF/t6KrQbxdYLR97B5pTiOOUt6a4jaNoFMI1Tuokp7lWH2PCcl1aDzxlz
eaBdgjNlngztuzdPkpiN8ouUUgjeEOeTRPUYvX5g2tveQ5euRCDinU1jeo8UJHImPCZvrOmlq5H7
kP3pSosz6KyCt5cNEx3SFk21Lk1/WFHu/FxC/A/hwOaENtUgza5HYwR7aYbvAZAr/JhTfLT96xN/
/bUtx/ZIJiQJFqbiq+MCjwPlppgaqbA14z1+idkL3QjMT+Ee3KOSYDmbCW6NeeNCfr2pLIdjyvxh
hKDXsJziP65JG2nh2MVPCetCzMbSYlExwWHyBJXlN5swvjHLi8Pp7tJe8nSPS/N8ONQKdVhL4JsW
+b+PQHjMU5NBiR+1ET52VKIwd/2zXhhw+aJYfMF/15nj+YCuvQgSl0ML80ejI5lwYD/MnWmfEisY
8M4s1Y0ZXlhHvNwY0+EeIWNdXZSy7uOc/ArWp5e3x1hWCNfj6uBrQZAeo0gLTrOmGTdOzRJ5zkMD
5XziOa8bHnC8rM5nSW22pIPEUcXOA2BTM+IvmJLxOHpV/bKjuv6VqBbrAPhFN87P6yi/jGyTGfAU
t0FenY9sIio0NbXFhYl06Y6us3NqpGs8IPFT3ugWXlhKire6pCBHFZcgeD6UFhhJFZkm6IYKucZm
nOYdtGpwznP1oQww8b6+cy7OjBWkpASwzrRWt0qaO5E2x6BOYDcX+5IMEoR/oO1RzclufMRLy6dT
2/Fsj46TcFabNDFG6B35Ih0zw/3rGw0pmKIYULJyjUPrZIhSEAn8iQT2xvFYosr5xiHBYkzXI4/k
k652azpMuBLljYL+QW1Jw6FoH1P0uHEmXq8cbw9Kx2xMYs2rQ9jr6JFA+lbbtk2Q04EQ4CNAU+1R
6URtCFeYG9/zQkGSAZeHGV0ng/R4dR4aUSGQrKSi4VSbGPVG5o5KeQ8vHBbNQVQtHAFb5MeqLhWs
0lAi5DHUjwIZtU/Xd9HrpbVR7DMo3tFr5uJY7SKw1iGkO5Z2HKwCjcXGKd9nWup8RxnI/qIU3Mtj
MsIn9EFuA6u8PvqFD+/xsiTZ4w9MjVV09xx7hIlb08pv5+8hgse0WrCVniAxEfn21wd7nR4RfHQa
sxwXS5IOnJ/PxQYXCUT8KARg7iMWXMjqOPNwDHJMcimlOacyzJGP7JRKdhbgg7dXgB3ODuPzK2wk
2FfHKKMoKpB06rZumvziHdQ+4skeIB2bmu+vT/X1sWEk8jBIo1zZzPd8ql2NGV9qgbAxxgKOcR2p
Q0yD88Y2vjAKiRfvyiUjoAuxWj0chOCuozK+NVy4uRN2P3cICPa7N89lKTous4HQwnY5n4sRWRpw
QoxGmgbxwwAeLmLDSKZfH2X5reeBxjHIF/jDY44a2Sp57ZEog6syYOMK9Bj30tC5y5EaRt1DZqfr
Q70+cpw3CuZCR5OaPvp6cSIXExp7UYrB5bGFE9FZe3M0hkfdoDoPTyFWpyzRE5jxqLFfH/vSNG2w
QczVsmlpro47SrwUcnLwUrgUFg/0veddOSBAmYrRvLFuF4da0AneP6u27vwh9tJ3TmcM6O7U8KFS
WGOQ3JNnZA1vtSCWL7ZePIcZLYgVgXL08lP+SBLdADcqfYJWWctZfkDYrvpSabbxxdAA8m565Xp+
Xhbljf76pe1PEJc8H3WKZOt1RJdnHLPQ7LcjmMl7HJQqXx8868Yhu/QZcbKj4LcAB+jYns9tmHCA
FiZa7FALEQCdJaKscm62mPa9vSTFVHg9EjbooFL6Ox9KN6Amg6YG3+TgTeKgxrrD8s7ahBLdlbfv
w6VysqAFaHVbq+NmNC3uP73st3XQTofZQwI7oiO8z/rxx/WRLq0SHTdulwVHRRf6fFK2krk3Z9hq
1E3VnVTT2tvCBdJ/fZRLq8Q9Ki1ItMhfWqsgVcmAQl8CybJ28QdBfh/N58aqj7Mq+xt35quhmAQ5
NO9e3LyAkqxSohlBpdbuMHEVVu8cwjAMjoNW1CTwlb67PqtX52oZii9nUxIlrzVXF5aGYzcEInSN
0iIPj+CcQ7SGVPSM+Vr7zetNuKcJ1hzljRleGNYmp8VHiHYBt8vy938c546eNfugwvRSVwh9Oeor
/oj6IctT4zfaqm6J2pNVv/Wc8Tz4c9DV5rfQvMnDaJwRrSthoRk46SC/ofZTPPTH65/1wgrSsvOY
oQQrI9aYo67xrLlEHGFpn8kTXkYTZkgYtzU1UgPXh3p11yyzAiNJX5ZvCTLi/FMGoEhiOaaLA2c2
4sGGhqspUdoBp6Adqt6wv5N+pR9Gp71x7F4lW6uBV1sH8Rbw82Y0b5XShz2vPmSKYgtOpj4n1R2y
6pGPZBdUe1yGH+gg5zcO5MU9xGXAwadVQh36fOKo6c2q8fA0ERFuU5tYoF/ph1FWPARoASRwMWok
QCa0LG7c7hcnTuMdgSnaZSSa5wOTb9U6duwIfE8wOpD3qP828Bs6wHlxfM9R+PrCs9jgF+mhKxNX
N0rSl+ZNW5wqIBch2K/Vdx8qzdOLoFzmDW5/S6mqzR86xWvt59wX2nMftYlG5bZsfl7faa/iLEgi
Xr9UbSmcSBB15/O2y9msJ0RvtiguaDMEkg4gPCbFzse3j0PWKck3SS2sdbuNi8Oo3QbKtE35aTHR
4TPfRxFUlRsLeWlCBFkqFhw+PBdXE4rV7JhZkIpFBhm/1hLLhbntb7VkL8QC589RVgc0SpFlR+sD
vQ2FNPxQYThuzxBHMqTC3x7hwPIwF5ok9PHX4FSko+q8jwxwNnZpfIu0SX9vdA5dLiBE/vVFurAL
HTJbjOrtpd28hs7hjeN6RRaILSJvCOwhU4kQ+DCdEqcdT0Ffe36PHvuNBbsQ68hcbJu2gY7epr3K
KYQTORq+Wjqqcnnzk4rL34ggzk8D0eEe1n3hW/NiJ+c56Mhfn+6lRbSXyhZFBOr8662Cv12o8pRd
0uX2dICJjvdiArHPQF7nXywi+TtINwoi9it8rEePpwktVEEcvaU2odyXsiqcPfaSt8DvlyZFoRDk
ngNp0V13DaOhcbupwbwNAal6781OfVJ1aR5xBJZvLWURO5Y6yALndHgdr4K1ZoxdW+oMNUHM3mHn
Xn6BW/gNsIK4cfUu4e/spbCM5BA+BGm7xWvyPErRo6nCSWMk3MwRbNOGYSP1ukEW1ESTKqvnG9fQ
xY/IVUhJkaogXYrz8dIYjH7uZMa2xQnzBHXBPFV4ptzZbJfixi68dOhYLQKjQcpGV+t8LLwSEqXs
mAtGNr9TCIrHWMGTS/HE9RUWEdhVz+Xh+s6/9D15+/xTLaemsgYJVEDcw2Ik6k/e0mjS6zTxp3rI
C1jzOC8iO108XB/xdUOEJfS42cDLEFtgyJ5P08K1vhgi4IIp+sgo01F6IKq5+ziykJuDUKjvxxgf
eQhZPX4pVawjrDB6+o2VvRRtmDaveHBetGaWPOCPJDV1dIyhohjAW+Iaz5oKIDxCqRwOVNOGn0Wp
LLhK6ND3bSNv4d9ej83pJ7zi3EcRn1LS+diVFtpjPwX4c5VJ7XemOaYI420Mbw8ZqfVrMxp2Km+1
3fVP//pGZFhLZxubCwhr/eCFoU9Za7nWMVM3d86UBI8pYnc3jujrI7MMALybFzX3hFhPLnXnCee4
EfBsYJ2kDHHPQt9lP1b1l+vzuTCSYxIFlrc1udo6lcAInRrd6BjQEaWx89I5OgyuVx/0ebBvTOr1
2aR9viB1XRsIxitUWWjHlla0MVh8Dx11WZTIhQsNHarCDfYgYDW0BdpbxfPXh5NuMyhQ3r08Sml+
nG+TzoG93Vmg9iBrxkezxsy2wVfuOCqotm0McPit33MpK/Gs571Ih2n9PYs+TVsMp9DFiuYOcu/Y
EBhKHiAPOaiaG5vx9Rk4H2xZ3D/OX9UF0TAskCGnUShPuy3iEGEnfTFbA968EPWdUuL4hY33jbrP
hQhkgPNCPQGw+ZLmrAJtKSxlhXQ86bMnziO+hf1Wi8yvhWZhT1Shc4oSKX6xI5qldYPFsZUb/Y0o
+Hppbe5LGFQLnYQAsOy3P2Zfxp4bKaFP/tRo3p02TOFhypzgmOb1jKTQdCuhe31UGI/uM7wVBqQS
cz5ehmYjmj/ehHWO4T1ScB5xP4ukH5rdraLD64V1BEHG0A2b5zHMi/OhkI8ZZ8QxBt+qmh4Zw75V
n2IPkfaiGOHqz7S80dRHKC3Efv3Gpnr9WRmbRQXKbFJhWXOqsklHQHUsB9/FG/wR9XrtEYcq7OGl
0R4ioXc38uTXn3XJGmn/kv24gBbl+VyxyBk1O3YGv5E1wdtLxg36GTibiubr9bP5T6PzPPNxFkQr
Nyf9tKXRdT5UFjVerXnh5OMViy7jkIMi2jQm3qhg+2T3uUck69lGWucdMNwJcf+E3shmUYTGlABH
3c2Q5faNjunrC8UxCMCClHm5ytawP9SiOgFuGNmUQOAyiH5PtJVDMb1cn/vrJzm5Hpwa8hRKAa/i
IMRwbLZ0s/f7gMfxxsFsfAvUp44POkajINIksAaoUa6PPqeSm3xCKO/6T7iw0BRfltEp2qH+sGz6
P86r6QWIxaYum9oS6QMpgjqKxhJ3IOTljWfQhT0M5G7pLC4xH6jv+VBtIslCWn3w0d0r3rW5Mg5G
EenmNmpbZJ4dOXQ3Es8LAZHCMU8uCQZuefGtZhf1bESBTgnyR5Qit52hQ5JGSOdOwlPd9kqHrC6n
+AA12H1q5yZ8Dmf9Fsnz0irDXaVJ5ILdhga0njfCgYZejpgK6frDZEjMYWKqeEU+I1KIBSzylobm
ZxmkfjKZ7uP1Fb44PGeLAGKxp9dPXjNrgyglePi6npJ8pjqd5LSHC+0m1ohIIqB4I1HfWxMtCbcy
brVALm0wHmng4ynd8zxcLYGywXR0YzP6YZ9XPypcCg/IkEcbsxbDm++e5a3GdoYHSllkTWQJ9c5V
xjyMSKOkyGfgmnwcRoDdyNvEKN0Y6nD9y16aGogjerf0MnXyp/OF1bu6csqML4uciUWIMhS2cnn5
IKwwuTHUpYC0VEeWjAmQ13ojq05gFhkDckxlZZSnqHCRWML8DLOB63Naou0qGlOk4OqG5wqrdk1z
dbKpr8KSS66spXuPIaq1C0qkh8pOzR+UhdA12Gdvd33QCx+Su3spyCyICkNf3TZomzpDmCKiZ4fV
gHEY/kB+JRdjoKZF8OtGVPgHCreeI112cEYwRxbOwfm6TSCO84LGrY+YgDnoaJwXHiZ/cyGc/Vz3
+rwbgliVaC3n0w+EGCz05JFYReS3XiRohlo4w0aJBAnQFCeLJ4DZajrkEzoc+6FDPn5GX+N7JxxM
ZZFrY42wirHn95oeasHGasLe3aHOPqq7xIjLRyYeZqgxG2/mibJXJCkPGZIHu8FY1Z2KqGwyx+oQ
4kMJ84Moh7twQGIR3yznLjOxT3jzKkKB48EJOtaiZLKs8h9XCWJ+fZtlmcmrt/O+usoJH0pECb5J
o59vZLoXNgyseReWKHACKCOrodqhBsEddaZfy9z9gDRMfq+EVRztEXHD67O6cCCWnhaFGZv85FVC
27URKNWOoWiHj/fk166vqzm6SzJ6dXAtjQcDw6Mb87twVZJf0vLkS9JNM1crJ2ejcQJkyPy8sIv3
sRNT4SrIw5oBSLxSt8CFl+b453CrA1Fky6uayoY/43HlHZUbIrImZgwSN17LTdXTLMV9xqzE7vrH
vbSOyGKiE8ADlBrp6uDHyKUiMUiVd5hG8S2lXvO1FmH9KUvz+fn6UMs9szr0NFt4JJjAqcD1rObY
6iidhHTr/Hqaxa6Nawy8O/mCsQ7GXaNmbEtMX17qlg7F9YEvfFwGdsBsspg6RJzzY2HBE3H7oNX9
VDlo7wyG9hHc1EvZif5pVAAq7UkvbnzXC/vHo/ZDyZcWPDFuNdnBrZBLdhizDxqXiwJRkscc9F+y
aQ2cmQpwyfvrs7ywklDDxQIbod1CdfZ8li1SYF43I1o6oH/0TReqfZrMBNteuno3rvlLH5R2wbKa
BHEqXedDaRmUsByZB6RGlUARVDWDq947qnBohCjD2BqN6z4PFQyht88ROqOU6C6RSFnLV/8jwMU1
1R9JDuk3QYBtkEIZ9aMW4xm4iadMu5EtX/qgbFZKikvCTCQ4H6xxDJXG9Nn9ogjcL7KcSswkYowi
bDeebqSIl86GtVyHQPPBjazBNymWfQrbF913vKBp8X7T+/s+cy0UuniLUpFZIgFdL2OHEkB3Ay1/
aXAsJsk1qA8z+ipBjNJcg+6OLxImpLa4m5wsPDoB+vLbegpBiqnMMP/KA2l/BE5qv1xf0kuDU6dc
kPN0JfkN518ZG1DHGtpaUoduUEy3Z93rDmaZWX9naSNOFh7juwjYn99OYXuL03UhMydXAkLG1QxM
bY1ikHQXxtIeJNpgUZHt/h9z59HdtrKm67/S68yxGzmsdU8PAJBUzrJkT7BsWRs5FlLh198H3qdv
b1K8YrtHPbNNSyCAqq++8AbpGHGLtqXePuYe8FmzjvJL/AHskGJ13MB8PwX4OrbGKG4RXFhFhDhH
9+8+Z/beKYgMhV1qVOje9qqfNp55pqDG8T+IDxCCV8Q8qcGH3DzR8ixxkCcPyylBvjFxh12Jpet5
2WBs8vk7XbfhYaTnEkCfKN9JKg92jh5XGqpmmRFiT2/EwUTz5L2agCH7WLlMlyPuzL9/SZQV2Dp0
GMEiI0Wz/yBjq26QBusWQtI03g1QJDfYdOJVw7/O35sImbLP7/FjDHSRsQKqu8oirYo++xdET7yz
0QVcwkLTs9e21RG1ihTNz1Xcm0rsEX1Ul+cTgffXsbH/ZF16i4xwVm0HGiMHu2XWVSyf81Ei+Bmr
dTiPs3Y5mVaECnSB7m0kk6s+Fghgy6ayz3pYLtc5Bsc7OXrqz88fwMelSwJIxsA8H4rbh5nqiKgp
mhAKfT+0/59UWMM/KlCD103VVi+fX+rjNiUBXCFNnKYURIeZg27Eo5F12RIOiGtv5lL3Ngn2tJum
FNZT6qYRzr6oaRRpplw2Dc7tn1/+43Je808iBNNV0qRDpHkMMdqmGYYIBpqJFSINOYp4GYiGPDBm
K9p5XlGfGHseWV2asaImaIIxlHTXr/S3g86FFD3iTyhDbaVijIXdbYxB8Ta4siw/sDxqd7nu3H9+
mx8jMYLN9OhdDliSzMPGMZ5k2jy0KBJ2Ik2fi1K/E5FbPxAJlTNtSpAYpe4PXfLgE8/32Eoi+AEU
BoJN+Xlws3GJR6eX5CpOq8gd9bMeXyoFcP68z+MTbcVfoedwAyHoxG0CkCOlPti2oh+6YrLwszCA
hmLAPWUIyuf4BrpdVN+Icp78AkfZMNOn+dzRYvmQknI9oa6K9Wlf5Nd668Rnnz/4Y+uLiSW9esBY
HP4HmxozsQzvAkJJusAv8BOUJnGjqEil4U1Z1XnlWSi8fX7NYy+bBIoeDfQ4kNMHLbGsxrYrm6cl
FE0zXWENpH/Bl7U4d4VR/qywabwEyeOEWm7+fo+IHjMHEfhOqmJ62/tLW6tRwopaFJJp9Pc3s9Dq
gMGs8oICVn/RJXF0IngcW13sX7aTBRiXkdf+9UpHdyYnxYgStuiwndGfDkj4sISY3frEmbC+qIPF
RZjiaTJpJ1QdtnLrEsvd1QsTMdy5v2cyYfIa++n5t18dXZq1kqIbRRZ8sF1a5P6kKzKJT2c5twHO
hM55WyGNY1pNdqZq+MqEIu3xEYXdoZxYN0cCE0kaZF8yYwqqQyDwCicdofXIcImXBp+stj23mkm/
GTAhu6RPPvizNtebz+/4yAYhk+BYXzFKrJ2DV2gx6rfStFq1UgXuraaJuQYO0Ft1tJ7dPNV3n1/u
F07g8D0C1yV1QeDA4sDdXzIGurV6jo1jyIQ0D5B5zjeYUsrtMln2fWMM9TcNjedQ4o6ymVX8Dzdd
p9rwTKP8KR0aFOrRjjQDr6UUOvHVjqxm5uwEWtr3+K4ftiHJ4hhgil6Gdu3od7mnLOfOOLSPIN6q
HzH+bxtVIpyaT13yCmLMeMsw91F96Ab1Fm/LdLPgFHDVE4bO1DybTqyOI+1+WiYMrNba16TlfxDK
4H83i2OMczhZtUBEp5mmIkwR1PkqVENxto6CI+qFjR7G2wT4Pw7quFKvUGFGeODEkzq2aGgKq0zs
mMYCHtp/iWU2enNS0/S3Rvwo8dGDGDKg5Xy5jtiXDbotxoXEWO3Mxg0ZaXOveutgBtQbY0Zpv3WU
6hpgrLlLnaa8yrsJu70hV6wTS/tIakMUJIdCfXKdEKyf/+2gT8fWySqpzmEW1XOzMxYzvdRlXV5y
THrfEHFHSLdG151HWcnGV3sZffn8QR3Z0St7QEfYBugTEXn/G1jI8uENqbK5UuLHRYwx9gUOBuOz
XbhMbMYeie0NvnzuiVz2yPuBacUlV5YiiJWDcyDrW31kVI8rnzI0GIt2GEK/J52hwJjWwT1g6e6U
+vlv3yyDcc2EZgVwzTgsda1IwwYrndQQb6Gu+RYrMjnLGHe2OxdXgNSPBb5QF3jayN/uJ9JDJGzT
LyGIsd32nzLYQxMDpIp+UJc3LY43Hp4sRt4WkJYjZTnDm96oTwWLNS4exDGQZatmK8N5Mp6DQx62
pw5DOkepvrbRt9OiKcdMcGguvVH+MAAfbTN1uJu9fNzNmVMHTH6Hx88f+Md4RVMCYh3nPHAThO/2
79s0smVK6M+GIMz0F1pEFiw6C6kmUaHa/fm1jkQfAC0qGewKv2Cqe7DlE49SR13YLIs+ifqyJEBV
oVEkzldz6ER3XS5SulvP7KSJAzzkxkBEqG3jTlPWp9jbH3MBUCDOLzIXqS0KmPs3PqXG4kWwMTBh
HySYmlZLdgvmOCd278ddtH+Z9fO/xY9+aiCXuMYQgnNzYzxI3eFSNHgY4N4hvnvZaG4/f8jHLsiG
pV8EYIAx2MGa6jN7sOYyH3Gdgyrp1ngDYVoKiwqvQz8CZ3MiOT72HIHMr6+TXgK6dfs3iJ2mBhJB
jKExdvF1vYjqSbfmU0f+xzBMlwJxDAORJrJE7eAxApbzpqocRkwDWrGFhJnbvofZzB3zqe5usbzo
rs0V47pu4jLEZsK8+/ypHtkmXJvshgTVWoEm+3dJVyMxp4zrI4tThbhs4SneC3EtF9luPr/Ux8yf
hpcB1oNAROZ0SH9AtnrQF1g0IQZOOWYoTaa8ZKXuXMSahok3M3g8Pyo9eqcyyE813D7K863tNrpC
BpsCktdhKd8qmArEes+NpthYBHh/RJfOJPLLSu3tFp0jtGl/mSe+JrgiB5HZDF/6dngrk954EulS
bPImmZESHJ0rJkP9w+cP59g6gIQLVHbllcIt338PdTKbmAeVIwPsoaGPjabQg2LXyU4qjWHgEO06
UHPGCcWizFAfkW+3TiSfx9Y7eQB6qAQxyqSDbxC5lRl1Ht9gsvBa9ZOoBKibueJEz/fYNobkCeIf
rins+YPwlGOiN+r4yYWKoo7Pba3meEpityp33rK025Fh8fnnj/bojdEzs39RMz7M6rNUmHgGVGxk
DuYXddajG8OmSPn8Ksc2EnogSC4RNKD4HISLep3GujXxsI0hQS65Bn2iHNVQRxAh/P1LrVxqfiWq
clTu+2slShOibeKgjzG62a6eJi+0EzXZRLHXnMiVjt0VOkG0R+hCaR+yxKHW6iI1vCEESoqm6zD0
Gz3RsTBPklPNmGMLwyGur3KKOr2ngwfY9H3nNhbxXWJldqmrfRZi8V1h65zZq5/FdIKVdOzWIDyj
XAdHl1HSwUJknFE1A85DYQR3CFXvstt1cxuHGoZt289f2JHIp6sk2SArKFBIAvdfGMgnI6OVNoa9
4yIuGy1eEFdKFhZUCGd67FEkKCY4zSmPTmzqIxUlQkSEPABIa+vpUJo60QE1MfwZQlNJxHOVSycN
sd90fC2lW3LWNp72FUFpvK5V3NJkkEx0UqlCzWq1Usd+qujVAV8yTrCzuIGN+PtreQWu0tykobvK
lOw/mlq6jSi8cgpNPA12S1t8bTACQhncPhFgj0SBvQsdvG4RUcJPCTDKBbTAHCIagjmJ0VviRKPv
Y1VDCQq5kbQBABrDiP0bGrDangaFZawvi7rzxrGj8tWUTWcqne+qlXqjdFj0fL7Ajp1ukClthgLU
UzDtDlaYzkRgMASWpENmJ3WwKBLLX2PBjt2dKv2H0pQq+hVqb6Bg2KQTpi6GeV8ZTfPQtBLtaSLH
kJNFRfFlRtm5Y8fML59/x2MPBvj8OnAjopiHejs5xoO22aCTkmmK/VRgv7ox0kHZxLlHayWbnRDb
bPtEVD4SVKAkgdhfEeeUmAcNnEldltislBGPzk5ssqT+VgBu2vQYkZ63A86Hn9/jsY1OLxXEzToz
oBWx//Lx6Ga2b3pjWDgSoJBdj685Mpi7tOmrK6Ufo/NUc3J/UZyTWNq1at0vuciK2YaAHVenk0NW
beNOUa/Z67kKh0CEpejqm1Q6sefLWlq7tO6LoIzUCSKK1kxnXQE4aBIV6FZG5qcEnY49dmqvVSJr
5WkddvRxsizisdB47LPRna/yZDdTrH/vnU5e2HMrTkS5NTX5cO+reCxyLbzkQ3g2bckoU1rcJZbF
6v/Eywficl821saaWpzX8ShNL2OU4G6i1ixvE736fcw0GBnOd6bYDIpIUfbfu87mw0jJ60PF0W6Q
qjG+yHhqGARO84lbPXJqEVXom0B/hyByqNuXl03CnJorkZHOm6LE1Fixu3qbW85wojQ4tpihztLt
BfbOHw7SjKxaZF7ilhqmjj6lG+FaGM3RA8WfS4gz6pP+HVlnTEqBZeu/HyxW1uIK4AWR+NGIRY/r
vIy59lAp9nZQ+tViDH/ga5d/bQOzyvqL2W7dzef798hCAqnDmJOYsTYODt5jDQJBWhFWvMloRV8A
68kaGXh1wphMoX+Q6VV806ZLZW9HXTEeJQD235+PeEA/6P3a6xgOne79pWTj1ucuSiRCxe3zrSeL
R6cZ8a9e9GGrNl5zjrp+EgrO7N9fWSAhVjwrwR1JoINQGaVO5019wRrOUvcb5rPmrpB6w1iqGk6c
xfqRpWVw5CP4vEoGQ3Pav8lKXdxoUTHWmWbH+tHhUHzBLErfdWMxni/9kIRJbCeBo6XVlwHPQxvy
A8CMRTUxOcrdaIx96AjT+TjPRljFYA99ISvkm0Gai9e2MRJMkSr7doqW1EBRfRm/lXC3J57nMl0M
RdoGRAnL9elFYauX2e1ZItNT5hlH7xIS6drzg696CMJ03QTPWjH1GE4p9ZMCZ6NAe00GFpiaQPOy
zsaYcl6uabW2Jw6iIwEYqBIVD0EJnPLhQtaxL0w6R/Rhjx/VVwLnY2vUsQDpCh7BSvTnz/fNkeSK
xtfK5VjD/QepkaHN3IT0sQ9t0VA8w08cdL+sTummHAl+pIkUCL/sjCjo9peN04porBKlD9V2wEGj
yssUh7hGyIvGxb7z83s6FgvAz66HGDqezKX3L4ata2YV4zKElWLK5841u+p+6SMI5MMkjOuJNpTE
06gfMa+kqN5MOR58n3+FIwQZkBbIJjCwREGcXub+dwAdZY0jZOBw0Kx2pqpEHxadiEZEV/ZSgXDp
YqP7gjqIWV47idRXz+8xRimk197yRubvWlpOb59/KYdrHhy2pLZMgcjXATYeBqhEeEVbGNgUg6uc
rsoMf+qxt/ptGVdyk3ZCT3xUdE7plB25KvThFa/kkVcxhtp/Eomee5hLKm04NsJ+8eCUYSrYRuaj
2uim9JmVeJd5MtS/f7OMi8Gn0rciYh32rDq3GwGpon49Zq6KqivsoKu8Zm4TeFidbFCQBpzBSXVi
+x6JHOgdrXLxtM81jqT9ux0dC/+HZmnCCv2jxJ9Ms9iaNQ1tSABd3GzVvhq2Xhl1oWfj3vH5C/7V
czx4w6BNSKTWQStujAcljFppXe7qCkD8nB12bWgC6/nR8Iofkgb6Q+Z1Ru4XcLvPBmlWtq/ljBPC
aMpaHXB7gp+siwxuqKHwXfkGTAXEy3ocyPylVuL3z7/skZDwq3BcJ9+8oMN8SLPyZGq8CZmrrtIx
GjYLL5V3toEaR4k749CdCgvHLkgwZ8ZIVU2APTifQa41vBJ0tVSnAd5PLl1cdkWTXpQ9IggnXsWR
Vc8Wo0mxLgQW/sE6GGZXuAmHfhhFmfUiOvu5bpby2sU4OJzbsdmmbXwqDzhydCA7R773q/XNst9f
e5IppZk3ThvKWsEFJiuEg224WqA1a7fTS+tN/4MeOERkyONrtbD2AfaviAmyufR92dHFSqYcykS2
9GeJOzPBzVMPtbRFU5JrJzan8mJaWlPJ/KrT9e+/vZLgdiOGzZB7zawPnnXK6CEqu7YNtRJMsXQ6
w1dih2iW4Fu3/fxax54xYjxMwNE8IdE7WEReQTeg1ec2TLJufIi1Qj7n6lj6XNrdVUuTnGjjHVlH
ECaxg0BviWTgUHHWMelzAEChLCy09h6dPwxBZzVLZjQt++y2bSLyPHccT/FtjuQFq0oN9ELSaVTI
Ds5Qo9AySxfMxVKgN5sEIYhQc6nGP3+aR7YkepL0rhksGCiXHgx0U9VLHS9vRFjkQw2x3JQXGebu
QeLl7e8/SMZeTBDIrNZrHtzQUsu+HI2hD73Kals/zgF05XXsPvAE3qEROVtIDfHm8/s7slo8HBxh
ZjFcRPPs8P6yeqxLeIqhYafV9Sgxs13wLsGbSurbKToJizuyWhAGWcWy/jrlD67n5jn6/S3Xs4c+
+bNSS7DBPfiERjXkTZup+X1V66caGMdukqED5d6aVdBA3w8CQ1F1HULXfdjOptNvOGiz5Yyn7V2q
6RR/6UsduvPnz/UjG4wZBMwziMc055mUHtwopMi0GOVIr04vkDuYHEQethPt8DLzU6iKWdgK1XjW
UmfJz7WR3u42lm2/g9SZ/kjEL91os7b0H501O90uVq3s3Y2sTm5LpCxJD6YuK+8XNuaqF2FEd7Go
4p9J3/TYvyELfzWOi/tS1G5ZBlIYs7NlYl3EJ7LID6+TLcFRDp4IoDk96PXzv01qqeTmwUo77hL0
y33GWRXSlVH9ojGXs8wa33gMz58/2Y+XBGlHl2IVeYOHcqiHkixAIPOqtsI2E+54CTSJas4s8Kr3
aRl0y1bJyXouBgA9pxLFDyGHGSoTGCpZjhLGaQdhfIjsTF3UhEtPhW6H8epsHxspUPvPb/FD0Fmv
Q0SlPGDcjvHF/lMVboRxQovtDMImk/Ql+uGB1Rv6VismnJk+v9iHzcHFoLsATFyJvN6huAo6HZUz
oMoeZkYU7VyjcV67zrgblCTa1OXAgfjb11szz9VUFWMPOrb7N6c7ZYeLZWyFQo10PMCXxJI3i1im
Beg+a/jRM6r8FGX7Q9K7onCZ8DOEBiP7ofOBM3Wn4QZlhcCCUERXMxEuTVaGXZcOoQS1E1iYC93q
sXHKF+bIuyTZYTpMN4KO/WFOV2MpPIg0s0ORtMrzGINXO8uQzgj0uDnpPvkradtLr7lP3iUNQ5Is
FujBwxX6UKgYwBshsOSi8UWfmFctjuSTT/6R3asuDEc/0mOdcr3VUbm2kky51WrLfcBCpvxTb0uk
D7hiaYQQZJYV61kNyXmedSTAHl5h12qeaMhURMl8MWQwpny9V0FNOlFfZ76qIMMX8P6yb3ady6+f
L52PTAHmHqoN6oc+2oowO6hZzcQidcMULWziVL2CLKBPvjdb5Yos7rLOn2Z3sDaUes3lYKFHGjjS
6jJfmVOnx43EcMqzz7/Rx27T+o1WGjzdLUrXw9m6Ksyko11Zhx4gt2nDS83FNjXiRdmgxqgz91gW
qpNKAFDwMYQv3k0qH2QiY/zygiVTbRF0mLN3vgoKvqKtH5d1uMyqqW5TiAh5kIosu6tatUj9zrDl
V9rfVuP3aNTnmxprkyepO4hgFbmJJwaOzP15ukxeirmApUHvgaT/9vk9f1zRCHegoA55FUkWetL7
G1gWLXQrWTUh1D8bCTO9OOvKHtjDMp0aeH2MTXCQmOpQFDHR/0BYbTuYIXHV1KHudsPXZDRt2Fu2
hh0Pyn6+Sll4IjgdXWEMu6gW1lQBQZb9m8OEDkN3wLCh3mfThhMeqGzR5Ru37iF0jlUXKq2r+km2
WJsFHMdZJaMoSJw6/Qv39e975vLil9n8W93ILkXu/eCv/3HbvFePfff+3l9/b/7P+qP/77/u/+B/
XKdvXS3qP/vD/7X3Q/z+f10//N5/3/vLpurTXt4P7518eMdhuv91gfi9Xv/nf/fDf3v/9VueZPP+
z3+81UPVr78tTuvqH//66PznP/+Bc+PfFtz6+//14c33kp97qMvvVfr9w0+8fxc9P+z9sWrHsCZI
kOG9rmJE0/uvT9Q/gG+hMADmcx3xr4yDqu765J//MF0+WuGR6KcxI/8FmxVIC6wfGX8g/AzNajXS
AigFduc/7/zur8D610vhSfzr7/9WDeVdDYdf/PMf1q/BxX8FYFYr32EtbtHj4JTTDtuIbq3kCGmq
etBgBdReOkvKWmqadcRtK6jL3I00QKTlO2KJy4cmRUrkBkBupuu4MU0RDd0FPpD2M6HvUaI5FHnZ
GbxJzQvaWivxYY7TiNZ2nCURzBIa6ZvaFZb3fZZFutpUxVp76yywXq7A3y7KWZ+Vc5H5Q9zFyVNe
RINyzaFuerFvlEVdX1m5GeMPmzra2Zg1sS38sV7hb/qUiAe1reVl7Q7VPTJoYjlPh9x84ZErTTgz
Aou3TKLKWycSrRsOsTO30m8rrS5/WP2iIXDTo1wXXUUOQGMVcyttVp9VaRTRDVtINjugJpW9kSnK
CX7LgTIFriMsM/TQsP1qJmVkb/ViHOezCkM5D80Dr4g20ibFxRwIiRvCZNstZLsrQr/S4DMFLiZQ
8ba0p1jZxjHC6GElxBRfF73nXZfGXD42OaYr264V05VaTDUm8inCAkAZ3fRb3y/9g8T3R/exVpsx
4BixrpVdZrubclI6c2tmeC6DvnQ1HDlhcA3wEVRtLK5NvZ5em8xubN9IOyfdFHGXar6FoabwY4j+
76ns5ZccYADGopLMA+gQl43t+2Lu6qvFLh0TOww7joI21eKfVWnm2U6JlIeyUC2Jdq4Q36MCFLfH
ERGAFTKvEpxoXyThyGk56iwnbi50zB26IMqS/jJTVgaqonfFc2Lk43nTuMX13Cp9i9C0blxoVT/8
iI1Fhl46F8FYGsUb+AWa3W1ZlXOQ55l366AuM/uRnBioaNpgXarZnH0rRMeqcbI5moMGvxduh6P3
zzgddJUcIJ5bX++UItlZyGWLEOEB8ViOdaJuOszSdzAQiNwtGRfPhnV6jbMcZiCYq6qxn4wtaUdj
qYOybWPdKnxLz6c0iEUsN0u7EhFUs8dsutLy/qyzBmMICr3sH+a+VsADp279MvQtYk55mi/P5lR0
YzClGiaZvTnm6HIg7XWD8Ob6VckXlq2bjN1T1abpTxcCRo/NZDa+TElKa7ZvDPk0CNsp/KSLbM2f
2rZXzmTaW6AKoy7+SQ8pee60xUlCPZr1ehfNyZCF8yQbaP9x4Ya0UrP7in5778eNUO7byspwsJvN
yPFdYeMZHMmx+DqNYy58L6t5ATRItcuyz0TiV7GS/oxqvYfgkOST7nupYd9rWR4/M2VEaHa0s2jH
BNH9bo2F50F0E+6XtK8E3DbofA+qGyvjRlXa7LaInagjC+mqH2WixJ2vDHzmC9xReeLOOF3FQLGe
0iKrHzrMDHrfdIR+DpEN7UVrNMWLgipAf+W0gzwba9NUfMSXveu0LKw6AHCezaFaDp26Mdt85OQs
bfXWVZrI22Z9no/4kU7NcKG3q4CjMyjiZzMp03ttdEtxXvW5F99ZTVsCYtBUGW08XA7aH0tksaKF
pVffYr7D4lf2YCxXylIqUTBLpdOCxCjzNw5uc952OCzZwZAqznM/j6UT6DrljZ+NdVdu2lHLnzVb
kVHYl0P5MnvGiHzukrlvXSWrO3eiqeQXVhvHGybkRr0thySqUGZsFS4emWTNXtE8OagrkX5Mrlps
sUFK/kQfrmo3DNDrVxtXVHHRu2NfBi2si6sqhpS1bSxtQZ4aRkuyETJS3W1v5zA4hDBaF82kSUa+
bc/us6EjmejHZODIw2hjebPuXW+bWKN+Fs2ZjgGZNmd3aAQZYO3TIrqPCgV/NtOo2ru2b+NXW+/r
JFjbZvEZFx3nQKpmFJ2LxNAZEPLa+pCOu0w3LdOdJDTbqPheqpPhBN1ElAtbtrQZNAlz0a0z0QQK
bLWx5hAeubiHy57F/hjVdhfOCX2BwMQFDcxXUygXjVk382rVsLzBtXefa33o35fSXa4L5vxlIGAY
fxPgt9FFr204rTxwvjsqWkscdmWcPwrg9kPY6WbThYsHIBY+QSMfpyG3st1kYcMGSdUhDaP0yJC4
6sbUQgi0isqtQa8jC3NItF94ayMlc1xHP90RPSre6cLsqjMIrYHDt3yu26q7HFJXgo+bF4ncw+Rm
ya4RufoQL5U7b9wSa/ugyczhXE6OXoc2broPhpPAphSVKRbfEq32iM1MfOvIbiqCRupkpZ0rOjdQ
53q5NcXkQS5F0pMjVpuWn0UcTxepkymNP0ihzdjQy34I5FL292QHeoOauOm8ttVsfCWTxwfJwv5A
+smEBLhPi8N8GeCdPygqOrS0O1atV2dsnLNJo0rzm8wy2lDV69jeJopdtMHkKbg5qZWhfqfR0Gmo
rUzV4LtVad9VEhkMfxlaU1whidAYvlGZ8k7J+TpBB1FrCGsKxS/MqPT7hX9QtpxhaoqKfKo9c1DV
+QWeJzqnXDcuG8w/DYqeLo8avyrFoPqC87fZ1nEnEyi/2sB/RD/pdXHHodw0tqnceHhVlGjzuaya
sm0mGTLEdv+Es1ljkNHWi+Iby9CjbqSI4Y3fERUb6l79a4y+yl0zqKmxKaYGNVxGQ9oFxtlJG7hN
4kRh5Frpo7f0ScSS541sTFKGDuRcJS6jSNoGtBgPTnkiCZr+oKn5j8Was5t21iFCm3Vr9pwXvMWw
gal0r1VmLS/AEo87phbARCQQEeAqrrQ5fpmc1r6b6d0cwPXMXzUjmtNQYbB6VQxygLDvLH0alL1C
AJfUkS8W+uqopqXCeK5zT1t2jEwWy696ZRm2Ypq7gugtkJ01l5QW0NxwpSBPsrr3B1NWyxnOck4Z
2GwaEZI6WU92utSG3yY8f9S4E+8u84x03DjNkJpXs27H8wYkgT5srE7BgWGyyZCpTkf9B+YalUZG
EbnfRR7H3/p50NoLUD9MZ5oSJzQ/d4XygFdwl4eJm9gQxXuZDlvUF0yXUek43OOk18UXS1sqznlp
DvZ41S3uupWk1qBxRMflSpMI9/oDWsVqULudVHwhR+1hktJ4YHiSf5uc0ul9vRbZzkIkK9s2pYte
R9rUrFYUNXLSDISxqm0JAoGkFk2Y3romP3XNrWHPuX21pGMlbw0zn5aNAlHI+QGDP+WwYcrjDo+L
l+oL5ggzXberOBZj8oX0OCt2kRpV05UOgsG7MPGBrh9E14hpmw7qpJ23E7TqbZJpWvRGszNPttY8
uO4TRbDXXllGJM0HQ0aGHvSaupzyEtxvOlJRrMqcvBjkptfG4yHJKkLED/HuLg5LPr42uzwNPUhk
J4r6A5rRr8ugMM1MlvKMTu4hbMbrmkqQGuZhY874kXlpMT9qTk/sJMHMDDoLenNlM5bMAmmQGAKR
acPISbunX8Xeb9W9/99qdq8C/rQ6/t9Y966jsX//z+ryQ937WNTj+2Hhu/7IX4WvZv8ByJrzFLTp
qmqz9r3/Knw144/Vf2KlpyICsI5y/qvwtf8AX4D1JTYByGPuFb7WH0hcIL8JX57ZFt3Y3yl8kbra
bwtR0q5YK8AzdOb5fnRs9jsnsyhGex0GBLWi5F8Qg4veBsThOK8Xi1l9YdAfC0RreelWy5L2QU26
ZdpZs9b2vqfNwK4SZXJQcByShAmt1WubWCTdbZc4JaA5RHp+iLhCn1BxFuWm0ZJRnqlFFOvh0IhW
p3Ot04yUWtrFgYmmhV8acXIhskj4g27szMYT+q5K8vQZ7J/GxAmPzmQ7lW1k+NaYug+OLbJHvclW
C63OKGp/aNWZXzPbqQ3gKHOvl2rFhKXAZLMgwhugJ3U2usjP53ISwCei/HaIhQJgzDKEdpbYRBU/
91Ltpm4Uxw71waY2AypdXmDzFiNy4oB+4PXp37UMQKAfV1lBull5tXreaia6HFHcLq4/xrPSBdJM
vCsTSaErqMHQd2dNl37OXcog1asqprE7qZk/L6IWqJCNhn5rwX/tgwJxK5dv7OT9dqZd+ZrFsaZw
GttjfNZyCo5hu2TzKxSq9sGoeJU+WgaItUncCl8RpTJLIJpe91rGlvkVAQnrixPP07e89drbyE5H
asPZJr+zOiNRtk1dw+BoOUyNxgvScaBHjC1U5C1njVn4feO5ddDX7hcvFpd1kvnQp0oK+HTrKarf
NgothddyvsMW6TKCsBTJOEzQD+JbVC0dQDM9F1mXbsB2y1TfEqm+u0l1r2pX9QiYxF1eliS3z/R6
6W+WjHCJ/pFuKUGvlw7pQ/ljUfRnN6JpapVD0NAxsSTJuhyuNavf2eVyOw/Dkxp5F4mifSnEe9ZM
d238pbDTdxPzxixWX9OhuirH1K8W93bo10fMKZNGTPJQ6p9MYxcl4rXNi9GvyCkmuevM9p5A7+M8
L3zDq3ZtKQONyefkXNRzzrx3mP3Z1rdlBy7AjZJdnzdXiwt1RDdyxAG9dpNFHurEca8/wbEyHu1i
qd8yVZwb+JUiWjzPYeIUDGxqQ3uKRqdAVUDbjJPqPDKGw4APCiX9EoV29mbUpPIKXCL1zXb4U8+7
a9vN7gDgNZeVJbJgnMT0JKQbdE6+HaLhIonH7sYZQcHEjh+PmGN4V52ehmLqHkxd3UANDRfTe/G0
76pEpM0F2BFqZhNM6guA0I0WyRd61Juy40U65OzRndQLf6H8RSWQ9FHvH+0Sy9VhlYpv/Eyt/X75
ZpvjfbT0j4YzbZXMxpwGDaKGtgbqu1N2U9jWFgn7QHXiW+EpNEHM0PRmVFbaberal26CHh95gq9k
l3Qn0HagqZBZV0hNhJ5IgkKtziwjHzYm34Wa46zu68dBeU6KN32ILg0m/bF81e0MW+/2zaHiUNPL
NCq29O2wTjyjU/OW2KRJcYJBQK9UfirGr4kJPohGjpM8Tt7/Ze88litHsjT9KmOzHqRBi8VsgIur
qRlUGxiZJAE4tHCHePr5bmT1VGZ0WVb3bhZjVouysCR5BeA455fGYzfXzS6zgw9NC9651E4KXZvZ
ZCp0KGXaaMXdFNgyyvvu0etKFenTTDpaZUWe395VMLeJWxOt7k4cVPWLO45nRWook2cQFbPYVmNr
Hka33ah63dnaOG/mPInF4NywBu/cZPpy5JJBkUjTvKOlbcKks2DAT4vb3PYv2WvnUmVXq24lu8Qp
yg2XY7UFLylOcynn+5lfPXXq1QOUYMhVV4twr621eAYG3TUoFiISOXZDIQ/O6j9gR6YDYtpitA3X
9UbP8yP529um1KLG5uolzPMaLuMjyPxwMFYZAsg5eWh1ZY0tSC1UtXvusVC9u10TbtfhhR39jWrI
vVdX4qGeup2NM9eurLvWy2/06kw99pms6V2ryse58a7ZDgmZwY2k2qjt+gdPqHtTmw62P8bGcKst
wxrl6f10mVG74liP70rVPIMG2T/AwVylHPpamj4tVn9vTsdg6reqB05omY2qOaySqCbzd54Ki1iz
aT6l69mD+uq1Kg0Nkd+sojtD7JxLZ9nbNnfjNGyX7i6jCbpxtbNDTkMA6EttntWf6bdBAtVUeTTU
VWir1MNbDcIlRi9uPH0twoUwcnAh1Ztb0bX4itqFQ6WsAEGFtZVm8j3MzkH4xT6fvORU10H/Xjlu
sdGVv/da4GDlXmwh8HKFUuBh5IdlHUaTcHVSKKTCZS+f8Mr3u3Vsz2Np75xchDxX1/EGnOs8JL/3
pX42WGL9utmOqorR7kWOmONeVjggzN1ayI8ud8764t6yJYSmtW7xJ2ydtuTk/VjNQ7DWN94MGJSG
63CrV+Zm0k+2r0LXGjZGm+2DpkqKkDS67N1aR0SA2tSTlVsMN0XC1lACNy769J63w9n27JeV2Dx7
lS9VbpzkgrHZstfNAtO2wNN048jZOvdbr2J4r2OZuo9kiZnP/mSkkemdtZpk3KK9AavisG2s6ofs
nVd/7QGi3d+JyQBeGD/WXm6nQWs+UP1sBu9J6RMDCyYFcmwA/3wfJIfNowRMT/rmhQ2IZPdcv11w
mG2W9TYwDhW736ALbrJmo4HKjPoQ+7CQVrVyCubvudu/k1XKFz7c0CBzZY7zvuMwNwwWz9G1gXXT
cxpowOtTsE89PdZUEDl6/tJrHt9XcU6nzrjTSn798qSTj6lFM27sawzPUIqdI2Jt3Dp9gGDJvgDp
DneqU4RqLfeL9YJzzT/163xwJ+cKmcm3w2OtMNYCBaAZjkAHzjLtm8uztIAe8W+M/tmuqpDn4xNk
6DGl12P1l+BuTG791HueRXHogmBbJWU4zx8+pfKs0vOp09tYODKibXPXWflRBOmjkK0Ikb9F1Sq2
0mY9ZvDrwqWe4l7oz0hAoLyoYRbtvu+HazkaYa5xJzXjgaggrmjL2eIe/UxJOIscJ78afHmc2gKB
ZuZ2Ia2yxL8aj47bcW8mlHFZF5oWsuScWsnB8ngesD+v/Z5xK7sWvDdX34BB7qSh9NuUDm5hyTA3
4lV8Nknp8rBG8uE24F0VZ+78XrluWCre4PIAS7lFrxF1xZtFX+PGr1/bFL43WO59DODW8maNeZiv
86Xs7A5GN6YhHpr81akV85oZijmHFCGYJDuXAEI5Cizd37uO8SnddG9ywBfKOJcNAy3yzJwlDMFj
RMZv5A3W1snrrVMZsQH7QJHDbQAJPoKOWkUWjr7Lc7l5cqnaFfnr2j5nYljAhvPqJtdAw8DTJ9dG
fAS+UDRhWQKJsQJfT5X0fDJ6ydPvLPfoZygH6HBO97nZHYSpE37BG11OuY9gpHMeJlNPnp2W53Em
9kwlQPMGE6kRla4WU0QWpywE9rCQI6i2bfqpTHuzLjLsmR4JK4kuD9fZQiPFC5nXJq4TFZJex+U5
8qzT1x+QgfFqpfbW7+8m5u67XCwuxWoq7NbWCScIqXDsrKu2MJ9U96XZdIQ0N0o/IW+Lg6TeBDRA
TMLelu2HP89Q42dPvZPrtAQ+he4Ol5exq1zaar4SRx2K6gbDwdEZm9OAQvUFd8BuIASoJLwArp3W
hCrh0Dfj0bYfyoBha0wP7jjsEOnILxyznDtju+ko7WgcFuh5LamWbWjDSdkwCvaZsFa5xwrxYnUG
M3B9m5NdVCOwf8qhGQ5ISqLAFDg8xibMwHA3tUH3qDdaD8B3TE6buuj2E8oGgoajrOP1YSt49wZY
lyDMRVTPSxRM3ucAVLto+qMDoB+sRBmCEo08xcuWs3AEcwSuC1dv+MhBc2fT+hylmu5qcHir4/mT
2PB8ydH2vmx/eev6o7Uwk5NtVKkT3oyrBa9vvkjnrp7pGl9PMCtfBJSFQ6NtqMSh+5FRqA5YIXST
m5w7KEnW/aWAzNNp3O1FfJl3TDcLB/LxZIbukATcfOaLcqpDNn9M5bwvhXUlsn6HFn83lM5O9V+p
XscOFhw3+R0A7Ga0pm1qTZEo7Ygs8iht6lPqlVsX5FRk9dZQ94O3r6p7XmsQMiZHVeY8uTx02FXv
zKBiPaO+x6yvCI4Ipe/t7bTYrurbylkqzOWxH9wrlepnn8Py2q7kDsRmI6f+liLcSFSiC31LxLTE
WNgXtLvFzd4NqYUUEhDF2huFGVoqHwGhDVgEDLtroj1YYH6t55y92XmbF1XtU+HtZzSzh8JNEWWu
2k3gSUYfQEZDvJTefenjAM30CIHhxtO0Dm912b9bdRsiy7itU1DG4miI/hY3iRcrgqtQ4+GfONZl
v/HT+spq+7DJZBoZ7sIm3n+vqRFqIOAmKaoO4fiEFl4njD/1sMGal1sXHVEnrpC0kAwJiQJevFMZ
i2ZuekYo5PSW+ZznZt3vV0bFirU41d9hDzkGrBLKz3QlTBPjj1U/mtzpFfvH0hvBZjJ0n5pUdSxN
tkC2mzOsobEb83yfO3LYBw6RIb1TPlR0b3VE1XID+yypkT0bhIr35da4PDf0YPn0iqEIiUvtj+Ds
48n0pBWVaaN90StA3Z2hnSHUf8fks4Ngcfj6510wWVns+tmy6TqsydYl2M4GGo3agoPG7+az5nex
15f1ToF1uhMVa6QHOKt+sGWwKQb/Str9c70s+6qogcmIWlq7LOUpp0WkA71Xqdp5HR0ci9EFMRxX
tAjA6LqPx1QUt50lyI41mdankFrKEha17t3d4p/HxCYqxaVonjnVrnX3kLd37bCTWevGUC9h0Bzc
RX6v+eHy3cnt6l+M18LOGWDMXiwrhL87P2UBaT0kHfvDa951Cmu2TMbvxLQTc79MkxAhhqg+2eI6
9atQFKv0ITFb3UUxJTWmrzXgh5YJky8FH4t9I5uKXao0kc5uitqoNlVWNsG1Lseg57Aw5itp+jI/
VMysL0lizOk+deZE37mNa+TR2HXtjarmVqPbojTOSd3x9KHLAG0T0thWi2dj8W7Re7MXEOTBB3oR
pL1MK5vFrh8dTUV948MHCJvOpEupe3+Z/GRDMC4pZwLnnW/e1iBovBzNK3TeZiE//z9COS4/lTkX
UPFvEMr3+n9cvZMG2/xFnHP5oX9glOZvuNMNFMFggWBQFyTyHxil+RsqcyJyqH9GB4nR6p8YpfXb
xQ2ECAdVGZDkJU3rn+Ic/MjAimQC/kPS8x/w6X9BnPOzZOTP2pxLNirACDll6PUsovP/ilCOwqlN
l2Bh7jbukNqd813gL1RQ1YO/aZYh2JmZFSdAcTeacnZGlx9sMeKIMovHUpixrKcHRi3W9jnrzn3j
PFkV7KNVLTLW/KEkv5eMj15hS3fLBHOrnZQbghOabVYIJjUt+SqRf4Ymwb9QwagoZ9379lomQxVU
eypknz14uI2afQZFaTwoV99rqDrCDhVHqCr+G2dgspSHunuTTTqFxugCINjJY6X+wTv8t4D4x6bi
f79qyv6Cwv/XsPrdV3NRdw2//qr/J2F6rou/uQna9/yvcrZL9cIf17/9G54bLn/0ZORQoG3mUv7j
+tcM/7dLxA0A+SVjlORW/AD/oU6zfrvI1eCcgouKFAXF/70BTO83/Kgkq1xaYvFDckP9N26An+LF
P98A/AXCG0gdtQIUavABf70B1mx2lloMAs11PjRbNyXxc7ewdxKHb/jwkf2YePaBiNfsJdeaEd48
65lyZyM1f3cyp62jsnVye2P2OqpHszTqYltRsPVWCw9cxKqRGWgKxUCMhB8cQRZczt00awClzqpV
isTKRIsdu3er3Z++hX8hvfspO/3zm+PzIa6I+O6LdJPwfZiTP1sRHGhJPXHHT1Oo7qooR1Z81NC8
egDX4KqZwfPY5jzriB4te8dDUWYbz4OujslgT/DYBjUrZqO7wc3i1tZGLQI6YJ6JJa1gch8CuYiT
K+sV/CpxahGtNSPPBge/cUXjiMfoi6Iq8mHHAIpQTbfR0js0MgYtCGkytG309+/4F62qh73L+hkK
6FGnxxPa/8W3WmqNh+6m/BytxLH3VtPQKOQ1g+6wtelskL7wO7Ut8rm5KmEQ8p3TVLqIhl5rYxal
bI7//gX9vH7++hWgO3cwniGHxnv/a4hvZds54aULa9hEvvyBgiftQYiAFPNUEo+MNcRdfihUOFhW
kDbSeeQsfnIOgjoHaZDjIEM8eKkIYRiC7xoByhiLSnevPauwjK1si+q7zx03OTnIhK6kqrvyARnO
fJvOxpRsURC3r2Y7OKw6fsaYreuiCH/+Kwd6W2xNXWnEyKcsjZtUIx1zOyQal0iDbibU1eAjURga
gD2nrapss1TGAIDN1JhGyWrlNLo188AVDcvck8y+yoxfOdlLVOnkG7wEhLAmzJYFmKhZ2Va6R3vU
7bElGlsC3Xvctk4isVX4S9qEWkE6amxRzNdsaq8K7EO9CO4UqZnFeSlb48cQLPwmp/EuUgHRI0JT
VXCFwh8JdG0aZRBbY4Uu3ylLtwlbPl0NAkwS/Pn3X6xxkXT/84sl+weHiMW+iRH2Ug7wa3bw5ON1
zTqsJ06pqv6iSSMbhDBZ14ok3ordmhaDzq65GNSQKobHzexe7O0p6SlMuzIpeyCOin8xEyfoY5uN
ZIglPD6zuZN5VLZSa99uGt2r2g2RTZl//2/eAofmr2+Cjh7cEVybP50n5i/eiHbRhxxC5lsyw6g7
/ij48MDXRm4qIhtm8GrFD+0uyxobGgqzJHfWnT+Z9lcSmGX6mtQwYTsUF3wnDaW9xXPqdauxGcya
awXVTBEZyrLku2TcAdfoDASpvbU0buS0HtIQVTrSBVhfzf6h1RLWUru0mlue8Ia1m6vcVbGcbWfY
rQqhJ4BBx3drukj/o3qtgGmDUvOcWLgE6eUVG0qUG213q5lZ4EeZScH9RicqRoUsZ/MYriKRVFkl
LXSGu+DkSyuuwd3oO/U3Eq0MPaJriu4aaWT36pMNbZzGeQlgrvp5QJPFyg7YUEJ0qES0JJxKLvg4
Hzyz3LSNRm0Lv+SMBtI2Kb6elvuJ2pwktOZ2edXMRsdGTHKU9sAd3RRbzGCBe1xmDE1xWYj8MTfc
NqbTNJ92WZ0uFlqans+x14qaDJJx7uY3fvpyP7Szmh6zAPD8LujmVm77BAQ00rNGvxdVZzhXKk+r
ZWuNw1Rs1BoAMnPPdq80xvJo09RQJwAoqv/sqizxHrK6hm+k17Bd977UEciJaZ7A4vKy3GY+pahR
O6fZeiuJRyi2fqcVHFidkYJdA5Hk0MsGwNCkRhnK2vOuU93qrHtv7VS+ofiSdzEKs31tyA8PDsWU
mHcTniTso3gAju1IblRsK5XN2yVYejvqUjV312NGZFaYTANgs58GXRVbjtK7AwkldPRYerUePbPL
qevUS/9FDni5NkpdRkzLkdlzVnvoSUvcJXbsJFM9HLR0QKqmRF11r1Neie+G/Iw0bGo7NT4bp59v
vTFbRSRVg0EmNGv73ehI/DgyjnOYJsNY+dHoo8+Oh0FSvN0z9Gex3jhp9oM0vemDjQtXS0OeHndS
ueqE/aM+GiOHIiPzBskYv+yPk9nOm2ExkDQRqBJ35GFWEqQdi9DWVyvneUNwkw6zO/nGtg4CIkqD
jpKizpuU9lDaI08TXzO42f6YU7Cs8grlYvAMN/p5vqVDpCD/9o9bkbQ/lZOoIxS/omW6n9/m5vKI
zLRlZeltMmtu0mhE/Fh92oVVohUeAwnFzplMaZFAfczq/ETStjvb8P0zf3gN5vbVH4rRvKFGjBi/
Py7XlaAI50Ua5H0xJlwO/j8uun5C3b71W6XjjRzWuj4j3iW5wnLLAmR58N89Ijdx+OVax0WvUufF
7P3GPdRIo01U0Z4VtY4Y7vhMLBaEbLFfKV0vzk7pjTeuMYH8lCKzP2ZtAnCpk+ZTFKW+Z8cSJzRo
fazoIzxIpACRW7djuUl9U+3Tqv6GaEZbySqUbl2tKq49dFKCxk49z7aCIFUyN5IR1TphdlNci0R/
RpwtOfpJ0xSrwIHU+h7thHr9I1A+aap1mjZvU6kHp3LJ6fxetBotvyykCbSYINpqmvJJT9rg0NEQ
fwUbuUxhlbbi1prGFvmjILg9BQvywnnxsh/l7Dz42YxasSFQFTWHrsbxzjcnKTcBv8EN+xSSjM9n
8Bb+hETU6YINbMwGLoZyXTNfYZ/T/KK1w3TfGt5yX1AKnm2QcDq3rkGbpuG3fAeWJh+Je+kumckO
JVEz8ZO9D8rajpOzSZ0+v1/arJj5DP3lZq1lB+HSYAdyDLDVcvxReKO4XszlWxdT/+wbDGHx6iSg
iwQ21tpBVU3yPBfiQVIDexg72Z959yWtSFK+zgHymFwhGyiCqYjaUjY76FD0J+jOh42Xixo3Njc0
FoWRcuLZB6AkssGKcMdy5wpDdVO8Fll5QQGzb9ks1QMnNkQkmmsXwL9lFtAR3fIPXpXdTEEXFDHg
cr910gEisLTdtYsynglmJLpKnJGYphkRnMgt0djBA67UTGiboFPJe7MG1t6oavNNVv2la1Xzug/C
bV09BmxcHrqpc3c6rV4aelszKDYw4iMYNu6WGEmqe72WZXHQh8rfcZLIczUVXlTTEHskY7zblzSt
vamFGTqVxNVuO9AuVJq6aD54NEJnFd2Y70Ujxj2hb/0Gu4CBmoRsWfNIubsDhFYJrQkVZQVFOI+F
+tSa2f5yM/Wd6Gt/hao03YwsST8WCopffb3w3jSiIPKNPbQfYz0BotKAk0RsN+BhqaeMTc51wZ+i
L+YkBNqgk16q7t62kZADhCDyJNiq/Vog3r59MXS3nPB4933uvWvHcsffDWP0HijvRNM8GRB7TbKS
8Vvb5K/0pVlGhO74d625eO9VD0ksqMe+Z5QFLM/T9bkwJuc0Mspy2rTJlV8W6+8De8azZOLamsMw
3mFXDlAe4/qme7TZVDSAqtcxoQggar0A4qwys/VxxdQG5kC8FeMY2ka1L0gaDF4btlGExKDhWSwK
1jn8EwTTwD+r5SprEvcVsyI3u7mq4MK4Qc5p6BX7KEhl+e2PpMeEYmqHJ5+NLgk5DnyY1XxdeZ4k
SC0zzP3bOqsUA/Fo8zAWExcR2EttedspF/O85WlQPBcuIS7bkTCtkw0n5m1aPSh3wzhQM9h5yqmj
pqOW727B7bQnz8P5qkTaHNeMwz10LGt2I6yP5brL8AFn0WouOV4phjE8NjPfgf9DYccEPcbcBXJd
eg3HXCoc/8XseNHRjL2ehitndu09+GhabjTUoUPMEFRsGpubC/dL3QabJqm1L9BldCWTjxdrg1I/
UJGjmeT4BPO4nWaMXyCTKg943LWc3YbmBVBZ0iTroCN74Nwi/s03BZ14EnjIdLV7ulyMYdOowEtj
WGgDUbprlMZbk9vGm7S8Zb6VAfFklMHa2GdyRiGeAbrSw3pSXQa2TOvArcuklJ+NZDYK7v/FHI+p
I4OZbwI+/RyIYHjJF7u9Y1fy1RE53kWUxdSBQZYgXs7hvm0/5TI65U5vKA/cFTPQ6tabLR4fJVnj
e0tQcLETikY3tGheG5ExABU2TY6LmtdCjhfaiXCNu7KzS/haIkpvHWS9XXgxDe+kVQSwcTLwY5MB
byCBbwKivewdHCa5e1oSfD8w87PYW0kq7k0581y1W9v5Zji6dithQF4N1BUdDWuYE0DyFTyOCsph
5pLMtQo/xixO1LJZp2rwW3unI14qoAKGwj411cz1r+m+KsIAfUEeZswZr16bJj5qgqm7LniGsj7P
zZ2dZLgJdKlD1lmtzgY2K2seN4nGKBZecrssOpYWbvYSzCdmn2FYXxkD3vs6HWGEVx7LqBSKq96Q
7ldqeHDXGlK9xGHaimfhatdFWbVvgZECnous5OepEMJjFNjtVBGLoVhei6VGPjfgIDURa+cuXoAB
jfC+Jg1UhZPKLT90qumCw+hr1+1MLzWtUK6OdtaRLHbYCR3NOLL4jIinsPE9BQppUJQGtf8yVciK
c8dmmcXu5D91lp5B6A+cPdHokgcoVGYdzRZVWBRA6cmod2teZmY15pOPLv4c1DOf/0LWbRF5Unhn
V132u1SX9g8ces2rXbZqV4yBeLOxB3AzlM38SYRYd+d3GMR5x1liH6TmWofatIbpoCPJKgADpP6W
YJ+Csf25BGSlMZvnpSie6LHwE3xka7du1To1/n70J8wLNtIRjVUlmeCCjeTbcqacfA99PvD89w+G
5Y/nYKgvJIFWSniqjHrIjURyiFExkEOUrchWnjMiJJ6ksUg7Nly5PnhofwaQ3co6lU6Rf5pWggaf
6E//FmDJx+tQ2kakXw4Lx+jRgDc2wcu9mfYPjN8q1Lj94a+nfN8ml4Uwa8A3+OCLK1JgGkw5Wh+3
npcdsjb7dNyROpQ1p6Vrtiaocz9l8+/1ii951Nx9lifFVsPgcGfn5IH0dmV/S+XgEQzy/o1qmOAh
XZI0vqh1N6anVVrkoFDEl9/XHsIIMX0loHE4RVhZXkaJtzpqsjUj6DCfym7X9Yv3avSNpUjb05dQ
u+xfiGaIl3Ybv1tulBlkkZk149YvvNoOKYkDCJmVRmtcbak9pH59RIIz73hYQh2xU/qlB0WdWCmm
F1efb3Umjx05X8+556U/DM10T2Zvc1jQjrpf0XkxvS03lwyjF3IL2jWsuik7Gc2wWig+037nLmZ9
S0Rmj87IY7TZzfYsDxhg0egvhvoxl4a3I5w2eOp0a9tUjroZRhN7TDJYwXktvc9mNrQ1LJJM5xbF
gXLy6xybrVq5R5JUEhOFUcA/5oCGB54+X9mUpp+u1qn9khlW7HOooiZoNPesC6+3NqihcxStjgiM
iJTL7J5TsryqKP+Kp5Zeu0scimbzrA8Q6eKqDxA5CPelyYM0kkMq0HQZjLbAfVHF4hd1QvW3FeVQ
cWZN6mpayy98QMFWoTA89K5VnmyhmXuVuFHOA82OO0OrvnzRWnHuDd0NQgeYdOxPvbMVfQWXkRX1
eG03w3AHRFvAohvasUfkVhKGA1OhSS/zUGKkugMG3LVwfMFqbTGWMV8nQ5lFqFrEUR8TdUfm0vua
tvOR8WLcF4vb43HxdMhv375Bgl0+qQoPZzz7fX7hVizveRLzssucBIqWejQocD+g5dqiBj4yuT4P
SUtT6H6up+DDrvPmvh70kS/fQgHS9lk5noyJGspwol05iEcA3u8S5d61ZzDVcE4GyFz6Ni92k+Yu
Hx5KL5QbLUZDx3XU7eBp3ESElXPca6voP/U5w11DQujKMDtaz/14IUJ7adS7wvPmj6SowQEFUwd3
L0CdRoI6CwqX8cpM3tupTs5ELh9sv9IODOOoZTPdAf2GsJx4IupO3Fo11p1B2mrbJear3XXGqRYN
3HxtIMfqJuFuZ0170yGAdqby6sgQYj5liZYeZvYPMu3AaJlReLb2YlShXxjJoVvwpEL51Mu+9yzj
xzx6eRlxLjhF7I685pnOnOfWrxOsS3OAu0wFBdBo0705ae3SWVUMzeMyJ0gZ0vGmnF2vP0z4dIGN
C1uKx75WFexYIPUxkq6Y0IcqLblZHIUQqFfBU62Xfey7OqzBkBbrdk4n22VboWgJuXd5zzy4bo3J
MjvkCk7/UTh1/y6LtAcx69TvKHGLfoN7E9O3Vu5UhdaQyVPzQz+Y7OOsOnKNK6Vd8wDsPqShFbfI
5LuoT1TDCkbJ9ZXJ6t/sNNDCw1SW06FhSbqrlNp6HhFA1OEt5ceaj+0CzF0EByOrToWFst7ok2xv
oNo4zHLN9h5itpeJYV1G2En9r37SlyHChuM7m9FDzIKtVutReeruegf8Kl86B56/keYw3i44+LdN
Nr7xOK4ehF9jFiyq8rZasoPk3e6kJrnRfbdABzShFjmuYlz1Y+r5wxQjZdXe1t7pXvxqvG6FWaEP
Mly0T17+ktMcdt/3AnnlWiANGPT8NSiGdq+liFaEpz00CSYqAVRGx9eIwAwYgxaIkD0ZRHlyq7OS
BEqxTtY7rAnum4ZCclOkVnYl+JbGBrswwsJEzWG2UsMI1oNObjCXg8xs7Z64Zd4D5g9uBeve8KQ8
Avql0cXete01zb5KbJzITe5pWWyuI1qiYLAusePg/owAjsyv9Z7c/0Qy2dFX1CcxBWPNKWjUDDbX
1m9eZjHDlcu3QS/ltjPL/Mkk8JHBKsk3Y+CI4xxk/VWRru616ZU/Vo3pv1b1p9f4aJiGgTtooFDm
pgymEJHp8DTadZYj1qjHp8F2tGNX++OrX+tJzmpQNOatYI6Y32rHTwFhPamX9DJLITfsQy5w15Sn
xhq2FSn6hEdN+GjztQJM9UqePJtM74ZHr0K4R6Iv6wviHZCgxM71bpdZCuCys1Km1GBsdC3MS03/
sXS2hCTIUL+mhJacNHLOQIjzzL1d0N8+8sTt1datc2apZmpSh8QdAhoOimWkQg3bd+1pHJsk2yDU
oU8h8zHAxw4lhC0uOhmQHTb2HDOzDesW8p36gE8Z/UXh34Pm/woxd2w63FxqvqjFhej8M6WGwyWZ
SMX7IoR9OfqV1J39QrN9QehLOlIkLRNyUpJ+ufYKrX35+7/9nygH9AM4mlyHeCod1ugSDfP7+30O
QPi//6fxv3xXDR0i2He/GeqrPLDkLl0MsVkBXTe50cl9Y5XyXksKu0Lupenbv//z/5nyuFSW8wps
apexT/0aHJl5TqbN7kWuTPlkFtNx4AEgBnm+/J5UtqMeW9+mhyXTiUoNZ03XP4QQ9rAl+4GJbuol
+AwzfydoX8KBeCB5YylPkPaJuSMkudI2djF0822z0h4bGouwtH+TJ3jRYfyVtWHusD0HOpr6JTIV
fiE8tIzkk8XAcWMaSeHusj4DByfuy9QjsgYkysWCdiRGpQJOJ6t9yJi0NC5UDXnST/ZQVNVu7Ylm
2Bg/WRutw1N8+28+53/xIn0SQS/h+lxjvM6/fs+WxWHrJV0Zum0v1C6xaCY6VTiAdx4P7rsxm/Kv
gIjXNkKfxIf8k0UKGhrlY5N4CDfOREqRLOLlDJvs4qzBv7kJLnT+Xz5GnwJhjHX0qxgm0bX+5R38
6UoE2M7apCvycJRloO7/uOkGcxDzDuF6615zbsC8ujl4PU3d/eIe0nmAJg7qbJ6xUi0jZqthLhgf
yq7mchlmiysl6VA7naq8s6YLYzq6/r8J5/sZ5ftn2o4XzLfucBfB+WPC+YUgxg6+lkGGhtO0KWrZ
WwXt1m9l2rUq1hZu7Peq4/veTFpmF1cpvmeavhukeNfpQj3UibKt1NmXZZvAY5lZXm6hwIaUEqeB
GAbnIu1sxYUNAgnInGgaF/PJcRK0V0Ffui0omCjsbcfcTHlsxarBLN35O81vqoZfWGnfbEzi3tIt
sNa8gzNB+Otr7y129+luGjL3MZgtAkCscWybf3N3/BLQ6KBOwuZ6yZTCUcn/+7UzZIWYqP4PdWey
HDmSZdlf6R9AiipmbG02I40zfdpA6ENgnhVQAF9fBx7R1U6jl7OyFi3dmZuQiPAwGAxQffreved6
DHVWCHvH+MZIfI42vUrmEHfIWCFABpVgnTs0EdG2TRJzupoDN8LzLkr+2ubQdkv3v0NEVKLtwODv
2PWBRTRLr4Q74UmGfuEYKyQhZrdpsp7RDQkD/FGTkF40pYg6A70BbJX6L7VbZPORrkv6iQa/mJ7+
/Ja9Xkw9U+DnZRnBnIm9l2Xp4hGOtZwmOwvTVUFky1JBR2tkAfmxEEV9cvEErWGpQY9XqL23k0E8
998v0f81MdH/gzqhxeD6X8uENlh2yuQbirmHH3X/NU/wY/9Nx1qEdsuf/VsyZLg+oiGHNiuiRM9C
sY/65x/NkGf+S0CcdQgvNz0WyIUD+Y9mSAb/QhjHL2kxaUD2slAb/xHNSe9f6EEAIrFSgapclEb/
jmbIu1igER4RsojbYgFnLWgrru/X5a82cjMF2qS3jgIlfZXi5af6VQzFdnTL0icz8yCl+TaYpf0c
AvfYdZ5qmxUyhPyKDI/K3FhGRrO2c/KJfzEQAxYLYD3rpI+Tl7kHuriZ88r6zvQYDSwnEZgQILP6
5zKFWrv2dJjKlamixdnYJC0pVyNDdXJwWv85gTdFKMBEuvd6UJaaVknp447rPMYZ69KbjG6VuZ2f
nbFMdRFnXM1sPui9MF0nqT1F+66irKazmlk3mamcD9JF87eWvV/QraJWJ8Rm7rx6G1Z0AnBWeEwH
jXJ8akWCkScjs420VwqI4aaJiz7ahENXN2sjiMXXRX/7PS1jKJd2rPA7DKZWj3S1cvdcIi3Bvyeq
/qyDIehPHBGw805156tV0Y5FsUNrZHrAIHSK2yDq8KjKSJntjhloUtyAXVP4jYI+eixSbTgHKfJ+
L72RTr1V9u3d4MwROTxqTl/kWKJQ9lz+9Lq1Mfhu0UhWcm25oWHi0ExKvalGsjG+xKoUt0bo4sBM
ZmqvdcExd7jR9MP0vkuYcXU0VGi6L2optpHEbwKSvursyQzGzF7T9i6urSTmfBEmY3EOvUG8aM9P
F5KU9zUrIyA6oTNlYj1WvR6R+qQ0fybEVbe5HagPNRMqn7O0D2gEDAqeG07F1tfZGyMCR8d0fo6Y
AeoVXrdxiYBue/xe5HRzYjdmI6E07UxUwrVZz9gBGse7Tz1aNatumOmDYGxprBNZ2zEGNCbzw7pC
/FKsGkd2DxAjvGYXmE54rp1BmTSeW++Hn9fs5WROmQ9qsIR/ndqD6R7q3jIhkNmLDCMYQ9gUPqS1
aJeHnlcATUNpeiyNtm3WeAdMvTF4N9Sia6ijda6iKVnRy0a8zggvsHeCsz0mr4IhK6cSEGl7MIP2
2abjzThMdTO/G75dZCJSmAWarqliyFB1/UNHNDocsdDT32ShRwx1LDlAgkQcD9clruHPKewoaOD9
AusKVIzIwGPU7KwJEpuPOHI6xrQuJuENnSUmXgqkEzaNsWwCNqesegz1HGI/LY0oWBdRhWx1gubj
f6axHPo0SacUXdCYGR8ZLDGJ7JzR+NAmg9aIVDzng69xAKMjp+6pMmBM/OIYAHi1qOCgHwP48cfm
WwCQB+xKKgQotzSZGt6B4atXZsOdMY7IEyZOWjQ/ugIJWMGkZD1lZkq2MaDTR62KHwiN2n4/uvNE
lgUyBIn7igRDmUh7wyLaFuucuTIeyDjqvqlB+Ar40Oxf11EwQTxNG14bD1bIUwxq6MYG6kH7kukA
OcOeU+AkLBigzczlmy3d+OgIq7ZlKKSUCcsHYkqxqeolQ4IR5MKrdNrA2hkSDzctPd/GgGy3Af1S
YJIRy8/cTdtqzL1zKwZZgzRwOpfHKHAHjrrJOK7gwWmSCiNHbJpCiG/oJvsXjK3uTPBUHGD3tnNm
b5M793IP3jR9tlMAt2uzdOSjw0PItISefrkVzIA+0sVYMHQqMAMKr2kUTMssB3MdIysEknaM5MC3
Nd5qKLCIJpwoir5GYWyfhcocvQyvLIO1MwuKdTS6gglnZVTRzh4Cs9r5zHXSdyRnb3cdON0LzoKo
MyKtL48FrhUhk3GU3oZzLbehiVpKtsW8+WVP/o1o9IJ6wsGWzZMDrofEDZSke4n7RMcKnXds9XYE
dK2wcbaGuxbMiDc9B7hznAroVGYaftFZ7FxJwFCkHaq5fue0uRxyfinUuQzHXM66UCrZ62mgvd5j
YyBgzM4tLC5VIU9+nw6fiS3vnpHc2RQW/1mG/OYrvy4Fl2/sI41zOdr6Dn2cy7CTEl6b7PKk3uYM
IQuUoiMa1WXODElX1b7EE71Q5OLCbJB8Mf/qyeCqErH9eRn/VkH435OO3w4/WtW3P7Ae1N3/YtP7
/qIgiv7/oCRfUpn+87d5C3wZXvKvL+33XwtDc/kjf1eGloWZQhIQw+OPa4Kz3P8uDKX4l01wNEMc
wTGGKo8T6z91oS/+BeeRngV9k5/IF37+f+pCD3U69SWp6WSIe8Liv/dv1IWvHyM3WJDWeCg4YLom
qYTWxRNroPGc0XzK7eR1GoC0j6PCM0yJjG9kwbuWeKr8HcMNY1rx9OTq2hgK6X385Yb95mG+OJv/
fRkwWz3bt2Hi+B736NfitMQhi0gW6yuAXfpS4TjawbGCJ4EWIdHhF5QI9KJTr84/9Y1rYiRvA/Rs
qZthzu/rJrwlrQPJexhZCK5s9oaTm6GPXompGbCkeXYZ3b1zza+XtiUGBA+AlJTVXLcD3Pj1Nafp
HMAqrZgjxcMMRbSc9knoqZuKoutqiEy8u4ymHjqlMG/3qcspDbtz2tjyKhoAtLZ44Tz2qhCdxjuX
ttTy/2cd+vvSuDZhCaw62GWWS/+l1QGvh5ttMOJytCyuvMmlzpuidDvS6Nx1ar5PyTw7ljQ/NrMh
5SGZEcfksqd98+cred15/OdCCGyhJ7SccC6DoDIkSpjmfuLPAiNb2UVY/piYVNw5jaHpnPhJvpC1
acbOU7j+82cv9//NTWBHWEL6BOaji7ZZGya05EKP38e1ZsHYf4xsnHOp2GWDP6YrH+0jQp4GNdqf
P/hC0P/zW0OelpwGPd4rAoRf334AFIRo+kzxUNRZ28JAmAatxfQPnZ96KT2ioj2K0terVvf2g0b/
SOE8FvdeFgbVO3fhYmtcLoaSFogxNBjcAuZl89ed/daZTVS+Zm0oYOSekUJdlBZK+YpGhbmJFMP0
U5uaU7+e3TF/qRFoWmu3bqKXd27M25/EpX3F2oV8kQtzL15zhkzlHGZdsPUbm5kYE/Zmh+4pPDOs
jQAIYrf6nNC7W0e6zm8SO8RmYCTNE6i5XY5kAf7PMNWfW3s0rsc0cTYYcONDQ+TaOwvS2+f257oI
pQuTjUuyyutfUCUpxCWhA/prcY/nG/rWunFp2xPgdDah994Q+WU/TlMdHd65R2/eXYxyWIRc7hOn
TelePLZVM8O8pB2182chdtDapnhdIW9AbWDU4nNSdOZH2efzX1kQj4ex8uMrBufJLvMRlP75Wn5K
6V+9QlzB0j3nGaJ/gSfn9W3o0ygV4xQt4i5SUBDuUZeTFcuydq2Q2z6UkJ+nk8kKfTtPlETHYGgw
f6Ab8IMNk8z5viNLN7kiqUwOH0kO3lRl5Bi7DlZrvZ6rnvGJJSZ5bTgWVODKLEa1R9uBQ8L28pxz
9TTCHPvzt3r7RtBPYY/h7cRkhJWAnsuvq2OaU8ElMht2tqPUYeh1f5AlNiNNj3ozNJW1w6YyVavS
TL+Nw2AcfLBm763Ry4e8vrXYfRxUbBjMeHp+7oi/LNEsyVHiVmO/M916nFedaipsISKV50B5z+Uy
Uv3z1/7Nj8nmanmeiUkNlsZlxovVt2Mtp6DfjfakPwt8RuCVcvvJFHnpb4gshaHV1eN1M1f1dYCA
60QXHn28qTzCfIrvnTmiCZhhcpAplH6oKxeByuBcxXKidRMXXXFwACwwoyfIwV4nyJxXLu7db3/+
HhcTHRa0pUig9KWqYiGhD/r65wMyZsMNCYed6vCqblpbKOrtvvtkG1FzVcnBOYQBMpHEiOpDzVFv
0xWV96i7+n6y23oXxFG/ykPTfbDZ9kAPUDLDsPZvwwy9TM0K+s5+YL5Z9mwma6x5y9rncjq4fI0C
RQKEajUWhDb5yzIRfDMv7G+dKZ/u4zA2D7SSg2PvmMWDZ+hv+I+w0MPP3HRR4yaQSybjmjRUTJ6+
q27NijGrgrVGQFc4Tx9n1LHI3srxFrvIsxcZ2XFow7NhpcwckSQikjCG4WaEB/NODfT2IV5eI9qW
i7GR7ufFFzOV3/hpKYdd2IvpusuMfjtYQ3VLJTcdQ8t+7zT59vOCxXnMRhZYrrTfeAN7YhDT0Bl3
+PnKT5YyvlN0JHTlW/1VRInK3tk8f/N5hPhhNmYfwNZsX+xX6GsJxMh6AKLw7J/JL81+GPPoXTlO
s+ipGuedBfdi1Lc82wvxjdOdi1jSJxXp9bPNzKH0IxFNuxpb8hrFKCKVpioedZKR0z4N3g0zHvux
6UGB29oD6d73JRwgQIPyrvdU9AQdR6yVGt139qXLg8LPK1tOnZJpLtOWi7cOgX9gdEk47oLcyvbh
FMgPNBYAjOZufzMqP9jC0ZE/FFiplWWW3d/nzFcpGr8mMvzu430b/QSRQ7xNl1OeqimgF3fVtCMS
eHwWRi2/MHHeGzZBfCihCa0fDfUdKlB9IgnHe+fLy9cH+79/F34cfh3GPFgiLx4E31elBdZT77qK
mmWFcsx5am36w3kz4YZL5+4pGJDmKVKJEhBNRBN5w601OWiScUUgf+xrlE9umqs9yMHo+c9r4pu7
43CClJa7uI85aC7W+193NDfvE12Ixtq5lAKHFqH+bRVVMIjMpvmkHeubDx/zgRm3tSvzTjz++dPf
1rugR/k/e6oQAYFaF9VS0kF4ttCP7FLAFcaDUfXVsxZWoG/SjreKgAuwEUvDCYBPhwqGlj2atoOU
UDxXY9qpf7v054K8gDMOO53Ft7q4oCicewHLw2ad0JDbBmUUq1BU6kzYjgZ8qa57o7SPf74Nv/kR
IHItdmwwBwvj9fWPAGs9BEQv7V0WdXDP0mCQfykH7+FUuN7epnP6zWPEeFB+yt+rDBqOf76ApZPw
uqagE7T0BqBvM4fiBry+gjHWrhkPLgL80MK9izIO8UKWkDV2nEzRnNpKpMUR4jNWpYx/5To2hkrf
WUwAuk2ZNuXy8IZF9c67u/Q+3lwXzlO6VHL5WS57VcirUAqbPQDErEHMM+fN4Kzh4ZQal9Uwx1vy
ohGGTdyYclNWbmHtk6FD3Qxnxz2OSJXRYw6mPx0CpCTBrswmTg8WiE4MBuSOPSaJpodsJP0c7jtt
QjwiAnrU793fN6sA2F46L5xkwVwIUL2v729bEY1ZY0LYgbNLw8PSLaGBmza0HOIhRkEUMhZxiTHo
FGDZgFS5qio9sUaVh7RvmtSk9oiUuluJCwnOPEDfemNNE2SzPz8Jbx9FopctIq3YuXDBXp7/vcpV
eQL3a2fQ/NlkBNYfVS8+ItIKzmYy5Qe/kdNXp672k2smuz9/+JtNc0mEpMIUDMrpgV6mNNptHIdZ
kng7wDzGA5Oi4c6NAwGPjsMDmJrm5s+f97N8elVK84Gsy2wNdF9BFl+87TQYOlfGGFFir+y/1oY1
7nPOvITU2+IaIYpdbUPb0Qf2VCIaokBsszGrjuQ5gl8zVHFTzV5GrzzurqzCqffFlDTGtiTCmnHd
7H+Kvdpe6amjviIw5J0SQ1pvXg5wyz6AHoLQ2PgvN9YYk68h+kTsSp7wG6sNgidZWgB1Ixl9KEbO
vDnDy2IdAu2/DiYEqjKa1KYeES6sPIs5beNmUflOzSqXZ/n1TbXY8vmfB+gFZ/vyK/9yPmlpmZAj
DP8RY3AOQYp9j1QgqELPiWuH1cfRjkV11BPSmbVtDm61BcLoXqvZ8k7KAby2iM6jZIXjtD0HkxmF
O10Yk77STYDfxWKy5FzXxBP9Ty4cMAcLrUvbw7uMtedJMEt3MGBi+SMY6gYXernNeje4Kz03/Fyq
RmHekDlJ5IABfbmFB6+/9F2JWYKt2sIhaQx4j5IOMNIKU7d36MORyeMIcpj5o+ydxXRuiPcu/O3q
zW5lkqntsbgwor/YP3StiGeXciawWdjlKrKkenEyeIa5Fd2XTNqJT/eNL3ZL9kxkxt2TX+UpQ9+x
vEkVL/af36rfbCYL+4RYUELNCVD7eaj55QFQ1sCpg5p/53oknkahBTbLHJNT5TrdOexcRvxd7J38
SgenylDjTS6JneYvjp45RX+nqP2X5d/bAoyILmocgbqMO+Rc7uhTXiGwRW+FPKva50z1sjWaF/2A
WSRc2hDmlRVljNRVA0SWYfLzmI35hqnosJ2J6GD20c536ICg/XZD/k7Z/psViBOQj7M1QGHGInSx
Ai3Qbq8VGFlQOKOtrWhfr0hdT2qGnm1MpA6TdO+jMRlq75iGFjvfmKzxC74BCqC8KAzQQqNXyTPt
enrJoePW7oYcBzEx3Z3j4jSbpUX+mNcsJEInjKtdPieUmQmnlvdu9W+eQwYLSzVJc4QF4OLL+DVE
3BRM5Q4ELXC42Gw5hrr+bkwjA1Ki081nzMnFUQ/Rk8E9uUNO6x4sEGV7sAzvxZubbzddNjIhKeIc
eDDQSF4vRC6/XtxzMtjFEL2PqSjLm1Lxa2ykI+aVrSy5VZPVQSY07W1IDgsdpU7cMcUvd3EzCGyG
uiE2m7WCk0kUkLQWW63AjuPkTJgLRHvIlo0nzxkWWnOcfmnMhrSTVH3FOJJ+zgvP/fDOu/V2zecI
a/JtiMAl/vbyONGm2WRkrRvsTF6w21hm1tkliWsXlHn2MniQfaIMDb0pEhw0AMx/JJH+yg9Rbxg4
xw9KZOY7FcNvtiF6YoxQlyHt0re+OHmmxOyZGfMWxBZ4m1u3q68TntcVbeV5Yw5y2rt53n8K2JVu
WBemzUgRtyK1ycW43Lq3s8BG9Ofb9KZtQsfa9xH4cbqhQ3a5Ag1MU0chPSz6k+N+nNIi2TAoqs7U
9MM2Nirj2e7eTwJ9+7zR8uVZYy62BG85y+vxy7pHPhGxNpiReXgie0/j0zzAIPL2aVcgFI2L4goo
U/UpadP0qu6E+5e2shdineZ05SI13Ge+as9GHiDUMa3yyjE798ZAx7/KSDwmBwwK9L4qBkmwiZEf
57IOn6rBTJ/YaK47Y269d+6i/Nk0+HUrt/lZlxcZfaQPse2y657lLeFZ7iDwIjcQhK1xdoESMzZ4
SgNEBBtjqMHJKyYS0YZFGD621ZvBcSxUhx1v4si5AnbQzKsZRlT9oSSXKNqYJXjCLWQQYd5MwjIQ
F0DgaL+MMh+3A+OI/Qxcp1sPKTZcIIPuk5PF06eQ2AtGL2X2oRohw0d9PKwb2A4leZxS1ds+yKne
U6vBwx3ymmQrRX3cU7vZ+i7rZUb/OfaIkXNje/zilH5Xr+YskXQ1szA/WV0X6e1QDZKwqwK6Ndhe
Y97YcjQCqIwObvfGtfP8GNpC36B5XeIYSH6559ZBPEjTNvuBEslKMRCMUFfgLUXD1UCVEx7MAUb+
pjBV1/EFjT47UiFk9zRy2r8S09TBauLLbQo9gXRlPKD9dSNziPhV19zY8ZAucdpdZa2r0cDm2hPu
CvLWcxq5TgH/c1awJuMKsmMDctEm/Yx8eZfTkqEhWVShCMp131ds9sUECjXE79IeOqcZjiibVbuz
fGymcxh59laQe3FL3pQhTrJixrbN5jxGgBX5DfmN6FDCvUaKK/dW1uUP3DyWwzZbblSYRWLN27ik
BKKo+l6gc8ZV9ef3+k0DngeS5dx0qCpgCXJCef2K1Y3b4qty5LZA1nMiLL7cGV7L+wKq72zNBFqu
pjGvd5JN/GRXVnbk/CjfOa6/6bXxAebSbFsG3xyb7Yt6S9joAX1OjNsprdUxz8LoVKaO2OZ+chP1
ujxakftIYFJCNzVqr4qxxTbhBcaeoUiwjdTk0gdKuh9/vjmXp6e/r4oaB8sKswmxHO1+WX7qhtW/
mSOcsVOhf+TZSApU76EC7KP8kwP6YPfnz3tTu7DCcVJjg4XkD9juMpeozoa4dNvBQ9E5Btdkl2Yn
1DT5Z38YzHXiNLwbkV3ezH0RHbsZtexKgEHgmCWxBbqZRNc9pPH8wZ3a4gH+Y/roFHWnoRa4Z1H0
rBEN6AHA9zAybIGQ9L2nCeoj9+TVAkdhCKiMWgN9POXXxS8ZoH2pYcSFW+yXs7utbBSlxyZv3BwK
iOptYFBxfAph7Xd7kVvzY8PzF5FcOAssnI7U5zHC0rXPNMDqjRw41K4BGlWfIXxrhG7g51VcZuA6
cDS+RItcdj2UgOdXjd+W1SYRtfrQlhiEQicq9mj4nPjUdB25c0lWxeN9XCxQWVL0wHvNtVd+it1Z
s/Cpri73NO/w/EW1wLuK+FZ124pAznw7APSZj5Gfl+ouIOqsBU7sO6flfB1sTNFKZ1u2UQXheh6K
r3WdJvWOrKxs3oacJL5CLCvzw9ilpI64QUvhmGOO7FZuImf7lM7ki4JUa6frOaM1hrWM34umXfud
BSJXTzRh2q9kYrv8kj3RNDu2PlmcShA4+DMGxnoIJS3nJvctaOWoPBFlpMOsX2wxFebOHlNi2Sv6
fnrfu8uACaVLGR0tm8SZtcvY1t7mRBl3a8Jn0NXWuB6Ax44zmdhDnvj6IOskL09eHtjTGfNrj7dZ
z/VeCx2eTZOlfRL1vNxr8yGsAgqiqbNaiPhhbn9jAfLv4GLA7lNwnDbWSG4n88aUWBZRWAf6Ys2j
banSOIQVBLC1lTqZg8ss7261USzZh05GaGcfCDvdAFI2P/uJEdx1KcCadSyrjCCUbMbvH5KR+FTC
IIDfkjv5HbRFEguRZA5nfLCqXSfQrNaVdsvukI+pk67QH2MswkbkjtsO07q5458SXefENIZXPUTc
/NFri+SGOt+LTyPW8b0n26h8TIBTFNt5JKDzyfTgw915XlUO+wbNdrudqtj4nqWcXY8RHsdmO82d
7W7JLmqeDSSDwy5oypL0jsJsiRUyVI51ENkYzKQkaa+I+JuqbT7ZpKDYZhYjkKi6IBGrxA10c2cN
SY7OOJmABaV0l67xPmRi48EPJ6BRpP2+4KCvVklLPMe+TlM9XGNOkvzDLOtbunqEOO5SdMbprprr
/KFkmx02VplMG6cYsvKukyRp4ojsDXTgozRLkiV4dE3de9G5tG2T9IV5TB4wSifASno/HK/Nzprr
R2OuXSitvJv6mLQ4alfmrCdjP+IUJOfG7z3GY2O2UHEm4u23vOAF39qqx3w/mxnxthjjh42moV/8
yMi6SFZCi9g+FfXgMkzh328OAaGsOHETAyC1mTSAlIi3BoCNiz/r15qG7HzLoweEo9A2qmA7zttd
ZDSTt3NBEV3LDlLRgazThkWdUwuHPB18gUqHYLSA9bGJE6+95ocElc0dG4/YLQFch34SPGL6l94d
C8owQaeHxgwcbRnFaKagT7k2W3Yvv+s2UdR72XqQ7JvnWpKzt7IjStmdtNuQVJ+JCNL1FNmga8Om
q3PidnPprBN7Ch4JerTlqSwm51EhD//utH3F8lYBKlzDR7W6nanzIj4U+EYzglRtq1sR2tx+ts06
d9ZkthCcimJelpASIBfhyo/gcCkRSFgQZtr3Ww2o40OmcelqZG0f7KwtG4ArDrmExBVHzhXRMYW9
6gvtO9toKoHYZD3MtzXECbT+llekX8NKaLWdrar7QO4kEAHEG2QEZqMxz5shMmx/nxOqF29lHilc
xzwxWKBtwFn3iIJt+hgE6sLrNUls3KbeSKRFkOXfUkIxi60KAPwjdXBm+16oWp00vkl0UfYsNdO2
tnPPsZ3GX4BtoeIx+4R1onIgZxPrKFu1bRw3P2DJ9pDo5j2vOp1sHWyiQeHDdnJf3YumV89z12Ls
7oZMpeegSTsgnvQLzOfA6uy/uLtOeVVwwAKFTZH0wZhAKKzRos3XWnfdD8tqO9rN8+DnW8tTShwN
YwbtPidx6z5ETmCEG5yg2tyPI6/+fqQiHrZpPkZko9TYwomkKq0jsUbj0UjTvD9mfVOR1xoIuYJ0
VEznMSGlk4eS8BnQAVIPqwi4QgbFTVGk+aIjY6mZ2GccemlQAIYYqxg9JOUh9vZHcrWdytlkqKgJ
mVCCZBZgDL7Y2KXPAxx3kX2ysI2VJ4PqdO0EBZG+qpxrtZ+gbeqVWwvzKYOAmjyGBhijY5/roD3h
oZ0VJM5MUbGp/qkmwveK8XN0P2WLh2FyU3mXxYX7aVBeNe4zIYgCw0cwPnpWh/ezKwCD3AIn0oSA
zJ6ZrrLOZomNgZCTKtYoqGF5Q/rOBnt7TO23UNTWcyNQZqRShafY9QrNHp2YH+O+D2GTk0RpXfEc
dMBAnVw96MEL57XredpHdFvlLYv+SN6FHK0aPpRUY7UbZR38iFOf++KbDS1K+sN1h+mbiNB1Gkv+
KyRF1MdxcMareRh0v/GX1WvVzhG7oKIiIGdmIqIN/khC8y3o6X1PGkndJtPNFO1S+FAE/PC3wB0M
iLsx8qXy1Jplgx1Ox/mHqbZy8Dr0vadj63s5mSFmoQssgRipE5VT6/i5XTrH0J1RfxhLbk/Ql6Bw
gLGLmwxxISDswiJOF/anupq8iqPakAJUwgM0A/9pIR9dwTeaGX0CMByviS1nNjvnhPHU5PXSIBtp
MJ/CbGQjLJmEUBUkNLysbnYfkB2pYe06wOieijzW4qZgbBZf9VHvfkW7FtSMvE0Vr2JCsEnpbiKM
AaXZqJdY2WAknN7i0zjlz8RdFbh+hiEgPtyv5g5W36w7tbasOQeRNzbTA/kjs9rmszF+70dPvHgy
v494W7iupgcQx+pCg6m38mFPcmbWr0QlrPtwmiHpLF1uJH1MoOTZSAURWHgLjbNZGvTLvQCkCp8R
CBxGA7jB3WhXEP8SP/c2RTMQFh1Ovn9SHnCcQ1rm3Bshi+g5ofu6or+Z9Qdtd3F0JjIRyYFJVwv3
UF0F2E4UqpYjPZnxWJHvqx7msayNlTc39g8PK6TcUfMZ4n42Wq9a8767IYznWN3bAYOoLSHlPKmU
FFRH5RxTDnddmC5xAHNUkUKighP7KhHTyFSLEuSvlMOhxD097Fg13G7bkhM5rb0AxMraI3jLPxDO
4wPY7S37vsEM2664fuOgHN3064aFHK6F1guAsLbrTehgvD56ZQilE6e1wUDQJ5G9b/1ZvdD4FOfK
7Qw4uAwtsd/7hCHeRYXbh3uwuTFjTWkRXdI5Ehi1VSdg0qh/gl0CAxPaa54oGhBdFzv7EFNXsTUY
i6ZHvqAbPlR9ah4RoIXzudGTjm/Jr3JaZH3SEPtsMuVfNJ0sfRrrXBhQC8kzGHK7MLeeGhlQFh3J
1GADlHcogZ8WvKOJ9ZJx6kBib6Ah2Kgxn9sbbRC7COfPjpoDJuyWcJpGetWGl70iFAxmTBH1a2sq
YIvFbpy/RBhZn/PAx8Rlur0rVth9G/MuINA15HeJsL25xuh9Jq038u/qukzbHZ5e1iEYTvFwSBpC
hj4JRmXRwdFlfKt61P9XrOD0YcgHGm+0XwTZydJ2jbqNESHRLSMQk11GdoizCqK519iieFGvrZk2
x62u7SQ/JgWAtK3JpOEubgifhIrW+kSrjG3FXJsMX30dB6RLXzVJrFPk0Oib9niaYLmZXWJsmmpi
TU0sq3jgkUfRkiCJRXOFmZlDWNLY1U5WmOqlyUFzMziT621trybIV4YcItiDpTxHWgwh3RfLf1Hx
QmcMJwErMyQchKKxqI9hKaH2w/eHqiVE5jw0VmNWh9hGMLblwBIS5AnBjmS/RkQzpIbRWgJGIcZi
OnczvZ6KdP4qkgxUkk7i6ITeNFDrsU65hUbDlq2LHreRQOHUwNArDYM8ksrfYspNqHdU1PyI7AU2
M+aGtm5AAFow6ObiqzVqTqWjrn2EUqoiH6k0iuYHdpUsPFbJQot0wL5y0G+W+FRdVdg6DCOMCoI0
cTWviPOG3+Z7nrOyu6bDnZeFBDkXpZr7UzYvulinsNun5W3Q66YAwb1OdVR/YF7ZPEqe6GTjzHWa
4/MetcXa7C/WoYij2Er4SYq1kpBSB5yppfaqGpNkq2KUgVrK6C+dtUl21fRN1jFutKyTyj3SlYRd
18nJSAMN/AN+OXmNPgoQ3PODiaWTo9U173N/F2mABDvw1iXZqF2W7OvEFukVa6+61xwl3K1KC+d7
U2ppRBsxW+IxGOziKlFReaDPXa6pT2TFANIS3ktAastNMlJ5r4q8HXdRlWr/KVBo/Tb+XDOv6ARH
hS0d/a76yx2nrtxCGgGXnBg1lKTet+enIerr4chEKbwuard116kpW5toUsvsdlI2nGfbKMn9rZv2
3gD9bvbSXRLxPJBGXsYvvVc3hHbJtg02o8mfsTKTL114PtS10Dft70lvJOStFwOBsyCWHunbxQ9t
U4lvPBVZBg6K+JgVEPF6PlLKq/gmqpsSCKUz5N9xAnYHe/JyC1uYQX3gkfo4YV/T3XgfUluIjWlW
CpE0rJBq7chGmnssD9BOMwo47zoGCutfe4SyFCviMPDYJeC+gk3rMRPBBqWjRZ1CmXprFdDh1mwH
6UDlMUlnM9K2e7DRdI2bGSgg60TShIBACd0NizuqoOy6tH2jv449OGYBdZx5Bv3g9VTPwMvuDG1i
uKwGA+OomZj6ocGUOq0sG9/rvmJr8Z6Z8hCdQ1Z6hjEjMgK1taKxsW7rbHL2Y9rDghJQtZMDb0zw
2UIHuiWTG6tcRNEyHwMzA61dmUZAhCyM6+g5hoSwWtDeNSVm4Z1iaMwTCO0qsteEr4sQwIopq5Md
twnuSBQkLE8M8g6+9x/Mncly3MrWnd/Fc9xAn8DAHhSqL/aS2GiCUEMhE32fAJ7eH44dv0Xq/mLc
mQcn4oQksqpQQObOvdf6FpwC2sJ0gQg4Gt2brloqMqAUyqSoSp1F790ulBdzlphfexEY0UClc0Z5
ZGoY2BURVTQd1NXalko2llbWvGsCO/cfQiLRd6AsNWqV2mbV90Td9RfPBIF0WGrHhz7stMbOlZa+
xOAP2x0cFgtudZmvXV9UlL7A+zJqgVvRDQA1ouRs2Q6zAPpmTusZuGQ6N9mpnrMwh6QfmrTJwxK0
d6Xi+L4FiR/s10j5U6tF22/TOB6/Spyu+b5h4D8DcAJNfisr4G+fw2YwwhsnF2CxaVULeu3or9kl
A/3ShiWbFTUWVQOocLEt5ZBwrknykRT7WsTlXWBQMJ/atIztk5hdwqGMGZDCprE62RynZV0yDQD5
JdUH5+VTkA1wJzYExZqPpJxO867XVD47TJT4fWsQpnrT1Vn8LU0DlsGp4DjFyAHh/dYI4hSsMDjt
I6NnG4DMAqYQ9wpds4vhKce85SKL7xKsfRz5cZzOESCeKb218I3m22JZrB8FHDrEe+a8EEtbx0pC
iQCBeExz5R1EVjnpaZn0ekbs+vycumVmbSzmJh0mcmt6VjrULcbnqWMbzBOUA6HkZo1Isw4jDQxT
bgdQWGRMC7d9Wnyp5nXI6LWbqWtYGiqP/Fvc84Ej9y0aObYmbxr6m34A9BGhq4HlZFeGIstx1CD1
Ahk0J9FyGr4tczN7nKos/eaMmUfaV5NKkgVTPxgjiBN+cxo7ZRPC3Wn5zGgKhJjjj7w8ETmflzJP
mCtw6J7OHHQGBnjAf3blVBF2RqNKnlVYj8YWR79DNEFDgNkGqr2UK743vcapE18g5Yn6yixazu1x
M9bu2WPfeCEKi2hEkB/u95CGX7Ir0risrzHg5sjwapXMMHY44YNFzBaadXQnpwuEcHe5r7MQVbog
WcSOOhry8CxF2l64MUlctQx/FC9O1xbPFt5qENk8oi6Rh8SRR3E/D/pkJVV1nUmjCB5bmBgIPXzZ
nvMyq8EsU8kC3B87WoG+n4xgZNGIgqQda6wvU1flr6PwBdYoN0h/ca6vygMu+CW+8aaZEWxZaef7
WE4mZB3PCm5kyK/d8NbsAE9yy/tRicxi0LuecY8C0G0PdI4U4aBBTNE25dq8thYzmLd8KdThjjCc
ezBXwqI6TsJXtHAAfBJdpOZx5RITyUbg852sPSi3Ew3jnIOhHqh3l4EcayipF+yzNu0uISX72RzG
/T605gb4H58IzF+1gqfjhqH6hsl3RxIkfINXhDbLKcgH6zu9QWQseRxgQQNBDCB3gUaagmd6Jvog
szk1wU6+A5Zjv6Tt5Mutj56x3k5DBx1yiAuCidHCWgu1ltF1Z2l2rtrWfveLVrcW96GjSGz1Am20
Dw6bk79rkYeU+3YRxCHBRHYIU+qYw5/NYQE6Q6kbYGg3gkJeO6WGaa7xVhtbQ3HC2fBd65MXs3+B
5Alq9OX9QvU2cVj/1M30M85B30zFuZaNeQ0JXn3S8PsoA4KZRGWnWsFqxIQfWqzygKxVQIU5e8TG
Xdn1OMVbsgE5RXKqkXdJLQp7U3eAeze0McQ1MVSqOTOe9iFSOmapb+qwFe2NKWaP6LlhHjnSkCzQ
fxuMDIjOHOj2UEmU4nltGl8LH34Fgkt4GlSIZU9HpK6v0abO4SlGlppSMRiztwfkSuxrl8NC5NHv
R3ftWRDZSXNv8Q4NcmtxC0sVF06/VDOEMDHN/hM9zJoQPwcuJkSyommOfOIUTz8Kxm4X47Maz01u
eCS3xI65nHvbGojjyzM/PJGknBKcEpjwAALVBcaV6sY223taa1CurGjLZSRu4NWBn0CljVO1oZIo
BvtgzJUd06wIi9y+rRtpnqgrYZoDvWhvNVWTddSFLRCwWyE1OKF9Qfe16VDO3JD1qfPz5FX1s5ul
4jtqYFtGsuwluXJ5Y32OnTa5H4nr0JHZmh1HhjZL5wsmz748dInjRW3Lnk4SY414a26qNT6xKIf5
ipDB6mkxffYmnTipve28KmC67K/EA5Y1N9u69M1egM0GT6KcVol8TAcKl3/IzW9Y2PgzquHvVVbI
77A8kq8xeN35GBg6RoPjF+onLb7h5OrBEnu44jO3ZtgQ6yzDdPiEXQjmEgUfYXaab4aWr7ShITIN
AnceJ2YXuY3XnuzUEk9NZi4/M9X27akDIa3ResCy3vM81/4hUXTItxYIFAKEs0yLSxWu3U8aw1pe
w84dK0JYYxkcyrE1X2myuvGzaNLK/8rsdo6vOD26JK+n1mDtM2ghwUONJokM8klM46tvQ7neEkcY
OltLuwhXU+5E525plqKNMkfRB6eY69x96ov8ustG5n+Mh7NvVSiRG3mzLLf55IoDeR/k3MrFaZ3N
ag05cDF4mcaKOeKDTaCV0NYhBoU0njuyBfhy8hspfF3tF2bSX8cJZ8UdTiHgoYYYM3GhlBy2PnvO
DrSJIt+dPpsmlq2JY//oybH4WdudJ7eGW5f9T/KDBwQ+mkjJDUj+0YyQS3GunwlBzTa0AbLwWtK4
uo/LzK+ZkaH3AJsRjk9QPNV8RZLzEB4naq0tWxQ7gqbT5n4vuGEfu9ga6p1JpM8xTIEbnNXQM953
1MpkTnJ3sLfE+Jj5r8lb0iyCu1XUe88r/eWSqlDKJaI/7saIlVp9VBXDMiAlXf2T03Q6b2fLNn6x
G3Oeqo2hA+eJWtH8tEbDqJsFk1/KQxzWR6XAXV2VrYNkaWpo2Eciz6owcvPMsLeynJuHriSvZVPA
WiVDRsJ33lXQt8JtqmKbQBAJpGQzEY2F4DFwSDo1FBdgY8WjxhWLWppc9gKOConnRCcosqaMDQt2
u/XA2DkHIpvQnZqoJsU2rRh/A9Xl6XrW7SJtTpzkL39h/lbdohbpvY0c2j67DGPtADhHz60OOTHM
t9jG/HhDlLZtRLpP2mHHH3SbFNfwjwArEynmy+QeM6sxnnTDwgXBccn0ljU6jjl22Sxq9JYJz4GK
mT0kkpkzGU+xczJyTRgLxlHHB7/rJDeqL9p0P85drw9cJbabObZKkrshvPs8YMEaUO8ndXeKxwmU
fe5CC4o6P0Pnogc1IP11Z9+HM1IbKWMiJPHbijnwsF38lt7caE3AiFpPKU4a0EvucTtaxR5w5yi+
TZbffW5Y+p7JiB3UDgdhYzMw6p1raXsQePJgWh5n2QTWGT2wzBgpECCIEtYxjZ1TC9mdgqGWxbaH
Z2kdPbVUP2gzcK1q2a+PE0kIxTa3Va0PRZEHh04ymYvMvM3DQ4+OmeNUpRJCurp4euwKUf2IO08z
T2VoKaAWi/io0Re3Uckhj2idQLQgi3XgXgC2LkxiDfplG2IfNIWcANt24GkfwK17NT67bvT8V05C
zbSGyVQeJ45cB2cMWEhI4ipl3gZju6InnSZIYSZrSHdMlYK1LWpbt3nNLR+h3mShVL5EZLAegK6B
chI7UWuLVOo8rOe9zONRbib+yX1RWGMegXjN5ElXubwyBQEaV54K21cYRdDoxzE38jOVW07bAjs+
JCsOo3tynIL0WIz0b+isMUbdykXr8lYKE51Sxef0DwIJKxHUOTNAZgiqvWJ8SJ+wnGP7V5pkDu9H
rAEmeevEak8gHfIFxyXu3VID0/SN4dC/BuYzx+YWYL8DwHgOaMSQXuBwpoJasGtA9bAbTl587qba
THZd45tfCZ5cU65nPY3H/1jKgWuZvCAwCogdoUe81Y4kmcmZzRrCXRXTU+roqWz70RvOpqFG/INV
8pNovYlJtQXEnsaHtZ8qojmow5zz7AeEK+nFPg/L4h+zqiWtauzll5pnlgI+SV4AU3k7t6vIkyIY
vvvy93f/XnDOZoPJjjfu2SvdbkWr/S58yYs590emJURkAMTJbVudpBAhY53ROeVdzhClFBN9U4Z3
H0hIxHs9JobgVWnpuRbTYf7/3WszpFqAjVWA6D27ux08JGpxD5MNKHxoEj3NjjWhDmf6nR66ONDx
tvX92T8UQjvOHnMDCAdlFz7A+Lo0PZTuAa19TtlI5DSJBSw7FNnqwkaX3He60J9TYevlxlIpUHfq
VZ1RxNcImCeLYDnmGT7x8IWgRUfGWj22eznGQbDC00DELgxpvF0bT0V9Q2yFfAL9v3q0G3KEJ2NE
Hj43vf6iMGc7JI71Px3kTBEN3fIJEexwx6Cj3ZlBOhFkI0fS3ZOuF6TMIC2FmCZNLjVfkq/uKVGW
5ptMYz/YmlAzQcswyv22TItdzRuKbaN8pumMM3zl9YpIelX2s1hK9OnW7Jh3AxnHTMKR040PMmnH
5WC5yK5YoePqqzeRDhx1lTa+olxBXW4mkpSPoHZ1RZM1N2hoO/Cf9sXYAL/yYVp8pLj/Qze0fu2E
ctorIGK1Nb695Vx6vXTfBfbO3Oj3rLHBBpaWPNlc/p3T59ZWi2X83obZy+g36tWNC7Evk+UaXCvj
5sIdb7XiPf/9QfhDirvejZ7LDByH0T/28LdvS9IzsWkdTntEKPUNm5n5GMq0P7jAWeBGN92BFB/m
i0EIg2ocYufR8zXcckS7kW1LQjFsXTgfyOXei3F5UzwaXCPYgaYJWuTtm+rtuhlMTPp7I6+TcxsC
Neek0KQnyaK40Rw6Tx6Km49cCOuT90baBYABEwfqNNywkHjfSQV90VM4ERO+72qa2qrtqDwzt71B
S4+cBL8zEzROz5+MJlfnxh2f+DUgpYNyOSa+MGFdW+Gdl5ndbmkzaqW/f1X/7t2B92Ct9THWA3F8
e1EsxNAZU1Brzwp7C6q76zYqK5rr2s6HMfr7a/3hsqTac31kbngMuDNQfLx9McmQWTpDwqJt9O73
oWugkYX53O360STPYqZWa1Rl75Rbz9flmtsH8k4wnY6X3d/fyp8fW4Atwu6JatIUYCrevpMesKJ2
TXLvYqX7h4yjO+0mFYZR0Czpz7+/1p/bAog9hosmMk3Mx++XZpqTA+oKuewdUXMwF8hDN+VIRM2m
gjjGwpPJ5yHgxD9QDHzw2n9oMVHoh+sVRxiJc1+8+3q7KYiZOnHPD8pdwyAYAAT2WMB/7fJuBwSZ
BI6/f1rbfn+/46Wno21jucL1YL5/zGoOLkag7HiHQQ/pCux5T7IomdWudwpqekcN44lQeHNE/Jc1
pFUAzjzQwOKIz5HIPEHNpCLRS2kN300jy7qIjAwalBmFAPcLMwCisakSt3Gec9hTbt92Z28ZGyAK
S8Vc5e8fyHp/DeFVW8wkAm9F0HDTvNOz9tnEXdRIDvBInb9z3lnKTYlr8TPLf3lpEk+/NEGDyrKY
WdMKIUsUYyHdjHY1yLL9epvBIb2+axLzehgM5+skkvQDiPC/e5Nr4YFfkf/Qer+7odGHFwVj7sNQ
VcLaz7ka5i9mZQjSKfvJ6s6Y34b+2weXZl27fl/buDTcouBY0XHbAe6Lt6+KfMlsXYg/h5qEyROd
n5rKzPUeqNHi3cLA/Bqu53hsZ4YnG12uB0YNyvnIMPoju98/5uTf34u/gsTgo3MwxSeA3eLte0kM
W1Um46dDbJnI6yrUgRdiRuxrD4C/uKp9u1CXhTNfdsMTEVsHHHipIMQEmeQ2E0wxNiGueIJ4lBmO
VwheGWKgIWuty1jDKIxmskzQ1bUdy7iRdd4N85V82ftO0DUnbbOcbYjVNOXR7mqihBUCjo2/dLSN
68lW7XWByEGcM5d17pxamR1feQsNtm2n6e9sFlfDR1B05mzmDA64dw6ga26Z5ox1hfi+e/ZAycwv
yZKa6W3VljR0p25eLjWkU//iuK3r3Ng9QiYCeUz/KuFWyyN3kPjxKmIgUHEMo/9F4PGOtzosPH2H
tE1OEe1LnBEtRtjDB7fH+6XAZ7s1V8MGln5K4ver7Ez0Nf3GySRYhBkWjIGQhHn6ntjMElNAtHIa
vH9R45nBiPFJOgaCwDzQURirIb+YU6DR/DRmO35QCrxf/lmHbUeAYVpREMjn3xnEsHmawNeS+bCQ
kbPt+6TGmJrxtCarU/UDOxob6R+PicCLAmCEow31h3i371WEKRed3ycHlGuiWQVgVnUbV032q3CM
et45mCKQcqWow+4HAoAfwyFQwXmgQZjcziOGlEM2AOD8mgC4TDeTh9jonv6bvAkLZHVREiZkO2Ro
kqyXyijz6XMjVZPvGsrkaVfXXWvuPEIBna2nTcr9boaFdB1X9NsxsvxzwSsgYDeLGSdjNHD1052Y
NOT7ONOGnfBjXmY9DtDI52PXufnyRVjIvze6cR3megBNrGOYheXBNbC0bdfx6HNoxcEr0RF0URJL
ALJL6MpR2JX9bOzgtBVf7SKxDqblx/45t2ZUuJi0YrJXM3xLGO0hmlD7O90tEu7WY3xObXVgIkaA
RSfnwWcelQxkNzvGGH/pGNoffPrueeTNRfVjcsyx3KNBagmsknXzOWxtDClNYwy/6qoAnbyEOv/B
3kHHpyDUoXhmTGM3US+VRTKNSuOIcshpn+rMS04Jx6fi5A7e+OBUtU9hEsdVfHJA//50WFlZ4iss
8pGTDcPnwClDfdJMD50tU+rued2ywk2DwlRGXqqJpq5cGRA0EOTOLyu3iXGrVD+/lqgoPzl51oqf
WRYgRzdk4xNsMpCUlOLsJvxpozorZQjBzXI105DMiK3Uk78RAd7SHXKbvEGAFQ97VxQl89V2oq/I
8IdTDNKfwYjsQJnQ07KCJOHZIcuQd+GZDpspVxz/SpAmB58D6xKZ1lC+BBN94I0oRsDBkPTjr2yQ
S7WWbdJID9VECjQMd8s7JlM624+YZ3Ec20tPqp/VqpMYjSXYoesL8FEzrmM9G9I6OIL87IqtJ4Pu
dUpH5o6FlXCObKA5GBsEcMwdEK71+tKwAUnSfaBubQzOv9WRvoQoL3KoE8L1vLk502MXGLKUkNOm
cqT63qdlWmM11jDgLEsVRZS1VsX0YlzEErFm8zXI0nOREhPyaW8ZXyZ3tkL8Tl9n5R4bjk67nVF4
cx05fld8MpE6exurnNQlGDMX+0Dje69LSjwxAw+TUDpdxfNtwY+nRIfDXrilR44QJlmMu6kS7TdO
/364dqZm7oCi++5mi2fvKaM46wgc51HtulMezW5RCwbEcgR5NFohFN2C8knL2E52aeuos29lVrYr
+xG5nVGUn0M/nU8lMoKfaEqak58FirGwnZF3UDvwUk6lwzcIwCRHc4lPJqi3BufYJUrdag42TAqd
K2V7Ibv0WCIE7r2uRqmDP5biG7bCeSQW+JF27EBsaV9PD6aVC5iWRW1dIek02u3ci6a8onEJL1Is
QsQP2l5keEnHjiRLlC3cpEG72C+EE9BR6xQGwg0NNS53iWwRT5mVmNO2pYyddn42TQyvINXBmW7i
7M7IczkfAQWTOo7sxu4RedHpwMKDT4F017jnaniLQmgUJqxC4SrnEbHbXZW1gvIO9ZJEL7Jhy3tU
+82zS5NMbKrF8x7UOPlt5ARJdVlW9/zGpERwtiJDO7JppkwTF0ac8TkIRndbYgV4LoZqKaOZWOFl
W9ZpMp3GNMif6WmZU0T3xU0I/CzKIsK2RTROG5JlOtu0BHRtw5axSvWSA6Afj2HRqBdMjFho4jDR
pCXmS/2YpOgCgbaJiZWPaWLJXZFzb/Prgy9akazEQChOn0hTw6aHzHvKdwvKn/1CGEmzE0VGtjqt
bDMm6TRVC2pLO53ve7dow12c++5dWSeMOEpXVg9d7Hv2tjXLVR6yoJWO1lkOxHegNECuac/9qDPq
9t1YLKI+WcCGn7UvKUPIuyRaFZqX/5QjyEdugmQp3dLCx5Vo9wTfylEzwK/mek6iKnPs/RzTCo2s
KfR2Bn9QRaIWCHKl6TU/fOlRI00kOTlbRPPiXmcTy08p+/hrUTCrjwYQRSw/xGLcInfz8JjM0NcX
yF7FZnJb+xN1W0nO8QgN4AQpbNWzh/iVosVrq+0kmSLSvrINezOZrlESwWaK/MKsaXpMJ6alrOPT
JB+IA8x+tnohNNSsGnn0SwicLFjGQATvFFvek8VchTSRFkrQGf6Cga/ST9iOmK49WVmJS39Ez1ft
GHX6W3Nm1EOMzVQ/tbW0x20blKjSWaaYNsP7n+B7zKG73DWlmeyNEOFStCymUse5p1TaIOS2zL1R
OwWHU6YA9iEfsflpZwr8vXR76ROSbQF9l51dveJ46xDE5DXXWTZoIpDb5H6AJFHssDCd5xb+Au7K
AWfYYqtp7WFXzY+AIewKr7cdHfnzRHTx6Dux+7nuSBNAbz2M1t1kL4H/Jfa59SK8v2xqoJzobYVj
THaIhwBjm6Zx8mCnmHlwgI/ToaV66FjIsWqtmagpV6Sn9Slq4oLvcuZ+N2GHAGjLpR2+OnNmxPkm
S4xR7BWrBD+jrRAGXmLku1ZMeEPNyTY7dtOGuLWRyDZ1kYVrfbH0HBYn2vb4v2jX9z8ydFol3osm
Nu8Dk0BCMYTg8BAjScJg2DvLjVU3T72nCLOWJWK2vSUkbo85AISFvjVbHR5hwfAsT5KHjFX5B9rv
VHERHdc/6A4PB/LdUu1nNQ2PQprxD89awukY85XuZFbU3zIOisu+UUX1KpIAkV/Lk1lENbFrBpaF
qiCTC29xyeKU0QvTWgkTtQd7Fz4Mr1+iEWPnQJhtM10ERx6mwdYy6qNBEFwa9RyBORMD9Lqxc3A9
X8D1ApkfjKkR+36o/E99lhZEqrsp61juOx0/T4jxF7HMmmi5NFyuxiqDzwkMqDyRue4SHgy+9dD2
ZYKqtfL8qzqGJRmZAYaHfby4eCYnFWD1CyYb6bOR9ilo3rqfl3vMfDXQwa51yRJXk0vKelbMzNn9
MCV4CpDiz6lNmmAzq9p2D+mUiZb7vKOpv5gCbWcfcB+ESf3JKlI7QY42dF/Ges4XKkbPjQp77RBJ
njMVJXPNOLxI+wndGa2zktDMZmr23Ck8QYnDkY/0mnm8YpzTfANwhfPAmszRuzUYKusoULN1syCo
Y+lZrHralqWlJOEEpFRsCG2Ov3pj4r02LCfeZtSpV13KebTvMMMx4MH83Gc+GWpOOW3TmpzBc6BA
fW6zgsX6Ci5GXa+I07TesR8od2dry41veOiXAN3cOO3CnkXr2mAGf23Vc+ldhppi/t6tEkLsLAnM
8xyUfEnb9SiNjEQGYxE5JsqyvZ22HpFr5jJvw8x00eGkVfBsJJM0WZyQQGxKwDDBUSaZxAE8q8Wg
3AAGRIoO6l4yNxjXhDcy5hyxJatlCaJJZ81ym3n+VJGZGQ/BjqqaLEoK9JhAaFkN+P5BP1jb1Ebd
sEMvSQD7OOUUiomJWeWZnHjkH/lYNRbblmE42852+2uQ0kZxJtKJUBVzsGkDD436Eft81xHumqG/
qixkspemcHL/FuSRP/7qvHgcdxky/vFUpot7b6TK9Q5UVB2rPgq3aSDtIaOtTWkTvljSLY+TVGaw
4be4eJw6oDd3qpMBI4jRLs0dudH869QwcLe5XtonV8pNwvQhJ47A3PusXuNJB3kiPwvMmKsdsnaS
ncpSs7hVC3qS66KZ/HyPOyTRz9aY1BzHuzmQJRpo0D8il/F4YIhXJQ85eGzsAc3oWANDH7+b9z4x
5CkSwykPGM1KC9slUkxy4v0GlQpCfkPfwWdtaWzlaXWf9B0ydgHvTkeOZnZ1lZAoGD+50q3uUT/i
dV8k0gDKS1U8m3Oiwv8bjfTfImr+7CFR6aNjsQLhOyEUjbcdlDJRHvKAZDggVatugEB8rTHw6Q0z
Y3Nbq+kjOO/aOPu9YwM5hDkBHJEAYAfErXed8ZDDd67neTikczY+do4iMyUz0gct+2HPtCIeorDU
z3Bmhmvq3Y984//u5WkAABejdUSn8t3HHQKfDjOZpgdTaeRLQ2WAuOhct/1CDEX3GFpd8ivvK5RT
lequDMf49ff2yPvXXyc29EcQc3Mh6M+u3ZPffPK0T+e2xSx1oF1TBRscXHRhqMdOyJ/6HRSPZkfu
zbiq8dDUU1s227+/gfdtibULwnyGYseiK2277y5ATTVhAnmfwYWhJkdynZwNVZtPIR/9KvCH8cVj
L/6g8/4HOmF9VVpB4MJ8xpWU+W8/doI1zyYCFdS8kT0ysVHnUZd9ZKNVVVszxeSQpEFwSclrQvhn
hw+gJYoP+j9/XHooeN4/8AQQxsTLrX//26UPAo1ZmG/mIClDK9J5gbpdTD2MOgKA2CyXBnJU+SAb
t/1ZhIl5C1Kl7/Z/v/z/NI5/v/8pqoCagC5gDuvTJHt3JeiEOLi88vRYz63Pebut9fKz9Ro9PiBY
sUXU0kjxVndc/8umBlf7HExTf92nnZVf5662jbusDKvul+7rHPuv8kVySVyRLUc2/3kkeKaH/TIS
G7SL41pMaxgPSiRX+iy1RjsPu6xBEBMZvZWbl2UKkNJORBjpfe2afnxMwVgVXzBeuNUzCvHAvgnS
AcuFJ+MhOdL9rUFe+ICpjrkYtBtlBM0O+6EiXAbzOF5D8ijd0tRYhb3qiZH7bO2GwS5+Yho1exKF
EQ5GNciwzzTeLQ468FLyi12Eeb9vJ7XMh79f8j8Gk8JisAxAxnNg43jin5zC3754ExHtLDKNswys
83ZCGbOPK9J6vcZWjylCkCuPWPjzQC4gSTyVdQtNngTaep2dD7OKKrOujh+8pz/uAwZhDOACyJek
+tIceLcQ9EtdJgYcun3YBXCeNE4z49yXqWU89nMBFyCIR5yR6CibKHHCpdwNgsropqVfxjNSwgp9
nEioaE/I2mbzgHrHajbuSNPjJ97q7jHANp8c55iG0U6XRvMiiHlA7TlN3nM9eIFP7SqaJ6NrczJv
UxTAOaDcZp8U5hIfXRtrwWZobEiwk10izoCTgeKliGdqw4S23y5XcY1ucMhGccGuocsz3Q/PvddO
OtX73IUu+yno/aQ5UXb2JkOcSroElDra2PRGGlxl8A/dLZNU78luljZH6NtMLc3yIS5faksQjzH3
7sBJF4BHu69I4MTthRWOI/JI6ymy+p4op9yy+/RuplAVZ44/DLwBTy/pbp7Sdrj17bakg1g27YOb
otU/cOod55MPCMh/HCy4WQS7OYin0Gf4hHtZ9qMeK+dbZ3hDfekm2i874oddiQTWjuW+XBivoJAm
020r7WpZiNxKEnWj+1ZzQO6W4LM7urMXZXWyPHQ8XmVUARHxtym1gdwXRJ5pPnShFee5IcRDnOJT
QMzAMIw5YTjeeGMaVlswDXTM4UO2O76FJd7iMZyzfecFw7c6T1xyOkCunCcSzBA/yrTbD9OckiDf
DXwEOUgfBZOG14lAgNCzMC4sY9eBlVe3Y+rY9rkyC25zYtFJfRJJXekf8E5R72+4AWAzQ1vtQfMw
CDOcq4T0KM6vVmfwWomfH9CvBvNdnXUmSW2G6J45klEII31BCddltpxuky5s/AdrqPIzYiYL5Xjg
E+U+92o4IHqqrH1sZYk8lMZkeRecgHxoBSROkb9dxM9Y3WGgk8bmtiAZoFEVrRW/EmSHH4okPwRj
ZMs55y6fRHeejRYpk+GX+rHIuoFUL3M0hw92sfelEoBD6l5vDb9Zw1Ocd1oCiOe1KdWSQNcCjpdM
YXu/tKS8UM4sp5Ib7T+c466vR52wQr34PizxbsOiGB2G0eb1nMJwPsEv/gHHB90pipPv0mv197+v
SX8McXk9n0SfkOAIdAswWN9ukMII6xxIDG444WGcEe10K5Nw3+KDfEkLyDJArUZChMOx2oRKu9am
D+3pwKw9eLH95FsmzJIDsu8yxxUgZmFHp0FUxlrF2xClXEQ9VF1l9VheSWzR+E2V+/T3z/B+7L5+
BD6BbQeMXqzAfLeqcj6L1wA1a59MYF9wG1h7gS9q64uFnmtiA0QzaQNeDdgSPthm/gnr+n1nR49D
MIMPfo2NHRbbu2lsVQ3oIofY35cKyw3yxQxAbqdLHGSx6Q3hDWcu+5PyO3vZd36C1MPQ6fI89Y03
bO0eCHhEzQjYqeOIjU/PGewjZ0ysDdC3lh9+7sdf2ef9/hNqVtzXuHtCuQ+8ASlz0ljGda1ECDSH
7tNHSdx/3PmMALiyaEZYgCznfdFilGOclNVY402e061Pt+dXkkJztSxspujQjfSDKtVZh3FvLyac
QRD2aNCoF6mY396LCaRB4ENJc9CzSc87TgibCYYCRh2+S7YBt9XqImhGFAc7aX17k5aV5Wzx/zjD
zuxVNhMQbmIvgc0RMtXx2+Kx7HK3R3+gsAxwGsOFLKSDxWhhVP1oFMP0JbEblZwQEtGqV5WMcs7E
5hEvX8GJ1U37U4aC40fN2XCn19kxa2/3+M8d/B8lk93Wr+Wnvn197Qkde580xsnuR0VxiEGn/1//
bYbZ/4eJtYTp/fYw/5FH9iVrv6ny9U0c2foT/yeOzDX/BcuVQokThIkXfF2c9GvX/8//Ydv/stYa
ivUKkrIL1u+/4sg8+1/8DSIcxN78JQrT/4ojc4kj44ZmJVvrcfIXwv8kjmyVPPy/u1Ws8C5OU6TU
oqViB32/UhcSRZk9tJoRmx2e0S27Z2jqH2Wv/NtXQUHFRwQ/x4jp7TMhVE0obE1T3ACqbODRyfrj
BPnkg33g7Rq6fpj1GRfBGm8G7T54tw30XoEs2Jcji2Y1bPDKVFFcJMaRDqQ6Qz/vvhjQoy5VZqUf
agjX08/bC8kLstYgXWKxwW329iMWqARzM6/GbZVgW/uO9TJY2HaagEYunvJi+d/MnUmTnci2pf9K
Wc25Rg8+qAmcLvq+0wSLCIXowd3p+fXvI+/gpSSrlN1Xk0pLy5RlI+IcwH373mt9a9/TUZyPDOGq
mZGzSJ97S1tvjV2rhNTADjMfqKNqjlMjYHpWaxP0IDNZMjCivz2dt//+of4e7fD73UD0yQGOi3CW
/21NBL4wMjMySafPnP6+w49O993F1fWHqoNn9JevxONQyumFOx5wmV9uB3PKcJr8dd6BN+lprzv2
7N3Yfa2mqxAElwZCNkDxfM0ESSL+f/ohQw/pJCkw258IyraN4W9Hp4EQOEux2+yCzvB39KKCC0fR
mf/nr/K3ux4yOyAAYuvL8CKLX66inIVJAn7wHTFjHZrVEIm858hnvASv/3yl7Xf66fna6gIfF4tN
+Wb/JsvzFiFrNhuLvHdrxkDnJ5h9R5T24TwbF1XpIRD+5yv+9piwVPEsO1vDBZnyrwkg+TDgu/EL
VBiLS6PW37oNfmv8QQn220Py11VQolP9IHH5C4v+t/vkMdgmPoOrOKZM7gtYLocqyM1dMROYZ5vq
2YFUcfvPn+xP1/zlwQSp6C7uyjXtUOEkrWF1WaX6lLXvv/RhidwwDYLz//SaLEl8VnScmIKpsn5+
HvG6aU49UAvs0EjOx2Ltby1nnc9Lo3WrCJlF2W8cvin5w0v4+3MD4d4HN0koH9TNX9fEtJkMAhNA
BDB4qO5HTODvDA78iOU3GKIRh88f2Ny/vRKsgPxhOaRbUs7+ivNtQSF1lfI8In5DeWMJqeSOcJCC
CXBYGGf//K1u+OafXwwasvQEuRCZcQi4vV/PNhCt6JGocmSsmcALQu9YNOeyMPr1peg1rLmUDwll
GRNvc7T7CoOvDUmoQuroi5NnaWW9z9VMsCO+wHLU54DawpQBZLAYBzi9KojhxEp6Q7MEDULPgXgD
S3uJv2/GjQbIskZBRZzn7JyGAag48zBEH0yzh1zHNVhReaM70kouiBOymvNpzRznJSTWSMGWquJu
dc7Qpwhr78ClY99C8G6fikzM/Yebq7li2LdM7eXU+so/cTgUIFzJH/8k13cyd2gF5GvLFN478+FB
IjjwOMtGHvK5Br82gRhxaraetVtGwkCiUYvxmFea2NGkZkAUOZUcyqvCFKAq4c6l9jE1vOKW1AAU
U2tgh+MtGS6Zc8BqJV9hHxjGoVgLTx6o/93w0g2QMkaV3mQlFmPdm9B0Lefkp2b3DEM3DDgQpOC9
oqBhvv7J6ujO7l7aKcLCOEk6xVcrJ7ucCOhcA/epN2dg/LJdYJjatJUgx2AdtfdmGDJuW4emf17m
ukmPoiptK4IJATMjtZnPX6ycfk/2jJJw75YB6tYVU+CdkAj6j4TeiW9JGPSDZNI/Kp8G6qQDOGrV
HFoPE9uFdecqrPX0lwFqHsE6obqODNzv6d4QZT+BVRCrDTh+HI3LKZsxrRgGUqPHoIXzgUgjhdHH
NgEQue17H4+ZBe4tQmPgl7e21TWwRxTqhhhfD79ONF3P3UA/YN5voV4vRWHQmkmQCV10HfedxJXV
kN1lgsfxkQiKFuNIAe2Jwd6onsNE2yYSmT4X8cwMvLwm+Rg/F1LCBNoyG2CEM7ICc9xL/0HTwyZZ
ngFue8G6TrFRS0GXotGdXce+brx3jSGrjRUjdnonEnzaq+p79yvBPL/ENeCGTXVf1Xlsk3xEOkMx
q2dss8ajbaM+OTgOQ0soP5vkgAGJhYAzLRhBoWCdim1SYvzgyUfl4LcQDyKnS5JncIMKOKCPkZHG
7IzLb4XdoXZ5kpJ7sBLYHc9jL++awWJMDhQtUcCzA4RSSEQG5xhAuXxpq0bzm5QGYpSU+CNQGEgR
P5wUQdJ1XrQb2Mv2lyCew5IUm2LARxKtaxZM8TQl1ndhDLDMgDBtAegDwJ2Y6/SfXm2vZgyqjc2o
c5G1MrLWSwtu2slBwyGFXU55ZpFB34EmkocFE6OIORKuw42ksKJVlgHe2psL781jbaCGu2cTLPID
88NsiNnf1PWSCMx3eBbrtwHg0qsxquKGWEjPPQ75jOSIY1qZE25VTSTKCsMOn2zHMc95dc23fgLu
tNfSsB+aLl3Ft9KGB3Yg/dUzshhLoxbfsNXV2a2DnhU84mg1K79PbZYdEC+ZeCrD2eLWMB7MSb9Y
CG+6WycYdHeBr3x4GJ3Uy87MVts4kYaeKQghECWb8oE0HTs9I1hvExI19PAuJdOx8qDtpbNvVZoH
3f0UtLarYgZzOIvqlVjKyIPhq78XZWnNj4bKi+bEu9lUe5BrbviFezxPDgxNoS/YQ8KkeFiMGbfy
NK1gVBvZNffgoP2toetWh9lv+pmhAwDgFUXCtzykeR8vlo970fS68g4vOVEKViLLe4po8zlb3R4H
fyiReQUYV3cmPdfz0LfMt7a25i9/qJYfDVWAc/S0ym7kHObyFn6t+iiMRn7zWme6s0spMJejEHgy
h957NnWPoSsgN44JLusi6v8gvC8qYXyXol1fuwnV4m7hiFjsJWq14ByNqTqiblHjLjApICNteig8
UyfFQrlAzz05spLXBqrZXYNob41DqMjjAbJOO+8gxQKakIxT+QpnG1mmDBN5SUNFPwZlyoo1wvcl
oG5e3T3zk8lHiOjVz5M5sazCiSKxqQcY0O3C1oOP4lXj8DUJdJqxLbTxnKrSvsXGbTgR9vAq3XXa
sXF/Fl5zsInq7M+RiI2nMAVJA2iw5W1P+rA6QcFI8NcPvf8+lSE+DRqpwyuTH8yDtYsCYyeLZb4e
XLne0a4HAz9kCEyi1PMzA0ceyIQ9nHQEOBZAnpbbXbRftHnBrsAkyIFCdQW5g0zAul3ludUUjxAQ
zGNlDk6KYrwI7xyrUvpxMnvgORYehvft1n6iKnIosPoJvhvUfEB+lk9C13EhZ/BqClBtx2jv3WM9
Nk4PCbpLb00cVgF9mSV7XTw+/y5Ejdzs2YVNWoGzVrjBS40EKcXrfrsaq9K7vuuX8DQCEjWjRLiK
HTyQtJz6NTc+NK1ERJdGK6zdmE2Zvy8Xp/nW20EiriGvlyhsXPaQR3MZXSOqYd9eNdNgWWh+Qpgo
ZuEkpwDN3xcYHkKUGvrWaew0nvz0t3yDQzkUhsCfnAY/MDhqY5eAwoOz5jcud9TR495D0J0c5wqm
B5vvcoOp0puPKhA0/ATpXl7U0ih9sdEOdQey7r1x52HZL6OwbMDWFT0lc1SslpcdLG+SNUjaKSkA
Lrb57azRbuKUaa33LsUeHWFpMBm7lSWYYHs1wveKsc9ra/ahHZVTa8s4cWfnaZ0sUs5zYWHpW5EC
vRsghKod+nwUkzPzogXO44w0z9fd/A3MU5IeiCHX92kRrNmOs4sc4rAU7XRsprAzYymZGkJjtYlE
oP2OHK2ze1JWw0Sd+51TL3ttbfhYl5LnI2dRvA/ZnKFSuAmBDGM4AR7RTZl19IfnnpzDNWTZtMDf
YVMIGQAdOnc1+7PR6IM6HsLSfavCEYlZCUVnjjq888O+I6uRuAD8JGzgciAzJSjt7jSXvX5EjlGY
kPOqAT0LDYN5J/JVmtdTqhooQLLkrpZ9n90DoGaGBhteblMsvSBZAn+7dzR93APg6/GjQNpLyYoB
HX+HXyDX9XvhEYOW+wYI32wVELvrYaSs0mV6XTiMkU89qjNoMBjeHEb00jrLgWVRQ8oSuVKWNPNb
lbkw07O6hm844Qa8T2AE9ufIIjx2IKQGz5Jm8RqFswuryLAz50ZJQKVHc/JT/xQ4yJ32TrEZjHKr
y18muCjv2p6KcI94KQx27pgHP5K6kH7UOUmWxSPL9I/Ra8QDsYri3JwkYtS5k/oZ11n53NupI1lN
0PYDLqitYy86cKetCBJ0jq3vS1wji36eVDOwxweD/JjbrH1oQGs8dVqiHBq1lKeg7fnQWuaeH5de
CLk8gAdU7BZXhLu1dpHdzKXf3DUzIJJYOTAA0OpY6gUmh4S+MJvNeWv4K7EOg4WZhRCP4NnIGApE
wEhCDXwMjf5+M5JKRiya2tSjvWHGtM1BbLiazhRvGuOjXQDkfYiAjAXb8FgqPPOWcwXOw0MWyNgs
iFYGS0s8BhyFI2S5WQJayITxH3qoz88ZjSI+spA4PuDQdssj7OnmykPi+qqp8Iq9A78Lm3knKOjs
nFS22FnVdBYA1X9JloRo67qt62tup7KByIa9F9vwKu/8vlsgljWaVMCxqh96MjQebHtpntiBahCu
U598oZpTfZTmywAlf8YdqMJSGzxrS3gdJj1JG5ho0mexKqTdqaogaFBiz59jVjfXrjNvZw5u7Bgh
g96SPbCwUACnszdQK2YhqxbJKGcyzMEbw3GAGix9wyEEOZjtFwNTAw4DhLIp1XHBlz9CkDrzCiLZ
4oSC9W5lhdQ8EmNbHGClJg+LO7CJwB1IyVF2bQVEcpA/LP4xA3JAeB8oFscx8jNH30xFwpFgDkSN
UKtbJ0CzvUDqZ8MbCVoyTKJqWKlA8rlzNPkevZnH+exPb2nqyTUSjfKumI07UDW7qX1AfWCwOENg
5JzB0FxHKoEQfg5ejxSkmaUI6WCRfYSikfOpgvV904xEh1ywRNZv3eLU7RFgZvgAh80PI2Nuh2+9
9j1+mU4O6s7Zq3du2ybPIQ9Ceebabf0izHFyoj4pLE4Agxdc0lagFanDPn+yeHcwVeSO20bMPgRk
O5Sd7qZ7MAm3k9hJowQEORj/NuRG6Sq1Xv0OUoaHjL6IAJG2AKgrevz7hcPiV6E5aaFE5+C6n1NT
zKS7bbb81Wpx64BjBxRRyr7dbbHyczQGeU2IxexWnIKCuTbjNTBhmkKcANrfhfM2lveC7AiQakwQ
6VnOo+W2LM4ekPI36hbX3lleIW/aBOdepMe+Z4YUAJSIbCqBC/hoJrsVZF24oxMC6LsBqGzNGGWY
3kZHNI+otYHasXc11wMifnVNWxC6MbUEtYeWdk1FBaWBZByOqGg80g67WQ/4c6Yt1KpvuY18kU8m
gHZkdT/A6CsYocfeENaPVirdR3MwAcmHfeg8ZGVahpFVjByhVEjRyOm8E34EXzR/z5DuI3wQ1fpe
g0jk969DlvTB40mP8kRgtR7AyvzwZy+75+A1ZIeE2dw35eXjF/kb5G0hKWRr4n4YkBw7YDe0H10v
wapbZiVjZtKS/MJc2ptmcfCBqBEWFm6eARpywqEVzAzc8/qwfdIvHDIjTpMiq44YV1ryOxqKWjjI
AEwrzhflBq4vvnLicTYEDiVwVFv2CpI4dUs/Djpq+8hmbn9JJHL7OgwV0/fODIy4Jq6DLyv07Xfb
qo3LUc/925iaOfRkzXKCD6bo71XPQA0cgZmBlLGtwtyVnlfxRS7YaQ5+L5MPyoOBiI/AXDjLGj4/
R9GmcLBNzfsQ4e8Lr4OgDB4MrzGehqBS70lSrezskIQeyVPhNFMkLWwGQyf+A+N3RruiBrh5VQOe
cI5ixN1AV7qka7FwKPlud272SjK7hLtj5/TzkY70p7SEIA7mCk3udn6Cwoobce3POKRSXkI+K/kc
JVXHUU59/Vhyo2uyRDzvhJvCVeejKxjDm33aX2yI8V2GrfCCoQTqV3tB3ndiRV3hyqICNOLUls79
5JcoWuGEj26EEFfdQ6pCJFu5DhZt5dUFhfQKp20XDC7hRYtKKUAxI+s75Db4xDm0LS2FOuvw3sBq
IKPaGL30OGCfuXENw34TfW9PsS0NikfWZT9laDnQXpL0UC6HemkNoj8IcNkNEDTJPYJVTg9Bg1tE
+J7k4XvDnMveDWu9mNGM++0FNg2JBsQFwM+cLDOzosnxipt5CD1F7JSFykuJHnq9qmtxRtim8Hca
/fKwgwMzPvcBZNLI7UfrfaA+NTgFLSsJIbg+2nNyoCx8uSJvu8gejRIFySYYMfIFSCny2F5eEAul
+S82q0vIdOJ1gs3EnBoajHPm6YCfoXGM7B2KFpdpIP2IC92J1jjpdt44rsLnwXLHgStMiww3D1bm
eycnWflqwQA2hNtp7EIHToTdVW4S13I2YTdARMK0lxgtTPsi6mW2GHGn1ERWYd63Yu+mJJ/v8PCl
u5TbB93bVYRR+R3Pyt6EMSNf4ehbwPQa4lVBoc99GM0oo/0YrQXI6wDG5xG0r++jzcXJwKKV2OHO
rqf5iTd49Q7E4co79NBecdIcoZjr1wkJVtqT5hRrhvlfODodVLnjsrBU9Oun2/veuW35+CwU2YOv
HjjcF13Y+jNlCk3EhZvBgzXnyfuie1xRjrhprnd0YiDPBZM9fJ+CGcQRhbp6E41v3YS9JHcG8Fn4
xK7VBpFb8pwex3Fs75hxmMFVqF35hMk+6aPOVOK2Cprylb5GAjbQQFO771SHrrvbiKaRCrZ935hD
gEeOsrQReTDICUfgdPG5IueCxZQxxiTrOkdJNJNghzLBTOVhDFP3wynM5IHwKZ3FdYCm4WoNIVEe
kG8u3wJngXVlIe6l1aBHZzqVuqzyW6Rfg9yB3sKU4wRdYJOtoDCG+htTrJ8c2Xi7NWkK5lu8v7f2
avNGDLDPfjSwuEeG7w5VxIzMP4/xcyB/gRkw1k9GWbRPi2KWE+VrPz8ylHczYPcBVUPvcQg9jQEe
NV4iz0P0NxfyEu4py7k7jYJVYWTCQN9PghrzPWVTAdH9vBxcyEy0TTKJO8IgXomzfg5RxqdzHrlD
uo5RbyUE51WJDViLlxCySO61YzxLP3wxa4FoEAIABKehTUcu3BYLNXyHgGBZSTw+kbWChlt7Wfoi
DJo7oHlbm3ilrKXl1gFe/c6sQVu7itWA/AYtkbk3JKa+5dh7KTC7ApSONVvEm7X2WoKvr9bxNawb
Pz1gPmqov01aT1Fao7kig7fBFOQlSr7g+mxBwZjWQ9GEfbL3h2ziZtK+wj3WqSdWzPHaHgMP9CoH
TRQVLNA/nKorP2w8oxQC2KRTUsE59uxdOMGvpEYhwhvQpWGBmvLhylMw3MmOQve1x89F68RoPaKH
e4aWmL1MN0nOPFrAdLvq1iBlYymJ4V0MJ311nEbdisoA50dLICEbo0GakVlzcStmsvho2zX2KXXK
URxca6yvjXKpO5J5rARql5uET0ExAS/SnaPCGDYap0+zr+zw0PpJlxFzYW32x2BYQgh9QXKZmSTy
xF6KBP+8qGX7mtBmVShm7eyHKVAKHfA2QJCdiet4dJm5ctMKz/iW9B76w5UvoT1IWn/pPpgqVKxO
K5pbCr/wcxIOwd8ZAOAX0we0tZOjVT7lY0teCPlAzIu6eayDGPp38DTOpWLXZ32YD5VjlZ8Mm2ki
ERqZGnAjK2+9bMvSQyTu2c23ZlkcaqTcdNTHKF20Qr3CABixUor0th09szqDTDR9oTHuv1uK+CDw
jpkeCMdgKhN1xkTYQJtV1o3rQC8kjmDqsInjY553Sgm4dDZdiyvNOmGwLg7LKXAHp79E0ti9mBAA
p9ilXDlzkE33LB7a/cSQjR1NqYS+reGHzUthYhPcJeYS3hS+9O4XOj2fJq0w+kmICT+yruWkBNcw
D48opHtaHFYgfwBua8GnAvW7ntkwnMjrHPvEULuS55CNQqx7g8LcLCVVak/r9kuI1WB9Goz60sDV
nsR1V3lYm/u1/EgnXcy8T21Ddx8DZx+1WCfRBYqcSnsqHJbZhRJxjIkUxKzBuQ0Ylg6xDJ9axw/O
Ddie3wsPwR/rKLMDVk2gSfsa97Z1AMDnNXFDy1xR8iZWfrHQP7PJNwryN9x5PCyc2ABCUcTzFgNt
62/wNC/fZiTyHPUcXFIRpShuTbr4nTqiKTWBGJqLfswwTH3ZzUrMVCE78omVg57LJNkBr3y+gQdV
aVj3TkZqQpS4a4d1eclGWh4pjwVO5yQf9yPjzCVaOGgXZ0zZvJvJ6ceOo6pDiHU60Vnc+zqkQ+DQ
srH31A4S75PNvsmPkk1pDFxNPE51nSYx4NQt3Yaa0b+Qvs693SAIXjjru9C7RlNv3lrbs02JxYa7
U720aMlW2JCZJ9XJxGhIepfTXPWMjDDtGjf4hOxsj8YkASZfLrzRlW5tvDhYoJmeaSMJj+SLOzBm
McGzPDXYcvcS1Cy4MUz0zLLCVhfHpKCncQkqm2Zhb7M9XpX0RY0d8bf5uqv9sXmD52EYsRQlUQIJ
h8076hGj3VNuUn0FqBmfkBx7m2HXS7YDtR/kWIJKYOfdugI0nhCETfuwRnkUk4qCb3lJJA0QQvnq
7GCvFqkGQyihUxe4ShKMTj54o+1FgZ1mID6Km2YdGHpMtLxi/i/xQwiYdceefBfGoK0OzhIokc0Z
AXD+ldXmtg2tH9BdZKIB6zDCjU51bBiB6N0okvFiKKU/AECzjRt6J3Bac6CBaaxNJ2ljgTL1y111
3e1yRoKbjYlz9YGTpx/GkI80dty2KDB8a7088t7Wxh6PL5vysLIqIIgzk5u8ctxrs3Xaj5FhwBrP
9GwIVyvgUkfQ20pmviulUGxVhQ8gnncuwbbKTOogEmksrHFLcu9VidBHobJyW8WL1gHI7XB0NUdh
nqiG5+BAKeMSK1IZq3FOGRyg0h5zM3s0aWj3n7lJOYabfcl4vuskNOjvcNXyppWQIY4U+zTpW7qe
9QXOLqafeF1CAAJ21bqRXDiWHSAy8GIq6b6wZ/Y2AwHFftvkvtkdmObjwXDaarixfG8YrjkmJOre
LMkswATg01dL02B8RRJAF3llDDZwNq5CC4BcATVsV7FLu4ecmUO4X9vBOVDuz1bsm9VGY26M/h7V
Uv6ta/OctmxFuzYChjqxmudUqwPxUQ91L8QVkpclvXJTV8qtnM2MA9jPDJ241fgklqkGii4IGM7u
jrcO5W7mCEcMVyHIjayx+ojIAog0n5ysRnqKh7p+M4KgM3ftYBsM0dfRf9NyHComBzmBXqPd0peA
7wzHlytXb2I0TEiaHfNZWZrFD7G05euco6sDl1ENn8IbpP7OKQYx1iEzgfa9taxWtYomvL+ritse
rOe+QlXcvawV8WY7v5otGQtyqJZzemPtsNcYi+iJBE1FkqNAURAFs2SFcCqmiREa+3D8oWoSIimc
NY1Xh9yY5JFRRNZzppr0++QGrB8GJJU0siH7uccpYy4TcdYk3kCJBKx6hajglBqwxugkizzcmxrx
0h7UhPvQEMNEx2s1hrNZBEAyCP+rntcMBMAOPVzbXYQM/J29WC2Vx4TLELe55JaDvDkLee2TxCoI
5F2NLdvc8mV23mpmkbueIiijdwuVY6cNZZaHsgJOciYnT9yGFHs1DsqOuB06YxBTTvRlRpXGdkqJ
9S4E5PxnmUJkP2v9TMJl5lDPF6UCW3J8T0JMiarAiW4GvBtbmxpqfyR0Qsd1XGs6YbprcNrLYMDE
nzk+24rXtMZ6sOBuZFuLyZ/Op2kgEmqsS3HAD0QYukzdHpBq6XNomPus24Suom1tZoTrcMZfGubJ
MEa3cFuPpghf3IKuNoJI3W7LNCSJc74uiL9QHHpONKBWaZk3DAsiCVL9e882Rb7hlHAmNJxljEEO
STcmptE7I5yuD/ZGrwb6iw00SLDR9Bpp5Jo22OTO6heSBGnkxzXw3u7Ca3Q4XRgeUMZ4Ej3hmRDB
C3FuMeS+WpceUEkRVMS+K0AKsQ/HThzJecdX76ohtVkfyWzhHFnQfh+0nR9RQJKbRqu6XZ8kSfbF
KQMnSvSBpYSm6cxzOZ+psvI/26AVn5bqJ0iBaBZgKY+B0fpXnB2AmvRoFxRGdzPALUWPHxR7OVfy
ByHc+lhi7KxhhzMCOBvpl0IZmZkJ7HuS225oMWH2o48C8Mky6NeR5U7XvnleOL62NMnXLjiDE93N
94mNYfcMRXfvHtnNTf+Qa+QD+9kKafr3g8dk180xLFxaqUMpv9LfMo8OE8XsZta5K/aZGyj5arMp
NreOIZQRExFAHBetC7qATu6rf+vC/iMF8/9Vl/yTevkfdc7/XyqY7b8Jq35XMDd5//X9f13kTfq9
rX8WMvM//lvIbP0LLfKmYEOVvGmGNyvkv4XMRvgvqj8biTNrq/BxYKB+blrdZ//nf/vmvxizIoBG
mSXQZ222zY5se/6VK/hXWFlDV/ibm8z7T4TM9iag+2+BJBZNtowggC0KyQ9rn/mLxnitk5ZIceg5
h+KhvpLRdXy6uLvY/RC70/QHZSRH8d8uhiUUHTM/OV8FH+5nNd9KhsEK8J3uoR0silwVyqHwQAuK
MFFC4cisXsqKhpKRdiT9Ypt9tkCoHEJDumeVmQQbdzwNfyRla/2Yu6bFyeqnZ0tFeOlcB/kjGiK5
38Iy9MO6rjNCFyVvTSP0L/zFdl+bSRF8ICRjUo++aEIq5oIAYu7zb75VANGbpOG/AFRtkl3oNlSZ
9jyjN1DAmugCs2c5R38y3IcJMJO4wRPXbpPqYiMUwBahg+CMeGwF+W/gYMsifLWH0GiQEtmj3iOT
WHE8J7X4km3iM1VMvbTlAGpwvhaLaYFmYD+mhdqFth1rCysJq7iSWPQUdOYzI3DH8N4WMCwjJv7z
zNJaB0Gcj11dntMxrvj6BgzEU8021pBPKp4S18s79mciLmkULlxCzPVb1q7VzaS2xvHC2YDAvJAo
nNWGBryT4SZMq+WCM57ZWBFPawrbp6rZHo6Y8JM9icwsRQ0KrMui3SosixZyFc/J6AM74uBYxgJk
+fd+NbdKUfrkJckRPtJthnCoP1sKE5mP2wTkEufGUj2Qj+Pf2Lac8/3ctOWVDZpgs59SVSCeIFuM
5pHbMIfwcnmuBVttvKwrrFVGPR9WX/vhXSXoWx56ttwi9joWWwbOtk3OtDk1UV9m8iag9zo8ri1t
tZhJDTGwqFlEd0Z1ZX5AwVqOxExw0vQWThlxo4tgutCFDt8yNyVLDsHydDTXbklPjOEYwluaOV1R
t/3dOEmmWiA5chK+Ao2sxTaaz0l603ciR9UrdirzykURdVJeGlwMRkmwyUCziBQIQQpDlJk+eVGV
NB5L0dX3hDGqYTcthEA5daYuaEMVIMGqwH6QFb7IRNnwmnvY5pvdKC2fW6bet7oFs4CGYupOYTHS
aO/ANcMZWsfk3avz+bNV7DykF3brEXykmUSMTGvOnLPwaSwXgcqIZLM40hCJxGSlKE9+YTjPRAgL
DyxPAn0m8Tj+yCLwR6Jlaoa0egre08xDbONYSXuX0ys9ahibCs5FENwoejhLZBIkgYqK0r0lbJQ0
t31TVxw5Bycp3kPDsodjhlLooKd5usJO7tyiZWqmw+RlMzIfK2+u8EoJsmQWhDLRSnsS0SY5plfG
XC7moeG1/fAXvIUR0ZUUon9b0/+s+0coyyqL1wMjt+kHmIp/XrRqq+xNGr301jRYBvPk6/T0P7jC
JvzF/AcOXWyS8r+JubuuVJoOKE1k6rs1OJlImv7frvDLwivkMDm15Ar1lp9gnoK++59cgYot4LWC
vfyr7N1a047HBU3XANnMc0+q0H+4wl8WsP/eqgCQei5qVeHhkkSLAnv9568pZcSFNYEGA7wGd74C
Dmc+rF0dvuSpa1gXplay4ZMh7LDLsCGLe0uDxPp/ZXmpp3ah0xX+Qc1D/TIryw1iRDcLo39rJPVU
zY22jgmdtvnSNDgt7ayqlPYfHqWfVeV8Ap4eS2AKwPcA+z7Y9se/3WhF1035KoB8tFqXZv89FOX5
VmG3uOr/+Yb/LCf/95VAgHmO6cIO4hc/X8lwaf9z0iZifJGPCSyrizFYCXSq193/5EKO8H36WQ43
/ucLrVUDFquBHugO/q5GuQ3W5DkX0+s/X+b3bw64JiBaXPTc+99eQggtLdxLqKkmSid6Wm1cNeEb
9AE8leUfrvWzz2H77oLN1YXvwAIfgHL154+UB2XvkgboRAQ+Qak5kFoDsWmlFX+RBYd//ly/0LL/
uhgfCtsVMx/+/heX+G+PBNIZNJycFJhVMS/2n4E0skcI8GoqfA/Ge52eh/WlA3bmDxcW7s9Olb8u
HW58BN+1cVZ4vz6Nkyt1KsltiZTtDY+BNRY+uX2iQrkfDulNM4mZtNqlCr7bW3wFkeTrvYNXHh/6
rMjR1EzRGW8s+U3RIgaBC4HSP85a1EmMWAbjVU51dRwZn4HKY0uE9jHIJ5hzPC0eGK/HhAP3W7J2
m8IchW/UhTXnUNtTSb4jn2JgclUPKJhzx58IlkwlepkCj8hlIRkbt+F2alX+NH5UcmoITknt6cmX
RGIBFbT8feV14b031FN3n/YBItdUuVhHkEuazgWST/OjJxv0tiKkdCUnIyH+dwLPcm4ilnQjJxf5
PRzzL/aHFBYk4wOASLOQzIwXTqU75vLWwwQt2L6gI2j754yC1INaJ92ezdLTh0Ua3XcAtP2t12Tt
GT3Q5lQHuNnR04JuyIolI09LjrY+jgDbrhx36kb2YE6YcRaErRmFY2u4ux5utUkEhiU/ig2KFq3D
Kik8l7Keb+Squh2TTFVf4ZkY35NwaC+YY2ONVcq8E04X3lqa/OsWG9ElbmOmdSPlFKmcA9Fejme2
N7Zox/owjr05PEAyQjxV0LqyI6DJ7XzVGV06XaR+Nxo09JNupvfZ9SUAITsDiUrIfLDs4FRNDwAZ
UAZ0eViSYCXOC9a7E3zj5ACuybmjMBQPxP0q52ilCJbrLKDrjN694LTzbPhWcmloofq4BjtyKfOy
mc65mfYBIve8g3E+QuxICbQydcoB2pVF8zjx1uwNGhsz0xuWj8tB0MtFgpsF3iVAp+q40hB+lvY6
Er05AJIdCUt1eap9nd1SPASxAqoQHlAC0t3okYVcDf247ol0hoXQE5p5ZkMja++HfjHxbiBSHC5q
vsobkQHinJItMruB5rU8ljw7m7ioUPTpM6suqVVw9ITisSedeNPFrP9F2ZktyYlk0faHLmbuzLwS
xJQROUTO0guWmphncIavvwu13WtSZpvSukwtVXWpRBCAc/ycvdc+wV6zV5HeOB+sruJeJo6jcnfR
vCZlUyGOu66HWngFHSZO91ajRnie9IiFDrY/6tLvShg2OaNTSAb1bHn5+GALxL5dRT/nZEwhSdvl
UtI19KrcRlwGwNzOcECfe6MkYw8eMjlsjd2mX5ulT+s+MIfOCwPFW30PVmQNzUn73Ch82TrakchR
ewgq6ssXvOdr+1PvRkYIRr/DC+Y9xGaBtXo2UUvaQu/f9NyMd6Y2ALGbx/ZuEp5N+WzWv3Q5mgeQ
W/ouwa1xSNt2eHMbMW6tKCF/fAKfha/SzL0WY04zjH4yQBQHw6U9oUnSCTgZC5RWaTTEP8jDcu/J
CE002lfl8tIa5LUhwkIPRPwEGmgrBEvgjMq66vR6QTDGqrtTXdi/0vVx3+a5kYDSJowQmt33d2pI
+RwkckLSbJviKrFbqb2RK2TQoEZyvUWNhs2+BKlNT1WfIm1rkyowbtA1DGqfLXl3Npf5BaV9/Fa0
RXmW2G++M1BnrMFExau2bIUb/OlFLMb9pOkkKyM+SJ7mpI0Mv+i0dm+BCWkDwSKewCQUBbCfxg2y
2hi9e0XPwN4LYA3WSTAb0QkIQni+lQbsU9Q+bb+cLYK+aThr0byGWk2A6bWkpY3JyIUwXlh0zXW7
2mqeSSgdwzJoRG42SdAntRkIYoVQiLBE78KUXhjSPH165HOXgYkX9U2kk6q/IN31NkNhsnSgwwRL
2SvwSSfo6qV5iDWKMb8tUrUvGznu9XCUzd4hpvKHjVGPhHlEEbDiWuaJuBOWrZN7iekrQTx0TD+N
UbZXJk9LWFhP5TBZ2zkt6yuvlnFEX5u2a+P287NbG/ZyRh4rrrV5mYbHpsVXsUlQNNwBmIn32FCc
bwjA4RAPHjTOnZ0ttbEVVewaTzlKPiDJUX0it7F1DlWPRe7YhHJstxm+KfRlsIjq8YG9X7pc5TA6
qx3Cf928c3qzK177sBmbnZnoQ3KxBdQ5UQziamAPKL/msN/KwE2sxrwbqR/PDV36CzuwxTzIZtTD
A9JFQKFKj26kWdr3ZT3o5max61nH6RUqVIJJr/Gya+YJtIbdcl1vmMXOcFDzeXJ3cMPR7kxjA4C5
zyBb7Wn1Qo5sVXSoOlxJ14zoGbmyDW+Ps65VD0WtUOiVI2zeU2TRh0b6XSEYiUbd2046BjuygYuc
dHHHw08h+4gB+RC2CEiQiXnpSmKEjJciuIabKNwloyu7YJJI6V/cK4+n5YAlWrcPvBvag0Xjpbhp
aa3vE7hAL0WkIwhKaTqMgF9Uf0C3Xrwg51xeFxYAZxcBnNx1GnmQTIFTdWxyW/KUrCxAH6CM3Eei
He5wAiiHAOyYYYuJc4fwLCA9DW40z7g3+6Xkm53Gfd3x9EV90tK6n8PkwYBUw5YgNEjHJqZiQWbI
fJSqYu8QR4ybIZ0oR5iyQ/u3YosVzEF8uY+XBWFdvjgG7iEloR979ogLW1ZheW9WplNvcV+JhyK2
NLIiSP2IkeG0nnNjIWe+19iklLuxXsynJY7vWaZlik5NDc2hCachfc2yyBtvCi1PUf6VzU1Ta5gB
k6gTtIno3g9oWNlF7XAQ0yToS8T3bHgZq6SNcEnpxqG5Ced0ulIiyzfVQmmFQh7MujblOc8dYnx6
Oh2AfXRaSZ3DEMc2aDT4/76RDi+3xUhPmUZVLQ6mlQ/ZmYltah0S19CyQLappB/dRB6CHVrHMy0b
aXWQvcI3dvIN7X9zTJ/HXia8xlqyem9suaTFqZ3Q4m5cvIZYyhBAohcU/BEgqK3XxRP0Idyor/YK
0kHGWttm8N/wZVjHiBFXedVlGSDqZuyZEhOLGN1LaFdYU2kG4YSCBRUUWhntQH4tVFD1/Oh2Zace
hGURXJcA6IywksBdidZYzUMjrPgmNpdsH44AUxhYNJtQIpeJePoZxg8ChtQyTQcEKsY2d612AT9g
w6eCj9b9Ak+Oglp19NFQEOy7HHsF79os7de5fqEuqhibbBsqPfMOqG77NWxXfAEjWWcsJEO9JWdv
PhVdPaFn7KGkbejmTvNutIHqv470T2Lwq4Xe+V01y7PeI7cnhNxUZ4FbUb/2SI9Azj14+beUlyuF
AeDUI/GQBJFX2WifJjXad2m4FHcTMd8uziEVoRwXZR3o3eKlvNJs50sYheRxGfWyRZkwUkxo4otG
fLALHd7rLpOhlwhJiCxATS9dmg5uWm0BaxeM19LY1XduCEU6nuNlOoLfKoYdwsSpvGImFn4rdITj
stBL7QvbqGFhJlHP2oNTxq5DzwkoLhOUeH7r0zCbf+hOGTbfZFtJbHxOoQ1MgZO2eEBuyxLSNzWq
KPT61Fq0cQO80BJsfFJ7W92oZsZQiqHHpHfG4zAX7BNQu81X8LnDoyYTqL5EyWjumTcG0dKxF2Gv
MZvmV2miCnbpbPpTmh3njMxHBmsAeQ1zW3owroN5abVjRjY5InXCqVMvDW+nROSPdbfrKeU7OkP4
bNCko+Ez+uJ2sXo61TLzsAFTRy5LYCxRyHYjWwBa62lDPuPSoedv0nLLLsO6GcTMHsoshl8kdudP
PHLu3iE38dR5tb7T3E77JbH0cpeLaj6OwgvHK5BYzcrpI0ae4OQy+m5jvCG3dKlR5xqZQVZp5YY6
ye+yBMlktGInl2SeSOxMLfVck3TDLsxD3JpNPWhlS+sYxS5du0YzZueOKAJ3y0yglJu+qfR92E7h
ckyWZY6OuUYq9EZ2hdgXY9mglskh5B41e3R0ctObqDy7OeRXxDpt/Zq0DHjxfTKax/RDvsUZR894
qmLdmI8si/GRTVWYo4M2BDoLBFvfeRukJSnRBb5GqLb6VdSs+y4EcxyVjN2dnSvnkEb9uGL4kMQD
YI/He3wzOAyQ5QF+S/PmW+NAboVpYiGvzTxU2R5Cc73Jwuo8aMn4KlSvmDmX00gIKujZnmUz6idn
Oy552pwruujOVR/WafHYly7tyZ7r6Wzxr2SvSBTbbEMtou4nlRsXAj67r24nBeDniezUKBb9SVm5
+TYVsIg2kVmI8noZR0HwRdK3MWBHodu8Js0E2eWgzSeNdCaCFk0x3WROXx46U7XjujfJoDU2tuUn
tWq/I3QabsE/l92RrmP2DZEAlhEVrvpGr94tM0pENHfxArKT+hylZrsGcyZoT8Adpxj3SRpA7hoX
+UbRo899lOsoIHveP70fdiSuanbbBjaWeF4BnVOfjXQc7WPqUcf3hBE/FB7CgRkq2A6tgtolmep3
cPXy+1pO0VaIxtmSeGOg4ymFi/A7jr6mdNce67lWPFyhO20a1N6Xqu3Ecwsu6lu5iOwWnZq2zSe7
Q5yVVOEXva0dGnSyObmE5tzECCryAKXx6viJR/Xi2XXyK69yBrH65E17z4znG5vEVJML1TKjx0qE
C9tO+tu5MvU9eGPZPVWmNV8x3U6CRbpAt3jk4JrlpKJtitH+jqNIu87orSPFikR5oSStvgxKAstL
OHm/WJAgb0wjjAaWiajGFdBb7DQZCiGAs+AU22rqzlmS5WfuaFL3KjMlJXhoLoZeycfRzB/CkjLB
orvhpwYJQ9wbueyCSTTLLxYaCATeiPU5tOPxyIQdsGa2lOVL1w51vOdPM28yWPsIQ1oEQexkiZ4V
TrYd26Y6wliT4wY77yiRibIXCUmx+rJKeg7VVNOj0qYOCYDRabwycgTXkNjNuK4p7CosoKwHz1CS
vZ3OTvLVJn6jOuqdhrwCQWJ5lei1G6AxQfCsIju7aIk7fdHaqLi3GxltLBjUp5xhzXlsCVH1DenI
m8q1i4Oajey+DRnxCwZKmxLU6m1PytrBzjwkDC6bd79jv1cEdm+PX4cB7w0CpM4+pBPXC8YgOLQd
8q/M2dYCO6bBC0XzR0jk7ESaMnwiJsLdL0isAhvpHdO/mfq70dNTDH3xEDEkOLYTyjHE50YflKPq
rorZnB49RjmXWEomLKM1AZ5IkgLdQWFphCLSh38gKdLeYzgknWiyVUFGEQLVA8HhdCwwHGyacOhs
vxrkuJMjpGoEZBVZAfzfKguKOIc43Qoc8uPspWzT4ZQkJHHK6YLhPGab3LRnDFV94NaMD7GBJ3tr
ZF2z5FwbPiMH/qPOK4rnfE71bJ+xfsy+tPJoZ9SzF4x8Ee7GwWV1LqWHNEz1rfWT9IJqy5u+/IoJ
AUmpm96HnTTUdb0MVrAWz09QI50HQiyKgbLVGbLvi+vVL3OrmWpHUItA5WZNPD5TrZAqy6nCtjSQ
wUcCfaHdysW2GfqtvUHqgMkVe+xRDqb9tBfzuSQF5q1KTNJtWvqiQYvw1NoB02gRZ7U5vIk5Ex70
vwYSdtyGGb76VRyLbfu7Cu1h65n2nSnTqNl0NTsp5BCjOg+KR8fRkHAonqm7rrTcn/ZMZ2oudGw0
vR4vr14Zmq9hN4/3NMHYS3pYq08uT5ekXdkNkNGRSWIuG3SGcVjWUSTj33oIvSWFA5s4W0+WJOTW
zKUJV8q5CbZYw5Gduk7cWHggpHO2kHvkG3fNd7fbOUfcwiSe6pc7D/+IP6mHEONI/aydGeSlxV7I
Why7iiE/ib5s1LqzyOtk6xXaj34eQkS87Md/ksagya0Gj3NTyjHeWUgwT2NLjALacpcosRGcxJtj
FrhBncoMmqFKCEPpJYceO/KZfU2o9gJ4Xt5OIEhWNDxMX68YA1HgycZP1Ic3Jto4BP+NqYuNgNdl
gQfsHqt6eHPcVqHc1+d7E+vHeQHiwyqLhLm9svbxJeP2Axvb5zjUTOrxvdNaw+uSlMB8RF9MrLZI
ya/pyc+UhxWbJrzF8RFyDs54QMb2M3tDREduiY0zW+OCoyHvfxBR4aIY9twiUDW3hi9HMQQEXpbI
/9Eg0j7JsKtQB3/LK5vr0NpsHbdZb6Csit0KRT12h0Vel25VeoeWOI4BI92EuJKys7mOR5fVl5LN
JBx+mcsnr5AxnCfUD7dTDFvUbweDhQMeCaZHMiWUc2MYOak3qidZoerYWyA6sMZv+kDqCjBcZzjq
cd555GGl/RvecBtytMreNMMkTwe7hrwKyWAROzYP87hPGu+Wx/ICWcBGioUwz4I9ER69djBRsnZJ
ToIgdbJHorduXNcZllw/QjWNzDdqX+tEmZu26xiC514RvrRseUgCGtwRYxeX7NmmCeswKUo7gzgq
hsWhSs2jXfD5d2JEIhm0qUvZZCidTJAkDkf81wAPtYMBJewagqL7g4bmz0ovLmGcJRYydFe/nS0M
57uFUXy+jZwwf8B2NuwThFJo/7MZLkEXUni6GriP0qmYOOP/9IrznAIz4FGIowXNHoaLIMJJ9hbV
iGVJxRmmZxO5X+OHLilW0igBdOBlk9CocGoP+1WJpzbuCHV+axb2sOrUB1J98mjNQk81IBm4zAvm
kz3ZLuHjlHdtHzgJDowdA+ZwRu8pwms38hz47Tivu31WYpUjKl43fK+IZu9AWMgy3cQS5roftdbU
MFGYk++S5rgiNbxIzqmJ1TTATDo7B2MmsW2PTgX0AvJmDGxUTnbgRflA0mG5ZKQDN+5jbReCuDTu
7PPgDHwOp45EdvTGDKFxCzsPbHsRY76+A0cIbpqe/UDrn6/MZ5PajG9F3I06zuimeVO06ZYfoFCr
/E5R9x5JL9InouJ0DTdPresXiTUbmE1WykdtrXYPkWnI7uBVRrjp+7Lc4jorbrHhdQ+DzCz65o2Q
P5fEID6rlJOGUZJU8Q1QJTz+AgnimdAChUy0telAkzRDbZJcm6oPl31OsuMF8/1wGJESsI1qveW2
D0VyR1k33pRGh7HRkRNgGvyI/C57Cn+U80CuhpZaJNIzq41wSZQpSARRFaN5MnAQBrHdhc+l4Yqg
CNHynZHNoLHF2aQv9wNqVPJxuYmfCWCmZIyWWKM0kFHx3A5zNsMqH/KYWElt5AaK6J/6gxalz9im
OvYadPPx7+UhSfeEP0U9SC5Q3+SbEXDHBKia3jhYFm4R/TQIErX2KUfpzmSNN9ZPs0jTuxzXX1Cy
VvR7wHMuOlYb21nhdnEB4nCpH4g7IUQkXxONzok1eMQDsHNFkD/IJYjDrhv3UDdm1M84OPH2LrWr
/Kj38sNUZmhfiEuLj2WRQaRoQV3t8bI2X0gZs67DQauPhL2PD8IQKW/XnACw8KdX19qlgMu9S70f
iUMqk4UfiEEnnYOJAjTf2CUhn4xjpPjZydFrNmpC4UwWSJgapwxUzUsKq7jdkqfI1kyQbhQxU/ae
6Areqjh/JNUow41lx0T5ENlTcxUrFCT9NLDRqNNTEc/9oatsB5kKOXenuaQRchah6UU705ub9grg
TF8fh5T4EZzTxXgD+LAk2xWVL/7tMFO63+qLFp0EIqVqWxDnfcb9Q4OPK47xl2l6lt+KEl1KXTIY
CtC0xCEfMibtbiJSlbW9auuDYGZ436wv3ah3ufNsj7TxjcvT/ZVBn0w3Xam3mEU9vEZJKycKzHLR
H7siLW+VU1IJZvQd+arYve0meqPZHrEo74USqxLW3qSd0ysplfNKNidB52PRzbeYswewA5PRIN+P
5RV8gzEJirHC5p8xj/gGaZ0ooLZF1v1S18wsfDBfcbJva4OXbZs41VZp4ciojq7NpR7Vcoo9MnAu
JeM5zswFWHYne8u9JAlwrqs8nbG+FKWjPS1dLW5FFC2NLwraRhYZQgJ0CRFR/qLbOoWOZ0/XRb04
L4ZYW+GR1tv61ihz+8y9FO6oo8TOm5GPXk29JHGZOpGepiXr9sCs6wlXHbQBmRuAAbqic5a9Xrhu
H6RRlOqPDaUYDBtDSqifCNQ4HhlDGwZHEeg5Ybsz0YEayzWp99rzCuGB0MIrFTdLPn/jwslrqEVp
9jXjtIECJrr2wFA0Z7iishhXhuYYD2PvQpOMjLALMszlpDem7Ziusyd17IleyA5LVNftPuqs5THF
p50jt5+mp342kgD8mXGeaVdfmKKnX8m/aQ/YfIr26GBYzQ5xW6ICmyx9i3aQHiXEehDqZt6lD6Wc
8Y6PNcpfLLaj9wCCy+yv814b83tSK51og79nYW+sEPrvkDBgocjxs9JILKNcUI049i8N0Ut+JJ4H
zzzxu7ALDC/vjriMuupbzRBnfgJELmPC1ta8RdvDu0h8nElLH2DG+KQU7q4gnJLyqRsnjxoZj9CK
GjI0zYcd3VW7RXlafOnDFZ2WJFn3xYii4ognPz6Q4maAXknz5TnpDBPd45Q9xFZNXwlldQiWwLAR
J9PnEI2fNgmRerRjanHuR3TmNxlQK3EfE6XJrpF7yzlZvLKPRTGTyZEyZWZPGvPtQ8vThzfkov2N
zMYGQReG+0uCSxjeV9MXd8AduweDbb/p2xhRkquwt+tLFMlpOI+6XkKgqqIvNoVQ56sppNeIL8xg
g9PNb03m1gS8RV2iNlHLy2WDX6afTtoSJcNGmtHUYeIZkjsjyo3liMGkqV7w1o03OeYNduNRlr+Q
n4bQUsiuf+wtGyiM7RiMgUkrotmfEOC3NG0MRV/TC98zgIL788IeYlM0GRZtCuHiTEMvv/DZNRmY
puzN79k8tCdVWu2dBBi91c0GeX4zx9eVhTfYYOQeYLhWVzZtE8HlZHJgrwr5GV8kLtLSnzE0IJrH
W+JM90jOmXw6otUvaTnoP0xRe3EQJ4bCJICo80tCDUjvc0YXgWutdw4dz8uxtYj5ZObmfJX14J4M
17Roq7eiCQBjhNl+hLFQsBFMMMybqbioSld7PbGbnIdwNp8AR7LCqoEFyembIT4M7ImZWhadPOiD
ySaLMMaenBnALVsgRMsvXlkS4WrdugGAs/ytG9r2GmlhfFdNRNL43FYlvjr6f1VQaighicLu6+G+
0Rv9rsPGtksKNd2saeSvsu3lGQe0tW1q/qiG6X2I56azim3SMELMdXKtYHDN3CUm7m81CnJJDKWl
7hWjn+mFTlG5o3KG+ENEDd5+I46uHat2nsWwIm1afbipx8E7JGj354C0mI79ioxo4DMYI8IrZPD/
g2cp3Kq68+7SdqBTlYd8oMg2dlEhxS1x5Egoga25QcFy8jIIinvBrblF0+hO2AtjvfhFrkPOlRjR
Ol5Frk5idJizHhOGCxpsE48wiPIxLB5S2Y1fjTKJShIIxo6qPvJa4y4mH6M7oOMrr+A+2YfJo86F
FDZV3NFCK+5n9A2MM9Mm/Sn0cPmidxaTEcGkrSW/hWWkWUQvrmMmgHwXZlGH5AAOKG7Bbxk/DR5D
wPIwlwKjT0H/lVqW30eRS9cBIYu8H+lhUknRdVsDGQjGjTXGnl6BK3YTJYb7VCxhZW1tNTjNtksT
RG6qIKWuwPtSHkNy+OKgGJxa21FRAIPJmREeyjxa8keCxqCQaMV41qnrMOBmrHK7ilfaCd3fIPf5
UpR3lkuRM4eSSGynlKC2uLQhdct64XYhiaPlLX1ON/qqVhiAxj5zHW4xRQiiQkXXQ9IhljZmYk+f
7YoyC9JiB7Gi0azpOOiLSdfZpZHGI96widQWGTgsk3ACOnjwMSNdsqbU1p7rPetFdhdOTpbA5e4B
2Q0lY3kuxQlz+PLEtD3qboAPhCn9Q6LKmX9Gj7WW8FyNQ3oTSZsmNUK9CEUJdTqRXaXGFpZNPc/F
whc2bDSq52BaNDxu8xS331sFWwJKY6++WthIAVg2cXGH9dWbgoz5Vr6h8V1tSTUV5T0ecIaXc1mc
iGtxbtjC2LdDP7UXmcx48nVRMrFQ+J29EMdrCFNGbZahBjyzloUkQnams411qzgMsINsUA1C3DM4
o/Hb8GdB9rTM8DjzslFXvW0Pt2Oj0DcCeoP61lorqxIUD1qaJLQz0DDmUN0ZqalfT6UWGye0ddV0
NOyEFpfbiupO68uM4Y7iUWHSn7DXaNrbqDUtno2x3BO7lp9kGC9vYZuNDy0mKSbwgCjP8CaXbltj
KwXy6FBg7WoPkSfxjLk60rnWn20q7xck5/AeQstg7GBClh2qENQsj11Y3U31lG1NK1MuJdpsXo1k
YnsvoGfbM+5SDM8xl8XYtWZB+mLba4ChnCFl6iXy7DbFsh/uKBMkPKux7Gxmpi64KqYQ8fyAkiBv
Xyl78M9rBWGgcH6zX50QrrbHm6fiO7byLnRc6pnA6HLSaYUyPcdvzcottusYF5y07ZK5qZDh3LMM
ZCiXRMX7A/btvl16/cmRuLFCGltbvnHxBWkf5kWFTX4isBfzLsNGcgvYxC4W7QhmpjnLckHEKPOh
jpmuVzGugf+kEWzdUwBkNPrOaaKbZ9wCTYqxKaqfDCxez6YhiCl09PgHzFevPbTmVOOvHSo3Zbco
6Uzxiaf4NLvd9OItWYK5yLOJDWfF9RBi8TIEUuC27o9oXvTsWI4VbSTUiW25pYCfso1VV/J6xo+G
XMAd59e+NNNvyVQabw1ANxB8Wel+jVE2Ab1qMKsyzY/cHzHjC48lnvkLLdTRaTYammqWLsigxy5O
i9u0h1azlegyRt9z5no54J7wLrQwkYHokZs8qKIV9U0Wgp/lMYT5AgRgrNVtgT34KpZq+i54r/6E
GhlDAMt01p3K09f7PHWnV72W5sPcaBKua5sk4WEtzxymhbSWyIZCpIC5sZTpGS0aJISwcCV4N93r
X1t2k6d0ijMce90KDh9YqAHoKIbJGC30daWOFN2Doo88uC9mE2UbfNVWtl2WkN43gafdszFM5jfs
rGrGrw2TjfBWVfVXUHEq+8jsfLr0mTZU+/9DfHc5lK1iCU9I0AXbaqpf7tAZuP3oQN9nQ+nuJajP
8zxF45ue9g09WCG+/Fsd+lE+TBiHg+5D2lRRYo1l+FOoXI1SdfEwA7Ps7udEJyNRZ7u7fIKh/i9C
W2aRwmUQ6lquab4TdIs6DTVScJnG64TcaPeJh7+zumGWW5v/8ajhLot+Vp+K+H9rXT34KB4aewsQ
ovvuhNBn1XlX0NFdYnZsInzMqvDyP39nniOA5jsG5yPem5sso9amIeMQRn2pncdy2dLE//chPqqg
XbHyutGXWfi/fpu5/hQL47lWdKtNhtJj0MAaTbK9QCYLGvsTebDLBf5La2+7Yk2sg3zuuJLI9b9v
gLIhFyZMcFaTxQrSk7ZBghXePdjT98K9SrxP5cjrtX5/QGxNHhoRVOT2aoX7647DC9uiszX9LicZ
l+ahkFdlu08wTCfXUbRVjHvtT8TXH+/yVfaMhk23wLyL99p1PWKo6aGN8yt1j2n5oMp+R5rMv6/Z
b7n432fmCTrgNpeLIEBmcn+fGQSMCiEJNXQdjJtua+9VMAWaD/3BT7bVhiIz8Db0HTdNoDb9dtqM
gdzwpfu0SjbALP1w6wQwGD5xCHxUf/OxJG0A1N+Obb6/XWs3h7Nu87GkdzsNz737SUKBgePx3RXl
AHyzOllCuB7fX1Etj+hSu9h2mu163ipQgb7RN/SCfIAO//+88a9tmJBu0McE/zlrtJabKAg39FI3
9SdPkFy/7b+uxiq2x9Pj/M4V+O2r/PM+k2Od47KWUOPmY8JQIgqYeEKutB+6nbwJD1pxsn3yhDdP
sf/w47Mv/Xd+xr8Ovz53fzzBSqSqAjFIGRX7eNz0C8i08vj1ttrAhqSjCnXnGO7qw3ekLD48d/9m
9n+NfrpJP7n870ISWRF5rlmoMKQgYLdZ6f/+JB1td2dqoWGZxJU3UgBbekmBfLYzAdU6aCWtBjeu
3vTuuaOfQkv6mKTO9b8fjg/LDOYUnDy8Y3TblXC4/v4QsipwA3hQg2fDuq3iNfKgvyfUrtuMmrzT
G2DTfXHz72P+tlT8fQ04qCtwJQqLDBL73QNp52TSdrFktpJ6N23zUo8UkZ05XjqtOs+lvh1G+4Y5
7kptapHHmv3d5BqbzsjOZbMcuii6BtJ1/8mnWl0lHz+VYfEO4cvAdvL3V9F2Kz4f9xe4uW9VbZ4E
pbuVmiSjVNeuPcBGBV9ZDk+ent8C6mO0ZHzTTfmJ9+W/XhCikwi94LWsu+8uiAP8i4BzpNZNgVLX
0gIPgNnYRAENskNG5w7R2Pd/n/mHKmC9B/445LtHAkovuo+SQ7bc+BaNMigPIzPaoR0PVfzJkv9h
1Xt3sHfXHtgawviRgylEVdR5zL8ddqH/PqMP7xUOwpPlWBBIDJ2L+felREc7p0NpAPicLcB1874m
3pNgz0/Wsg/VgIP728EAzvpNapP97gmOHK3vtd4I2ey5d3MpftmuRUut6J5A2VTP/z6nD1+ca+K7
82ilOA76QLGu9n8sXLrVqs5KyQQvqy+GeSKX5H//86mcuP352lgR3t3+tYe0NKrQrM1L9a2npbGM
zien8OH74hT+PMR6in+cgpZqCj0LhxBIqtiK+unobJwh6BFK/PtkPt4AnikobKmebNOm5Pz7SHVh
NFpvOYCeE7GXbEgiQz3zyH9S1H58WDkMWWZCX0FF0llP+I8TqvpIV/3ihb4jn3vIh+hRSlQ4OACG
V6e2Nv8+qY/PKcW6xKi22uJwyL07qVFTce81ES1rjuqbyQDCiIDhqbhk3rJV5fLJ8T5cLofj6SbP
jxT8+n4pSoCKFZnUCdkCTGTLm3zq70tSJs0yOv37zD4cibchDxAn5fEleva7FQhgCXaD1AYP2DkX
fmd1iBT8nQb4dxD34pM7/UMFQkWkgyWkiIftgA3076sm2qkFobc2EYZNZz5I69eI16oUTNidbaFe
SzVu/31+H27H9Yimwy3iQZKw3q9HA7SvLCKmHM6RCUwOFIH1MwTT+T8fhS0cRAmDdQ8/6LvzopU7
6zAsEXJMN1P9xWpD+l6f1Av/5UpxDJdrBV6cvdC7VYJhce1ix2fjo50JYPPN9srJX+bh+d+n8juM
+a+XMVsCkwqRaSXJqLb1bmeqemN2yWBgL9dp8ozfvw8ap5mO+WSkoN+sX9DZ4JxH9HNJNz0QkML8
kwnpFlTR9Mnd+eG5c9mu2swj1lWXYv3dsjV2Te5NjrT8VDdHxDloWtzCNB4NU+XHBQ4aJJ2h/KR6
5/niNnz3FeBgXK3cqNO5T9991Q1qSGWA2PGDIDgFwXVwuubvduuP3c7fHY++zy/Xu92Ov/OP/r73
j/u9f7/np//3l4395Jt/7+/510d+vef38Xu367/np836Y8NfwfrTZuMHm8slOPDjdOBYwfoT/9vw
Y/0t629d/yH4cXq+PJ9+nOqg5p9OJ378OK3/CZ/z9MnT+vGOM0wBbMVyYJK44Fj+flrNgdYxY1UU
Pr3nZ+13XSy7MDuH9uO/b7mPV9kwDZtnB/cxsuX3hu1otpql7VENk/7iKwDtfWIB403ILNnU3q9/
H+y/nRQPqSls0zE57ruTKgzondKj85jl9R1G8SP+akTG41np2uHfh/p4GxkmS6ouODGbCmI97z/e
URnRtWqJSscv8iyAuN41TUCDEM5dty377ygQ/n28j2udQaQxpmbLZmbNg/P38YAsG7WRxmQBKLM9
ibDIAyQK1dVE5NQny+rHhZxDeaCQITTbFiXs34daac8mgTnYEpWbHSXDBj9RcxFMs10RmCQSm2TQ
WZ2Q4Tw7qHA+WW9/f3V/P6Fo+dYyg0WdbMPfEW9/fLXKiksx5cByCSHxv/5nV23cIpry5y0fZa92
+FCDYvNz3OEvMLbhA662/XgilMh/rgPh//rhbqKdE8xX2idPzbomvf9oBhttWh7rM6OvV+mPj0Z4
C7vLrnL9weiYU0AFMD6rsT4ewrB4UNa3gaObHx6YSc3QucMBwqciw0PDFtx8kj0oP/SkAE38eYh3
91It3YFAEcW9m8jyUCltDqy5Go4tAttNM6NzMWT5IyN9akMc060xiGbz77v5vzyo68LDbhU0E/vj
d5+g+L+knVlv3EiyhX8RAe7La7F2lazFsmT7hbBlN/d956+/HzVAu4pFFOG+6Bl4BoNxVCYjIyMj
TpwTOY6nNvwCaLLhYG6kU6qnZHn91wi9r7+3BWILGijqsTzFJ88JJjJ62iY8jaIKwmHhKFr3cUy2
Vf4/7UxeEshaMRMuYQeEwbqV7uHhhS/ZtPNoIVmY8xBLkjUF9Uiuz6k+d+5EoVtLoF7yVHrKM/c9
MJb8fCbaMNhMuiNRQhld/dLPWy8EUxxRSkBqLFuVSmNrcodmq5YvHHZp3P3LE8WHObM08YQOCgHT
S9m1WmXC0X8ccDzvdyWoIMZRFSqoCdc/SnD+urBkeiaEY1rj/qMRwH+YLBI1jr4CwkhYkV589wGo
hSru8/KxlXciQAbVP6XNUex2GTPBxbNXnABW1dYWAd4h/XHbRz/qztfb8Oe3TLYBSW4f6iu2gd/S
pzu3+pSK3x04YRTtxMC3ru38DtmPOydoAKRs9HDb9wup0YxbkRnqMoheypvKNCOQGl1J9YLtyApR
oruWcV+DV7u90JmDr0sqFyYkcJTopoWxGkA+3BP0y5g1/EdOtS2zEr8ZUt7kyOH8tamRSk4hzMi8
fVT50odzt83VLFQQPDOKt8bvn7JSuwNb+46K0lLQvj4vvBCgnKPZw61gTPtKSBblORxKeLEi7PLc
fFdQu69T69vfLgkzPIhlkZ6PJH2k92fXTw+df9aj5LwyqubkwTjJCNDGT/sNtYeFauLcLTy+9Md+
CeWy/7GsnNmyVOics8ajOEc5wXzK6LAeXFkR2jcIkPNgO7LHFhs6keabqlRdALhi4LYS/LDtbToe
yBQKrf4aQYJh3DtF1v6G6c4aTox5MXtkAISI12ms8dipBpq3W5AL0T89wmhgPQZfe5UZSn8Ui8g6
4jIdenFN27xkXsHIYKfoCfXdLIl2qhJ0gAA9v/hi6IP7Akt/8I3GcXUIkq7+7Rho3TMf1gV/HezH
tsefRGByXquhaVsGCU3mf1FriEPY8oNUbPcD9BGbMhW7l9tffiZA0OWWJRIz6lQGXbJLb06hXw5r
M7Hgj0foQcmOWRgir4l2CbwgzGHcgat6gWTjWYUu3PSYTUqTu5TRfIOpF0kOnm7/nuu0XqfhCJEA
UvZUTbTJpWoVQxD5IwWrlKjPquoypVzAR1Dug8H7ag7SQvZ7HZtYN0M+NLV4t+GSl6t3w0wX5Bpm
8Vz3nVNQGoiHVsOCy18dYvo640Nl1EU2yHwna8q7KqkDBU48nkRrqT4OcMsaZv+3njOxMglLPRRZ
QxNgpemZNRqlHuAm6emaGeJCAJyuRyYSjOvh/4nPWNaY55+dYAaNaxP4ZWyHRfWlc7jIkQ9aJ0rW
LizpKqEcLRnkqiPpJlFu2nAMNGT0GIhjIFy2jgo03qADkCAove/gQ34NlvzqwQIlp8mjROH/tidO
XysyC+Q5hH8AAEI0fPLV4EwbB8J9Gm8lAJl2qxqfgnary28+hNal8NXQ/zJ3/TAoj08kyM4o7E62
tYa8AkqIcKSHhHnBewJNtoZ1EDKH2wubpieXdsheLz9fASF95ugsLJBQFOzeVAvi9cAWtK+x9WZC
pHXb3PSIYY4l0c6kccS6lMk+oqAIZr0QgYcxOM+4DEjdBQvX/ihpJvGC1zI+efVkRnA8NSD7T+yM
R8Gqhz0BHHIMU7aRJZu/X8xHyk/tEw7a6TuNEAKzF9P5dgQCWNMeIVK9bUCevqHG7YKnlggIv6Gp
X9UeYWgJoa9mwlKDwwzx3Dsj1qqt0AcPnig8xKWqHR25PUmCcDTN4iDI6Zc8H+5RunbXQiJC3OM9
Jkqo7lBvPKZytYfNRl65IqDa2z/1quj38VO5wiEu55DCrXvpSG3RgFKBD94uBJ05wXgveuC4dUA9
jQUnDvSYEP6L3bs7aOuAmVirKRaOzMyXR7JwfO7R1QFLMvGtMnNIwHvo0EFlu7z63OJZluTd7XXO
G6EjD10ffDjTcxlH4OTA1BMICEJOKe505tLUZH/bijLz4clg6f+bIGJGTr3L3SwjFRFelKbsbqtt
hU8/u3X8g44qPX3oZXb9e/H2zDzYQ3J3Ch8YgXv9LLx4x+w71YiF9c5EXVq9VHMpntL8J2O//CXg
bRNJQUKMyZyQiZUvRk9x36i6PYDxNZPJ694pnpmWoJACu9XtbZjdbJWhVqxT6p9eyDqIcsWH5hc5
BetH31Vg86W7yBsWYuBMUGKJf8xM0iwo00l3kBW2fWjhwSl+qjz/2+2VzNwflIMp5uGfUD1OCT7N
HIROLPA99eJZdT41yVcFZoHu2Sy/quq+dhaq3lcPXk7jhb1JIlf1lQk/YJDaQw5m7xOj0T7jUAzd
D0dV+G4h1dh+gbn49iKluY2kkgcwgtfDCNe59JWwyaw8KyKUNfZCtTOf4Oa05W+VttLX6hpm9134
/uu2yTkPObc4WacywGACK31qZ7H4gO7SsXO1B1/4+vdWyMMhTxU5+NSSLtel55ZvQSMPOVoE5r3q
D3lRrqXEX/DDuRiKg/BmJTkckYOTs1YxFolYXspXe/BO3bY5lHZoS9/Tk/oOoGkhEV20NnF7aqMo
kSVYq7bVWtjrO39Hgn83fBrFKKly3t7DOd+A6JTiPHelRIP3cg9bRu5yU8o5ZMyCK+XvcMnA1eNl
9PlzC/KlBYOmbY3QRgqb8oqJo6+yPaxI5quVjsLFqTkO9o/I9pegQHMeSC9ypICnmAoo6NKqHEiD
2ejU5FXxRdKOirxpoyW/GL34vG4zroxJVSZMobsfs+BLG45WyNDMtKixHIIH8/5F/yUfrE9wbX4O
17a5Ktf2kDCDv779xWZXRsgi/ALKJHRNrNKXSx3wz7YOhVRSIPFCmWMxx7kCFP1vcX/MjI5z9oCA
osfgvd0QNB4YdG3WZISpbb4weBPujPv0VLzq+/zOOgwLoUOei8n0b/5d3+S0aZnQJhlMD7a8+858
xnp4SE4tUWurfE5X4e/sBMvounFX1V5+QGTkTThu6tqOfvRrxqkP+VLwXPo5k+OoC4HuQhjJcSw3
2t74DGXFnb6mKfo5g+h0222sNcTQJ/8hfLPDauF0zhpHXADGBLyMp87lR4C/K7XCUYLL1+/qaIc0
2FpqGc5fJ85vFA7jdKE7MOPRBoP/QChHUAQXxqW9qCkKJB6rDAF3ERQJWL72qUoffbgHI6hCcmHh
QpzxZUM1AUMwXzO2uMb1nzmZ0DcadIddaodoHa8q871xSVUVeanyOBPlyD3J2sZOAI/hyT4migTf
KSMMdmUWwnFoZQhZG61byHSvcJicGSCY9OgUNpCMe3I06dC5OlqjHM0v5nfjNHatStt5hAZ1C7Wc
Xa8HhDVXwj3kqItY47mtPLc9Oa9Qk/d5nWMbNOo/zJ2fokflDn0jEydFK4nZx3yVfRHfbgejuY09
tzpxGBOSd9WKsFrGMLi9or5z+++fOQDoiOiwDhPsqHxOPpxcG2Fqevz9QgGRzipBHCswX6Ty5IUb
mXnFcsHeXK50YXByW1FYQ50H5S1buNN31Uk6GXfDnbURfsOstkYVWrxbIpmfXSIXlUJNAQXOURTl
/AwwfAeBjohvMuh/rOGFgmqQedt/FOMn78yVIxk70ZAfbu/r7HejVf4Bexsh05dG2ybJ4XqAV5bm
w96AGCGGk/m2ibmLn9ITh0FnpHus+1/aUGvFSzX+gZXZXQnqa+QfIDmtqGLUdtF8QUTBHB5pObj+
D9gpGpKrpcx3bpXnv2DyMUOta7o8UTkTDvJsilHLD2quvd9e53XMlEVCC28hizcE4fNymbGgOYz6
lpldh5/FBAq9I0PAlfogiEdV/X3b1ugLlxnHpa3JZwvbQEjjMT73MOCouwRseXeS/HuUtG4bGv+i
S0PSxbebRLJCCSW8g28XhOJG4M+yqQ6Gv3S/jZfn1IxpUDMcJz9M0qjLvestsfc7a4zLvCKrzLSl
DsJO/wGV1+3fL+jM0sd7+uymgQ7T970YPgBmsfex6mxDK2B4WH++bWZuQfScAPgZtF/Asl4uKIJU
Iah7RL7cIn4wLPcn8lX3IqUXWkcLd+dchgZaDPQbTRSUCqabB/Y8RrYUW3KQQQPpPg69DpQKEUHT
hLqp2ovKIwAO+Lpl5vI/QezOxDcy7Ez3KT+LMFxY+tzj9vz3TLe4guEeWgZ+z6A5b2kjbdRCOmoZ
g8Oh91jGsJJI/dqgXEGlH0na5K/PIVmExkSKBnSCAYBJHG0buQ/bCoKvpLRgjzpArRuQF8o+ImE8
6r/d/tAzB4QJA0raHwjED5Wr86g96G4B17CPtYFJa23XRz+GZiFIL9mYhC/NSSF/gAPFLnzEmJwd
/H3rHFLj2yuZcdmLlUxcFnpCuMQhH7LVcGdW3wT/08hVFWz+f1YmUdJjzBdKJtai93biniLlQP1R
Nl9uW5nfMd7oAFEZ0pmOJZnw9hq4YWZHkreS1L2FsEBvLYSS+Q3718gUR+l1dSsOxfjpBegeH2KY
PdGFrheAHtfXCu5MAVtEIYSu/DT1zxPDCSDdYVqqVMhYq0Om5Ch7w37cMPreSs5Obpe6DnPbN3YA
JOChooWs2yR60ZkqrDjJID0O7LC3TmKc7KxK+nL7K43fehL16R3SryHkY0iemMnDPIAtMMcXdPm+
H4xd6vy8beH6nhzLXGRUI1TmGmbttWUtFwrvCgMZuDW6A3BSei3K1WXyvWWOgbgICeRtm9cf7PJu
Ht3m7IZBHD6u1ZS7uXLXsfkpcL5YDuPxzxDIdvLCO22m/AufLc15lHBGtbwPoOuZMQsaoxh5ycz2
fPOQem+gn+wg7m3d8NZyQjhidNiFudNayuqudxZdBuxKzN+OWOJJtIBMUYP9mfy48teN9Q2uaac+
tur3WrRvb+esIcrsVNxGLcvp7ebDuFCXiMrbWf210785xcGtXwv5OCQLx/naG1nRH0PTawvKPEOL
WjIDqfhqhFxM3e72Sq4TfJniGiOgFNiYSZz2o0q1GdKqAuIWdHdD9agnO8F7Q28rb+8yGaqJhQLi
3Madm5v4YeomQV3UmIuy3u7Fw9AXO8eHS31fBdHC3TFrC5gN4rIi0JRp17wZTI3mrMmVLzJsGexV
bXhKlWIjFDXMc0ug8evwJNOkF8cWvSXz5/hrzpxeE6rARYgns4FfrAxj25pfnGxz+2NdB/fRBtBT
i74egJ5JRpoCe+3TNiSbT39r/XMenLx+HSwF2jmf08E0kLnRm4PH93IlkpTHjFKNVqQnHfbVqn26
vYzZYMTVwcvuI/5NtgrQZpYA1MlsyGr07IvsvLvqgxIcYiYkwqVa65wXcEb/NTb+mLPvQm3XgxWR
C9EcQOyFB8140uAyMKARXXqfz7kA8AweJ4xtUXKdfJ6qNdtE89i4PEe3F23uEBFkbyklmrXCCJLK
zQvYV5rsnlekCCEAfrQt4am34LG3nmFAWjg7c55GovKvkcmumTmSGrKGkYHDmR5K/32QjiKK7rc9
Yfbj0NInK6akak3H65MsKwFxY8YMwd6LgrCnqlCuoKf6btT6vew68cIRmrUIUg1l2BF2O+3FekC4
NdHhbnLiX2MiUYIrFhBkztaoJdxe3Owe/msK+Mml5zVqUpUBDP4Al/dleMhbBJE0ktcFM7P+cGZm
clx1R8vrusUM9KJ68632njP/9fZKZjeNPolBQwvNtI+q+NkZsgJPLXxoHW34MptgW2lAlSF/Dmzd
XwgNs4sh+EBkBQkCo1OXe+apToZuIotpS5iDYVwLovhrp/YL9/fspzkzM/7vZwuKUGpF7gMzIQIF
KIOgg9pL+qpKF7owc6GUN9i/yxk39syOrxuRLCEdYxead1Bq8zUZ3P/y+c9MTE4qxWM3oeGS2Y37
rPkPvvWA4tp/+fx/VjGJa6Vq1bk2OnIphVvPvavDXe7GNlLl4HCXCgeju17m32Sqf9YzfcCghsf8
lYqxOoFIX2tLaqrDTtC+67UJjXm8aQYIm+FjAdbY7MPB+v/t5zRr0I3AQT4e+4TXWn5p1J1TLlX8
F7xcky/dQo4aH34+bESMs6FWLjLpZKgLsXXBx6eo6VyHU0aUMQLjglVtGnOryUdjqXQ1GxpGaWzm
QQAvTUEnith73geheZu9O9Dy9Zsmeooc1zbCpXxupmaLa5zZmri6J7V+ZzSsSN5J2/rof0o/pV/o
cu2NYYWcI8nDY703Xm47/+y3GilL2CwuqOkVhbZ7ySMnI7yKL0q+ieLfxlIEH3/3lcufmRijyFmU
CNyoUmDA48mZvJrJz076EVp2Y342W9Q31QX/nqmEjbv4Z0GTEOt4VSRFOQvK0pUE8cS35A7djnth
56+RAvh1e/fm3eOPsUmgNRoBKRyV13QBdw6cgGuv62zy71b7mWqvt219PM1v7eP4Y872May6EiUr
jIn9Hq0w239FdHFjfGqOxR7+6C9wNW+aTXUUdsqueIbndCk1W/qQEweFp6IRc4TC4OHX9oAKmu5N
g7dcUr7J2X0jL4TKJc+chGXgf2HhqliTE/VnZCCxBfhp2xdLEOclj/kAnp3tK6SfGYBC9rVyYW98
0ZK1ARJpCPYdUoX6PvW5Q729A/r/9gcdF3Dje06Bn4PUwbqqYxeOu9fGCg5W96I5o80arSzA47Rr
8mIhA1n4hh8kO2eLhQav9OCP5v5pi20sP2V5CzfvTi6/tUgsxe377TUufMQpFEQcwjwUx/CSoGvW
GyOfXvYcCcbCqpa2chJiYDvXhibGjJi+a4GdVUeY1ak+7lFV7K1VufR+WFrWJMi4UeYJnYI9p79H
rytNX+T88+2dG3/yLe+YhJYmj7LcGk0M7eeu/6n0C1nPbBnrLFBOB2nRP3X1oMEAbIOvQy88S1aw
QiDxyQXRBRntnZ88ZJG7DmL9cHtpi6YngaQw5VwMfEzravqqxPUpiNw7VF+PkeofC0u0B4RsUhR3
tU5cuB/m/Z8sHwJL5Nc/gsGZ/ydOHddKxWUUCKodie8iKo8M0CB45SCSE9wPqb5QE5r1FRIISAZ4
NCvTNroyhGqHRBQnTms3et5uEkldtWhF3N7U2avozMwk6VJr2PaDnj2t/GYLH7ddtP5D48vrWPnt
WeXCNs40wC4rrmOee7aPOi8/X4Uu23a+wzzlf4+f9AOSoBBdrOQDN9Ax6FbSt+Cw1LGf/X5nHd/J
MvWiUhrRw65UIVUWh7ZV7ypkYyD7ldO3cGkmen5X/zSYlctlqlowIPJEg9lJXwXwvOZbma6HkiGs
hc83l86OFXm4AXRjHEe8NKTppQahOA9332d6XrDuOPxPQaHfN5635Cpz0fLc1uT4SUKSpGLCGehQ
CUIQtU2f6mFPVWcDaafrkWuW5sLy5vbx3OT4k87cRY3dLI98lsesWWzeCfU/XfUl9BzbE5ZYjOY8
ZHxcM+MIMpUp2ktTBXT1XVSPgRMZPgd5sO+yeXL6dCvLa9PV1reP3WwsOzc3ccg4NZSsLjHHIKJt
qIcI5g7BfDJBGQ3WyUzhqv1d60vsRrPucrbIqV96UWVkyvgJQTR1uybldQBgRZf3t5c3F7zOVze5
WJGJCcKKOpadtt9DiC5HjeuFPG/uohvr8zK0AwxyTkeeaRLVrp4TH1Mz/dRkzjP5wsKFs2Ricpcm
qZCZaVWQHmTOic7OJoci/z9sFJOCIkSaGtM8EwenqJT7iUmggKiVschvpYiq4hJj0uzB/dfI1WQS
hTAfpl2Cn9H334fqBX7Tg0/Bt/tZCp8DX3oyw8S+va7ZrQMQSlOXcUNrOm6TAKkwHQZSaUl+L6xH
dYk/cdaRz/7+yafpxKRvhDFB9HV9b1r+gxeCGHBTYYMy+sKlNevMtHNHegdFhyvpMjLoXoO4lcRa
6PxGK+jOoKuuq2MOg+vtTVswNOWhrY0ukkMNQ2LGkyJ7gyLODpai+PzO/buaaV4hkjcZPi9dEPgN
IxorM1gxi+J7C8dzBlhJuxMuMYogAGuMKUqdjrdsNsCR7f5Jg2Pyad29p0cdAdBtfEje3F13THao
hh+cFTLzC+FnNpaf2Z4E10Qoq95UWGM/TtO4kWd7sc9gWefbg9WtsjBCRGgJNT9zV0kSQ1uQOTLq
TR/i0k2iREO03DJAXEcbv1mrzRPYwwLqZOv1tpvMvTxBsMM4AvyWEZEp5Dfsk0SPUSmzVa3eqH28
E6KRDMiluzLsK/U3IhCfNApoQa+fAm0J5TC3TuBSYI114M38eblOfRDbpA3ADKl1Xq+VSIaUu4WQ
rw7TCgJ4OVmLXt4tJAIz8YSBNKYDQCAwjTgFP8qQUUPoT3MscuoIMbKfbQ9J88K+zhpRxiK7QW+U
pPhyZYhEl3pc06nSe/UxboBlYa26MyUzOQo9AsBCJzxSlzLuJPIPWx6CH4EcAeDSm3Dluxoq4+7C
c2tus5kYgCkWblygppOfhCq7GMP1RR1be9fyz2g4rcPMZdcRctStv48/TF38MTYJqjVtYKRuMda5
HdAlQettWS80OGL7n7e3euZGwhKdVF427PP0rCQ5xQqrJK8r+iaE/pz0P0K8cS31wiHvfW0LjwDU
4135u+rSl9u2Z6LsOGGqMD82zsRPUTqJh4wBkHUC4KiP5dYnJ6EAh3TN/8+MfOlMqG/AIGmwRNC6
hQyBTe2u2qVBzWmg4/yN3NgMizMoNg50XxrRsqhXch9toTj/6VP7CcxfuV/aQ/4pCA6GvIBvmjrj
hzVGDcAuM58OHeKlNRC1CrI7FRQT5rBXFOcJ+YeVVDf3KgQ9yuAsuOP0phrNGSOHAt8ICkZzPK5n
yb+oa0UllZYJHaK08uqNprRbY7AlZylZmXqExBS6CJGkCJHfyMc7rvvMEHTbTuqifLRSmx9+KjKs
YWwFZcnvrncPKzpCk7AgYvCDCPnMSpglit/5nmtnpfReZcnOQUC+EwyEbos2QXXa3P2dB47LUqhY
wFIIPRcTIpfLGgiZjSChj26kL0mGPLxvMAO/tHlXT/qRVZsuGABaoKQAuCYhKpK7Ik4F7ti7r/GK
HGwFz977m72xn5ZSiml8xhIPM+A4xgjNwdblgjwIahwkHDw6HcUaxr/d7lSuoxVkfLc37mNnzoto
U0MTz2sVuUPc1/FsBPk+6NILKNPp624U/pvCIsd/x/xz9/Xr+t7a3D9sV4duXPju8V1dndRVvtY2
2UbbvK8ekYqmDxOt3nabz/b+6devuyW8wPVBudyXyRdA5Dd0C5d9EYwmsP068XeJlKVMW4TPhtZK
C+3ba0cezTECBH8DnOrKGJTOHLnj+SwBZvTA6nZHVKe2Ym4czTa/77pqC8vKwme/Pp28i5jlHIcC
IdOTJ+ayWk7QI/d8AOf1sczB64f9CMMSHm9/9emd9L+P/mdZkygQOYJRmTnL8kxnpThfUavbhCUU
MXW3V8hvdC2SVrq3VAm4Wt6YMELPCzSGUK5NKziDq5aK2eWh7aaDrcPOp4X6ylT+EpcsYcXis5FC
8B6DQPnym8mOZ8ELinJKW560AnjMEDLmuHBurs4nVCmAuGkK0hUkMZwEHECimagkbcgYWr3XEJUj
FO5vf6SZ3WIJOr5AtNZRPb5cRz24tRIVrGNwmlfEurcljLwiGdlfmuGLcCWAp9WodQPwuDSjOlqZ
SyPZS8D0koaQcy2ewujrbSOj406izIWRSYaABnjfR/BogbNgzyQXXcsystWW+xtWqsj5x+uKz7dN
Xj0dcHL0VCDlIYyq0hVpWONnLVpzvIM02X/yWhn6FXAehfguSe5TFzaIQYpvaDDCKZuvfTVc8JCr
0GHh5HSM8RIKbVduWNdWFDWe6tut2ORA6Ix3KzG0H7lSS7YEm/w6ypP+y+01z7gMBwu9Eqh04d02
Jy7TtWpdBXrq20Ug5xtdS8M9xEf+xh0fLbdNXbGMcMzGNAxr9PxJMcffchYavcDUpKaUfLt3t4ME
7WWChubw6kQNWKfXOupQuzwh7n3nReNW2zGSZt1Oj4NtFooHof5UOL8N46C1h4UfNnM00VdQwUeC
TudHTjZhKHpaB6rO+zeRTBkq0oAsykpKJB0RGYvvwz71dcDdBSqnvqDX1T5NZe3Ri2RhI/pF7exj
33S9Y8HN0K/I/ZQ1inTyU4v8XbMumj4TtxLPoztT9BPVlkK0LSn+tVCH5XGufKXmgFAbMgJBvb69
tGuXJrSNxIcfI93jgbrc80Jz0KtPwtAO0BlVpLXk2YN+gBinGbbjazSvQZgVGy9ZMDzjV9hVmRka
2zPqtGA85F7iCBmCfEiw20qordNSWLuGtLm9vqv+/Ri6uRsANZIL8+6f+JRedpYWFwkEVBEfK/Og
bHuyzC9qsQmRjqdsWPmb3DkqLuXcV2TjO/NzIdpe8yPL7tRR6G3T1Q9wz93+WTMORV6OhMl4qEaK
hctdRzM913wUTZHc3qHPu5IIW7ctXJXIPxZ+ZmL8CWeHqe5yRgVKTGTv8IWrCaQiq+bYf21/dt+W
ODpnAhOAdZGoz+Cjwr10acsa8pHuCFsm0LceJdHyoZLVVVquyyXu8Dm/AQ8tsjzeHLASXZpymbJw
fYsLH7XTPfrXazfUDma6VEy8Sgr568mZYFTEPbmTr9IZuekEsaCrDaPqCY7DYZ21DrXFoRH3ku/q
CzfzrD1qUiN6FEqf6eUfFkMjlTo6cJYXHeXqm+vLjExvRXXhETqzfeOk2NjtQq7jipHSj9B4dv2S
dfX5J26s98rJd66wNJY0t5yR75zXE1UXitiXX4k4OHikzoEdBd8l7VfTbHXlV+YtpADzVpjch5NH
Hyshl1Zo2kle7cuB7YqHavg14Hxu9+g3v24fpbk9I1QZTOzzxiWpuTQTRBXJrWP5dkAmvRN8LT7G
uer7Kwtim4W+9Vy8+pDPIFvn6X51BwYwiKeGD2Jd9lrxtYsNq1klXiA9dT3dw1WPaCYALkEWf5ZJ
a2wTVBO/RL47nGKETY3HoouymNjNS3mHGIMISZxYOr9KaDteBs+N3g2jhNTBTND17BvT+KYGqfTj
7/cLYK9IqgJNDfwAl/uV19xTrej4dq32a8eDlspK95ZjLcTQua9/bmaSZSayE4IBxwz6f9u+27uV
aGthuB6c19vrmTWk0r4AhU+8noLjLTWXs0El369jA1WbpFPVNwkigGeKNsr7oHskBrctzngcUyTU
Uog/6BZM3xuZGEu9mcGUZOjhQUB6FBaurVP5u9tmrlLokZxxLESLBAOViHf5oRTYXNSqgh7NUQs0
nmvEPWX52Fu1tWLmaZ3l1bqu//kvNtEiGIf/IY+dfLXKKZweopXItnz4zRvc9pBJT0XKozF+DJcg
QzMXE4R141sEHMhI9Hu5QtjLNT1VQqgaTf1OJEmMG2Ot1//4FYpMxhL33Nxno7JCdm5C0HhFupE7
JlKSGuqt7mAeRQ26UFPbyOVCiJhxR8r4EhUc5jR4XU3WBKAlFCwhiYBd6buxiBDE2aqNvXKVtAu3
xcz24e88e8cxY3jPJg5SWoFCQOkCZn7DBjn7RrgniPzskrJChlxMNi20wwv1kZnl/U+cCIJGJvI/
EtazvEVwTCFnwBFF1FY5BSNQThTQLIz3Thsv1CyWTE3SFnOATjdnLJ4s7DUzvRUiuEj/fvWWRghn
/OJiSZNt9EWx0pQEO+jJrt2y3BiVv68H9e+jBo8U/qGgDXnXNGcRfbFQC8SQ2TlzXUvFpxH+m/jF
9vYJnsldVRhlIIE0mUFgYZdnSmmKNAjqMrTT4K3VCx74n28bmNmuUY3BHCdD4M2cYhMyJws9Pa1D
W/daTmq8TQH+IKT79849qsMA/+GWZbBqEolErTQ9QXept0TpCQ5m6OvFY538Qgxi5ftL0yEzi7o4
taMvnrm1rwoB+TOnVimsl6jIFMjNtKFfF3pffL+9fzMfCFOEB2ghefhM2dv8JvWJH5jSmEIye+Oh
l5aERZdMTFbTa17jZg4miqyznge3CCgruu7z7YXMnM+LhUw8zethfBgsrJitsBqIPSodjGdFWHor
zYQ57IzyUQiOwNsyyVbbwhCHBGlZ28/Vz6NOQ2M5+0H2Nnkf3iuCuVTHmbt3z+wZkwSJ5roXQWPB
HZihjF4WMECljQsvjJx/cxy4knx356XhwrmdtQo97Fh45mEzfXO2kauVrp9H9pBGR/pCWfRbRsIS
kd5YkezaXDA39wAlefljb/ShM4+X28QohRx7biPbfdGvBIg46Mvbbv+51R5i6sRav4GU5LbTXNEJ
8jK8sDuexDO7KsNLIj30iFbXsFO8rZo/9cpLq+4qVovaQFr2TCAm27o86EvlhllPOlvz5FzojgCu
KsY2XSU8R9dWIk3vPnLvJa1FGjz++8L0xVonJ0TtLC7+dFyrfHKleJWX3lZv/xYmOd3R0bPOdnTI
ArcuRs/pLWvTadV32AZQ23VBLvvDeuHzzR76kTcXjpzxhpksKaoitylVSrmVJmQ0LotVlhvvyVjr
852XYJ/WK7U/JYW/UsSDqO284Iej60yqfW3Shfgz40okj4gQgJBTIBOeFhtEM62DyGk1Ws+W8pwM
kjh2T7S7ThsK9JysalWnQ2SHjswtksQevHxOvQrqoN2Uim8ufOyPMuN5yfujNSCpqIfB9cDuTOJU
Gsh1FI/Ekkm/7dQHfldj1at8aJBKX4n1vaVxjP8xC0ZvNGMtLcqXTO+wD/u8R+AZgQmaLOPSDxwh
QRChgiExlo+t/87B8txfC59/zLmu1vivDR7clzZ6Q3M0vcBGaalPMuSLcEzYnfgeaOHJCuS94iff
K7f/FtTCSq6lQxZWC2nUNE5erpJK0+Uv4DBUemTyC9IxQnfOqiw/ZV51p1fdWuNsQWe7FLLGBHC6
aGhIxJHChTLldB4MUdGwHiRou4TMHXQGE9uCBprrlCuxb6tnT2uyp1wUtHgra+BeV45muO5JctVw
b2Rpo2zrSBWPgWW21cJxHIP09JeBkYL7mRcAudj4y8+Ovt41aZcqVA+1QNsJg7nN/CUUxqwJXmmM
wYlg3aYd8EaPw97oYS9vB/eQy6YtN38rVjR+0rGXD2M/NzymLlch1n1uDbUGF3sc7+UccrbuVPiQ
RHnOwqecRq/REiVdsAPU1KFUmFjS0yAKZReYgB/Q827ddWodtfTJlf+LHXzTwASl7SnDsRmZagn0
m+8Si3cSExV5vi87AJaBJiyYuoqCH2uyRklI4E2MSk4isiwomepBS2hD8uK0Xwh+K9HbS9Tu4/RB
SL/o9V2tHePmi7c0xTF3FOH7+tfy5OJpErnwvZHHWWTiJ7+XkoMsCbamfDK8L9KwXwg948Ge+jqd
PQohMC9ec1QEqufGvZhCwGKpJzWVn/vmxWqyjeum2yyoVpXS3otieDIF81hKzrfb5ufWSrt0BAeI
o5D35DEKJlar8y4Bzi5bryTYTFYoWyswmfsTv+Ksd5W79C69av6MXxZ40MhXCCMWl9zluRC6XvEc
lxV3ofbSySI4PWndSRV9Cd096VK76kPrKGaKrTm/YtR3bi/5mnsS+xSBKBUCQceXJxeK4niS0VSc
lrQ8mdmqKg8mjZDc7BH1BZe8Ma2d5WyRXI5ps2rbMF365ONtMv3kNPX4F0gM0AOTWF9YvlPWIoGh
DQ4SAsKV5q9U4R+P2KAL+6g/qM5919q3lz33pdEjhSKaFgbX+eQ8DX7h5t54wSCwFJzCqohXJFXZ
vRVbn4fa/8S0+I8GVs4FMORcaKK3MD4M6YhxzVx+bEkpksiXK5CnuQKeLkGVqH/wu3YlSu5CDWdc
wWRbKf1CWUKPHDDotOnmZGohGiksh+AurbLeUX2DCqNcWVVxMIolrODVSwM3hsOGrgmmQEV+YKzO
LqkanGkdWtCik/p8pjq7MuXYTsVwI5n5ri0fG4bbmtrZutLfZsZTy5NPKaQ6FSoBy6Xz2FJ5qZJi
JUTulpf5wkU8F4VZJJcXxReUEKZVEaEfNAmqMnioBuWoIiTFzX/yBNCsGb3MWF3FmbdNzWfq0XfQ
PO5KJlNu++2MAzF+JhOerBHbMa0GJoOfy17CYgfhe6Xdl0K5yqrnMljCxM2cD+yMshNj+QK0xaWj
1maMnoXGShNkiQqz2VCYt/VceheSai/E6Pc6S4xVHzX8K481uVBHgCYoxkkkVDPDSEwBm6F/0NK9
rx0ld1dEexUEgrn3hnVsvGnCKbG2cvBFSHrQF3vNeKiXpAhn1w7KxCQgmwiYTCJirVidJ0CGbwdo
foYIfr0Y2r1ZOHbo3VmRtv0PX/SPtSkvRtP1uR9APWonaWNX4hvPx/X/cfZmy23kStfoE1VEzcMt
aiApkpotybpB2JZU8zyinv5f0P5OmwTrsKLb7fZ2h2M7C1MikbnWymnSSbXm8pYcAiTHML8ASCPd
Jvgemqls7PsZ2upy51YopSRO/wiU3T7S0sfJaR6uj2vxsMD5oPYIcRmASQR74AHJMZpJQuLMYYBo
VKRqg7SX0UXtWORuUvk0fqTFC2S+XTl+vm58IZ7lGsD/2BYu8nQYFbnJoeOmFCGAVslBibrNdRP8
BIi7Fc9SJGHRvwA5TGF4Q1tVgNlBhSyTbN+G6KchM0SB8e66maX7Gc2u0GgCKSMwaUVJOqPXjUHv
oH3XNk65iTlLcQar8CG3Q8eDnHi2AfL7mFgmjGuh1zI9IVHIEBiGxg8Jl81uKHO24gkX9hImF83o
8AsWVzyqWdXqObPwWCrTtjddPILoARjOufAcNUNsb0HLd29INFljTfGzJ8w6coMI0ZCchhSgmLYz
4xSq+EpduE3oq83taNaeOpuuBf5ZZv/KW68b1hZg4TV8ZlJYaIBRnZErOkPWcfLq6ocDbIo85b4u
pfeW1pAy6iKCyGYimSpvMsdxR7omCXFRkuaXHPBmqLMD+wTJKcEf5wxBWtLjMDVaDC1OBTxq4JJQ
1de6vS7nLrgzgab/cmITKe1mo/eNq6DTbpzfN7a5TY0OnU5LkpjxntrmJlIlMoFp/l+2KoSBIWQH
rgfaFZ5fGkPbJyFzcOqKwUY0d9OnbwkllubRNvyR6NVOj9+UViOqOT6reRYkCfrRyWvq7UsH85vX
g+omr30LU4UDoMTpjMAn1qTOjXVl2jYGkGpa26xUAZct4Z0JoACe5WKZTLHQUL7nKYNEV7e2Em3b
AVJdmbXiaZbufPBMIPMPtBZeJsJ9NMmalBgNVLpsMGyrdhunHzGkqvV8bf0Wdjq4qHjrcaQFIPHC
zBWgrSQdJ+yXNaWqj94FeWDITYfATRp+QKPQelV6RdnmkVUdWqtVDrbZKHu9qAa3Vpxw5QZZGDdn
3QEsC41z/OBO6CSkxFtsaJK5QUu1mL3FWQySdnPsJHlnt+ba0BceIYh0UOtChhFYGRHGAp4skM20
B027IUN8oOVHL32pnW/pb4a6qYtNtuZCL5CW/EifmuTDPxlenPTlYKUwyVzFa16REHn8DXEEvG1J
vwfEgdzfRJ/Sfe9aXr4CDl6Y2TPTwsyyqGpQVx7A7Cl+1jLkqjPSsLtRW1NaX7gmzuzwSOtkiDSn
wKn2sCOpWSDVkps6kytN7Q66ZkSTopVbaSlwO51R4aCMWgR6yogZzbq3uZnIXD2N8aMseSUtSbmm
yAxSAD5fuIyQo0CgAf2d7+Yl58ObkzyxCg2hGzJrVu/mzTQ1m7Zu7daHZzBvmk6tNT8ETCFgede8
yFWj3kuGw7QbCJ4NMRkrZQrMVGtS0iP/Fgb6zNiDytCd2tVmTcvu4WTrTTUWurWNaTr9SqHJZboG
CzU/mkN4+9AO031bO93oqQ3k/NCvdCgjVAik5iaTwSaG9sDgakDqSG7ey8qH08ntVm0Bovbk3EGj
oCFKCsttJ2rfGlKdoD6k2NW9Furyc60q2Zsh57bsSoo94/HYyqHs6rFCVRKVXbLrgRDAc4g5UNBH
6x58g93fDhbVDJLJUvhLgWS1h2R686TVGsQYWQ8dkD7p5HcwleHSdDk2S6/Lw8gMjKhWb8KxRHvd
rhq7zM3b0Yg2bS7lwKc4IcTAlEz30naWt06tjjLpsl6diYP6J5JuU1HDA8tsuBnTyOndOgSXDFoq
KJn0lvOVhpWyyzUn3iD5xDwno5EJuUOl9KyODZi3EpNMwjZhiVcD/u/KaWdSt5f1/LOuWH80Z6ds
gQtOaB/EtI960jSJ8ZU7tPulxKDrumnYNn/6VimeyricUVqrGaTtbMn5ygxM76NVWuFto0wy0HIs
KzUy6vNB7+baH5o02YEBhatzdOzNUFB1ciP0FM67PoEQ91jskD9Vd3I32b/qqRqh71VEeRk0LXaY
1ExacWMYTMuPhVHavioNceg1WV/stXKgR1mtpGbLCghQe6kqS8e8x95FIU4t39SGQd+N8l6ObsPm
uvZGABfLh2pKor3ZME130bCunoG5quuUWEPZGv6URsBCQ/H6VjJm5UlvpngmdT3MOVG1UlXuK2Mo
Kr8flT48Sl2jHaZRbX0Nb6vfg8PqDaANhYG6p2rmK5mdxXcHcuUg3HBvrolQsabpsHvyCreybLpU
3UT1UR1/pvGtlpIi2WrlVzN7TDuY9rx2iyw4BDyWkTrkSCdUsQW/Wg6dU7cpAqAuNg7tMNwa4Ueq
ojdCWm1UmGPjEJTquK/zGMT1knT6mhrDggv8bgOELD64xhdKwoUkz3nEG0f1kkJUd2Mc+lHHqQSc
GuXW6/HegncHOR7KCBakuaERKIR7ipQZrdJJyFz2xDRvq9x043bL6DPV1sB4S8NCzozDGYE4hrM9
97QVG+E2a7RZoOhy+jxBR/JGkSfwqOO5BmkZXgRtjkIlhfRIb45rso4L1+VZICJcY5k0oAu5iUAE
EOutXRuehAnmVKRQu78+pQvjBAwfwACopOJaEMN8bWJOYzNAoJKh8GluVJ4qlU/SNPoJFDLRYtaf
pjW468Jb+cymEIdYYQJ9iAQ2s34kBUCI1r8FEyHSAacK9Fc8C1BcErEdtHJivWUtSj/A4+lFRtKp
IdRegdwszt1fK+LTEADdfpjHvnDn3sGlKr3EqXMbFyY4hVlghfpmCKXN9eVaeAAAuYletjhsIJ2L
y9VprI3nEdsSckluK0PBjtJdFiv/PlzTID2tGGgzguyNmHbsUIGwqwhSIYnSgS+xhWwvIqpnay1D
tPTKBIQbzyYcMQRuYnGbmVOlVSFvMoFD9FZPqYUcPJsLw+2GDEiA0QzxFVGSspmYo07RAhBBCFpu
9+BCZWGYHopQsfZRO0CALjQjn9Iq3EfxKPmKng3IVbZmSr20G8v7KTPtmqjNEK1Be5ZyBCfbTUw8
oRuCYgIrCRxh9Gpm9zb9Uqdd3Ppzdh/lT+bweX0TLHqHk33HL4WTIDfpYlWOubmIQpFo65T+3Lzo
a1TyxVN6YkVwtrGBFLfGd3djIZ02JsjypNGqSO/CMwj7DLkVFXR1OCD+FSdjcYYYKto9JE8qdBrv
oplEWeFn83ukFdD2eR9zV828XFdWAvelc3RqVnDvaVvkapPALIC1kI161hjbZGs0q6UZBNsHIFpo
FSm4G8/H1mVaywYZr9sBhb1Qi+7SsF9x32smBFeqlA3uSvS2cfMcFFhGowe1i/990gGOBhQ35FRR
wRLFH5patoashRSSLVePRSv9CmkW5LRaeXwvHaJTM8Ku7uOsMTsbZgDJq7K7soMudHxMHJI5vja8
5uaKK10IJjjIB6ga1I5AYhJWJ69RbskNpPE6Fnll2d0ls+V3kw4iDvWsnAXXD+2iOSDjbFAjOBxB
MJfMZm32Cl6mFOUpZc58ozY9tWpQYI6OlbS7bm3pagLG9R9rwr6oh2mSEgZrjXQ3Q/laVT9AyuqM
IEJJu1hz40tLB5FYEwBeMKVR3jzf6Hoaq3M0zrBmfuqW71ibafzKkmdnpKASfkz6miDT0mTyJutI
hkOkATl9waA2odAIbVVI+E2+UdKKzJmOrsFg0LDIYm5v9r+vTyhfHuHljZwsXmfQheCRvrB8eTSV
TmlVKFqXIVEm8y4MDbQmQiOV63aWRsZbaiLxhtDFFGlHNmNWjLNWoL0X9Mn3oPCgqZkfNXj2KP/J
1D+ZbTFI0ihSv3OGINNq3kpZJmX8g5kRqeiWrRW4xNn7xhLajo4XChLKF8Jzg6p0Vl/hgT3F7Wdu
xzeAkkN6yQ5X0N3izSjaEba9ZvN3tAMYoaTybuOqK3UqaAzv8X/i7QPOiYcpiILwIcLtGNagK1R4
D7i2BNVbrXRqkkNd6vpmWJo2Tkl0DNwihiYKr4OqOOVyNGZuP0EYIKwORkYPfWe/XDezNGuoLvP6
LiRjULA7P01WNUgRJGkAaUzM4tmUWbZrKER+IhyEFyNPX6+b+85Sn54lvkoQQAcMBNT6S0QjtOHA
449ZhkJW6qHhIrh85fATaRPKbnopI7V1zEavpcF1u6KX+jYLIVrkzbFmaGl3PsxyLMyhD2UAvqX4
gItG36Qtk4lcGu293d1E2cvUl0BRlr+u270oMwMZhtcVGvKiZx8nWwuGgUJjXaz1BnI96LLizJ11
kKLpDR3PVD8FXRxoR/tVSob5tRsr5nUJ0902jR9DTXsflfBFs5v0VkJYvEkHOSEh5PRW4n0xjMAX
ggoOODyXnsOjV/jCTJJbCbV/aLBoz131OhZv16dAvI7Ev5//+UmUV+RtpOeRAnKwssE7yVKfJ2j7
5xvD9qqw/9en5nwwfB+cGNOTQp8rcDoJzTw5jAi6RwbQCVsB1lxkffiYeA4WRD2UMNAF89yM2nYD
bgoQnvFSI7r1YqTvmgaUwIQq2SFVf6DvVTsEMj2qq0qRFyVa2MYm5sBJ/mYCZOLcdoGcWFZrnUFU
5aeSehnFoRlQOviyDBeqT007ugYCW2f8QdM2oM5xVRzlG5Nwfoj5JwBfCYkZKESIW0YyS9OeBmxq
i1W+UnkprUkd33S6H6EXZSXd9Wi6MSQ4xqY71QrABsGk+nPvS7M36vcqCh/RtgaNhFGSqqPbJZvB
ei6mp7HxNDlyZSl1ayMKRlt3GeU9YpD0Q0YxJpPdkKL9pRdILUrHrnrP9c+2eXLsO93ZJEzehJBv
Aks2y59666Yo1pILF8ij/83+36ELuzmOLToXGYZeQ1ouMjMygUcUMhLpd9Cx13oknZNHo197kC0c
orMZFxY9QUgnZSPMDizoRyiQYB6fEJRhs4UH8ERXwoNLd3m2wKJWP1LAqd2GMFeygnSMETm7SSd0
AR1cFW0nTfYh22vF9ssL79ymENfFVTeYUjEYkJ1Ejb+C0DQXDp3DlaGpKs7H5eZF3gtBq4YoWbjx
KGPUTHvYYfPkZk5OGvpUZJ8OAED9g2VJJHW8OfUq9jo2qWcqgap9gHuHZhMmUfMRbZ4dUmnHcfoG
XEnSWnu27yv32gdyh33iw2ge6kapYPINiBt39g2qkqTQc5jDmbegr/SZMShlZqpvoSFu/F5W+7RA
FUMuvGJyXIZOqrLz0GvAktd39hCSxrpVW3PtZltcL/6K+j+qhOADQaaVGWsxj+GsepLlOilUUXc1
1MYgqpU4oadbjzZ0RKKQOPUrREX66UNHueD67bL2FcJ5VGs6WSnFV8idRXT6UUP7ruhX0/yXYRI2
J2Ts0TKPq7aJufZBdqCVr0yoM9UPuRpEzU7TM4heo0mf4/XOm1X+lDHhoHfh31/GVPqy83NsIIL0
fH283771YnecfIkw4BLsZk1r8SXtMJOk3vbQFCzSem+rNw5F0Nt4isZj4Du5fZTlIJxvJ/ZDl6gX
JtseKhpJwkCjuGkgwtLafm50bhJrZNI7kmdvlolmsmW1uf7NC0Efnz2AuhHJcjlSfiRPdrSUZqPl
jMyAMuEbaiSW9VPSItK0+maC+A0dZmT8vMYivbJWE17cHlgyvBeRF75QCwvtwSyHeDZIn40l6TvI
yufS8KF3EH65PsjlHfLXkrAuoU2prjWwhJwnHga5K0VocTbtzH4NPrBmSbgL1ByLRlNYCjXZo7gq
ZzRJ59XbfiVo/paKu9xr/4xJvAb0orYtFsHtxDX1bEDBVPw2u6l6oCPjh15KfBW+KVSAD71V5I2q
3YTxXncQhrxkzptWvVj2jP94H9kR3HHS9HeFAzBe7ZfqC0JN5jxcX4PvvM3FB3MaLMo2KOqJuGBT
yyjkLvDBpkRvp6jzrMZ6QJIY3LJJC1I0tpnkGeVQgBwc5z2lf5pGgsAkjTezM3hlN6x4p+Wdf/JB
gpOcI72eoANpkMKcg5Khn4Lckcg5tJGK1mC8MeK+le/HziRW7F2fjIWtD9Q3apLcPyugp5wfulzN
pTHO4SiKLgLpUjpS4IW6rFpBfi8NEXagWY7sIG+IKNynUpuiZmfBAwMFkLhSGI0kAebDy1kH4Ufa
SgH+v3RDKZdJaHClgf0DhZPBzv7LgLlqF4iEcNOiTAKttdYpIKdCYkAFMmsM4rnwkUpcMbMUgKPt
wV87woAzjbIkymEnadpfU6iB8aO8aB0yehPgrqXxRMNxZ4M24siDm+vRgzkqdwCnBsaQrqRnlyf/
5Fv080UGCD6DUD4WuefJDmMzNDvZPJazRZzwThvdRs5vLJRl85WTxv9e4aCh6yqfBThXCFoJ+zoD
X1+Jud00uTGV0HW6lfra8shOLAj+VBl0FkO13kBq5Ta0Xidt1+bbdHzVpoccwuj5UVcPY7m2tmJJ
Ahf82biEQwOBGUBebYzLsMA3eqUS3WQgyRT3TfyVdZACgkDTWrl58aACP8AZDTzNLsyl0eHVajKM
VDdxLqi+zaWOlIWz8mjlE3axZCdmhAlt5CYC6gdmJnRdrMZNlPq08LXpsdRQPehXsgoX1NXvmTwx
J8wkomy1kyrcUml5r+SBlByhfBqHn1nkINPg5wVuRrTu/QC5Dv2wViKO61NqiZzSLMkzpcvgdrU2
8kdHvhu08jhk9sopWDOjnJ++OUuR48owxsp4bFFEMN9m+njdiy8etH+mEfLO5ybKWI7kfsKqpbNE
5LF2B2nFwtogBHcGFXrZgEQPXEgUbTRwn6YpvAH4yL8+EL6Lxe3Hqx9ArEBTCHTk84GE9SQB2YUl
aRvNj9HamNpHpe6gzreXzDUxt6UoGTEAl8tBkgSC33zQJxFnqNuV0SZYmVq5GdiXEalbUEnqcnLN
BIh1506egdmaEJNYGZGsjWy1G3t6cvptb3w4+q2sfZTWB5rm6Oq90xVeW5aePu4l6xdAqG7aqeT6
7Cy5u7MP5kHfyQeXCeQ7Kr6VklRt79QEkPq67P5oTtUT/EEKhdE8fgnDpNhHbI5daZTv7AiYlJXv
4KstLBN8EOIG/jqGkKKwTBbw7lSPFIN0U5X7ke0A8q418kGhZUQGI0RJrhhHV3eSpwjUdNccZ8g+
x4aKqx5qbIq1dgCWMi5QSkf5BawOlHy+Z+5kZiQsWmN1gPjN2U8nk4lRvIXoCmrVP0x7V0+ta1lP
kr7GgV3YrmfrIcwDUmx435ZYj6hGCkQ1OxmPrX7YpeheRqCLVJGwS9ZYy9wnXkz+ya4VXHSYq3bc
STCazz7vWzuCdtTEhQ+RM7dPdCJrP2xrFUjPvdSFVcTK39k8FaTM862nl8DzmRNOJkjopL1JMhtO
BrKEnn2bWXcFa750M39szLU65VIWFXvtH8M2v4xPVjYctCzDLPNH9XM//lTUr9CRvcp+Lptdl0Bw
eX6orH3do7hnrFyGC07vbJsLMx2pfYsEJkybRu7mw88R+s5DseJZLxAuuAPPrIgza5r1QBmsJLhi
h7TdxOylBJqFIVNo/0KrFSUCGBKEkhKFWbTjSyNvLhIk3Z7APvbSOCi7N9VBpjQj8/y2ctKXl52r
0qAtFAQ2hcurLYoqrxhOetn/mNg+03ZaFgzQbp7mbcggILjPdTctdtfNLqXfMCd/zarni57OEGt2
CjwkRwfJxNRP4Vc43L6D/nXTemge4pZgwyYbJQLbJUM1yHIhgUhYuMmkx1z1VAs9ygFOipAb27dr
38cX/uIwQDcdoRhn/IiZ/TLRrDqSMCumPnoJuqGm3UCc/p5auzb9yeaVLaKs2RM2olSGWRm3mI4k
nrbI4SjxSCIlqKpdJt3EFXgQT4ZxBPcwmtBPRT8yK0XXlM9k8tCHyqzWiuvLZ/Jk/MKWNWczV4aE
L4/xVvTzrkGrHAUur49/qEDU9y9MV5FMeUY3+mhaCRH+f1z9P5Mvgup0MOwm8OzQQQURcGUcMloF
Jj1SFL5yPJ+qDyf6k1grWQ5xBaCUbyIigTAvKPgcWnq+IQd5hBa/ZAONLe+MhLkjhHWMg6a8NMNj
Wa74nYvHIySnQGLjamoQ2MaTWQhMuOTkMEtl5L4Fv4Pd5/0f//Yp9NbKYBfbipsBpRSFXa6pBvHw
80GFUqX10ZzH7otB0PmBkAN6LRDX366E+Y6YjOKGQNr9huVCbkPEcKlUzUo1rGLXO6LFxNvxfz+C
4BgcCcziJ374//cvfrMhO4Kf6P/wf39GfJ/4BTkcXG/78LD9eth6+4eXh5ePl+11z3PZYQvvVChs
ouUGfkIJVdjaed0ZOi17iKm7rRsEQex+/9iuwTguuTbcECRUoKMIH4J9dT758ljmac4w+d7e8wIv
wKB94q6M5nLbwggo0+jBApoWECPnRhrNgTBQXMfoubHfv+y943uwef2jk1d/ZYkvQlMs8ZklwUXJ
QFlSJ4Kl/fGIZUOnkpWh8Pk49bncACqaUMGBAqAOdtv5UGKgaxJAW7kBz3s7Bp9kg+3gblce99+Y
u2t2hIEoQ15GaQk7x/f338/PzyGZyTPakMwEDHf8Hv8F0/7Bd7dPX5X79PU0Ev7PFyMo8PH/ebg+
8u9a7eUXaRB2AvWbE4jPR94A/VGgWw92Cj8uu7sdppf3Z3G3W9ddGf73X3bNmPDEGK1CnoyaG/Ow
+0nwuMHJhCVv662YumgI872iOkQeLAs+7qIZrzy1Ieuclps68hMQ7Pix544Aw8P4PP7zv8zliU0h
sAiddOrbuoNNNFci+CVF85mcvGC0qRu7n5vXzf3h/nDwVxbxIuksDla4QPp6UCPQd7CtvGNJguB5
89O9XXMqSx4dymR/p1Q/3ypWqAAwGPPheUdk9+A97zfYqT/WtslFBCAOR9iTJrCYIJZzQ29esNuQ
2zUL3+JLFxsRyD3ejhSyFmIxTUvKQkoBi+ErtbfI2xD0vhegFVDl//l2le6Wn4GVq3f5+J+YFY5/
qtE8nxWY5fsjJW+9+/bS+iOuA+Z2HiB3nmfhVBDclLwHUYceRGTzigq/2/moFBMTLMkCp9PbXt+5
jph0/J7xkw8T7gu7AH5S1f+3tPwa9Y7fv+Dg8MPDb1Rco/yw8l/wK34c8L/fhwnHCT88foyvf5XJ
z8uVVRKlIqSa1qCjnX7V97cF3v9ub/4V/FvwEzcC/7H2BRrf0uIXqIBdgoqOAgagcOdbviyR3NYb
IEq4YUQU3z/gIh/JK0Z/695wN+k9BGtBzUVMg1ws7w0NRVrEaheK7FrTRtpgw+7Qs4b0AKerUN1z
UsPXsjXF029+wNkgBWOCV+6SQkoiGxymfUnuQhISvEfdgXzidzOZ8GvIIzcf4yUY9uZw7z7uHjc7
38fwv74ePjAtu4AfpJeH/fbBe3h52T9se/KFftPkY00QRsyK8PiYTwoCAjSzgJz8+YoY6ZiD1qek
rlrItHFLlpa1PytaAQ2nifbWZrbmeBdCd2jFyS4siQlpIegjgWUHmSHBKdlUqtmso+3PBOIPwQui
9yDE+GYwI7lJi2YNHrtoDsBwHfp8OmRphPC56UurGWZwrgbpXa/RQsTxVYere/vXD9l3QVJYfWjM
A3nHU20AlQnjCsdY1ig3pDSgwppuDyZmXERkBqpHCyLpLaQ/2iKYilcVwGrTZeoTaFkQVVj5jouj
huLD6XeIuzCdHLmn+A4TGgq2CgkuJ7Dye7yBIaCCfom0OFhwnIpfFwOx44MjrVSyuPO9NhHCzmpn
tIZhaCPn6gpa/o12SEBOIoUBHYkCuk55SP1GNVamf2E7n41auBEoWoobyQij3RT5SXXTgAycRYE0
bKXp5/UZXjSFvAcAgbyVpiEsdEudXkV/lhRVX4g+hptK9bMm9tTBo3TlouN/1cVUQmENmr/wm6a4
ee20tPSwgUDp5NzNIPUOr/NadW7ZBBT9uRwNJ7ic+4FE1oei5j3RIla7bPKY8pWFb9dn7DIQ4XsS
zQr+PyNCQBc1EZ0hlp26couWFgD3yK0vaWH/lg8OlC/sRN+GkN54KqYsCbKqGg8dhGMHtO+R4l2a
xcbaQ2jxkJx8kBDo1ZE6V7EuY9SqZ8kuCPAoYngG3VvDE9g3TryrnSDuHc+0jrHhQqxiZUa4gcuV
RZdKFbInkJMTpl3tUn22cnyAlbRup7i55Gv6zpSPRgul+ZiUkuc0wD8CdPlHN3Yr1i/ClO/1+Gtd
WA+J6cxgNbZwKW+i7na2KFHj3zbzxvFVtoOsCdpmZcTL++yvSWHGHTThGooGA9boe5Y+suqY61/X
h7V4MJ2/JviinyShy1qelYqbAJJObv6An5Dbd8MMQOpaa4q1wfA/P7Gk56VsZyXmT0vYbdm/S44c
QF7Nuz6eRUd6Mh7BkzuppqXNwK10yOGD4aRvRtu1kOa2Gt9yVtw2D8Gu7UjBbZdOkRoGn71pvgcT
WnduTfMwFRvoMKTdDZBB1wd3AadHAAKf8He1BI9dQ2A76SXYKxwyv9Gvlmjb+Xf2O9yVu+SxIs0m
fcaG/P1vu05yu5AmRnMKNJ900AXhfO1Mrc4aWjrorVU9xOOvMAGiZq0GuLQ/Tmx8Z0dP9kevpko+
DrBRpxRwxhQwve0ICMv1KVwKbU6tXPgQY4KOFazkmfasjprfd548jClR1vidSzsRlWvAwyHRhFYs
wuEFelZvnAj4NABUwybIAYJhb33co5qzH+nm+rAWJ+/EmHCMlcyAcrECYyMdfTN8SNCJqBl+Xzey
OHcnRoQTTOEBERXCiIVrTx2OuRlkIADIdM3VLo4GQEnQfqCPdIHdsrsinFmLK7wC6Lj8Mw3QZTVy
z1D8plZ9O3rKAP1TwEabC7dvoC9xF02/mn7lMxaH+/crvvOcJxsSCPwhhlQRDluCrj2/JuNGy57o
Gj9syQoSsnhPQAgXyXhhmzgO7nAzhfJ2N9/qqefYt9LkQQPm+tItzSjCa17SAQYV3EHhAFdD1I45
2GFtOJHB+dmCazQmK3rtlyk2uAm0q4aeFV4rGIqwQRgaoMkOt6LIwML1WZ3pQGaW9jZVa+BP4f9T
QHtAvPPD1O6Ptj1XvpyMrDxOptU2aFqU2fXnKCFXCv5EGTqqOydR79lhpn7KbWYkQKuH4FKURiHX
QcsA1vV1O++6wzBoEwThcmNCZNLole7pWhHKK7fL0mLZYKThVYzUHrrwnk9jVkCOuY9B5qsV1Suo
nyuADkNCiq2gCvlxFe8VVKEQ40A6EpG+cK9UlaLVkoWJrJuwhxaz9ZVVhk6u74lFI6BnAVTA4YIi
j4/2eiSBFIdHT9nuoXVIwiJaCWAW5wsUMFBlNAiqiUVWc4j6ep7R1yvu1BRKm++N0hBzMpg31Wxl
bZaG43z3z4EeDOpYwpxR1B1qxuCdUpYTu3wYsvt/P1+YK+hrgAQLRIZwddjOYEhZhsEYnH3U75Lu
z38xAFyhDJYgdGcFA06YTKGjo1XYPFofwHpA3jdiK4t+Wc7AGeXMYfyDVzeoledbuGzUvG6SBHzU
lm4U6LypeNHmnmR6mvESJqNXQ/XVlgn62/+X0f01zNfvxJ0OVTiwJkNrMqsufqHpjKuH6sqxWdpu
p2MTjqfSZjZIoxhbqP6ElJinTb5kGwEzVm5b7i3F4wnaG+BVUFrFQ1NYKCCELDuZAehtLIW6Uf1n
avBoH1+bIbl3ptBE99HsIKPH6/UZXBwegN2KDM8D3QjBbI7yY0cHmGUD2kArtealifUb2lYvhfRx
3dTyNvnmmCObhCqecJpkJIsLkzdaGSCGbtKDVd4x8zaKd6r2WdZbw3jgoijD9rpZ/rdeTCxvT4Vy
tKzj/X6+R/S4ROsm3lDObKJ7SDs5xUcNopENYeAxuG5q8UaEEDykBjnxU3SxdaSrJWvhyqXauR1j
1VXQfq0LU/+6maU1Q6L/HzNCxJ61el92Jjw5o9pAtHFyc6sk6G58l/TZyuyt2RIueT0FElAaYGso
ftrZvkiPWXXbrxFaL2AK/DHAxdzBvgRh+gIwFeYxazXcxi4eI589WqvWck+sLEKqGKLcUXOfFplX
1r9j8OuvT+aiizeBg4NYhg7egHAASn2IrBpipm7d4XnXKs2WhskaBnDNiHq+B9FUtMDOgBG0WX8Z
qfxs5WsmFrc57ioICvL4UhSNkJjlTLOEm4RJ/WcdxrtqZC6IdVt7fK+btS6NSw8RKMX/Y00YkCbj
kT+iT4fbKzMCabn3kXIl4fgL7eBe6eDcKsbr9XW6hHnwSwbKwVglgBeBwDifQ8PSpDyWYLKMqodx
zl2lin9YdvlSyNDTATnZKBSvK6qKUO1Nc5in9rrX25W/Lpa/PNd/P0U4gHRIWJbVuHYcY3RrCUfv
tqv93uj8bFq54RYmGhKq0HngwFveZ+J81G2jznX+zfOYQO5uN4nlRcbWtHIvtN+lNeWRNWvCssa9
3UECEM3ioPJEzPlHHb5NIVq8QAwHPVjMYnt9TRecC1pUAWoBCImFwEFwLm3VGLM6QvUB2OYN8n69
9GF0j/Zcr1xyC3crBNlQGoXTBChAFuITfWqkuMm5IgMQWM2zCdl56abQ0X6lJY2K13O1ki9emkco
FEEVAbe5hXv1fNVsCHU6M8VNl833U+1GxbRX/V2f+EPXrmh0LOxFi+8PCIyhTzSGeG5Khq5dKHMt
kLa39xPiCjL1oFEbeUhoat2b+r/lVsBVwyAXptGQv0FP2HODc1hONJXgqpNR3fSSDRHE0Rtxzv79
3jgx813hPQntmlatjI6boXgWJe2xal1aqSC9r9zZS1GJBdY/ynBo6AdqhHDCasfou2qGKsgMdVfX
CaUM/ewLtd6zTH+A1m38YMdM+0NrswvQVCCF5o/ZR0SPzKJeuYuWrkGUZR2UA7GWHFd1PrdShKYb
na3gW5JDZbeAD3dQv+exO9G0QJLh0FBPcepf1+d6cbuemOXX18lcA/OeT0OkIn6fpIe6xEGMzJcy
sjeSM9/XVgLU9CotiA9FCMvOhirE1QadqNYWGsSp1M+p8qdho+q70DlYzs7S75zuR58HtZERI9mN
dOUJueQPTqdZWHJZyhWLjRhvPL3H8vuoBtnMuZQ3BhorOi2J15KsaxMs+NW5pXVcmjBYMglQz9d6
/pHTEN2JEnfM3yE8fn09F32CDZ1G4JAhbSGiQfqxm8uwxDbqZKhSt9vO0gIoussgrkPx9bqtC1bS
tz9ATsGEvidcnXhDpeFEB7QpQFNWs5KRG4dQ3zgyoI9zPQf9mP7RQ/SKSKNRvUG/myeJKpo3Wp3p
IgHs4BKP8t31L1oaPUAGOgclQmdNxDg4YwUR5ELHzqK2bxnVXk82SRvYUvr/SPuSJrd1JshfxAju
y5WbpJa63ft2YdjPNgku4Aauv36SHTM2BXGEeO87OOwIH0oAC4VCVVbmri7m3XVjF+DrZfkra3xF
D+jmmFXEQH2KfusU6kp1U2N08AHBy0tK3R+K1KeNelsnYaX4qmcdTPJcpScEaal4lC03vR99yVdS
wQ/bSDnxu5Y+OMpnmMDjQ4nWSiipYRdG9EWzuvqGq0Gw0VvXN+aOQMqC+gKI2Lgj7GRR0khsiVYZ
sTJ/6jPgyydrOKjNXJOQjA57ur7bWxYBvgWoESQpKMlwB7ev0TGzKbDq0H9Kv3VxizqZPGe3da8Q
P4pZK8i+lhXwQQqvEUBXgJHArD23iXh8GBKQzHiUt5IfdYcZHpv8ur6mzQtobYSLvvo4t/KQwEgv
OQ5kHSDTFUtBbmigLhogETruZlRSaOo8jJZD3Jn8FPyAjS4kCJz+fsdl11fhX+8YKI9rMDl1i7x2
/b3vXsw5GBSAJd5G9bZI8JD4uG5z0zsRmOCBOKSQpzs3CTnyOEsbuE4+OG5UtKchEs2jbPkKNM7x
6Ac02Qag99yEEinZDGBN7g3tSc6P1vgoqTtneLi+kM1gg+KXAVAA5Ap5yQW71JraLJdgE9P7TJNu
6qR+mmwSxF13l8SNf93c5r6B1tOEdr2G5yq3bzKLB1ZgQNLTuro9tmbpnMxZRGC25fVwhz9GOH+o
UjzRkx5GDGP0HUgaSGnm16og6dhMdqBnBAZAPOZUOML5B8qRzNI0A09ZrxcPzaCA4aQ6kCHZSxGm
+DN931XOcTB+Wc5/yrNQbrUQIeF8F8zXJiDCTkQcPDw6nDLyoUimmzRq2CcRyLCLXWF8DuW4A0pb
EJUvMadg7PuyiXoyCn08BFAZu0VEb15SD2dfgkrZGS0/Jq/apO4lybxpq+cmTo5orfgOOGgjFdwP
U6u7KRIUZr3oabLXIeaqK/9cdyztIkX5+mELr8FSw0WH4PxrNHHal4Azg4GvlFoQZMfZTWKUEHfJ
HZK+qpE8f9hO7hyI1g17tAIzv+kY+tMVIBRezMCWX2PY6o02lXwP9vs08uWBGfk+arMORGXDyG7o
qI1AVEym5ltqUv3s0j6G6gHUyH7mNNV/JVFDwlYfp9EdiKn+sPrGONBhyo5TbHejF8XN/Ng5jfJc
MTn7iNp6AcYlbYg5zrY4SbRzQIrRl4Ia/dbOgLoZYDKwYG8AygDZ7IsWfmpNEtlJ5qwG6PYeqqoB
ZY1WFv5kQ4Z7QiVJ8Iq8OOyLWvKimQzybXwUfphvtBMrnWeMlrPqOaIoM4AA//pXvzjpnAXuPh2g
AjSlRQJmlbpC1nsyu5tIxLN1ESEXG2DXVlFkW7h7OceCzBRG5YYUq1BO8uh3/UdvhVp2mIbX64v5
ctGz2/rLEppoKqZtNYxdnrtwp6VWDG4z3GPe+A/zF6i6FSJ8ueoTOcxe9TB6reAlcVmV4mwuzrO6
O22qgmMLb0ZvDPXf2XEIbH/elaf8rj4wLw6Ng+iTXbxdOIPL/68M5gZrTKuHQRCzPRYv5JQdxqDy
5Mfrm7nh9Phqf/aST2uNiiTm0CxJSWiFXeq2oYHl9II0QGSF87+UJqjNL/nV+M/sxw/RSS1dydcO
19ci2LKvFH61ZXasRiwfYCU9RbvSS95avw9IaAk6RZcX2vmn4dEZnaIztNtgR39Qwn7Pjk2AuPCe
70RJx+axXX2cJXCsFjSrFii8NRgy5f0MGqrmEKkv1/fsMitFwruw1eMJiaiHI3xuAx2GXmYzQZk1
/6ikG8Rev+yDyXyMrBCSspn625LD0hJUsy6Sti+ry2NyOb9g+Dy3aiRdBMahHHpoyygrYS6J9jUu
gVJ0bhfP4mIFlgcaC5BKIrPny/5K3uWtipkyrzW7oNRqwA7fSvkdt75rRUpg91HitlK3A8LBj+fs
h2B3N74gkh6oRiIFgbwrDyit9Ch19BIpFnQHwZge0n150lKvOkb7pd66MyqX7pSn+O263Y3tPTOr
nm9vnjJFT6rlsdreQPFe0n4CJ4GRUMG1cokpQzKBCQMMGiyLg8DauR0UfXuGbhgK5H2DKewkSfpb
pAfDb9KhHCHrHcDIZlaNP2yqd3d0HCrNlfsMZYIxa28Ga2wewc/Qxi5G94uXhujZfZ1L3Y/KkWbB
7X5Zv8BvRR1zYcvHfPJF4wTkudD7tZALqg/dq+MWgQZpJF8+zDdlWPau/Nzur3+EjWv9zCD3EYxy
Ie83YdBpHzSwdlgiSeitr7xeEfdqZXoMzSIka56iBSmIqCH8EBEZInf+9YVsOTGKwCbGC1F3vhgm
keq+7oiC/MQ20f3osjuqoZbeNwII0MZ+4XmMNB3DsMBG82OZtOjrdMCYhNfZg0/AcdyM3vWFbKUo
mOwFPYe2zH7yj7gBVLpD32Ah6gSIcaDSoO9UtwUuv1E0ga2Nj4NayYKaUtDNQt3+/Gj0sl7lfYTY
nZRuTz+b8RsrgzQTefXmklZmuCuiH4Z6TCfkQtPOeYpzSAmVj9Yx/xbdE4/9prGbQYEqTHHb1oLQ
elkRwzVoo58KaA7e9jYPKdC1DFx6GVaoPBlP+o0eSEH6Q3/4Ydyh/th72cGmbrcHoMYjB82b9ulu
EDGSbrjM2U/gjlhmOES1p2WT6Ydp36ZCoaiN6+PMAPcVU5n0BnFgwPhHIy6LXIh6uroPyXM5Cbof
pqjIupUorfeU+5wJySHxk8BDk0N3W2Jszo9OM1RC3fkGwh4P0m5669zUewXftCBF28xw16a5Kxkk
uVquq1hq854e6IHYfv8GZuvSVRZH8thjFv77AHm2ucsRWqU3CRChfU6WuAI2IVkK4vFfN/05F+Ve
CqmcmqxY1kTV7GD26b6sBGvYPuZ/D8HyQVdrqKskr+cJa6hpHDoa6JnHNxMTkEp4PXRt2gFh9jLR
B3lZnnrX6FFA7wvYKZSHGRK2sf2daXdOmgjC1kasN0Ct8McO54CmA3J3R8FLMZbup/62Hd6kTuRp
m4dqZYPztMyMVFDIwMYcP6YRunBFQNF8ioc9m2/V5oHQg+x8n/7DdXm2NM7dUD6HiqK9BAsd+jWt
10FRsyqPmuhTibaQd7qkxAB3h+VFICCpvjVAzWqZf90dRDY4t5ugWlioDDaa+HG29+XgAZEpyu42
oyuGOUH4gKf7RRGywxxnrAPt69VOjB3zHbKPwKqUQ/pCfgGztU5em/ypXVQJFTDE5s+SKPPYfGph
agB4IdBPmBCVOz9eZVsXbV/C7bs61KyHvgipEodotUeFA6rmwZXHUy7S5tsuMGC4FJNCBtD3PICN
GQn0FJeyIRh9/OhQ/YBcIuoLDiaZ42+GV93Kj1CWELF4b2WoS3/6j1nuo6aSlmIXbDz3dhbelWMY
u25zHL3uvX6qj6Jn7FZEWVvjHn6Wmc1Ts/C7kmJf6beYSbVb4P6D6466/Gbu/bVek7n0JFbxsXEK
O2GLFaN5p1AYnW9tEIBlLeJkGBXv141tpiSrNX2RK6ysKVI9zrUKa60b70Yf9Nle+s26QwoEGpwd
3j/qe4x6UfL4pN00Xp76Q+P1qejciNbMZSXlCM2WKIH7zN8+wYJ0O+9bL3lygl/qAaoCGLSp0Dk8
HkVzklsxAad1YWdHnR1F7/OtnislK20ZqWDe+E0DhSTLs0SMh/8fH/1rhPPRYQbou5mwNhb2vrHv
7lBT/F6cBj9y+92w70QZ3lZ9Ag701yDnpl0DFp1WgUF1p+RhtBuf44fyfZw9xXRlV1TE3NxDYPQV
pO6LuiP3oMU4ge7US75HKJLnE0v3g+iZs23iT7WX54wrhyYdyEIkqkPZFYDtEQLxbS+4xjdC91nZ
g3PBPstkySYoe5RkdKl9p4iy/43ogfLr0nyHjA88jtsokM+1bLBRwGkRhDPp94i2W3KbiC6Ajc06
M8OtgyUaI40DM1p8itNTn+wNkb7N5latVsJdMbMq2RCkAB/jqEJio5XdKn6+HpZEi1h+wSoqSU3c
oB6BRaDvAnzd76RnrlF9XjeydTLBvIYXOt7ooKH8utRWVmYgnTFxBCtprLsVQS0gyV2quZTeoTQD
e6Phz21QlS9j9xKJJjSXY8jF+TPrXHKVSVqfYrhwYQRMd61jPck9kFVgXIw1E8IquZ8C0ETtdnd9
1UtMu2aWi3kkT2O8vrHoWXtso1Nu3I7Kh9Z8arPgQF1+QxQOLBCP6TrQdyjbnH9DKFzXZiuD+Z+U
cuJmXX1XmBKksxNBYfRyH4HjACYMkkKAW1x0LA3W1YxOJmYMKea2u9sKyi41mNU0SEpjsPaeDoLm
09bCMPG+DAXoOAU8zA9UpSYGwK3MywFnV16y5FFqP65/JIEJHuJndCZ1ohImKqPbNfq71pl+Kxrh
2Xi/ggAa9BoqGr6LUNXyK1b+HykOwxMJI0kzWJF/29B2/A21kWOruQzqVJ/SrfmU+eX++tIug8e5
Uc7tJ6myhmGE0drC7CRYTQdRJN/IaWBiEXtFncXG/DoXaWvG4gQiAjAR0Oc+hNp6mO7owTnlhxZw
XY/uNfpq7SrvYXCdU7pzTqLx9ctYf/4LuCBc6JJJZajae1bvQnLRUINe63FnvV7fyw0zYKpZCow2
mogIZecfEMcL7ATQs/SK7sVwjtoYWvJzJ4LoXXLZgXsFs3HodaiQI8FM1rkZuVWdusgLZKRu8Zi9
Kr0bB6nioazjkhuyi/zc1WIvve2DOCyeHGF2uHEazuxzkaTOZ7V10PvwuhvwQ/p5qH8od1OouvmL
ffvT2n3/eX1bNy6GswXzLT4Ap5oitWEw+oQY4iB72Wt/VFwnMG67MVR+A/bpCkxehmU0PCDchkQK
QROsHed7nMqT1BiAD+MBJT2l9/Vd/wRAu3kyK5TP5p3zqXhAmkSeZggbmlteZC8UD2jlL5VeLgwY
0mQqWRTDixZ5r7mOHnO5uxtmqT0ociQJzv/WQtfWll+zCjqZZaSzpGFwkJI6c/Xq+0jzZzX+sGd1
P7Hf17d1w3PsL2VhXBAGJiL5XU2rJKprfEinjL1R/j5O0HOvnq4b2Yho9nIEFRAwqgpkcM9XNCoj
Ky2nQ166oKFcNAetB6SAtsArt8yYGrIVMBIBX37xmYhdpJY04ImNQj9BwmL/+1TeRuECsCOQI2JU
kUcJEIdIhZoB6DLT1letVwwXu4lorG7rk4AiFCjUxRZGwc53S7dyUg02Gm2S/dC3IbSQAee7/kE2
MgIbOntIBQAkumzQTolTKHXPAEuJwmx+TxqIhGDqB21aJcTsGJoLhej4fg1KnKdVNm4cdEkwrIVV
8X29ZJYKJ4kxH6IBnT67sh5NXhHJ0f0Ijt/MtRJU0rCZle5Zdt/5zgDlklqxgV1B6UsCkAxF19bT
BwkVfzK3w2EYJP21iFq8RggYwPdppWWz32tIqOTCZMmuG3JN8XskV6e2GboT2o3NXa1McXesLKLf
g10XN888zaEK4eGjqRbypzqVGIUgdnvocBCJpyiY4HT1WVdqDLZkUgOlOcf8XcjlGM66Pf0g0mQ8
lG1UPCXQXnmrMEgOzZ1sBD+uRR4qOzaPFaVq4hej09/ouWm+98D57dRsSpZ5i4FNvhJL9K4kdu/P
ct7G3tTI/Xfk3UAeq7FSHjoT/uY2AyigBtqw+Qhs2hDdO5KsfUtHx+69AYqizB1pUh4sI5leq65J
Qov0TgydR4YhiCEzdwnRZoJmdQlly7ibABCd1UT6loM97D2r5+ihZC0BbswyatAUSalvVdPQ3PQ6
+MRQjk7okVZZeYPPqMWB5mTTL7VWy8Kdh6x4Jp1aoXxmQOSKti353bI6V0PJaiiKQJbVgTK9BlmQ
qg/so5zjHvT1iZ3+UGLoD2CoHJLBQLRpJz1pUVVnZiQa912uYN79YFxB5RGDepggPT9VBLlqAvJ6
vPmL2dNHlG0ktptTeUegc40p1l+pJKozqFsBCcM1aNUhwUfA4Gz2RV0nMUPck55QoKKn99KzZhda
KSA7veuPxDOfjLssqP3uvviRBDbSMDV2NcHR2/wVUL4AOS2IjsHweL5yI4otnRY47FoWmrEG4Tdh
/rFxQULe4a8J7srShmgsbQYTThQanaveTt4P1JEtF3IN1Nce6gM5QT35IEIaiZbGpXcVzcHVPsBu
rAH8k2OWT0RALrLAZXZsUjqwjCyREuerJXej+nA9FG+lUkgpkFcAAPwFTD//PAzvj5KyCbljqUqf
Vm9ZHzSJUUSsbYqujzO3i8S7Az4EvTAhMseSiKg+YNfFzybWUvgvaY8VGXrR5NvW0tfXKZca5HE0
DrGO63ToXiSktGYiaM5vec3awPIDVomO3bCsVOsRvYBBfc1Uuqud1jOm6oaq/8HS+krlXhtOQRFR
UsAw2/EzM0w/hTBoA+11SRNRFYoub27T5LIrq0HC5d1Oe6W5afHUVr3rHrORH2JgAqqHy9iEcTF2
T/pJ7RHNkI1mNCyMMix25hPYxQM9Unb/mylu38ZShjqYhNp3VJH9EB9oDlgi85l8m/zruSMdqdVq
VdzGjYoV91mERgVGBH1mEn/S/bx81eXap5Ip2MKtywB6IhqKLphxgSTNuefVcdl3rYMtHCqPtMSt
Ek/T906juZAIHFKRU2w5+toc5+itkukTlWBuKtDt7/1J/h31bp+/Xv9aGwBxG5rhaGyZCwrI4McW
esdokqHq8QwMusDaO0+/0EP+B1dOg14TcbWdvB+Ozr56HxxfhC3dcnwk+Sjbql9j5NwT1OzGzsgN
2E4gFgBstw2ciDKXwfUlCqzw784JFDommXCjppDqsBOMqD6aXXjdxtbXWq2EL44UMyaQoImHgFwZ
5m4AfxsahMoteFUVtJWj9Ol/M8edMTLpdd7mMKdp/+TWPxQZchWNbpK+XbfzVazlM6D1ujinT+vC
VqTlFUa+O88yao3ufELRDJfnyQrQ0ALvyp0dkh8Cs0s37sIs0g6kQUBHXUgYQfIua6IOszQ9btDC
wNz7Y6c+KZDxiYmflCGbxMiGrfO9ACSNpVKASWpuqU6iJEO8TNZoJa28ataOZdc9dQM0lJTmrkeT
WXIEqKmtqAztBRNLlB0LEK3zkIJMeNCsZS5UGnQoa2v3RtaBu5VQ+VDZ9TsUEES99E2LC7YfrXQd
ckzcIs2O6W2d4aopp9wCHkAhMxT5iPKpZpGUeLVeR/muwEiKoCuwkRdg/gQTkqApwbOCR/fiE9PM
BGmCRxPjUHa3VlTvrvvMxil3IH+EYAJuo4Wv7nwvIa0t2XoH/LCcZUVgzHLim007Aolo/bpu6WIP
IU8JvBCuArBCLEM955ZKLVL7scL7xuyisOw+agM6vDI50C6+UdPscN3ahVty1rhkEpET4981rPX1
AXXxtLkxhuRhbga/LFMo1RLBPopWx8VkWsx9CtaT1svRGS8s7b4y0QCw8wCSnHdjqYp4RC4i5/n6
+KETm6m5ZZES61OYF43PTfu7tn6OwobxUgE5CymcHa5CwuyIpBWFHeaon22WQrwYvN1HJR5OkOPt
XWUczYDa0P+Uq6IImNr/llglwsuIVssF7pbYk6Isq22kUAXBhqWCYq50R0hQX3ebzc8INRz456JL
8fWCWOXJ6B0VqjPhMyYgXK3DMXtQqsw1m7ck2l+3tOmgK0tcojJg7JfOIyw5UASWsY8hBUyQgnU9
s4GlEpF/be4gJkWAhgHWExNt56dPR62OkX75jjUsEcUvkDSwWb0180GALBWZWv5/tYdpk1VypcFU
ZSlPtjp8pMbk0cE8NIbjXt/Ei+i1eOdqVVxMaVMJ9R6GTdRj5wH0WTWqPD90Wzg+tHkKVna4aJLq
MY2GBNwWFNWY2acD9TAZ56NG49b5M0M1gd3PNtjhBO4o2kouqmQWtK/KBltZaxBmUJ3SzZvOzaD+
OlCQLlzfzMus5Ws3UToGIBi1f/62qYuyAgAf1ox0/JVXiier8Td7jA+sIO8RBVWJ2na/U3QhMoee
EjDFJWiZpVDIRhPyTYc85PUftKzuIvZgku///h4efNRLFq2G7mvXgZ6VUdzSe7CUmwEeYhi1zp2g
aof/sOMYsUd5AFe9qvNUglKJge6RNvjScgl4GrUCvZx8cI74uFIEzeJLeBw2fG2Mc6u8l0q7H+vW
K+qj1h9lsMeREyZZSuuFmG7uvCVgE76+p5f9M84m51JFPTNLkmFTV24o+VZAvTmvMML+lGkutAX0
8jaW91katI0bsdvJ3ivDTcIeLRI0JqgiRTMoWyd4tQU6BzCTpElLtBw/pzXizyFrf5pqtqtGETP8
Ek15V0IhEuSdQFfJ4Fk4j0lKFZcaKWEmtTqoCdAPxZ4F1aWtq2Ntggt7DpASEZjusbFp67b6scXl
P0v3SvYayd+vf0SRKS7smQ6zLabgYDSt4ibFQyvVIfQiDYl6rUi3bfsD/d05zkdZm4DWysayEIg8
DIbGkupOumAmb9sI+iSAii7qYdyCoMFgk1bCqcswQ40kw4PqwbHSqOATbd25qEL8McOtpSF5GdVz
26KndDuCYEpq31t0A3IWmjKegboj4lm9hL99nba/FrnTNms6lVMGix0dMUqyd35hcdrdVLk3RPLm
yet6Gv4H51AxmocOOUg4+IILQx7KuhF7KcfslALRJwHbkLM7R3kG5Py6rUvUxrK+lbHl3K3u+iqP
aWwQrI9UWjAO6CoVkldXDapYYR8rrtIHuvJaOg91s5e7105xcxFee3uPV7+BO9sxnfPRabBg03Sd
6HPUHxPgb1igS7jBqiAaGtfWv7XWh2DtW0nBeu3cga8sK7GGFnabOXPR1pX7hxI9KzWs0GOT8sKt
ln657ivIDK6b3jwuqxVzxwWjVlIKdVpkWF2Qy/3NbI67XvSi2QyZ6L+CmsMxQb6wLH/1aaVhlksp
7lpPnWW/ZSBg1lj3fn0hlxX5L//5a4RL7AenYSBEZK2nON+A72Xqm+PsGulU6Hc9oV795qi7lt3Z
5T/MEWziZjBYrY9/+daZLqFO0npazgCPl8HY8iwlGpj0Zc9E5U6yDEGCtZXPmFBAATwMo5VAkZzv
qFHRVI5nWJSqZwxnMMe1SBhVg5tjsLVje1tUwttOMP5a5G/X3lbzdqKw2Fs7Bj6E8n7KZjfqS58m
zNXw2mgrV85F4j6b/gmQjrP0WnSE2/OFpo2dUWM0IJMkndrxIYtuaXy47jmb3vnXBC+YGne0Rp0J
JmooRSdW5Q+5SBFWsAq+i14oEYbRl1UYmM5sstKPp2MipBW6qNktJwAUMaicOcC+8QUYOVZyAqZi
wNmz5AP/3imNvW+sKkij+ZYa2m4wH8A9jnQwKQXRe/MErExzwRu4omImPdL2XHmtxsR18h6MHt2h
iz604bOt5/31b7bp/yt7XKCuIa6eDv2yoc680+Zxpw4yAK2qWzj9t7g2d3JXQxFZ8a+bFS2Ti9Pg
zBs1eTGLAaJXKfrR59C1YtoUltonlDGDQa0EL+DNlxQaHugPYO4WhENcbOkSvXDYjJ0lKqBh6vii
zNUtUaodeO/vUuWFKNN+jPEzrGlB+gIjCNLtNzlzXBvU3KUpYjzePC1fgHiIs6KMyB1IfUQhPzXs
xpvBqZyr3eOYiNgbNnPSPyZMmUvk+woP0jmBCQwXD8YdHi9ptrP1UBsFiNflc12k8itD/L3UGVYB
Nh6kGGbkEZTvO5a4VTbvoRsfXPeczQiwMsXdTipEa4i8fMae7XvzwR7eGDBV121sx+iVEc5X0Hie
5YlhPVYRo5qngfsPY7/5DYmYl9KAWYEa4/nblv+rYe7400jqqkSBYYDEggg8h7MWVPq+T2uvGd3J
3Gv1XW0JUnDRlnIxwO7LzE4BVcFIp29JkJGKd1bbC5a2aQSYMZCt4g9AV+f3j0ZBlGkv341m9n4k
1U7HNCKkdQQZxKbLr8xwgaVWzclOTZhBDR/ktD+aMnPjEgSOaRhFouH3TbdfGeNyPsCjrbKZYKxG
O2fK76peB1Loe1vOgnApMrSE01XeZ8ZKgzcSDBF6nw47BYuybG8iApyA6BtxIcmocAGAwx5vSgv1
jxiYLnkKi7p9un68ts1ApBu6DRaAily0qKsyKdoZYUnBAPigQe/UeRpVUddZZIULFDSrmhitj8Yb
mbFXnOR5qskupY7gmbx5k0G44f8thgsVHbHyuLMhdKbh3T8nOz2igUH2DM/JOvZn0etVtCouQNhN
hP5aCXNxeZeoYIDtAV0UNbNFa1p+xMrdUKxJHHPE1hWoBPqN6iQpMIfFd5LbcwD+MBRT6gJiTVo+
d8/XfWPz/AIPhL4l5IYwQHFuuqnbnJkOJicL44jseFQaX2O+lniy8l9KmebKFLdK6NfYOq1gStG6
kxZPYPl4HAtKXLmLf/RNftBiUDlW0b9W1lqyy5VdLkRBsm/sU0Ap8YjT0VkIRjN+icdBUMjc/IYr
K1xs0jJngKLkMoKq+yx/rEBmrUylx4ywapwgTsLr320zQq3McRFq7vrOUQosKo+DHoXgvtpp7adu
doJrRGSHC1FKPvR2vai9qjUAn0vWWBMUn7OnrkxFGeMShy6ymj9rAiL53BepLRURsWHLSV7IcADr
iJZRL+lAKh25efY0O79H+bnU2f76Xl5yAJ15iMKPTI6SmZtzAcOktX05/Q29zji0R9llCGV1Ju2K
6qnvJ9fpbX9Aslr1Uaj2GMnVElftrcdRr++nQhZ1dq67lCLzEZVZetvn+MYsfWH90bAfWJncpPmr
aX5mjSn40psvEzDk2Mqiugwq0vPd15QJNIE5glCTyy6pvB78UkRrXaocRvp9yonriJgaNp3LkgFs
V/D2Q5JybnLMIlXFbGQD9BoFIjto2Uer/apNQba8XWFZ2Vl+xyq+SgAfp22EpVn1oaKHgnit9E/e
7Iv+YVJ2inoYq59N91LnD5MeCVKJ7dIc3gIyGqcoevAcz3onJSCfhHM1LDCa49wFLDFcrbyryhuH
+anldnXjxqPoUlki9+Vp+mOXxy5BQ64GzTEWPSsYzBlSNxpFB3bz3f53aTx0aeollucKTNiU+GCT
ditrbyKTVVMP7Fje1IXmFOaxCP8rWhl3LixKKznv4TaGZOHTda9zk++uh4TNa3+1Mu4wGCbpWrld
QlF52xQUI5PPFq7/60a2T9zfL8TdvQshtjRNWAd6fK4uHVqkmY2quS0+mDk+suxmFg37iLaOO3H5
IBe0U2GSRhFabPlNVFIBXmfzUK+2jjtsphYBlGEjqa0bDO82tzQqd515SzoiCFjbhv6mLtw3Ss1k
iHQN4VG3hnulSGPokttBDyKe0tbfrn+qzVC8iiDc7a7btcrMxeW0ep+bmGrIXlt0oDs77GJf7kTi
JptLW5njbnezapVUYTAXF79qcqdXQGd/o6LJn01nWFnh7vbWAUS50mClz+aDYXQ/le5fS5ItN+sf
E2g7nkfeXAZRMiUwQerGT5CdSJrbSPd5HV7/Ppvn1V7aMNAyAYiL82uI06ksLWIU6sfyVtK1W7OQ
X83GerxuZjuYr+xwzs2SCjA7DXFBG97QylpY60i4ADWNOJAxKdjtzchNOtFo+vYNtrLL+Z86SW3b
zcslAkhV09c30ay5eDz6EQU5QtYEifO9pck/VcrcqrZc2rUny5pEGMBNv1z9DM4vIVZPtYEtGUne
3VQ6RpMB6irGEdMts+B0Lyu6uL5WpjjnBHM4ptIarLgrfhpwnCbF464KweZkWPb++mcVLEvjvDRr
s4hCsgbHrQkxqezBljN5si6IjJtBZDkQC7Hl8hY/Pwy6PpqpNcBJ62mnt7+A1KlAyUxk32Avjdz6
1xe1ebusrHHfyumsjFkjvpU8fKrNi9kfVQeCXolHLQxWhRMTAZlFBrkvlrWRpJflsjwKJizTo9Kt
0qhuU94VWmCYgSYqB23Gr78rvBjKTxLMH6kJDr2tuxMqDXPKnq9v4jZUZGWDq51ELeA+dMSi5FyG
xjskANocVJtlofa+ko93NWRkZdb+02jD7Fn6/NJG80GyI9QPyTfSKAnkWPM0KHMt8mivOy74WQo3
dSJJkEwoS9bDHxhIR4HMdJmMAgHauXflkcTkwiJAX2po67fxTkZPz8hBF6emMtA1IEnv2U6vwGGA
WCylw2FkjqgIdDnqj70CRyzUWxeZOlD7nv+KuCocqVu+yeTVnmW5GK98x18Aill3Ruuy4EP+wTAx
DZXNHQNHvJc/SKdpd/2rbd0G6x+xOM4q32eaqqmVhK2oQeo1Qh2i1D1MBgki1JYVc+UaywdZWYnA
qGckNVwjlecbCX2jvNLv4hosW/9+NWs73JZivjCFBC4OMqq4ey0qg9pqXchsCcxsRyeQl0LeDL00
XggsN/USsDYsxzJfenN228LvWI/uTKCMD7JJBea2r9KF7QI0IejG8P2hGNS5UYb5SzT9vNya3LI7
FegBj8nzmNwOdO8Aoyyx0qWG4KRsho2VYc474oUMswRgw5useieNw27416LWi1esLPBHMSkMpFLY
ytFGCjyHlRn5mbUvdZELbl6SDhiMQDAH9SQe52KlqTOWA1yDJo9GHRAALmRkpXpAMPD6H7xwZYrb
tWhUe5nSxVT9oCuDC64Lt4jT/5LHraxwO1fEia44S61OIicHwAACtKdwOHzzogK4GSJqkB6/wAEn
A7BiWovPoyhoVpDTBCkZqE9p7TcnB79t7taa4OZXtjIMUHEBUQoELfgvubsRPLpZkVkwySjY1IzH
6d58bu/U+yiUffkdUkRI6g7xbyR117/a1qFe2eUzG7XJaKp8vZHmg20FGJbN0ns1PnaKP6WCttbX
c//yBvqzSL7PQKiZ9UiEcVfuHDCSWLEbI/7Prnlf3BS76ujM7psMjpA6jP2MudAMkQTNga3zsF6u
yoVkxjRi6nCfeYQSwBEEj3L3bDe+qXy/vq+bHcu1JS4oG4VD1SGGJTU9IiR3U+dr8tEwgCzR9o0J
nQ/Tg46WwKroc3KH0Lb7WO0l7HDrlrcz0vwnOXXH2EXzI3ljL9HjkWkuJq7871EQi7rbl7ory93+
14l5wgsV2lkyqH0B13eTMHo271PIE1gBCdCF28X4oA+pb/u61xyMx9qXPplrHnbtewXvBqnsHmmT
49teethrH00oP0hHInonbYV2S4aQJfTkFFQGuAw7N6c5S4sUd9h4F5HRm4TX1talv86yuO/eLJPt
8oTLg0auMQHjBk5G4aDC5nNvbYX7zk1uEH1erqgCAd0Gz39+W4FtL/mpdcBS5FLoKEEtv8zybnBC
Y5KD634mWuQSzVaZjY6uLoCLMK+UD4MEJgrABwsqarJuZgDrVf4f0q5sN25d2X6RAIkiNbxq6MHt
eUqcFyF2YknUPA9ff5eMc0+62bpNJNfYe2MDBrxEslgsFqvWElaLtpmiZwnsCemH2to0zfU8vBro
vo3T7w1/UYsdmCGq+fHy4NZd8Z84WbgXKeWIem+o8Li0Uq6S2TwM6aeipd+aSaYiLptGwenXvVrk
uYXxmdM9016m/qkNPi8PRgIhXoEgot3lZojBkGSGCAVxA33ezGnuXYaRLZWoZjdbdsS6YZk0ulGQ
fUCg0Vn7mtz1DOprv7h2KDRPNWT6iLLhCf48jMZeUyPAhux7jRR2rz0w8u3y2NZ96n/tQYxDmcWb
MiuxSvGAYtK+QmpH+W5Zw6Fm5J1bT40V7y4jrnupP4jC7p7spE5pAMS6uglUhLiZgY7pf8DQQCBl
LexuZ9VXeWM12rB4ENJFt4U9IBUEFY/u4zLK6txp6AalkNcG0bDgDVVUOw0pWVAqw4Ne6KTeBCnk
rBXdq4y7EInz/x+eMHNZOE8JH+Dfk+qxpndBskmma269ZcHDaNSSKVw1vqPBLb8/8oKmGvNEBSGe
C5J3FMbv6wTsS4mk/nDVGx2BCK42CfsBz/sACYbKR7uvq8Y2cg3WHYpaJGYnWyzB3RphzkEmBagC
5fc2ynP8dn6fxiedHJRW8hq+Ond/0gDiY6LZNlOZBghUzNBj03ClWV5cyZgL1wPOIxTBHHKKWz5K
RhvXuonu6t28w3v7Prsp84UsGW8ohRNDoSl3lZtso2ZOemP5RLJ+X/TdZ0Hv0TcIVtJ2VKF1gi3Q
f9zpiHihy2L9+v5MmGt5lde7bGu6szt9s/zO1a9mBtZhKvmG1VLLo3yHKhgR8sBj1oSYh26C3EI2
uOxxPDTbfsffq4/oQfchV4OHe82/vBvPCSBOkz1iE3qak8loKuDywrEUB7mWQ7sjv4JfHTRywM4E
RsDqHXUddyUK500/k70/rm6eo7lfLP5ohwaUJokdA5893dgZQuDgeuA+1l7dTI712B2CR3IbzE74
fnngMlzhYOdGA6qGHGsOTqsY+RF6Myt+I3u2lqB8XUGORmcm6EcYdYwurt95cEDnfcJBPVhJ7qZr
t+Ej4/k6+o9gCGsCndvLJILQOY3M3zruENBPcFT9c45UXGtU5Khl5cGrzujP0n1lM49QaT7XUT8B
tSt/KQG4V5LdQvY7Wc8GcqRxs7m8YucBzCIwfCSPK2zTQicq2lHAih0q2YbmW3N+C4NbOm3bJvS7
+oGoz5b+aasS3LOjXoBd1vhomE3d6lamg7yAcfRr6lvLGL3LIzubyAUBXLGQpoWKFcgnThHqUAv1
pgGfk46GXF3ztf6FK1uq7LoEydVYllA4M0rAQeURbIkgx0RnlZAPZzNkPq0I9Bqadq3Zg8tb6jb8
R6HEEueyNnPHQELohx2Wh40J7kNa5k/dnD/rueyJaVnzE9e9jAWlJyb0x1F/Ih5SMQ1S3erBoRG1
361uzytQE/9twCJACCcUU9sUlXuAiIcX5KHNGFXMlLldiB70+0qWlVhdnKMBCUZuJ7ZaxQEWZ0qu
tBqiaWbpDBYyBDLFbhmQYNajwknXJxgWD3C0v/TpTd08mtH+smmvrQ/KEtE/Q9Cwj9zDqWmPfEYB
88LRFKYWFKiUt7KsQAsl64hcszSku+EdwBYKOk/BpINIZTM14RqshNODGmidE7Yaf7k8mPM2QZgC
omQbPOkUAqNi9kRtuZl3A+h2ICz3o6v0LaJkR4HY2cQSZxij66F51wcEDVO9sbvQD7GlrDJ0086S
BLarzhD9mGiDQGM5O5Mk0UtjAKsT+IPruaVOHvejk4Clr6YFJG8Ld1BskO5DLKSMnYbPbjH/da3Z
11z8+QBhWxh2lWYo44FMCOSa826T4EkSvNDMcMJM9buiQAOAZCeumezxmIW9wYKBh+iABmdgPW7i
9r2Jt8Wge3MriQ3O3+GEsQl7g+X2FJsaxjYxSAjnKEcpBxAHm/VVCM1NBw8wntm+63OyHYbc5yRG
69vfP64IHyFsHZr0xBqWCW5AAZaSLR0yMLH8ntlHZbxP0U07dm5Ct013ddnK104j0K7iKQLPf7ou
Uu9a+hQlFL0HbqTxXWjajl1AKZU/tZbHjXfee5fhlmGIHvwYTpjrqoAatkIBF0bzt3yq/J4aV2WH
EgkGpgbN/rwMt2pDTIeUB6jjwJ8oXHdBfchtqykRiHWWN1VeUd4iBccnGUHB6rCWUn2IbpPzR9Qo
nouOxsCpsqdlU/TVdtRCz6purEZyd1iFskGdr+NfkCULzq+ss8ioeQVXoKJTONzpipcVmyn4Gev3
lydvzTQWOlDGCCqCELOcevN4ssa2m2pEDq3fMqTkH/rkTjUG19Sum1ay29eOjmOw5WOO4i4tTsow
MgGW902+7bmmOuB4avekQ3X75XHJoIQALEnmimYaoPTh1pw+UuVenf+a+wfbGUVNiPCWvtkzjmat
scAAzGEQJboDk65wF9bkkigOCkj/YTRHSELYxaH1PtsFkMK2RbFW5mjBbd+/XQZZpkTctsfDEfYR
r3qK1ChAGI3x2PYIdXRHY1tNe86mymnGu6ryLyOu7VzbphAWAuU3RTxxag84bNAtO4FXdYxuabEp
1X0MknMusToZimB100L+P1ZAAQWz7YBm+ceczlexRu7SKJAd4stKCJNoYccu9fKgVAc35+mQIhQY
adwCX2qGYKFGyc1gl45RpU5HP81U2UPckuD4YVdh10N0WXPR+yj5hpUtjU9geBSCFrKKNrPTTxjL
aprK5RNM+klMv6+9ku17EACo5geEQyWmueKqwJoGr6tbxFLRj3+KBsG9opmXG0HGevRi4RHEsp6p
Me5spThkoSGrZaErE4yJRWrTRnP+GS3crNVjp+tYzVk1/MGwfLQHXrbKFddhERDssIVbYBFrOh0R
iKvTqda/SCx/lOFtNo0OTyVJEhmGYJM0jVUzq4Ax4xEnt34kpnKtWePm8khWLP9kJMLaDHHC9LCE
JdRIBemo6QAFs/6ktbKCh8s4INg+nTEQeRNNg+QmivNQhKXeRfG+46UbyiQ2vtojxd2FnAAoRPAf
1AoILoqgzLTSa1yr5xoyW05XT+C5WooTvEAb48izrSIq/KyrbD8Atf4+GkYUVDXg4A1jPd/RuLPd
ZDLAZZsOUeLNVjVs5yjiG6B1v3M1UWOnjqr83mrtIPOTmqvpIR7n0HSyKQkGtH3hEN11uZ6qrlU0
yOGlJXGYMo/fAtBSvPGwCVEiUU4/xjA1g4ekI/ob7SbTKyIlqp1BNcOtlWrGryBO5nszJRnxFKvP
t2VZ5qjfGMOB45287oJtHbRmf23XCTh09CbRoq0WhtG3mvXQzqwrXXfzoojeysnSYkcJA+T1Qb7X
74KS5JuB11xGQbfmWNA3vlDmQpcLwjHCMpc4BjMNhJpBDvpftq0RvqItd6yuS+pn1uNl413bIsdo
i6c9ChZC3sUTJ0Azq8FBPzDKjiLHQnLjMsya7R7DCCbVJGD1tyfAaPovLQMjxGPffVSFxEuuXe6g
nQUpcxsxqn1G81QHLLL1yEDoX32UukeyrU7vkohDCOGg8K1Z3NnVvWE8XB6cFHYZ/dEkDm0UprgP
gHdV/9X3DBWSj2kD2sDeZwzS5CCfUfw2dpVuLwFeWT2wJUGoBbz3i7ksvz8CtkDmpdh4S3Y7M/6g
xY+5hxgCewj7lw4C7UY4+RYuBGHCUO94OyfsAUfpfo6Kq0k3t5e/ZeWEOvkUYQ7a2kqVVsOn0EEz
0OLDPIVBMFJvoT1aJHuIF0gWeyWQwsBxQmkQ1QSdiuB20f2fxzQbkLctjKciLXzLQn0ny4LbTik+
w67bNVPzVFKZ9MlXPb3gHo+BRepNlmnJAJL2DF1i8z5QUwQ7Vma6rULbG9XoxwEhUMIPfG7M4iqJ
lOCgQmckdvuyiT6DSVcVt00MzTW7rL9XycR3HHTBBbpgkhTcWl3QvkUJG1/7cBqIw2lUXUWgzbia
VDW9VzkO5DwsJBeUNRNGVIpmNB0Pp6jSEiyJh3PTRv2YuZrS95C+7W5Uq2HwCvQNUuyJX9fJMzIy
9yzdgrJZB19l93nZgM5fVFC2gmszWMJVLCdob0+N2QyZ2Yx2l7nG9MJKdRNp2as95E7P0ye7iaCZ
rLqp0rtaUztaNN7H0ClvWfzUkifa8ZtAex7NEjzzMv2slbnRUF6IIlnsM6jEiHNj5YFOa7WCqHIO
kY9Kb4kbm/MdcktOUER+OasOn95HqNumzUdQsafLE7O2ycEkQhnqjzQV+YXTeaGRCY2iWIWouJJ9
0/Voazfmq6HJ6B9XXDRIlZesGNIwuCuI587AR4NVMOtpQNka2fSLxnK0zTpZNeXKQi8Zx6WYCpdh
EC0KSHic13B/nUCYTt5G3LzpdxAS1aAkna969YV2m6BzQHqvV6OTQn0ZyitpvI/CnarjrX386zh0
yeQjrcEYhBeZIcSIagoFKGwspOMY5DajXTflbiqr1l/xGVg5OFe0QFpI6RpLvH3kqJXURoAbzanr
bW7unpefx63juFfu0+TsIme3k0S+54up6RiWvaiwYF+LPUFd1Jv6WOFECmdk3WNvZD8IeR1byfvZ
+TXhFEZw+ggf9aopAAPua2egtyjvkCzP+bGyIODes0gHqNAtOJ04lk6xljEgFHrnT+oLKrGSPN2m
sx/8tf7Il//BtRIFzKqqi69JhjEHMAX4n8Tm7X2LN87roUUR2uXdfF49CZhjbyLMGQ8V1httneEV
xN70Ve9UkzKBUjy6nYPPuok3k0LBxYL7xCjL4a1NJt6vcFzi0ISTF47Mogg0HfJG8LC4Msf9Dcm8
JThCc+wMWrDL41yzwCMssQU3BkU7RfUSpF9n0KtpFsQmDnp8sGS3ldUxMR2ZNR1MwETMSyaRgdy2
gbgjQ9JGUwvUC2666TZtf+TK9vKQ1g+CIyxhF489bSBVBSxcXhGT/1Y1xOToeivQhvk+I8EdU5BK
bfrx+TLwyhhxFbMtgm0AZUzx+YQs7JgmLXJ3yD5DqHQR9AWY1FH5lWlz/x+wkGaAeZi2hp/TDacM
aPmFZksOXuql02JLyFYtmRs1HTiz/t5GIGCxqEZqDDIaYvhatlNFwqkCVrM1IPsA/qtmBLOJjOhj
5f1JOwES9lypT7WRjgDqskMS3czldtR/EcuHIE5udtBgO+DNRSWvRbG3Gr9LJBeE81AV8BRveTj1
0Kcp5opyZqchgtHcDdjgKRkq4WPDHZb3UPMpb0qX6L8SJjHWlf13gimcazq8GckoMGeabmy+0bJg
Z+pXrJW9qMkGJziVsgI1ZDnWeIDXuYOCPAxqAtXIh8YgLkN7N1Y3sfV22UjP78gnE0qFVAjO8gnq
LBhcbiLndtU26I/8MTcUl3x35PX+79EQlqoQYMAVC9Twp1tiGtW+RhodF/8i9vWpcpP6WkGmLwGV
etUNDtrwJRtjbcMfIwqLx1gX54OponoLnHHN+FPJEnewjE0cZWAWlUUnq2gEF2c8t4BsW6QAgWgD
j5Ia42vHwpty02HQRo6nwiPha67ILulnaweCX52hBxQEeTjUxS65YCBD33UaSqYmFyqDGtRlIoOg
kezG4g+4sV1eu7MIZUGDnDbKNBHenR0PUczyJg2ApqBJGARrA5WEQF8H2cl1UEAQDoUgom1VcLxH
GNv5I96l+828+61vlavyNXbfeydxoXTvYXI3kaTQ8GznARktPCBRAEkrOsnIqV2Czd+Mq9RUnBwd
PMjV9u1tU7zyieNFe3SyZlcOsiYDGaRwF0kzSEX2BOYRTj9SvHKqIBzgTp5uSu1nb0FxJpDsvbPL
jzBGYXZJN7d9jrytM463FtnopEA4+7euUsAQ7r7BHM4ZuHwVJ4JLDsKNPaBXf/QqKhnLmi3icoVM
DRKdsEbBjxBVbSISA6cun1Mdon0yEfn1yfoDILgNI2mnOSsWgPEJGQlNe4hGSXggG8NiIEcXmZZN
OkdvtQJFKOiTQXZnpjIbk0CIdf2FxpHVWaapiQyHhq+qLVmH9WmCOiVZonyTCtEA2vlAZ2HDiFH+
7pjDpq4fifF42e+ct7EsRgUNEWRH0Ml/FtsMRoRujh6jMF7I9nvvJa8pZFS32jbZ59tmV+0keGfn
vYAnDKrKWaeSEnj9RnvSvvffifuYuAG0c++vodVybXrq1vQkoIuHEX3f8SAFi6btnEQoMMNMhokX
VgwN395sH/oO/GamY5h30aLiCvaTpPFUmXTRqp2AsgnFeAx5QJE0XgsTIzFrjNgMbqrsTqr6sT6j
f/6+sJvCvu95l+HvQ5PapXrvT5ajzjfpX1ORfK3cHxxhS1WGHqKbCjgFSGMybYe2CFeyTpKhiGzJ
NYiY+BACAnkOVKX/iB/m6373AUGy6DM/pI6xyTblSyVJQpx3fp6OTEz0xIEdz+MAWJu40+ND9qm6
sZMhIjwMb98mL9u/2F4m6+U+py1YUPEPRDwIwgzxBtOpnaLiLUlxZtuprtgH2U5b66b6bL3ne44y
27sIeyH0agdtVgdD4h/Pr/cCunAoQ1cTNREBtsTEQNHoF6+t09bOGPjKlnyLJCfXOXvbFxr7SvWs
yH0XWawV8xIC8Ovqs3olLtLhB2OvbcfH4vt4VTuoozkkqiOz2dVhQkwIMnMGfs4YFyw+j/MwYphj
UjgG80o8M/DbWnf1aV8yjwegjnUkVrx4E9HbLNSXFIWKOETFazCYSvoOtOyKA6Gpzld9CCZV2/zA
HlNnuJ421sZ+GHbjlvt/XduAWT4GFnwr6vzbqlcBnNi30GqatGeKusWKSXz4mkM7hhG8KdYS7wQE
MCp5M4fl/ej35RlcjVWPEQSXpphBQALUezrIRFYOuSo39L51nPC6CT3DsZyXZpdvH/Q9u5ftixUP
hE79haAILzWoQRHGRsYyYnONNqmqedHwVlNBdHQ/2q+XB7hysgMFh8FSKmEg7D+NTnQO6py0nuHn
qJ/j8SSqEzxfy6j7VtYJSQtDRfhgaKhCERw2GCFNHcQo2HT2i20+qJGkLo0un3li6MhAMtzHviid
UIIhRNm9VrEmKrLIPYxoGg539p3uWFvuBZvKaTfxIfHbQ/ZA3dAf3dadX++HLbs1cNPIney+uYOv
OQQ+vb2dt7lb7IkTei+p5Eg5m2nhE5c5OooDIytuFRT0Ri5VbpPhkIDiRqaQdjbNgMAa4sINOglw
BwjTjC5cza6HPHJLfq2mj1SXbLczd7L8fbzpGF+MLShDOR2C0qthnA1oCGv1T61+GtqrIdrkgxfJ
eh7PbF8AEuYqtAPsixDCt6SYnSG4is0fNAVllmRJyLJ7RbP5ioVA8m6iXk7YYymUbVK96DAgz3hF
47RfXie+fvsD/DM4dcNtex1f9W62jxx+yx7SR3ufeYgAtspz4csezVYWz1TxAoasPQUv2dfBdWQf
eparGWSfI1cjn23sdb2sQmllUk8ABFeWtVwzphgAzLybg02U7UtUpMrqFlZsBK9usL1FtGPp8jy1
kSSACgRrF5TqJg1ACEp2bV+4VooXFe8vfdcXwcB/oUS1M220C10bATXO9xS0gc1Vb0kCsrXRIBui
IxFJoG4o5lvTIqJD14LgWKMftIRu8CFoKmd5Uk0ke2tt+Y+RltU7Wv6cGDPqi4BUMLzf5njFlpFT
n9eaY76OIQRrt3Mw7hUlxXxtTOLEjUP8wCt9kD9NxFHgN+dflxfo/EonIAomF9qocUpHIEKFcpG1
BcFH5eaH8LpCqEU/mOXKiqHPE9cCpGB/rTLj0Z4CsrsCpRh4ECr3t+2Orvodkq1scrTMU7y/ppCi
EITVYO+oakRxifh4CMbWPqENgwoXMnTJCzV8XkvqDb4e0wRfBYxF9QSmCAqk5Xw5MhBdMeY+H43I
7b3qNnRMx7oy77JH0O66w4Z/Gl7ooKHVSa7z20/dH5xblL1BNDlzfg7SlsbzG8PXgP98jGCtVp01
rC3MCMRd3GXg+vUolJK9+Zq60Tu0ETa5M1Zu4QXuV2NtIDnvV1zZyVwIloz+rMBqA8xFqv8Gm1tY
MqfijwVkIC4b8PkrtDBOwYB5UkCfbgbQ5OtO5jS39Yb46XPhZo/tTtvN25fepZvU0X3weN/aW/uq
2+FxRkJUszpcUAqCaRlkJQisT5ce9AJ2YZYgVFYUj+suR+hp3c2NZLArHgivxah3ZmCF09EjeIrS
xTqJjbmLXdaipuU5zl4uT+b51QuTeQywfMCRBdch8nlQWovd9qOBk7OddB8fQt/aR+/zrXrHtqGb
Rb5v77W9BHkl9jpBPts7cUWqHsgNuPWc/jv97LbzHRr0Ued8o/yorpsY57osgpdNqLBJetLlUaYB
tUw2TXbflp+Xh3VuFqg9wisLpvWLjF9wdXE02HpTh6g65aTd2QFUv+jc7NsChbTVGMnKx87vQngQ
WN4E8GYMD4R6o9P1S9MZfKY9EiKR7g4+qv3RBdd6w8/Zsbw288FLteHOa/KMlEHo/lLxyiOx0GVA
py4QH4DmBvhv9LBCheD0A6g1KgmKBpG3j+FsFm9H78L7wZEmCc5X7hRIGGlFeQqiCgCxp/QaVbkz
RGud8hDvM/cb+SAby3YCSSx63pa/zO7R4ASfloAyhzUGMFG8+qxeqS596zCfv607UIw6g5O9y/gx
1qYTkeZCbGZj66nCdPYmyfhX7xmrmEO5n0feaN+jBFLlXtEOTiAr1F21IByTi4gzKtYM8QxTp97g
yhyhE/Ra9/geSlK+7ePkwOuIo2/5Z/hs3vSQTnFMb/zo3K6VGNDKIbqU6/35AGFhY9tAf7WJD8gc
faPsZnSSXFuf7fX3X9ZmuoJW52E8oDvBRw03uAQPyTNFPaGrXt22s1sFDuoyJF+0uoePPkhYdVy2
xtnmMZILk280hWvWmxihcigj/Fz+jrh1UI6Ht0oLUewZm2wDLZCg64LEjcc7DY30TbUZyvuONJty
+HnZLa2ZlW7jIooSPFRli1WJCWTqaUQBZRWd/ZDk6vgwpM0BZCw1WL2a2CXT8K4303hI4vHjMvbq
xgWbIlgpTdAcim0uQ6iDw9bCdDL4psDM/UbWNb2c+OJEUtw+kW9AKwvKL099UMgrI80NjvIq1vmm
gtjHbA9JGX9rzcntUbljQqPkHwZ15HeFfcr1Lo5KcOeDFvueW9B8lFUiL3/gZEynzBxiuWZBQBUX
LdwRVY3nPKNymf6tTWS0UGczJ6AIey+t80VcBSgq/2g0v+m8KvpgiT+BA5Vz7/KcnVceCWjCxmLK
WGfmwrSi9I0zmQhq7lXTi/vO6xovAu0lKzdm+wp9Zv8ysmwyhZCRdJWqsAzDbLst6P7G9Dek4yQW
IZtK4eRv9anQsoVKxSbOMH8fsn02by1oG9Um2cyGJPw829CnU/nl1Y/iNjbVcdcvC5dZvtL5ceep
OWg4+H4maK2yD6OsbExG1fP1+yPE0gIfb1xj8dI95OrIVYbT97o92H7qxDcNTsVGdx+nzUu67a8G
h+G4uLyGZ25EGDE53eRQWwzA3Y4RK0nrhyZK1f9FcxivAcQmaA5G4lVwI32nIA1EQK9kFa9dtDft
Q1u9Rqlv6pKhnDn+r6H8AVqGejSVbFSqIgsAVE6bKvo1q1fQVU4HrwNL+uVJOzvKBCTBTRn9kEUj
pLxdtfiAEjzYqVK8aBQyee31tcFTtIV8DOIlYWNPXFe11EhApwNJr8zCMSOrOljfXX8QhB08qRGZ
LQPWN2vcmUBtMMQFDhN63RfIk4fMawZTUhPzVXR57oL/YAo72mKgJ69UYMZ59S0hJmje0hwcvRaN
Nqk6toFjhxlhDljGpre4o6i5bbLqYOAlawAng6K/o/Cj+ehGCMjWCJSv1WEsf9A2Sh8hfUxv4tik
GtqU+niXoXHB46VRe1XXWp9Q+Qheu0md3lEQiNRxNVJvSnSwOkwtOCcSIwx3YWsGm6xlOpibSju5
MfuwvzGnKdzHqjG+8ra9adqYoRejoCgDsfX4o7emcm8lNtvNZkN/R2rFXTIkGfghFeZzfXxSSzPb
Ilp4wplt72hBmF8r8X1hx8r+smWu7gEdFANIjtuoWxdOHiUnZt2RHMSA2hutnEmJHVN3aHI9mhLn
f/7Kt2yCIyjBOo16sC1lKVi0OdkbCncia1fabwq4yzUTlZQQD6Z+akguD2seGqlWYjMUyyCJLFgs
Suq4klPsiWnMnLpJN1OO8rei29cs30Yh301ZA0Vq9dvfz6tlkIUqSQNbiUiJk/e92U1WCjq6Bpvd
fOgZT2AgDQio7BsVdMmX4dZO1mM4wZUFkckUdQRcoi4Rpd9YL7yV3cPWNv8xiODFzNqy56IHSFj8
zkEJl3h9+lDVkGEvDiQwJN75PCeLaQN3A2ieDdxMzvrv4nQeytEuIcWeRE4a/BwsBwpwnh44yfDc
Yf81rWNDsNmeWifQ3v9hQi1dX9CRQxDfc1KFltwqIHZtkl+oaXTj+VsrIwxbnc8jDGHRqozpdTJC
eT2JkHOet0MIGVOOCOKNdL9oI8nXr5oIClsWdnPQToktbpaeFCEbsNNzHaRykenT95EVknho7QQC
Ueb/gojtbMlAVXSeFQiXi+Y1ytkmh2bfv6zMHwjhWdYoZyXvFIyjKWM/AlteNbWu0f+6jPJ/BMn/
PXXEkUzBbEIiBqdOHvoKRF/H2cl4h/D/e6VCX/l6Ll7A6G/3sk22tkzLAf6fM9wShpdPkUYgCbjw
Is9ojFOcAC4xkZU/yFCEKE4x03wuEnhF3K1RIOwG/SYKfv/LFKInH2XqqHQ2xReisLJpkk8A6fhT
OG/V4WVmWzRFLzq9WbxRmvd60SeUuMK1XWUeoQonGlVI0dQjUIPmZ1y9xhr3aH9Q+r2ePCVM1oGz
OpFHaMKhlpoxo7oONEV5i/UPiq6DWXpynj3hf52cfyZSOMOmseBhYAOElw9Bd0fs2xG9KR06byOv
AV94DqopMMGXf50ZEU7sZfBHAXIZ2UhstjixzTrYzuPoZnF02w3hbW1OP80m21w2mLVYBJl8otls
SduKSsu23tpxzOEPe+21TVxicLhdMKHjCcPsU8nxsmYmx2CCmYCbcSZFAjC7fwqMe80qvYG9Q6Tb
Y+Y+av9BoBhBFjjLEApYeKA5ncmgy0sTfGiNCz2VbWiiXGxkfp5IDq3lm8VI+RhF2NVc5axgDQ6t
wr4NIAxgmNuEoExNArMWUh3DCBe0bhjnic6AQT/gLm3BftVDVkq3NiWIUjozB1nKnar9NaEOjPEY
VTgt7SQIUUu9oJI3u/sk7RWxny8boGz+BHuPTTwaEA0QXTuits8G13Npoa00p4dGe7yMteY4cAij
TQIkLOBMFBxHbqZZ29O+cQdYgqpZVwNlb3UsS5CtDgl0x19HPp7pBZiyLfikdYBhuLpBRsW+70r6
qYfFFmpj28tDWtm/yKGSxcbh82yxpK7mMa0goQY5SWt3R+rSHfpbPZa1Fi/rLBj5CYqwcfOJFpHG
Ggj21rtybp1aFpatmDcADNCCoNKE6GLoPqESBMQhAGAoNMYzgDNr6MTrnueaOWqgfEQNXjutQNJ/
seKP0NWLxjUNdBPQeBcWyg4ilO7WLdQeTURNauCMBn0wwaHB8+v2umT84fJirRjGCZ54poSQvoLS
FQRi+o3eObwpdmm2n5tEMq7zqgM0yxwPbJnuo0MkjwwjbSIAadCMpXtG3NbYJo2f2K8olydVDkXi
HYg12YymQFA0qlTWPbqy1Y6/QCxYxsWIDSXBF0zTTQopE2Ltknx3eTrXbrcnIIKHzxYt9XlZv0SZ
/ADcB5TbTjw2142NhITJ/Q7eJNKGpwJXHuefwNENjtpSwtAicDrHEF+YQe/QQU0RQSOD+qlibdL4
W06fGqVwAnOPgnGHKxLY1Y2yNPn/B1UwWaVMCchxesiudhuw6uXExeVwg9L8sHDKDJTystLZ9YX8
AyjYLHTB80yZMcy6uYGOpz261Si5wKyu4/KWi5pMhjpBUflkomZQgoAJ5ooH+dvRjkY0G0yBj27n
DG+AEJhFW22Hsg6wYzMKQs+eFrokZ7E2Tm15SWHMtgyEQ6fLmRntpCTDDBlFXG+DkEBw/TYqfl42
mjVvfQwi2IySQgJv7qdFhyp0x+Q7yC3VwLNNd6i3l5HOqxsWXpWj8QiG0qp2XQcpxmOMPvQMx/Ih
Zt+i8mlstzbkmofST5ObKH3X1e3c7dCsDvmmOPaI+Xb5Q9Z83vF3CPbTxpZqoaIXPg/Ne6X+mquT
h9gapbd/TQSxjBjtiIhiCbgpxPRBgmcjSNoRjFhn7gQeSKK4ZbG5PJzzlggBRQiJIruMUpoChbPM
0xpvnN4tFbQXh6jaBuzQm9kmINdxcqOZ7ti9seQzmN8bmZjSMmvigXw8VsFap1JVh7bT4Hxi34SS
z1C4HV7N2whNOzXylrIGlNXdYWjo90QXNEiAhQPFsMwgVUzgzbNdemnD8L5jkp+sZbJbsr4Wa6Dx
CowRgNHP1MZSXkVJGWGC0X7hVf7oMQcvZm7iJLeJg0cep8IzfXzVcSf9rHfTJr7m336XfnZHbmNP
2+Iw+4aSkGt1J6vlW5+D/36YKEeGXGrVjQM+rLKekiBy9Hmf6JI7y5qDAFEAiEaWAnjQjZ56oVkf
pjTN9drN6tdKhY/gu3a6YrOvEZky49o8H0MJviiebG2cdQynbXwV7xYJkT0LyhAEF5SBTHJIZiAU
2QRdcJB/yl6TVk+O40EI3oWPYxbTHhAx30OfPqL+kP2M1B2nfqdcBc21NkpIgtesgKA8xQTVjmEh
U3q6Qh1EtCauLVZAN6rlV5D6k0Gc16XAxyyk+Cpa1RESi/WbAY1wc+CwggL9T82m2dq213zEW7Rc
dZvSyVDHGDh4icxMB8pkvkyIbs1lH8MLlqEUGVhbliHGJQR44acRGZv0Kp4l5/4qDmJ98GGioPmM
kdgyBgi6xBjmNN7Fhkf5u1HcMfJ02WOvLtgRiuCwVaIMKA4HCueqYyg7I4Sem0w++Ly0GEsGegEd
ZURo+sD/n5oFWPI7sy+Qp7et7FZRtzUauK3XIHztZkdnxSGx7zPgU/Q4pb4t22lr8GhmQQoY3Tlf
Vfun8OlkhJFWTNAyGu8aOnij+WBG39j4QfJnpXKi2YPCh4VNod+hAfvyBK9s8yV9ZEG5d+nYYcKO
aEzcP1GBD0UoVflllZUXNiDN+3sM6E8yUAPirosL2+n4uqRv2sk2kDst+9LRJrZhpozkY+VMJWTJ
oiN0wOvD/5B2Xcty40ryixhBErSvdG1Odx9vXxDSkQSC3ruv36R276gPmtuM0X1QTMQo1EW4QqEq
K1NkiZBBexdXXQjd4dByJu5Pk+ZU1q+W+/VQOdwKrg9pYfd/MSe4LiMcU5lPMCf1UUAl60ikAUKa
iOn1YXvd1O+rSQgXVPQ7gRoMCM1ZLuLr9IWW1lXUhqRyv88hf9i71MsdPXRir93nYJgGojD3v4O+
39EfOjd0TBci2N4n2IUOBLBtE5KH179oaa7PPki8SyU70XrwmqD3qYXy28/RDD247BD9sx07FtX4
Fw9iTMCMFEX3IcgkhOPZMR36tRnsKYpjO5Kbah5G/Vm/hVswXr2DoTM3nXhceVP8Rl9dzvsfs4Lv
UasO6ckaZl9Sf5AdVjrtJocCJd1pd/wwbcEfhebdwbF9+wMpeoDj7d23eguuXuKwoP5+yievCUaX
+tenfymKxXwAkwZGDex4seLBGi6jVokPo89SUByY13yCnNvy6IH5SuXMqpeIQXbRXxzjc7Pq131I
WSIpE4FZVoOBkHSO9Xp9YEuKVl8GJiw0kXu9K01YGD47j2whJnzKT9Fb/cxd+qgjB+ywR+2tQDgJ
OIK3D/3Y+fVffoKw6GkR6yxhaYNmhNpp/ea7ctC8/PkuPX6+F0d9079S4D2/ocMFXb3jjbWy6ZbQ
Sl+mQIghbZUx1FYxBdL2ONymv8DctdWNrbX7fMs3kFylmSN9aI/Wo70x70fnx/XhLz08v5if/d5Z
7mmogCPSOIav395arrHpviveAHktdv+puIXb+MStBmel0HoJVwYMnJjoFMB/cBuJHs4G5LFIpxiI
WOrXRaBDmaIiYGAzPBRG5eYosT1Kh3IE7l9X/uChP6wVAhbvYAJ9obmvFH/EDMJYmIVh9pj3qcHj
mqD3RdYcOGVodW4I2eU2GA4c1gIllJ0m61SsvX+XLhSoamkYvw4WTvGOlAZ1yrUW9nv9xoo8Fu3A
dol88Mv1BV4zI5zh3gCRTS1jfSlkrqcyP6DB9lOqwgeloSux9m9m+wv/CX1GNB5DRUcTiY3CLGwU
fd5L9i0Ftj/c0HvLT3bDk/WkbMi2uxkepGP261H/gagjwFUS1N7oDG79unaqlj3m2acIw66i2oRk
MmY3HnFsO7yB8TSNAjR0QaLIHaCl7HQbOZj25u76fC+9ceaYBzSKYNWE8I1wnocRKqKKFmESmtGd
zGEjqbbbVFjaIYW2Ix9vkWD9BvVoX63X2ieXYjukxjXsK7zEL0oZiVSRshxxrFQGtc+fHX24PriF
4Byw7DkqwZHBY0qIHeVRt3s2X5BqOIJAnhW5yQLIhSQRxF/YmpDC/GvCdoL0F+I7ZI1nFRRhJtFD
EmamjJpuCvo/EC8/lpXlcj1xLP7RFWtZ+DmoumZNcIQVVSoDDcp4EmTMzZJjWrmUguHceIj7GoQq
R42sbJVli0i8oBlmrlwL4wNmR8viGg7P5IlfV3gnaq8RCDDblDz27S9oWrpdvFZUWyo2QKwApxyP
LCRvxdpNpEVdY4ClC9oobq2fVLS9qWrmaJUv9zs18SVwFWgSiubfdHQxVPGu/NeN4LMo1dkuEkLp
iJX1WA7YRUnT7DIImDegnB+tzo255ozh+/U9u3gm5h5cZAHQhytWEWtTYX3b5w2uEg5oYn0Y5GTl
Zbw0p6qBNzHI+5HRRGb86yXKohxk0aRo3DwfQfSZOxOFrmFl+THNb7os29OeOZLGt2alOVPdujmE
03qwd6i6vuaElxw+sK0m6plQD7qozaldykjXVo2bSZZfDI2r2fQmHZPNQIetkqgBpJoCs39UcsNN
ZbJJ2nGXqYpTojeg0qMDmjLAfJzv2rbH7fwRZd9iFCv1tnCzODmO3OrBWQ8KG+Cary/UoucEFzLe
PbPAIMLwr7MYa2ooMRlfrpRvZg/JP0dt3gtr04Z3euEM2Y0hr7X0LCHo1HObwqk3qF6BJgw2GQjk
OVAHGZFc1vspkQI5vx3so5Ikjt0CnRi0f5EW/mJc2DZhQtUhGmG87aXnpo72hvVUQ7IoguT1QEtH
G7+vTPGCS/1iUTx6maXXQzMPFxITFnJ8YfYeIyFtaJ7BDKcvPVJtZTCrEg1pl8ZJ5A2X4A1/9uON
af9c+Zo5uhdc7pevmR3kWeyJuljC5AFfY0a1Zw+H34hh3VMHf6Kxb9K7MnuTpdTJ4tcy+SlZjyv2
Z9rKC/tI3s46PWD9ELls9VipylBtMf/qU4UoVwtfkH1R1R10sCozsGNgDddq80tPafPMpvDc0Lii
FIPWwfcmj2EXWHw/SoZjzyy2hZOzFc+04Py+OHvBWjj2RGI2LjVi5m+gPi12dqNWKy5nYVN9MSKc
W433Estn2CQY4neMcdfQ7yuDu6gkBY32F+A1WEPZD1LjcHAiTYkZNWY6TLg1bS77pjq5Fn9VOH9q
cjThRQgQlGLlnp6/X9gm5xZ1gf0UYZsSde2M2ASet1CTLa2ZGyd/keGHGeB3oGmHp5F4iUggtesh
vAWcHJ5kTiFNH7K8UtBc2HxfTAjHn6qk6NUZeypH2RaJUSizBDPsIGPeEKK1Tnq7fsIWdwbEG0A7
D9XLC2IdMnAAyPISQ4KsgESCmt5WHEoxLslG77qppTvYts5sCVu9gxZiVfewZU65fDc2xdHmxn07
2ZuiAzqaqNKjqoG2QkFG2RmghnRHke/xSz3ct0ka3TZWutqzvuDgvnyTcDLsrug7m+ObaBq9kLz+
SOXilCTxJ+1fUhQAY0q9XqIbPY5A7AiScMo+VYOt+ZyFkACCZGhqBPMDSGBFqpOCEcDES0DrcmXT
l9/axrPj11ReQ9hf8jrM8lVndoS0L/IYJZVrUDs3Hhoomc+31GtRzHY0R998k46jV99OfuqxR+mw
1i6/dEjPbQsPvs7uotHMZ9tqvNGTCCQl4NshfzOV57tMiBdy9G1G1oy4r7NTZ+t7pdZQ2nkx2+31
7by0ZMjQA+Vko0hw0QY71VmOkh/scOZaYJJk8S5HC9sqoPS3V7lwbmeGhGOj6d3ASYst2lmfcthu
jLFBdpmazyzMtiR5hzrzFhpeDhkbL61fa7W7a3X7tcBmVbL4FI1Q7LbTFY+76KfOPko4NzmwEIMc
4qNk3VHNg4bQrLY2qQmoMpp+htG5PtlLe+d8soVFlSSplSoVk92OKCM03tB5OaBJ140sryhWE0hG
tIiIlcheHrJqiICcLAs3NIuA5pmjA8cWKyvX8fLk/TE0//1ZVJVHBu3GqEbPRPZD0yHHxe9bK9Az
rx0/Ce1XlmptWEIMV/VhzYHaxYEgBEkARwa3vKRUJ1tecfDzD11u1H+GJd7CeYqubT0FGjnk7zUK
EInspZAGaPTXMvRMK74Z+s31FVvKUiLKALGXhQczeMvm6+1sJmMKEOjvPoopHSAINjgKkCEZL0B3
l59iMriSUQSW/qNtf+nZTxWdyHh8OXJme0abrnzM0h49/xZhVSddLeMsxdVd9+B3qgDF8PqSgDmH
h2tkUktLem5KWNJCzxMr0mAq7tkuAZMY41Asn1IouKkrb76VUYnNwWNbDOqAbgRXV6RjXqJ4QtSt
Yd6vLOTsxMS9czYisSMYuybJTQozVEo2LddepRzgeb3xJUacBPpCsQJQYG9sBhPl7S7yTY4SLDi0
eG/5179l6XTCq4PeDOI3yDoLd6Ql961U6tjGNeshpVU5RmO6ta1D++Q7V4bHPpvW7qylKAzsPwCp
WEhKEhFZ3yPgq0IL3pSM5NmuQA9c56AgqO2s9Eqijh5jysphvVhXlNT1WSkNIEFAq8XkdpdGlW2V
UF2l2d0ECZnyvl2jrb6MNmYbBJyCSCX91hP+ejrNppSKTganrvEx3EIKstx0AQgbuy3bmLYLiQLf
75FejtzUW2tWXrYN5ku03c1kMiIlpWVUg8ItcMDH26h1hscssN0QtDbwTijkuKVn/5wMdzoiOzo5
9U27cmwuPdM89j/2RbyuHPGCaAPsoy/p3twZFbjRLA/y6Zve301uH3qKu/ZavthGgk1h5/IB9Myh
NnMY5wB2gWN6b74BOvs9dsvPAYP3UKXx6WtxXMO0XiZpkAsiv1EnNpoNTRH4Xah5W1gji6EU/2pS
V+a7stsObKNbYC2T7ro29kq0+Bgy0rQrbvfCFwqmBbdbNIPScALTqjnsBsUH6sAfugcECdfdwmU5
SjAkON2GqwrNJhgqDuRHFUxv6V7bkWMFgjRfC0CUvxZhXsKWvloU9xBCERAVybAoj672kW9RH7kd
j+yh24IW+zi4YLdys3uoiTwroNTZFyszexl5CvaF/ZRFCpW5AfvhTrq1HxkI28uXCBgG62lk/rQ1
Yydzyyf1BH7Z65N96Z2+7CdTeCsoSdMPjRLG7mQhkRm/hlkRNGs0FBfxijC8+W14FjxUlPdR3WN4
kwJt5LZ2arV4qAHPyhv5hSmNk1a9U/f2mmtY2bHmfBee2R0wrjlwwbJuuoMcbUHK7QKyYTtQTlFv
gTXaqzeANXnk6S8mdabuVCA6gx4XYbxFX8fypGFSaYKKQrSp8hf6r0V25jlFYQtoHxuaDqLbVUvW
Sd1so7SNbtvr9s94Um4baSy24P0K/mJAf4yJ56OzSQxOTRgLyU9d9icw8zBt7RBcpCC/jsgUDoEZ
6kBpERjRpAMFysU4RGbnZykJKnUPnpup+FzNyizukLOBCds/jCZ7VChs2lzNvCqJjno3aiDbziU/
J2q34toWT9uZOWFjpDLNBjOPsCHJfYicbgeB0pUnz5oJYc+HdhROJuNYKus7GB0huuaYbHt9O1yW
lOelQlEbpCFgoUbnwdeDpU+arvXgKHB1+ygp7lQecw3tOM5AtjTZ6fzJlJjLZIewoNRvtcSLDBQw
VrgrL5uuha+YF/fseNsZKUazx1cM1U4mjhqC4abyzfhbCPBIq4Pv2DNCNF2vhVuLm+Zs9HN0cGY3
rNCFUdSwO0aPquGq8XYquGfwFS9yWQTC+GAGXX9Q/lRAk/XVTj21kZ5R2JE0BKoaxqEY1ZZSqCNR
lJwBw3NLWfGkmuzDaoUldd4mX54Js21wOaOrBXh2EBF/tV2SiKNqiqdByMYTkUroYK/1rs/TdGEC
RJYQwMSjktjCNV9yqgOri+HFpbUHMzyesUCADOTDyM0dW7vjF3cLKCL+zxzIPb6OaDCtMh/VOHYT
0BGZP4tB8Rh1tPqhsCKnyipwWQVp1u8QMF4/LUvb5dywMJUGl+tRZTCcobRTEmPHeIWUHHSoWbhy
my+GhzMCG0VesMZdhIdJWw9txmHLAgjB6QgYJQHjzfTEG43O0YvBn/9/VZNTrCRbbD5IpK8hFufx
XKzr2TcIcSI4VJoM8HlsWzOiT1BJ6W9SIwPhKuhA3Ewu8FqX0ODPBmvcF1ytbtOh2jTgZl0p+Pw/
k4GSFhAogPeKRVQlTFLgjfAhMnrDaeN17TYyP6UmiPWAaU5uDB5q0R2I+oc1D7m45jpwDGBL1SxL
xDOoo22nvVFiDviHFW9i8sOW/ERfCXCWfD1QWzbUSUGVjPP6dUtH0kCkvKjmOEPft0a+DdFb0q9W
Spd8gTFr5s4NrnOf61czZlJwxYoQRqkdXOxArZfMRClSbwrZpW2iPlNCgqhJge23+u9Dkb/VtXkP
KRLbVVLyTBuNrHinRddoIMc9Q4uQvRYblbu5pUetIE0H8iafEvoAVeRtM5WAJDdeTPm91qa+PqQ+
S96un+bFWB2EKFB6wL6CfcErq3Had0RKYLq4q4xhwyvte4K6cdo8TGhjV1j404IwCQQauh76jsV7
E+EW6it1V+sxAjXwONvv179pPlHiicO6WKg5APKEEu7XBRrNuiybEc6aD9E+7u5TMm4SHRLRdDjl
WRfQuFzZeUv7+9yiEDcVnQ3kFjhBIJAwlQ5BuFbLyTsH4bG+qtq3tMvPbQm7XJEaJNt62IoRTds9
KKeKl6JfCWmWLqNzI/MZOLvTK10Ka8WGkRH+MYpKh7ONZO8pHvKdf321ll5D56aEDZQnTRvmYMUD
qEBF7cS3E8fkHzRmaGGMnZG1TtGu+ORlkwDBQP0a3ogIV23UFzzuDIxOpiUsRW4Vq7vRlp3WAPeD
UTt6ehtL00pL2CV4H0GECSEkwLrm2P136uZsUhPaGpKawD9pG/6qgY0Wz9hDfkSe0b2RfIDDd/Zh
8DTUyNJj4U0OfXorXWiz7PkTfSt/aCtrvOTHUPdDOIWaA8D0wkaS0koHXw6cMvJFjmxaJ85WY7bF
zYreJ3DXExXxkxAb5lk6QTK6hku+1x6UIN8zv7O9AfhOsHIHqJn3jrsmiLK0d+dFNSDzivYusYMn
L5A7yGtwoGSGORZ36QgCQS+G19Q9nhQ9aM4b/aGuc0B6ru/kpcGiGoAWchnMBwAmCoemSHHXy10M
tv7bmARNFiLm/gtPg+Yg3KNA6M3g5K825GboM673sdu236TpxMABZD8bay0tiyMhwMQBrWoh7hU8
KLCpY4LrFAfE4o9t271EVehY/eRfn7DFkAT9ViY6tbFDLvTnG5tSJg8jglD7qIe+Ed/0WTBWm6q9
k3U/V3yCh5JxULqn64YXx3dmV/DX4aC0YR9Osw9FfjaOdqR8yFMpuG5l6R46H51wwCLGJ5b2mMXQ
BGaqIubP2ejW5lrmqkVmBrxoFa/Mso+/sYvmGCgXGbiThT0CnrKS1BAEdCdIU/DUQi+z4Y2TdEsB
tsgUKTCMX9ctLrmS3+04/2tRVAGmTco7kslwJTmK0tHJblcb45bSIecmhC2JF55WGgwmLIu6BTTu
qR+yO9a/FoYLLZiZhZGuYQCX7gl7JjKZieH1i3uC6oVeT5GObdJBKEt/78EVNcS9R6Dvyqth32gp
+DDH3fXJXLEqTiakHIe462DVGm6n4jZq79TwpZLuam1blehWXdktS2fhbJBiQcYmdhtLBOb66DFP
bkICjvJ/DWfEzXduQzhv+VDlBlNhA1ySQLs6uhY6KoAg1eiNjT/9TX7u3Jxw8Eawt46lDHNm+C0B
HCEb/KpdWaWltPzMLjF3SiL8vWDaJTFrSrDowROj05sHitqxd1VWjU8O9fTAzpXsccit+GQCVTm5
Y8WkW0gxQfKjj1l/CMskuWl0q19rVVtYzhlCoMqQXtNBfSSM3cpsXjR4XyMLtaNsX5toX+3oyk23
9OCYu2PRJAsUPiLseQ+fhTIV+Chy0iFR2PelfpCsUr1jqX6TDD0elZW9GTu19xDDHVEaGp0wyqeV
e3BpmHPVEvHbTGYgpmAr06yLNMFjllqPlnaXA4qy1jKhLPjv35XR/9gQXA7piimzkTOHSHzkxvHk
a00OWmzZM2nlN1w6qBDECDvD4QqUyIntxmmHGr/ixNGwHTPQ7RPVaeQPEznB6y5i4b3x5cuE82SZ
cUlRqY3diqEH+aVvcYb2bK3CteDVsbnRGg8GLPTtiAk3A4Q0SCPgValWv+LqKayer49i6fchSwZk
ngoKHfRaf91ERo43vGHi98Fe4Iw9FPIU/7qFxX1K0CWKSAmB7kVIxqaSNjoQzW5u3NjNdqh9Kwej
7LsWysCiboYeKZe1DrblYf2xOW+r87MRgpK1s0GUSx5txRk3uqM42nu+sU8Tas4v9cH2tJXc79Jp
gLKOaRsqSLCgjvbVZGKQtNHy+bkmHRJjA4YWJ1urQy5cS8a5jXlPng9LkSGH28zDKj0FIizMm9Ij
5c8y+m3BXLcWgi6ePlR0IGmqIDBEauOrvQi0vEo94HnSQplKfh640zkog7jgBQFViHUro4Iv3TRB
slnDES/OJsAQ6LxDvvdCHbyuR2a0YJcFYHivhfti+LD4yltw8fYAMco/NoRNkmex1mboLEAtznT4
lvnqOz20gb0JHeOBecpKhmh5SMacP8flcAGNTkuAgcIJQ7IU3AqffXocmxUTIGfGigh5FzDKQPET
/WV47om9yE00VGPMpchNJF4+Q2BI/67LcfeiWWmxbQuqfiR1Zu8oj6STmUXNPkqVFJTduraluRzu
WFQ179pA5W9llNOtrLApiCQdzdZ40JFN3jEaDExt9zIky9AtY2YTWhQazTXYkGB7DJpcOFJpVR6Y
PdpjwwEEG2ujcHndqsd6NKXbqqRD48jWOG1KpWTf1EhJjkbaghq0qIeDFvHmDr1yLbJSYWEDyZDa
Q8BbiLIyWf1uTXELORutpqqj4pp9alvOcSt0/KSblV57XOfRBHIkoECcLDRr0A+Ay+GlMWJtg4nr
H3ClsJ2il4pvU7wFnLa1tG1YDDmYsaayOnBC5i+DBkIHWKKnlm2WOaMWRl5m531QGnoVyFlvp5uW
le0WpYJ+Z9AUUFB5CskzSyZwIRozzQFAhaAUoloyFo6WytpBLWS6Zb09AEFeyzU6mjGJQZ8mxNMh
1Po+KEYqbbs24W5r6p0dREbHN+lkG29pEwJzIMvSU4Qr7mOiFr2ti17zJSUkLVSkNaBpOYRKNI8k
TIM+txwrr2RS8dRng3GTpK3yrU0q9aeWc/muN5PIzyuF401J1TTxpCxPXtPY6EuX2XnyI6P6sI+I
lL5EStft8kyZ3Kof0yP+eXsMLStzm8QkRyqNCgqwJNxZgxodVa6XXpVPgOGVKAu92qVq3PcZsyO0
6VSkcArNSvqApowB6wVqol2u1s19HJESDDCG3bgRIeMeaqr9h9mF6CGQKhSVLClnm17RZEBp0GN4
ZyWsPiW0jNCVYc9hjj2wRwadpYc8m4wcFPhhsWvzsnxnmhGiyK5U/TetiyDAnijjpO/VMGneIuiM
B9GUFHvayuQpawsCMoE+5ts2Vqd7pSdZkMaj7kpUMu91s6S7Rql1lO411PD9si2p4hgZiicgy4vH
bpPU9XCfFN3YOUNi00OvS+nWoFK7pbyQFMccyvx7BqDOE8G8hE4ZVtIjAxlk5mVgiH3KI214VFmj
fNiFHbkssdFTFRVR9pSRrvymJ8g8OmpmNJYTxmH5mveJfU9tVhtOVhCyaSUtvbH6AQANqHoESV73
T2o5qpXDpCr/NXT94CtAPDypxtxLmVgoKjupmg+gfOJ2+EhiGh1SroeQFcT79UkF7VeQ05aEjpzL
SeaEdOhfSMX6HU3Synay3jBuwE1IT4w0OMC5rAOMDHbVXZgW3U3fx/L7CCVPB/BLDZ+uWzT1xi43
T2mFxJcDPdFhV1IO1v7OqOJxw4up2muVFN+N0YQOR1sLy11pGXGQ6dAho/oUVshS6sNBQuz1A0C+
/rkw7XaXWokNQBuKBbcZ0hgZGwE8Laq8+sYsGp7gDVtPqtLxu5mqZTBpRMITMhtCpzYLwNMmCB7c
8I7jdWePBt1AJix9HOCuA9DqqJ0DQwxd50UZQIMpPmpFHj1IdAy3Rkh0HAewbDmWEUJRhGTDTTJO
XZBPRvye2rXkaGPY+ilU7bcz3eDgGEzvvKoaTRQHFBVyTWaLsrQ2mtZtp5Ug5Ioyzc+7WO83hWFU
tmulgAqjDUmpbbCT8bLx1LBOQuQtKsBX9MKE5menkcxvTd4QiNqbsW8ocfJkRQSp1KwepAkuTK/Q
81xrU+Hach3/Cg30tDsDgJ0vZW5TfyRV8W5qtNl2YRIHo5bU74RJzbbU0U5YSW0DDZqq8Mg86WEm
Ta+a0sq/ei22HNOM8/uZ0efAGru+AWZ32inYiM9tKgGRdj2kXAy958SYbJAZ4Sck+XACazrWuElT
2y8hAg2mk7H0rGyNPnrpxtaJjdwsSD0QhwjhT69GeFvGiFwJ3avSz7JDc8xKGnzNxBzInkV0sj6W
EdQ8EGGBQgLSd23lyeNK1XHNxvz3ZzZAEt2hFx+RqZX/KmM/RuNk8fA3K/Jnpi4CU6vFZYRhFHAV
pf5q5R80RQ/tWnp3Ka4/XxFh5bmihszQYSdr9zp5jrp/n4gxzn9fCAmlEpcz1TBVZeqXkJKr9RfF
erk+V2vLIbzbI3DDdUmBMTT1PmpfKxsEePfXTaxM0+8n2dmK2zSD1GgFE6r2FqIVrl1rKlwcA3Sg
gepHOgXH/+uWGuU2HuUUD4NU2fPBl1IOXrO1R9x8vMRYVj8zIixGR5LelBsYMe7Tb9DFPU1byTXA
2tZ3TusW3+Tt9Vm7bFKbO9/PDAorEyeArKrzqHoX7c3ARm/vuhtAr+7I5tn25MPaI2cpWIeMHuga
NBAogBji6yzKlqSWdgM/NqbAe/R3lnTf6kcG/dc1ERl1yWWevwuEbAXRkqHqY7wLdKhtAb721uxu
e5/NnDLRneGZbpg4/VuzR7PrpviVgVvGfoao0LZHYsVfmeY5pyCu6/m3CMMOuQQNIotGbkceJh7I
gIMo5rtqv8pADWLoUgH2qEDrgut2lw4FOBUA6jdQHbp4zFZQbM2VGTEo1ZsSWjpJtaY5v/g8P7Mg
OHPWFiqzZ7ig3Y4fhfIjAdLNBt+fQVDx4p8QI7jTmjWmmsX8Ctr6kN0FIgL6vsJZrKOa1Er0e2lV
NwGkBomHrQUuapfd8u/X53DVmHAmy9qM2kGCsXhWfec7vQtaHH5LD3i4Hfgr1X5E5a8Vo/PmFDfM
+QiFc5lXEZL/KYyG3CHb6ke6R1rZ1T5lL/KHTfa8Ym4ew6U5PDbAkAdMoSVMqCaXJaPSDC65r6Bl
muy+c5cdG8dMocet3tGg3qEIYZ3Y7Vq1amkDAZf1j2Vhdu1qChmkr5FTTIJil/xiB/mzeok25kpE
cElrBU93bkiY0cyOOa1CGNIgcvmYvwTThkMDm6EX1PiRHvUHyDa71YlljnGqnlf5f5YcH8oRoI/R
oPR70fNS41GnagUW9Jg/NLfWnVY41qZEmOXaLnOjj/xuvMGj2vbS179Z2zPLgh/U7TC3w3krNW+W
7twiLFY2hkegZfdphRA5BjehV9/w79Gmy9xVrerFjXxmXfB8kHKTMgTOkVu+9HiTbW8V00leeq/Y
SxsOyqXrg12c5bkJH10+YFkVefp4HSaqMSOJc3ri3OlB5VJs+vpI10pLS9HATGfyH0OC3wMH92h3
M8BXqp7a6o2wXSuvjGXJeZ+bmD/hLKKJSmxXPrvWydwNKYALCvn3KGWoNdqoJ0H6AWI/wpHIbWTt
1BmnaPc3/YgmJd/WV1LES5fwWcFEBMgrdVrLSoeSgTRZh95K9g0oC5ScuyRSvX+/9uehhbAkJZ6h
IPyaQwt5o4VbVlmOZtxP8SZfE35evBKApdFACoMnEkAXwtIkqW50KUzR++jWVHzcP92+cbnqkx//
muJqjtD+2BIDW1UpaJlFsNUpnqWdJi3o+r+JnUGeD7QMSouQb/46nGow1EShANOBo0C3c6dJH64v
zeIu+GNAbJVNsiY3rHAu6XTPWR8Y4U1ON8YajdPSmQQbJYCYAEnij3BgTBlik3U7lwpM6LIFUgm+
77Xq3NJIDLSYo1ESd9YFeikvJitkPaAjYZg5KbBExggpPV+J/OsztoRRMc4NCbtZlqJKS5vZUN0U
BySE432GhKRvNnV9Z1boOqs6UG52BpoNZfDIG5MeJAYnbqvxtXhryauiGPd7HwKRJXarJtBdyie0
+7pmHMgqGrHCBybfNOi8G5SVCsWS0zs3JVxWWaGWCBZgam7a4eS+D9egTMsWDIDpZ009RQx1SJKk
Jrix57fopshPpFs5TIs7BAXq//y+GNBk0MKoBvx+mf2IWvAoZsh02qZP+Bqh/FLDHOpUCOuBEgFI
xRTuVmxEQDYqmLI6w0PjDqJRKdBZ6hTINzeTCay16aiM+yzOwWU0nkbk7We2rwrPyYhANH6S0VFs
b1vl1FIbSeuVuZgdhxhWnn+gsImbLm+ndp6LVnq1jLvQ2KehH+Zu2ezLYkvWAJaLU382H4IDQL0A
wQ5HdQsqeU7NIaZVjK6abxmSu9eP55KrOR/Y/CVnd3NmR1BkHzGwCB0L5LmRTrK84gEW9ym4dUGb
Blw5ruevJnop01GfBJ4wUg9hrKDmvgpuWp6vPyaErToakLeFaPNc6wQ2OUzd9pQFzDf90jNu253k
Zb/4U/torcQEi0kHsNP9MzThvukmM5SKeZ3QwcZPzZ0qOSi8OD/kg+pJaBSe6XWvr9eiB/tj0Z5h
XmfrxbPEzoHOBOKPy25SP9VmkCVvSX2Q0rXussUK8tnoRBQj7WkThzb2RrKbDuSGeMivn2y38Pmu
/pQ/Vcc8jFvwx1kP00otdGXL2ILzpPasMaFiy4S82OYRPxhasr0+kcsb/5+lEwPsGt35Q0QxkbYB
KmrSo/IAMSgzWdn8a+slOI6yiytNoZjDEWqaMprnss4pY4hCPvZR4v13Q5qHfLY3oIWijp0xixc2
IJ3Ln1MD9HPWyrwtNMir8NV/Jk7wGOi81WoZ9R43frEP2v3g2QFFO3X/3tzQINl3D6Ozth2Wve8f
k4IHobICdbwaawXFZBn9NVBgGvtjaSDxZniZsgHH2/WZXDYIVD0CI0OBGurXmVRagw960uLF8taf
gE06xHfTnrj89bqZ5djIlvGOBncNaCSEFSuiMe41DXZMfuDpng634AdBverV6LctYBqaoykukHIO
8EUrjmRx/8/wfRReITwhxpjZMMUoTsJ0WO+zNnRlVHnDaLMywHmiLu7NMyvCZukiM9bD2UrtA2P1
CCWbgO+L16yYpZiqm3FXPkbPUEoHuH133fTa+IQl7LQM7H/zrWNbm8jcVGmNltG/cVNnoxOunTLj
kz7psDFA0ikz4PzblSO96AjPLAgXDOuLgksSLGAZHSrlbrfW9HVJFI9nGRqQAEchJjLZYldFSm11
ypoBSBq33/CHxNOD0p22xksAgn63OxpvPAhxqVlBfXiGfM12JTuw1P375QOEPTLo3AK6FR8weEdo
gH3ym2r3Mz4Yu+hEHMkzMmef+9c3x+L5PhuzsDlyHfwjeYougMyKniLEQP9D2nf1yI0zXf8iAZIo
idKtQsfJyWPfCDP2jnLO+vXfofHt42420cT6BRbYizG6VGSxWKxwjlsUU3ezxkBupWRBWTJfntCm
8IFpBIldStXljIboydxbDWRbt/GIYWrfuU831jZ5LL+ZtzT2lK3huFqQbKjEloTeBoTwyJEgo2QB
5vHcqzVAW05tttOJGT0WNsGs/8vUNShZ1zcjmOLLWX1s58+1f8MMa2AoMrQctpG8M8D8Dt60mgH4
mouSrFJMeqtB8yLVsnSj0kXdGaNi/nLyGtgUdqW9Xt9mkQ+AYQMwF/POcObs7ycX4pxMWh+PUNiJ
XS2r0e5xv0YyiDORizsVwpkvZM9JbUBITH4mFH0buxwx0dC+dMPbdXWE63eiDme189ws0TjgJc2w
h4cJHR1oltIZBGn//bok2cJxNopwyMrRb4GnpfMRRcALeab/nVcafgdU2Wzm0XbYkMz55hhopOgU
duwb6q83RmD5xY3yj3mYXoZjvL2uD/utC8sDlw3jNiUIXjhZut40XTJhoqMMP2iyySh62mp0Oanu
5HwAj7iJPq8LFC/g/wTyMwh2PmCSsYNAvSKBBcaT2eo3BRqrrosRH+k/ivEtwBlgQLWlYXIO7ei9
dKmv/wKU+4ieTlBzg31cxlcjtsE/inGReV2ZWquDV92rs41VBobhl/kzMSSuSnTtoWf63/3ii6tm
qVfFALh9j7TvBdL5teThJvt99vcTx0ATa50jwHR64eylfeROqSy8ElocC+vQeQtAKT5ROKZdDlp6
DYEPfW5BV5DOby1YMBwD3Vz7ZEG5VEa2LPRDGGzDADeg0oEPdq5T1AOHzagg0dFukhCj8emmjCZ3
As9Gl2yu251w/U5kcVag27liAt4bPg9IOwpK/ETi6oQvazbq/q82XEaotJfSaGdIaDB6lR7q9rmK
nloDfKHbAW1uyCKkBy3aTGjM0zDAVMqCEqbBhcdgLFugXtTti8g8nApLG0JYoBJrUwqCuXF5NRIF
bXNtald+1YclSuBz85RTq7gH1lJWeayT8lYDmknrouNMdvKELgXD6ZjLBq8K6MXO95fqESB4Q4Iv
Gp9TPeimQ+8E17dVJoId/pNjQQpnaZLcQCiY0rtsKMGQk96VbSHxWsKzcaIJd4/hchntZIWYbsz7
o0knsAQr2iGdwX3XmenBdvLYNdLoaDSVLN8lDL/QUve/ZeSutqmttQXg/pn3lDuuea8H4ffO7cud
eiSPhd8G+hOc5072ghUezhOp3AUEitLEHGumMqlcVd+02XMVb6sYU0YSyxUezT+SeNzHNO1GO2oh
Ke5NtzVUt9clh19iJbyjoaSitK0gITfwpqo3OrqljULSWydTg/MwzqzV6P3FNo3aG7Uh4/m6qQs3
xAZDkAUQCky2cKepTNNyNhuU8xKk51XTK4DRlt8q4QNGj65LEo4q4HmGdzb8GcaaOVWyXEtzwqbl
gbTnhuQ4jiAgcav0Tmlzr6+Ciexo8X0Jb2vzAYNQEukiRVHoYHMLSKCAPuf8TJdGFq9JhTrE9Ohs
jG31tO5A0W3s++Bm8Sk6ityb1gOAtYw7UywXLQK2wSDKeXKQ0FLKVAnRxoar8KONMTQ7/8BIwP1s
vhAQsF/XUuRRgMQDxAoMXRuoIpwrWVXIb9hsPAPUid68Hov0cyZgFau8uDyOmd/1//yFQOCMYlId
zRgmPzCk1AhRaqRH0UpTHZfueweKD3u+i+3JW8PoZS0A/fnfGcgRMSNoAE+0ZmBUia9yU+RraKlh
Pj4zMMST7fXxuABD9rpmbKn4iw/3HWuzwnAmSMTOl9Kx5wFFJeTaWgOEq+G6b2J120UyUHERfhLI
kjG4jjIHRQWLC1daoOVbGWWPwQTcJ+39uiBx33Z3xLICDGNt4iZ+MKj2BLxlz8k/risp8i6AbmLk
lsD+RznwXEnLWUurAfs3KNzBATffjNWv6wKEqwjSWpShMfiHCtq5gEw3mlklCB9ouG5Zz2utqJsI
LXvXxbAL+WKzTsRwF7ZKchswDIiSQITkDjrGyIrNkD4bf4E5BYbEP+qww34SGGiVNo0Dpne8EDFs
gv67DE2dYDkyZb2OwoN8Ioi7nRM7tIZ6xbpVugrMmw80Fxn5c2/cD9QHbvuus/+ic4Sxa1twHmhI
59s66mlw1LaBe4yyw7K+q9ZOa/+iLxlEW4yRloGF8PelQlJkqhXkQJ009egMCELczbISmMiiT4Vw
l4yVrakRlxBSWPaDag2PTvl03dZkEjjHQAgwspcC3qcBqa0235u5ZCuEj1l0bZgMmkOD7+Guqkxd
kmhqcSo7+5taAQThuOjPyvCaxo9a6cW3yi2y4KvsDS06QydS+ZdajFg7N1n+BhTdmIZ+61vq1rZf
ylBLmenyZ/VUDufwolad5lKFHK2xym2iL4/j/K1dnQdr/VkAqMSlMiJGkRM6lcjbRJkRcITgMGUm
pnW7wiPDUyajkpMtH2cWhd7pETgFcM872xVsIKvlNtQlseTFLhPDrPPEA1W0m8hMIabGizMHT0Fh
ffbTrlZljeusgHptmzjPbSxaTnW0I3gmcvrR8rGG2LDbsH5q58GNshrg5joiub9o5kC5iWgaqkHA
AeMzHk4aYVSJXYf5qB76kt6Nw8v18ys6XqyiBdx93Hpwd5wTD81qmjE1CRG0uWtYWqBe3SQe3CIl
GB9vkA47UFL6k/k+R+96/RcgduglAVU8RqyBvcPj51njoBWJjktERbV8qrYp5hvUH2ayva6nwOrP
xHB3IiockZFRiOl7jO71831vNF99KSNNEBznMzHcavbD2owJA4nJu/TWAFAexbTr40yd27YKXUxx
SK56wc1I8e5H/wQghS67KFJNUZu0w1WfWs2boVdBPHzFIVDFpmeYFCbBPp1ERtMg1PFEJncbK4Yy
mU2vM5flt+tzmz26LqkTN+0lzVLCPcM7AXEtcN+BB3J+umtQNEYJEzQt1Xaw4824FodmlXF2ycRw
+pC5jeikQszcbxvrIe02eby7bn3sSzn3QVVwaKHKoeMw851MfdjUZYaRR2+cMIWSBE6LrBVGqwu3
lxVXhdoA/AFAjQjOUOI4XzTQXeFIMVFzPIEMaEfmwctl+RKxEPM3eRaCSH5YqCsIhltNG1kn4EsA
mxEsEhhSkNz8IjsDHbuGbkS8OC4wV6Jo1pVoUNDRnmrbMEZlIzUAPG8svjOC4TWfkThNKslOiTTT
gI1g4yUFn8Q/4dLJwsO4jgC639uq57RF41NnnDYJWSXqCe4uYNL+kcR5pHWlFsZJoV7sGIBeMm7K
0dlHJYhWqL6/bn4ipQCSh3YAVle5eAgDyDLMnQxJ4Hq2gkkFVnhqBUvrSG5jkZXrFt6hsHX2iuMu
/YYOTl4lSAE5Wekmy9bAKtpHi7pLurmukGjtTiVx936sFCugq6BQqWyA2whyzM/RCUbyfF2MILil
p2LYup6EF5qiqxHUhRhzvaeTs62qWuLAxZqAaZ7x0JkXkyl5kVOURJHRKsqvBdhXzjc6BJP5NwbA
+Oz/vxTOxSWZRpqYZYmH+qEa9gsAJ+ft9bUSzaOB/RQqGMBtwuZzi1XPY5GpDNYLhLpe/qu+SZ6W
w4vi5cd5Z27aY7KnB9Rz7wHOf4fu5eMjgxqRTYOILP30I7hDlRSFM0zsI/rlbjbflAGsiJ1ky2Qy
uGupnacWNy5k2MbGiN4nDSjZsoY+ke9DQd6hgEAHCiyfuppzPQOWNO4kIF981kV8M5LimJF0k+e5
ZzY2uETjTpLjEcUSbFCCZeeAQMRHYiaGsqY+gl7JWAOL5i7FtdEUlduBS9uqA6B3TDKmEZHHOBXJ
bdcIcseoVuExmoLeoSPO06fi51hrQeHYm5EWEucu05DbOaNFZ3RoYVWXqq683pg/wlrpQLnUvVej
+l11oioIE+euQD+yZHFFpStMCKhAl2QYLvjfuS9Jxzht6gWrixayDUmSPbC1PW0sg5H2O1w2yEam
PoCVnsaRbNA/GtjRh6pED3ks8QWXHgfQL8CNM8Hkg8iKzxdOOXAckhlJ5nxwADGwT+ofqf1u0c11
fyC24D/WxLkcBfPEc15D3xWtEFu1Rr4QEJ+jX1DlY67C72ql3cZgS7su9VI5VGkwVcRa1wDlwoPl
RGuhL7XCrqDpiNcamTN3Tbw2/LouRpSnhByLahgwAkAU3ydnAPVjBtIWnJ1u3aqZ5S255Tu6s22U
9Fhk30FuuTcB2mFGyy4yh5/XxQuPDcsfInENiDxCzm3JGsexBcQT3kzVzz4rcFKSjR6NiCQ+MAgn
sVzhkp4I4+5aYqpJCKht5MKAJl9bb9ma7Z0u2pjK3zxm8HP/U4u7QUzAVqRWC7WWGOhDqn2kJUU4
TnfDXN2nveq3ce/aq3QWRaYh+/vJNV/ikwAMD7lxWu8AJeyl5uCagKEAAPXtvCwe+tMfIkwP6qm6
C4f+uaite5pMPSPm3jbZ4GpS+gfhFv9xF3wPKKBn8nYa2PFBwSCPN07kgzMasGvu8nndmIQH9UQS
p/1EW6AqxtDemH8YxC3yXY7iF5pEQjYrOkpMV3h5nkjjXDB428F6xfRKgIipLu8h0tMa+K+v6yST
wjmfeMpMxcyZJZkYAAkAk+IiCJYIEd4mJ6qwv5+YDenNIdaYR1+H/p04/U08WP4YvmGuMTCsJEji
jxLDMf8nzSzueQcONivEtCTLueu+EevgYEi2tdJLYhxR5EsAO+aAfwPvVb7Jn+ZdbToZHngRNTdT
au2AqbT9G03+iNDPlw+DPckcKfAr3RgdUhqjmz9+C9dVIkZ4uE804XxlRcBT3S/QxFiifdvVt9r4
pJU2enwsiT2ISrroljUAEopJQzSVcXtjOH2nkNhB8Al49Xl2V/MpB+o5eaPG+7xuhvDenNzSANTF
EIDY8vpySqVz6xkjLO+MForqSKRVxqMVH2Lbm+oj6Gry4ROgQTgFYAgcdbQITsF16UIncqI6t8od
nZqhZQmBKgHOdOqt1hYkln5UvJaOa8hQfEQDqmcrzd1JURTXcYEnrRevd+YY1Oj5N8ftmrQI356I
8pTr/pxKeg+EhsR6odmBIBe4nYqTT6pTQWYdxvuyHUFk1gWlrWwHqHh9NYXOn8EyA4MKDM/86RsX
s1hCHakBMx7RkqgFymBsczxkVuMdseV/DgiBnI9oxlGpCkRPvua6VJFhKkaFdwWhndtm+a++cUZP
j6zEXXXz9bpuwoQzwk9MEAKLQVf5XFhUOXangvIUJd7a2HZZfdN3TeWbfTTvAWtrbQeL/OxB4u3O
9lD5ZAbpYB2uz4VVy+jNLtcZoTCD6UcQhVoz70ynqiUDOgpzz7CnQJ9z4BNkftwZbk6+R7Mh8amX
l9K5NO6ArqM+pmkLaf0KfHJdD3L60MwSHAixEKDuoyWAZYXZ308uJT3O5og6CUZXi+nnNFvzg03H
1yrtK0myRyAIxoJKvUUwqGLy9UvTUOIZYXDuOcqPDqBjQxJYMoiAyxuWsDYKACGraG2w+TSjNsxT
jlkzHHPrMw/3aw4qnX1LAVOSHavq2/x23TRFKqHvB5wryLgg48hd6GqvIg0XLSAZXQLF3pn28/rf
u6QIay36VwTfh1Xrk6nSGiLa5jaPvjdWoJSSi+BSC50iKkFnkYEjdsHXoxc9mRGw516aOwdjANdF
Q29zaYZC4IMZUTqWivUPYSadW60+jUawcowoAyRPdvlRj48VqI6W0UPnZVwGnaKwkt/1Hbr0wZCJ
5DbmFQjg4/kGCsXW46QKITMtPK17TuwWBEv7apIhccvksL+fnCKqD2kEQFDEj9Trh+el3ND1vjW+
/d+0Ye7pREqdTqA7tKGNCYyf2MbAvfZsqOhtebku59Ii2KrB5zLEX7CFcJdzk8SgwOyZNvnzND6W
6n0j41UUeNIzEdyFHJv16jhMxEw/I7rXWj+q0JD0tcrqeJeBKQ4PowjHXBwakvgGsh5AkcrChjfm
+jFqnSfVHiRVJ6EEG09rZMpxO/GtcURL4zAJUVIbWq9PvxnkP8cR0AC1BTBqIkmB4sn5rg9xvXTz
7/IZfe3IhoSVm4X3Jca5r++6yIZP5XBvIH0u0e46IXltFX6U525EAWSLcq4h0Ue0Xigeo3yLzC/A
wLmod+jxGqkt5JZb516v/sknGWf578zxefUMWQEkJoFmAGQh9OWcr5il0FqdR7zm6hvMRO1/6JFL
/SYIf3TbJShc1X271Q9kYwaYOF3dbwWmHcZD5CNX4CIbgj7tjzCI0CkCvqrt9TUWgDPj07CJjLWM
VVjY0Ts5wi3mI8ulxHNsMGu3m1/UIXRjoEphjMVtq1vH+TKs9LEnwyZLH9Wx26F6+jLoxFe1FgDL
FdxXI3v8Cs4icnugl8FVA5gQ/ri3Qx52QNjEE9HKj+E6HNtE25LG3Cw4lssqa40QiQMNLU4lCgyw
aG4Jqgp8AROFnbXdWn9faAjs0GK1qe5Ved7lbrpoBsDShsbclUqBqVXDGKm7znQ6ROCXDZxhzW0X
QCNVCXZPm4Esp2P3GiI3/GBWo2H61/dM4A1xBYMqHW2aSK/zVA7Arl17oky5l6y7xfimpjetrClK
KALuw1IBhoGGSe6Ix6OutSvFLT/OzyjmLdkN4unrWoiuXwxK/ZHBHe/FBNA2MNURf7Xv6w8Du4tu
XfMfPfkxjI951LrmUEhkitUicL0OZnAIb+xN3Q9GhcSUZ7b7KPpKQJRNPq6rdfmOhNGCCvRfEdzF
G2qqXWDTAdMZBpOyy74600/Lu9UJ9O4vAthTUdwmOUuUx8YAUQ5IqSNtNyU/UOW7ro7gbJypw21S
NixTp6mQ0SSLm+SuQd8Wu3Ad7UhkXlLg7s9EceGYRps21GqImqqfmnLIu6969qZo+58VQqgPbhAU
+tC0yD8vwnUMUeGFb1lQunDDTPWVdT7YSXUzK/2vMpEBnonMHALh93UDVwxaoc4d7EJjOkc2y2oo
LehpO9WfyHADJAifrovfNg4y/QWwkKYtphtkro39OH/xMLIuA4wojFCDE45h+E4ZVrzDZ9CrtZO6
U1RnQ1XM9JjmRhnI65pMeJ9jsEd/GetIUssQXKwmblWNfQFahvl6XIkYYsUcNsLD6HOKbVfvZBkr
gc3g2fu7JQB8JPBV54ubj9HckDFEJTMMjHjfaMcZgNPl+3WbEe7hqRju4QsoDUVVAADuqW+1HkSv
5BMQ4j4KJ0YEIo/rwgQ+6kwlLlaYy1gDNQlkjXTfzsBYau4dO7guQ5BqY+kCho2HGw/lF/YRJ7d+
167J2nZoEinNeZNhqtONIkfzaK8t297JQEAILjk/r8C2OKf9fIeGcxQTtMk8dMXwOPbrIvsitoSc
peL2BSYFsnwmSHm5L1rTCewIoEzyFsBBozQEGgfNDYfxSBvLC/V2R536jtpku5jhbUyjx7iR9DML
XB1q/ihXm4DvNjFwcb4mJAknA6MIeNnqX+hpcAv7LlSVh8GZ0DUxS+5wQf0NO2CCm5XlHHUcEU7a
2KHBjuUbay0EKXcB+hcAxQdxUzXfx8RKN3jx3PfRSu/AKXib2goFM3AmOaC/95lbdUBLgxWKaPBP
6BY//4rQtON5DAEqPdfW1AOmqiCqF1mF8aI4wP/rs6EFmeiclfER3eQ4ZEmaoWFKA9DZntK0fZlJ
BqjcXqHGhz1GxAdl2DogRC+yg9osZRxkK37J7Xqre6mcRPPrsGZo+WW/BNFqFa+61eMW7ivtRe0N
5aspu2brpIr+ZoZhs8v7pfDT2Fhv4sQo0A0RhrEbAVf/YYjaWdYyzWzsfDUMHArmqTWkhMBOcb4a
akLVcdESHD199RW8yef5R7jKBlplUpjXPDl7oVMWZp1DSkKOcfo8gKo1k7F9XfpFaIJrBxNKNjKU
BrevdVtU4epARmO65QqQC6Qg0Rkbo9xy3ZNcHppzQXx84JR9qFEImnXMNio/o+bWIcHauo0MKvky
lQYwOKTpCNU15IT4R4ECCmVnpXBZKIeZ5f2Y+D19Hqs7HJWs8mkhSUMK4jgwTwEoBy8Q5Mx56uRs
ZsylY5l7tg5QCZ0+lObPHm0lmdaC1IhsZtlojdAjIBFJ2CuEdYtye5aOljENFGnlYQkc+5FEfjl8
K+lLPH4MzmOCYhnumy6SPLIvrRH+DpZC0WkJvBz+8TPl+mKCuhpRVwweLI1RvWf3VmtIllOsHbig
0QuEhjTM7Z1bfYqu5XZiOfoqnDBm89ktaCY+ro4bzWhDCnR6GAFlU8so/y6tBuo5BDtJHLRy8HMw
ttHT0CqQ5LX613V4nutDlAJpz82UV7XdabLkjqA2gKlLjEQy7lzMV/PN6EM11AUGB5CQ71+BXDYT
T838MAn6zKXpO8m9CFKtO7veXj+HolDrVC53DlMdEL6TDT3trt8mdN5Ni2yC7vKoQzUklbCY6Bm5
qKi2/dTrORh5GFpV3e2babc0BRuVqqz1L4zyVBQXb2VVhEZ/vMs9O+rxBLB2tpm7apFvri+aTCPO
30cpICbaGGJCoBDV88OcvTtF5YXLrxg0L9dlifwJ2qfBQu/AoRh8fMMq7V059bhpMRbrPDmp4zrm
Yxs+DyryKLIiuy6yBwuexEEfI4j6eGeiNcrYtIQFeBhd6TXXqZ/1FTsXKM1jF74BPEoxbofoY6m8
wt4RPFPru5jW6JrY2uNRNX61SuMW9XO+7krLT0oZ4Kxo6U+/j7NXq+lIZkYIPMCllqruCJRr+ki6
zz6RhDi/yzjnlzoB1hnGK1l6Dy6OczyktTstNrESLW6oMtnmCzrSGMuR22ePjbX4sUbcrC+DvIJn
z3/UBNi3Xt78NMkhm99KG9w4s6daj3MkuTuFUfjpp3FmPug1QYsVFqEpjqCuwOIHyKW3qU+cl7TY
WKk/ZrtK8fOo8Mu/KOQAhALi0SIOYGH+cdY0yBIjdZ97KzgPUUF1Q8ObVInVi9zvqRAWp5zEOllX
OyUwJHC7aN/73jX7LS02JH6ZzF0R3uuybszLsAd7faITs7oTcU2zmFGyQJxlpp5tuQa5mwFM4Mie
nSLrRQJSBcsroit0V53LGRYFJlfB25JsBKjEvl2fYjxbDO0jl4EfCvwGrsvfo1No6EcR5FwUsE/S
IjEgKkmfLSTFCgqQ9uo+Apso8TB8f91LCfbrTBq3X1OqR7nCaqLgvl4bsJoCYSqJAcCvu4XxA4RQ
6K+VmIggADkTye1ZCqyZ0hwhUm9JoPaDP1W3qswwBBt2JoRzN+uUpmHLKtfRVLhNfkAcjGV1QQk4
NpJIRxfuGM4TMv6ojaDV4nzHijI1cmNha5g/J/N+AoBqSQCI4JtRYJQvSWp48firK38l1k247ihp
/cmwXKJubHDmJfs+2rRh7mtDgGFyb84HcMluEFFkhlvF95Pz3y9BlMH/fC63NPCPQ6kn+P0W/YEO
OqW1dkubz0mxA/rrunUJkFeRUT6Rxczv5Hy2NsaSVxalhM1nZfqd8i1B/cjp3Szeq0vQJpua3Dha
oFcPPaCIl9Jr9CfHfM+LeFvLriCR+z35Gl1Vz7+mU/NwUlV8jYNlRntVdGuOnpmpbjfuwaDnhtP7
0M5b03woC3+a/6JEe9p/wBfrwbJGupmFpmHzMDsvQCsEqtZhjiUXoPB8nbQ5cFoqa6g4XQIxZfee
tJMf1buyKSWHWOQ3TrM3nN+o0SgNfBZkb4i9H5d/rPFFJyg9HwBAVtmbRN1KDIk5WO5Sx8wnHoOo
D9oI7bnIbXTWeJ40E2+lFrSUsZsnr7QK8vAwG6s7O98IUio9QhyJmr/35EIugCpQtgDwCKYMzk2G
FsrShpWF1h+3exs+ioB8Ej/+VaFLzU32gHCNfsVu9a2/tY8yPD7BPmIqCbM0QOYA6gnfrpK1fRMC
Vv531ce2/aLfjnNwfVkFu4hxO0a5DAJvB5gu59rVBa3nJgH/utUkXm9vLHUbExdlM9dMfPiiVNaC
I7ivTwX+zrue+ANLB1dgPYcwGyN187RGq/t+HW5SIsmDi9buRLHfj9MTOaMKiAqjcPCeUCLPpkgm
zW4nOwMyIfr56tF6MMsSntuLMSLphB5xvk0yjjPBPQZQEbRFsZYVWAJ3t2SWshYkg/2hnnnTVYNH
mvTYT0lQsanuMZWsm+AqOxPH3Q3ABQPXogqby/VfWQMscF1zcyVo7IONtZTNisukcebXmgMaj0pI
0y2/TT8wcOIa7W7OfFN/zIav67YuuKaRuULaA03CeM3iqcRtl5k7Td9HmXdEUX47bsB0ul0O7R5U
4HvHU14Tz7iPbjCyeaf8QJNOUG/TGx8Ox+2CyL/+LZeWc/4p3DKramiVAwUFD+0aPDYOvTG6ZSW5
5y/PGoSgmI6EIArrQKc519dcC1SCZuiro6RtDH6jgF2JPlFlf12ZSycCOQS9nyh6oUzNhz/pGlVq
nUCOpn1lYFUAH3jzTS9TMGE8FnTyYlNywRF2sM6d8rlEbvnwrk61MIREcv8DvDXvXfCc7pPtELz8
dNz1PXn6WXRB4nUesAnrHmThyU3t5ofqOdqsAQmQ2tvKCiyX5/T8kzhTztWp0paCLXYYtOVudA5d
/x3EzVL2dUFp6lQSePvOtxU9OvVUMjNeDYsgyRuGQNjtw+hWI2m6SRzwEtVFW/0yYit6ijU73lqD
k71c33MB+tz5V3DGpS5aNE1ACwRLYYtXQxB7TtB/5qr7sPjAI/UTHJujspNB/wqX2cBsiw0cXPMS
zbB1WlKoyD73zW2HSYVcf7Tp99n0m1biCYVWfSKJna6TG6QwU7UtWZ47m2rfQaNCY4FKe0ab+i6e
vo3Go9FLqvvC83oikfNPthECs4NAIshyqilYdYpyxH1Y/0UlCnv3p+rBt4sZc1zOC6tHqNRLLM/U
OnccgR2quu3wFRpPavIyO3cYp7luM+K9+1Ns4Qw3jNQ0skqmnwaIOuBPKg+WE5ROoE6SF5nQvf5R
kC+Ca1ELkJgKkhQjMPPbaX3QlvfryoiP4YkM7vLXFKWmAyOv6xiKUBUUSGb3awc69wSN/a9j6irL
fpShugg0szSYPRrtAfF0MXudxiQa7SxBbJ/eUO0hN9+L/x5xIHt4IoJzrglwh9NpQY4qKx96/aEd
X5vKW5d7fZC4cUHK8lwS5zPnBp1IKBHiIfqefRheC9oKd3yLvGkT3ZA7t5k8w40/Doh57rsDSd2v
L/VHLsl//O6/5e4SJEtRAMQ9icZ6vjC+AFqNIcUhwNJcMrjG1j6oH03uZm/VNj+WALY8zF9zt9El
LwvBaTiTy/mXZkCSko6Qa4cPufqcNp5tewYcerrs/rupnoniHAt612xaW1hnO//qlXfrn3jyqhoI
+MOt1rxp6W0UDhLtBL7sTCRnRLliGECkh3ZIJ03a+6puW+emlNV62K9c2zvOgMYl69bFhmKO9msZ
P8CmHjpPTfyUJ7tQl/gUoUaAZmQ9eCyHyj1A1WHqYjDJo86DRMGIqlzSeVF+QwbJbglP+Ikc4/ze
yaZRJ1kPOdF6r5t+WL+MsliF/QS/bDB4eBCWJzf5gK3s7bjSQ7Tbhzq6OdUvIss0iwUAeBG4kmiA
4p+VxEZ2gK4Y+wdBYmBl+vNqVhIoEqEIdEKyyhQau/gmqyzWzAlKMy/1q6qfLIyvXT81ov1mrZb/
CuD8e9xr+ryWBToHi0cVxXQ9u6f5U9z718WItvtUDGdWbdqMuKmgR9zt1/KNNm4aSixK5GlORbCl
PIlk4qiL4jmDJnb1piTfnSqwFSTglszNZSCtwl2xTMRnhJHSWZw2dmZMWqeivmYmN0Zfe13RSLZF
JoFTJkOwUlWsqgzecoI8UC2jxxRuyIkK7O8nq9X2NXJ4DtoAlPg1MV7IAmD1SbIjQhmYdmJTl0j6
8aXBKFzLJptRgq/me0Xx7eqGFF/X7UoQvjIooP+JYOZ9okbeRl1m1BBRL3e97Q6Ob6Cfq75tlN1Q
N35JZQOAIl8MjHGM94OwEkMI3LqhuwEslgRZx3jZNFbn6xWeXIuvWDfwzw062q/rJzTqE3Gcfj1o
5YCABXF2ezNpu4S+UeIv7a6WdVSK9+qPXtzlOY024NFWCBrmH1a6bdBya0gCf6EuKGKx2UlWKeau
MbtxCgzCICFP6pepfk3ivRGhFe85TSURl0QQ5SLwZpiGomjg+NVlNxYviFrz2hvRl2VJBiyEi/ZH
I8q9DiMQUfUaGt48K/6m5JWLwenAkSGFCj20g75uYERhsoa3OBXd9ilwX2DixDUwztfavjpglF0S
IQo9zokYztK0Pk21OIIYXX1UlPdG8a9bsuglwQAxsMWMJwKB/flRrVIrLUPWKNCsRdAo8dFOM58k
+k6Lp6M63c1liV4SvWzc0ukk3d6CkgiyBCZ61AElj2I53/efliShdr/CFd1px2KLlK+vKi4Kt1sy
u2GATrJZIlLAkXkuknmSE9cETzEAABAi9W25T55eyn3Uudo3x2v8+gvZg218pz1qP4in+K3iKr+u
L7fIagjCHoYJzf7jVrsHNwBZSxy22b6vstw1092koOdrf12M6ASgD4PFD8jM2jwEbNyPZO1snIBK
2+rhP+Nyv1BZ/lnQYoWV/COER3wFsc0AFCIIGcDPWEW+bt+G9LtBt47paajnlk+ps+1yyeEWHYhT
qfzhXgiKtkxqVx6TvnLr/z5kCLUoDgLONiA++fxEq49rvdY4EP2sWINn0LTbEkyXN2DYySyANQ+q
U0hOoei+JOicBGIpmtQxXH1ulDNZNZRIIDPsQbjmYro6HYErqjRgtOvtrTnpul93dXKr9CFye0uh
bf/CYP4obXC+GQXkLrOZ0k31UdB9Y38fhs11EWJPcyKD27lmGoHquEKGZu3jTnOn1kTzyUPeP6xI
EXehXymBqgfXpYouHcaAwzDW8Hji+yrzXLHJkEOogVAqJ0GDQxc6uavkb3opCayEh5tVCJHhR5Zf
ZafyxLWoBRlGxxlQMmsTf03LIFL6xgUDPeJEUzbZKzziJ8K4i2GtyjycG4yvqPXDYvj99JrZkh0T
rp3DOMDRz8hwF8/1UaKY5mU+YcOaEqg9ikvtDzys0YOHCczYlMRUwjPwR5rDmWBjNT16YKDQkhjP
sf19bd8jZ30sSvWoljZiBUwJGLImw0ujtDEnyWayEf+gMZ73lIkaY2KlqlsAY+QzJo56ZAwW5cZO
kn+yGIj6NEb+VVXLANPNkd/Qqf26bqAX+4gPwA+ARw4N4JjW5IymWma9znt8gNYgC4p/DES1ZfoM
lW4Mrku6iJF/S0KDHrwagj2+R49BcKW90bSeY4TfynwcPadJ66AngL01wWUBAHe3Neki8W0XVsSJ
5S7cFMhxIdEgtgEiuDEGCfUNHMK4DN1I1rR9cTlwsjiLLdsWxDcKFjPpqJuX2NBacsbF2/W/RbzA
I2iBf5dCjpfYdxbQtabp2Gaf1zfqwo+ca8GX3m1cMGvYY8Ui8C0jCEliHYmS6L5vRknsf3HmmCRW
lARkBJJLfFNepaN5bTCgTQYCBzrMwNbDNKnztpLF65Lsofh/pF1Zc6Q8sv1FRLAvr2Kp3eV9eyHc
7m52ECDWX38PPTHzUSpuET3jRzvCiaRUSso8eU5FyVCXK9mTNatc6BL1KNR8tYZHxPsuFR2qHyEh
QwYJYFVokFMvZNnfhjJuoJOTzkNz2BkiWAsrW21xkhYSiaTmKclLR9QEYKXW2pwXV3A2r5zPR03V
QgcC5lJtIIq/09uHsh5sZa1vdtEOHvGTxNeUNOeGBZrnXBqGBoheqziEvmFrbeYKiJR6vpZcWdzG
M1PckCCCbLVayxCnash9fun9Nkp6UKDldqWvUTMt2wJpBWhxgbbhmTIa2exolmMDaEpjkqH4MsJ0
X8py6IACZ1upq9pC09XjIic5ucfEkvEvgwp39miG0OStiLgBBaCdSNW9HtWHOhB3efPOwvKMVCYB
5duxzERsk3R3e78vxpSJx880TDC38IG57NPCT0usYipQJy4V4o8/fM1ficOLvjKzwi1gkclFw2JY
EcPIEZp2J4ax1yQFSVfTo4unKuR2wc9r4GZzRTti1rSrggy2BObKbeokMtjOU0cOHAoabxNdfhCv
V9fkaBfnUdNw9UI3BJaTi/5yo5dZ2nWIK4Pv9TowUihKO7rAVpLxi/HrHzv8w2cI0auVCW0FPKyF
O+Vnnbtd3pAWCskQDNSqb/Th/Tdn98wkd3fuTYBWBQUmUyyYFTo4r9vMrsvPWMqJqK8E6MkVrrbD
zJp8GS1Hk0IY0cREqh2R/adAeNStU4hbGa60a2wYa5PJPX06PdfVXIQtvS3dUXBAHcNGXEZe89Yu
e8lJVpN3axanS8TsLEioMLGMw6IEmm2mtU5sBW4HiqkAOxtcgS9p1J+hn/Pz9i5fvJvMJnXy3plZ
9DBGrVnA7NSuAxymE6prV+hrwOsUx3CVVGXQdKF1hptMOYfWghENuJ0Ix7B9rcp3Vh8AiZHkbYw8
WL7NVG8c8QKKH0wxJOCf6rWD0ewUaldBZN8e8OJ2nH0MN89VlNXtkGLArf6YockMyVEQ7qwYWZzV
mRFuVlMF5NVdiREnyV6percc1moki3ETApYTsxzeQXy63MBSpawdEcswhRKQ1KpPxJyYQGT8F/M1
MzR9yMxBElXxaYwOIYA7GSna2A6UV0lfiV3Xi6KK+JnAfObEC8QFkiqV5BT8/Agk4BgR2mhTNKpX
oBf79liul+XSDBdBBCMKlETB2puy3IL0T/TdIWJrzQrXS3NphXN3AbqjrGUYjDnKTha/VmlESv9H
p620ai/bAYcWdNxwS+Abdc2eanGq4+6jMn0jmeq2sgxKlI5tOl1eIyq5Dk8YFPrepnZQZJZ5LkPZ
TEYKojioCcINwuFJQWuJ4YQAF2uxi7cHdu2K4y0u1swit1hZqOhJkIo4z/TxzqjRqWQFD7f9YdHt
JnLUfzHeWJxvt0YPgbUBgxKU9Eeed+pbohr+xk+sv269gFAitipyrCDBQDstdyVOKfg1pEEFJ3FS
7OVw2zLlTq1lUn6ABen2oK5haJMttEGC/R2aZ1cY6aYu5MTMdFwbB1t698SnnsgPhU0PoLZOAEPr
3gO7+SGt9Y3/SUFens+XdrkFk/A0Mwddq2yDPJv79Dje1+54br0HyU7xu4bkmwa/NtBLT541t7fb
t3ojuKajuZXLtvGrZANO5lh2cSwc5nZvys/bMyNPX3DrC7mdiWbKqkG3Gb7wHG7CZ/oGqgHbdCwX
X3CgbgeuqXEPho7HnOzDjUJabSUAXV9hLqdo8vlZMB3Fsm6aHh+Ahr+qepP0Z6Sk1ex+UHBSrDj3
wnX30hh3CEWiHBTCCGMy+mjUk6Ih8xcREYz8lefTpwqVDLoSkq6fSJcmuQ01dG2cRxFcb6LCUxoQ
jxrAOhSk9bfG2gm4NJcoWojoBsP+RXX6ci4D0fTbQjCwpQrSCwoaHnwytKU9Bq3TVIc1SYrrwgK2
1dwe5955ZKiQ6IS9PHlh4BYV7zL6idefbRUnYQAscepcqi3nts8uxV3kAiHDgpcDGme5wNHTXgiT
FAU83P78eCdEFkkDVwotkoDkXHwx12hkl2IiOreBCkdvP/oSpg+auagVQdh+KGGQJV5XfRrFa++v
7MPrAhumcmaDT1eVmkxlVgk4uarqacxHp2m+2iT6VDNULAfpXqLqgWqpI5odpJwC0Ge8QV1lZS9e
d6lzX8E5UJxGIT4DI+06alPtR+nnD1lfeBLkvSL5dewCPGWOghBtqrYB01m6UvRb2izzWeAcKikk
LbNyzIIO0ZuSou9DfRuloxbfG/3933vR3BQX+Iq8paVRY6gisp0VRfOk4SjNT6VGd4ud1Fuj/W+C
z9wiF+kKTYmNeoTFZHiOy02f2UGREVAAOqx9qY3ARb9tJf59pvXSsbiQ10OKWB0nq73xUqigrF67
cy1tx/mwuABnZpJW1xQG6nwEBws0soUONbE8grJL4SqK/5oLORlz7fH2Ai4Fu7ldLgwItU8p+mIR
BpSWaP2TmjBiMMOm4a8YMP+/z8pM84gcydS5iTIV5y8jQzE6BdmTHWS/O9YiGYM6u5NJL7dHtRxr
/jHDOYlc+q1kTDuAjfHWr4eTylQU29aaUZcuyvPRcF6hRSwQawVmxPoxB9HMaCheTm0DfPi3x/P/
hJR/BsS5h1L6QxwIsFSFFE2rzNWiN310ZGOjQDta86YnvIZecwcIRLJiewpX/OVmUtlDef0PiQkX
zsy+lopRDWq7S7XuV5ao/WYSjt3l1DAbaAf77aNA1fptbNXSaaum2Ksa7dwqzgTv9qcsBjZJRpEf
iHrUryZnnh0hSqo3kVGFtZ21qhPGzxTaq3glqKprRCulgj+1gKtRz2xxx5Xfa22U1Bi1UTVO1I2w
CWNj/FJCzaWyPjJlcDDMA9OSTSnrHwYNiQgK9rbvjmL7WzAzD+6/S8VvSwqBwreA8RA2ceQ/lhWa
yurCTq01HMTa/HC7SwhpAk0GfLMg/urzXVd5VDgUSOKKa2+BNUvcBrMsVYnDDJZMK7ALw83pcyG+
B2XoFpCtvr3qi6FxthLcLguQwFIbilXPU49VkPa1ofFn5zolmRbZQvMmRa+3LS7ecEGs9x9H47Yb
bi+CMerYbpqxibWd0LiiCq5YUKWhpb15sAbkl9YwsMuXl5lRLhRbpR81zMCcKvQB3Q5E1A5p/ZaO
kltLgZdXjDRTyvBhMEll7ZNhZXNdg/Ona8vU6YPiMOSf+O7bEqgPo2ZAWmvSEQee3elA6IfbMb7D
NqfVpwnkUNs/Sr2td8+dtdfFN2OVyEVe9qx/voKbejUZGtrJ+ArjfNY/oK2zqZx4B90Bkag2w+2N
dI64K+xvSkLyG+VC0UscwUtdyxk/brvB4tk4mxBuQaRybCtEnNoGMiYhcveJJEZElHxwGrHcaWrt
9M0q0GHxLTlfBi7IpaAKBFwEVkFhSXIvDMmvT+suIv7PEM9IaHNgAhjRCbgEILK0E7Z/T9TGOQIX
+iI5S4o0xBckFYEuILirnIL2K8fKdV/hpRUeAFEgAR6nGqyImzpzm628iYi++1E52Q+NKD8HO3Dp
my8Q04l2+b51GQFf6Yfy+C3ZkVfsQHriJM76JlxZdD4f1dRMMdvps2iTGDU43SAWhqt6vfUBg7dZ
KOjg7Bhl5QzAYN7ZBoi99nUTQW0PlBfNL1WKVRWE3YP1A5LN8aGtJeskssxkJMgtdXgYe599FG1S
HoHZ9AETNrT6EQQDjTeEMVRf5C6xnAJcbC6LeqEhjFILHBVh6QcumPlKMGxpbJsZLYh0jBK52VKQ
Hnqx0Z+Qg4iQsjUMdeuH1HzL6s7fJ1UwBAQM+I2DjYW8t9KNdwAkp5tY6IFXy+vCrX0QVKPG5J8y
qGk5SDGDBzqr2EtaDN3e160Q/HNlkRJgxbqTRev8voBW3peFpOspa0aK9kMg1CFPF2YoDjFqlG81
FFLctLQ0LwcxPOkjAfw3tFY+IrAe3hdw8Myx+oCiGj3mzsiy8FkARxuB+px5z9J2gBq4WjU10cdR
2jJqauBvYIP+LWICD2EZ5OBTNBoRDUwWFRVSWmG/BTW4v9OE1OgQrEu2byyrejXHdnjWTLO8N/s+
PNdikOzBzCPtStCLuGnXir+jUoY6QVGJHy2TrV2bh/iPvlllHh2MckBDlsR2FUpS+yBRxQfR78DF
iBqV+dKKLTuF5aBTpyzF/Kc/GoLnh3rjT8pIylYyMwoG8iCt1H0DpmudyCGzcg8JLbUhle9rGUpO
SdMTFIXkgZixLD0OfR08qL4MJseCpv5dbenyPZ7rYAvQSzP7NKrAr0kRBxBVro1KADt2aVhbUc3V
e9FP2D7MFOFkAWDHbCqasVvp/vBbr3XVLoDTYpvbYfJPEv36qvSfkG1x7011RL4wEbFl5FP0iBvh
Z+zcJ3vf+YbK60Y+F7vIeesOxm7wQiKsZQevEa5cHOEuPVlYF1Y7xUtz86NBam0bPoFDc3zIifwx
uqYbP4B5xTgaZ/8OoNCQrElxLl5PLHSu6OiMAZaSsz+k2NZqkGD0rFAJG8qTro6m6zfdVxab30nV
HI0ci6YVw+72xC9mjpC8QQvIpP4O3N/lfTgqFSOjfVbbqVR7vlJDXsm0vpKwVL1KaXE+6AKungKS
s2IKfgFBQjqpKPKVdMN0Il8t/+wruBPbYFVhiqh+2ahM3flCv1GF3Zhtyrhzbo938WowM8Sdxy2Y
HQWU2Gq7KRskfZukJTT2j5oofDSRSQBkXTmjFu+B4O8HXFwFF8oVraKQJpbWq3Fts+6g4NwZTKcy
niTEZhbggeO0/Sk23L8fJfRDJ1FrXAbxUL5cVJUNcpMOsClWP3IDp732plcaMZs3bQ1Pszw+5OPQ
igmCZ5N/jgPxKLK6wozq4jOYIpX+gA5enDqOCciaoXoResslaWWAk1fy/qLhCQfYKMgONb5k0VpR
QFuW1whGOVjo40PIIpfikX57HhfNAJiKNo8/cj3cvgyaIStbH9fpYtxWiUV04SSz37dtTM+cq6HM
bHDPILyAQZ4jw0Zg0NKTKtbuyiTwVyZsaYOBZ/A/I5lGOnv2+sOgNKUEK20HhbakJB147DrZAX/1
ylNr2SFAWQx0DsRgrvjQIj2nsSDAlNZV7tjhso0zxCxHu6yLnVYyHcwZGQnR/aFSZW27La0Y+iOg
hwCJYXTocOPEGzmAWAKrbQtwCGi1RaDGQQv29vaaLcXriZX530PkwtUoWUlTdnhOJgLa5gZHGZJ3
IKlfYiH9lHxs8hRslWytTrc8syoY7QAqmypo3KVaS/BmgA4d7pXVFpTUibRpLU+V7VG29bEnpUSM
LFuJX0sTCgiGBd6KqXfhz1tr5jgqmPQg8oKhWsqjBn/JBqIrK4fQog3A1kD5D0AxSu2XzgmKrdEq
KMaV6sGhlDdyS7eU/rq9ZosnnTazwm20mJlVyjpYidCNKA1ggSqSx9Lvz7Vq2pJftXZWVY7adg5g
9s9Wla81Di2dPfMP4HzTp2g9KTLcMlgyvOs9knBj9C0odCs2gBGjMeP2gBe3/Gy8nJNqmdSifwDj
zcMNa1+j/o1Fr+1a+/MCgAbpS4hfoo0QXOlgnb1cPD8LM6locHcZm+TnKJo/IY/sakZClDo4tuo3
WE5JBMF00ijRXpUzYmZJRPKy7sD6GMZgdf1JTekURZBeYGv3iqWX2OzjTA6lmKNDJAp8THk3kjI6
jOamKWxLq+1YjJ1qTVx42Y9BgQRtEbTo8z0pMsQ5/WCaitwcCM0ltEMVOzXPVwApi9EHxD3/NsM5
cq+C5d9UYSZu3xg9N2PsDKpnpiY0xyGiitxx7d52pbWBcZ47MMkvwxYWxWy0mRmkxAT0uGD9Wrfw
miHOZ4NQp6pUTzNovCTaXR90uJ6t9SEuzh8glhOoHwhgvn0T0iI0kmpcNn2AX+rkrYvvgiF2av8L
UmI4oEiNp9jtCVzci6BrM8G4pCDrzF3IUto0Opr3EXs0zyzNTVdvVOs0NGsEC4vzB0wsxBEAzMUB
dbkZE1z8xiKBHQ3Y6VHdhcj8NULi3h7NYiCbWeFWKTMnlfsRE1hq9JhDIMgLmPBhMHMkstw8FEGs
r1i8lrbHC21+rnMme0hedHrR4oUmfDPIF4AhDiU00y9tQULRSSG4U0OwRYxdOfwMyp5ohbEC8Vxa
w/kncE+HXgnTNA7xCUaZOWKoeYn6OKj9fdU83J7ehboBLu/6pD04CWyiK/xyFUH3jixFD7UHjGlT
uNK3cPbRbWIHd2FEhs6RnNSJNuIOOdURrW/vwQbIkG/xO3wFk+OK5y7kEqePMdEBjDYYqIhwhzOL
jEAfoe6HHJvmFRt/s8tsHTcNT7or7TomoEx16qPyS9ohLOSbeKO/6CuFlGm8l1fky0/gA97oD1Wk
IVvTxHtLdmV9Z1ab23N+vbgwgdsq+GSgawmBqMspz2pVKsViGiX92VS/LbVFhu5Jb3/fNnO9cy7N
cInZpC9pKJYwAzqluv0hdju/OBVyTwZxTZvvDwb+atbQPDhBusBPwrdJJWPSj6EPW0Efb9LmJ+jH
Dkz+YoGG5DuA3nqHO52BbF/yi+mRYwztCSejM1bqSYhNT0jvwUX3fHv8C1fYaQL++ShuH6t15vut
WOJBACkVHJWukNnWsBsiR9Hfx3JrindKs2J0co+riUCr6PT4wWTw20msLAiyyTUDj7r4kGT6Uxqv
tRZe3zMwrJkJblhKmAj9UFYMwtgKHvV2J22gKiDQYDcI+xBI99vTuLghZuY4b60biwlhDXNKJOIl
R+0QIuAjCCNum1n01pkZzls7nUp942Pi9ETaBrVXxKIDpSdb6B3a/vUbADOIZxuiDF43UH673IBB
14YxgCAMzTIl0UowgzO3X8uLLLofdKFBDzuJP1z1turoI2dIdjG7kn6HilNDs1JBisKHrF1Lshgi
wDjBtrdnccn9IC+MLYj0GoRRuLPfGHtkXDUsFs2Qqq6UOwC8VwLkUvSam5AvJ08oZcMsIwxLiGLw
oJzTmOQBHr705fZQlhxibodbpKhMMKsUdnLc7836nANEiTa4sHDZGknlmqlpVmfvzlIupKRWYSqR
cwfKZLSS7UCwK3ZMo+/bo7rmNZtoj2YrxJ23VQ5lyExkmL5tMxAmE/PEdqpr2fKZHno7c8AuZkvu
uNmb5/DxJbZfAmdNMnIpgsy/gYsgWQWuDyTS4JlN7mZojxkLD1zcRJMOQuAIa6wKSxFkbo6LIGXb
R0MBJRJQCsrPAoQnzFiN7JJ2a6Fq0TWBAUfqCSVhYAUv11HqylERmobZaumNypGqJzP4Gte8ZXH2
Zla4SGWBlC6Tm5bZUbbpzHYrCBqJ/EOPqiA174PVxvzrJwQ8ZmZv+vvMO/OypIbfYlQF6i2/gRrO
3qG3+qC8oRYTIKUc2MLr4Ihb+a70mOefgqfbLru4fOh8RvsdEqDIZ1/abxVN6MMB40XBiyToQ4lU
W69XGDUXA9fMCOeSwaCHwp9JhR6jI8pvEdIUt4exgEnCPIIaFFQDeNBe8U+NSVqhFod5zIVzWdzn
wUcVbIz+O4K8SXvW471OT4GwScTn24YX529ml4suviyNSTjt+HpEq08dEg3dCdIaf/2il8yscKsk
VC0APz6slPmdWvxSh6PcQLdXJQHNSVKnbqGvYJwXd9vMIrdkfUFLK0dm3BbqvRV/RO0pqD+0tbN6
wYqEhgtoZYKIBjdm7hhA26c4MhlWqC/YMQBraQd6A/OMEtrKrWABUAITM1PcQgVJKncGVHnsHgo5
T3jqjdvoNG6Ek3pfQWpjF9jDwfqQViCpC+EE+qNIaKFLWEd7KTdACoIDJehiZjN6Mn3Iy1TOCDSN
KoFGPnCBTvtrb7wwxw2SKR3KzQnMUfmYCY9SvJWEx9smFtJ02oUNzhd7nUJ8SoSNSnvsgO4CRqI9
NanT5rkN9Sup/c1Q8TMPovlQtQctv6+jcx04DQLbmt7B0pMS34L+a0C8IE/OK5qBcU4Txi7BeJ3g
Tjk3WNniS7UfAVQ9sm342HiZQPxtcszvdDQ7vNRrmfSFy8XFB3DbJPcFmmoJPqD3Pb/3aOiE1kdr
3dFwrdludazc+VeVYpRGGkyhp7CMt6JGoE79M/R+Jcfv2IvfCgnYlOC+I/mxIdEz3Xx1K0F2bbDc
2WiaRW+UFla+gUaG6gCFSarMjYJPJX697WRrlrhTMTWKgeU6xgpsXesfoOIypI/18ORHawfHtCO4
J918AXUurwuFcOgRVLBUycdK/WTJyoV6oVigoXcNJSRQYpq4u3NDqVUq+6qKwtXQnzX/bNWkT71S
8cb8MPQOBqcEYJpdbUdVFyIPNCGxKVDZBGyMfyyEARDcaa8y22IKii27oIeyVbyJmQXwmJuaPokT
O7D0bUYPQXsC+RhyXYN20JW7TnvXu4coj4g8ANISbBLfiYvWHWswRR+S0esgwjji5aOQQd3Fpn9o
fChGm6CwqDWb5YJd969tCHoT9iU3mzTTbQPVHvSgDtXZYKLXo50ED6ZAJtFaBFzwHBS1AEKwJj49
aLte3meQkCmmdiDcAxABA2BWrFOSoIbnlsAR3XbSpRmem+KCbdGpIFSSJ1PRMdKdGugGFCcisDoG
jk5XIvuiMeR7IZuLH5DSXY4rGLsmzRQYS1sAmLLREwWdMOld6I5FcxdT5t0e3MLJPBn6jz0usDX1
kEd4g+LVJLyKRuko8nNQ697YuLftrI2Li2qS6Su01qdxaT7J6swz5e8CFHQjVIAMc2eiYfqvDaJ2
i6KKAVlDC8SUlxMpyKHpyzqamKTKFQO6i8bPgZ2EvDxHkrsmc7Ewi0jSQ7YGCVhAGvjjP8sNFCQD
q7FlzbcH+jL4IzIDXpeveMe0+lwUu7DDuSKVlBBq40Zj59a5T06p9By1r7fnbSFQXpjgHFAZFStS
Sswbg3icDKC//vc9WcjYQNQNCcYJ+ssXiOVR0YM8xGSpYfPG0C/V0vAxX2PCXBzHzMrkkLMHVyuZ
gh6JsJIgviksQ/F2e3umFhdjZoGL+LEQWjIdYaHMftHSVQbkupAm/Z+M8KwpqlYowdTyABKBhDBt
15kAJK/VB1fmiqdaNoFZMdQCIxEb7RyCvUeRROf2OJaSy/NV/4PMna1HVSUl0wzYGPLxBJk0bQCc
pMiBXVMcGuXHjKEYEHZ4jItg2TfcUsrtPpScsAVepxM3fvfEkrU6wbREV/vpnyXkc4g5GjyZJWB2
s+bFLJ7K4S4IgH8/tNDaSFyA7m9PwmKYmJmb1mE2B7EvtnksTz4ZdZsWzY9C9JbK6NBeAcetrSe3
h8GQB3YYa9rDSXzfVOUhy59vj2TNAndsFGUATn0RFjr13c83MuRIbxtYSrxe+At3YIDMfsyTCnOV
auIziOYheD12E83xcN+3gmuBia8H8pjVj1awhq5cNc4FjzAYJc0EfNkWxefMr0iITd6cM/SA6/s+
tuxOOOTCml7AojMi64Wjf+IT5VM0dWXqgSqEQJUgYvm5G0FAqwM7Zd+Q9Et/FNmv21O85I2KMvXi
oi9OBujv0hvNXq1pb8FeY7W/oSfz3CMX1ki5IyqrEyovbLS5LW5CO2bKWZlErS0d68yBAH1ypF/G
yX96kR+r72IlD7VAGgCWv9nQuNBs+moK0h6Ya7/Fu+jVeEruhl+lRejBAEOY62i7V+0hcG7P56LX
zKxq3BuDGnIa1Cms4nXqdr/bjGgnVNTBwwdMwoqxlcXj+8VNiRZi3sMWCp1ODm0JSA0m8aOpbm4P
aumQm49pWthZyApBypEwkDDbmWLt9FQ9hF1kd8NagmjNDHdba6QQqj9sMqOJttntY2TX1rL2f25h
fLSfj2UKarOxDOZgDM1kRNiiGLGp3uPn/Cg5+aF4V59inUQrYXjxzJsb5OIwdMrENpkWqc5fgy+D
6J/MQY+tG21am2lE+EUP8nNbEeshff3flo2Lz4ibaQWG1NZWlO/OfIUsJSnFl9s2VofHBRCIc0iC
OPmGflKY7X9KhB2ivZY7DZBaD8U7dFXuofRGibwx157bKwFF4wIKTm09hLBhO9XFS8gsn1UU4gna
84rA/RABKzBWMFQLgBJdRdMymjZUA9zFKreY/pBFFmVg5lPRAYH2+SzdJ7GbKo6c1Q6UfIHBz/1t
02xKcOKXd3GyshMXMgzTB1jIMKgTjTz/ohn7MbDSXAWwEojcBIxvGdXsQQRsjgy+jcbpIdTd0Xcz
6q4t9DSblzvn0jS3cwozMCMABgBf1Q+BgZpkZhvmNul2UXISrHNWHEGDVSibyni1NNKCiU5A/7j4
S5K+dLxRNOhqJQ8WtDQBtnUV5kbdySz97QhIsUGfkSWRhfesqByLxqBkbgmrPnu01DN2DgDXVulW
kSH0HexatfYqpC/qI3gdUKj5NEfBFZhq94M38W+NLs2AGN4XQu6W3S4XNmCZ0PORsGwHKJ8+gPzg
KelPvnLWgpwEceBk+c8gOgRQDtZxq8gKxxrv0/icy44ue+C8onTb5+c428WDJzLcV/PXzLRFfxsb
aP15LeiDwpARyA/p8JAOxJASx6y2RvlkMi9LFELbo6bv4+BBL45C+xIabxYK/uMxqQ6FAi7oZGcU
j1myyesvv3tG3SS3nox2W+jEGDaJcs6xf0Sw1urRdw2VYXbuRq81ZDfyiZq9i/VHYUQ2SiIEl6JE
P4WQGJJe8vhJKL6UoXYsvyO4sDDwTlBzQE1N3deCY0XfcqFBHvdDHO6y+CxQSK6ikCK38TYzPbgf
eEhe/BKK3t7IfrPSjq2j6J+RxmrrFzP50VUdCctjC9VZlh+0ESJfvZ20XqC6tVijd7U8smDYaPIZ
7GFELMyNmbwDLeRlkZtZa3Wnaw1XMHNC8lyETgxUH2WeFTrTAr/SwmYC49jSzthVHnMaNyLpEZJd
6ES+V07GS+XCw57Qlbwm47pkXp84iiZ4INLU/M4swe7YVDLMx0cQMEIwL7HzM3pHffL2pB8DJ99/
o3D0VrvlykVHns5FbmNeWOY2pl4MulHhUPsDD/JdeV+S8S0oSYarq/1ouMaJuvVx2IY7wwHv5Ubo
wUkUOGsnwUJ8uPgMLjYC41awoMNnyHZjFzDtO/oGwbjziveXnOCEc4xjQt6tn7cj0/UtCEWX2cRz
x1xL0dImGqiX9YETZp9UdmtKgRteG9/0/bemmTvpxCTrSkND/Soj2Z1qK4fQQ9sT5AzaDXP9Q71t
7LWU0kIh63Js3AkHxjDAg03MafYKgvNd7pUqqVzkH50vdrpLN5rdrXjT2ii5W3OqVGleT25sWHtF
2/j9nSJsby/Y0ik6WzGQcl/ewcKBmjq607BV9OCHqG1HMd8ByE/q7gsVJ8dK+y/WycRIwmRqhrQH
qSNd1D4kydoLU77tPCjaXX6KZaUytaaSPC6DD1AxA43GLnaSO9/5kWx6Z3zEqUZQZiG1hz4vaNYx
dP/utZg83Z6Tq++wFBXtQsD5KmhlgGDF5Xd0QjikogxWU32oPNmEBgKCa22c5OHxtqGr9YUhNJUA
WqFbCOF8btlKx5TqagTRPZBdC3pOqOCuKoNdrzBnhduTMmQx0r6GlSoiZkVG3M/QNrrJt/5TsVNs
EIYXKF5lf+u7nFVuh+a0y4wA3X+2UDwwkHRoXrfGtzj9i4sgwJngNiQylkItNhiYEIviLk3K7E0W
IKXo9sVQnAwoDP4WmrhfqSwveYeGQ03HqkGokH/oJTFgMu2YdigHbsS6IKL82lUHWXm/7RvXT+Y/
o/vHDvfQG1W5jeiACbRwr3Ok3tM3wV7+ECw7OJpP+SM9aKdkp9n1GhLy+lk2WZaViVAVEgGGyC1d
YIxWZ0VJZ6c77LqdIZK3irSusql3sYtbWmOvDPXq0OQMcgvZBGUTVQ0M6id2jJAZ3li29mB8dl6/
Cffm3Wo6YgpqV54zGyEXWAVtyDsjhMFS83qnsFsiSxAzslUvt6EzuDK86fNvWPuTppg9c5s8LdpB
hLXekc7mpv1GE309uLI9vc/GjX6ucTEKbfYFbxq2a+fWYpDBWwAtBVAGBK/HZTQbJPT6ymPWAVgF
SGu77aYslrbG47rsroo4McYCaQ5RrUszOjMNamFacdlqfjcb0dZd4Vju6Q//3nArpEPusvvAY91/
5TsKXFWEtpCOgs+l3cYcm0A3YReFpW/1AcB6z3fSH/IzeHrs8tz8WFnMadtdLebMHrctNUGGXEZY
gPNBBpKFMQioKna0qR3RgZpvg9ffivtc4w+m3TGzOO2emfsYjZ/qmYARmp/BQErkqb3cE1oSe7oj
QVL0PDjGRthBKG37u7eNT7oXjvFKG+10bb0atY6OBvSIYaZ5DGCV0toslCkYpUdV+m02v25P6/Ig
Zwa4EABkWZcFDLGc9TpQ3gUp1RgtXuZj3gCe2lCoxQN/O1QpxFpVpKBD4vcocnfhNqCxDZUtIus+
scby3NFul5gKkbrqydSgb0+FaO2BcX3Nn9Zk9rlcAGlBsFSK8nS66Tv9s/saSaF74RPdPlJSb83v
zBs7J94r+x7CP05vD87TXyNgLj+BZ05RBNDlgjmls7MRJBafQvNgRrZlQuRkLQ++uPhIsEBeEvta
5s+DuNXKKK4Rv0bUuvKR3vW9uLm9/svhA2o7YCEH/y+k5S6dvM8NPE+niDw2AMziUt/cedoByhjD
BzhTnrU921TASHqVd9vw4mk+s8u912K/ShSQkcCxI3mn0vGIKjW4BAc3DL9vW1qexX9GyMXhNh60
ERry2MbWWxS9qpF7+/8vnTJAuQDyAvAALq1cIDRqGgZdAAVnIdA2NZIe/r3VP3b5RsrTu2wN7rE0
mrk1LgxmOh3DOoW1wXprAq9ga5inNQOcQ/wfaV+24ziuRPlFArRLfNXmJe3MdO5VL0LWktr3XV8/
h4WZWzZNmKiexr390kCGSQWDwYgT55hWYswKNWDaz7ryqxcNgPOSR9R7obsNQL+GIfdLh1PUBezG
Yzu5o/WjM7yq33RJgGkWMJnd/i7c/PvMEjvBWs0aLucMlhJNHjHKC5IgKUuPRfQrCrMgUjWAS/Pe
K0fyPiWl5spl/yaPmGYw7Oo+zDuBx18jdhE4CPh/COYL0e1nZ1yXSG+0scTvyb4URyFeD1ARiGQO
9wApoSDSiwTUeUeMgFXCBP86ZE1Yjlk90XQ7xrCwC81rb7EOtVZgusavOu/2Rl9zwADsBeEUoEz+
SHexpE1taTd6vkK6a32QYzd6omIKwP3fE3+9R+zYRS9kA3piTId7sR/eVzsRUv7KZ5kfwByKPGok
NVLwA4oydqga6yjqMl1XthgTzLGwJLmQ5hSCYXOgBMZz/BLH3ujp+2ZT3zWps8autXdRRfygJR5R
sLw6M3+MU7gnZE5AOM6EmKLAJK8Zw7iefmmr5KyTg4uXlK8oid7+liJLzE5qEcDxHRV6G+Q95nwd
k2BQ6jSOidt/+y+WgEhCjvAnRb6MA31sRFpvzhA0zyBz098jVR3tF7ndjmgz3zZFI/xFEoXtQ8MC
ABsNTWX0eS9NmaiNJVpB/dMY/QzkmM0AkWv17baV6/PNmKHn8SxfTGJoNqgtzEjb8Fh9SgA+Pumt
nx0mzwD7FR2Sum3x6oD/MWhiuhcFYzwc6cc8M1jJBuRMlAUS1NZnqn3NCwpx4QM687fN8HwCZDhE
M/AuxSAK431DN0xRG+NLRdJhiHayijGsO7U6DSII/nVjhy7ozBLjfXKB8nHcU59Q6s3akjuAN3tQ
/mkeAEaDp4zg566ajUoyb+66X7XxcXul3A3FCjG5A0F3CABebujQ2uvaE7qhKDwRSfeixu8hQRh9
3bbDdcgzO0zSbUtSDhCujB2171LjTk8DSRSUr3uSf/by71qYe7ZQlnXqFEjPyifzpOxiPLVP3W+I
lPdb87m3POk1jJzVhTqTZwsyIvqnr87b3+WxUK0M9UstTrCN8/i+kNZp5m06L06kfS1hEqjLvaxt
b28o98Nh3gYTD2BjQy57+eEse1EnJcSGFtUvHRBqEzOKixepIpUZ7lHQTGKjOEOf9IydYkkGNTXg
oBlYjdLPOnmRJlTaHwwRGwF3QVRbHOtBK4eN+PkQdeACUHEScmlntl82GX+SPHEhmyg43SJLzJlr
8zBZwhaWJvVE7EAv3rXOcstIxHzAvUFRdf3fkpgbFALmhiGHCpbU2Md1rBwNggKAgb3Wnf7UZsMh
Qc9qjl/UGvRD8SOmQYEKW/3J/qZDVnupwYhkJmAQgLLCGO/+g/+c/TaaYJxF0iHH2Kze4LcpjdcR
H6N2cgwKkqfbVq5eCvRI4ikPMjMMcEAz5NJK1JBJVUYDQu7z93z4giYmeJzlZr/U7vTrtqnrpglj
i/mscYF7EI8VKBf75QfUp4FmDEAB4UW9h3QMbA9umLrVD1FJkZeJ6SaAxpgT1g3bYj6yvqTKZGf0
gMwPlfLQAdxxe2Fcdz0zwHypTJPqJYOInduYuZdqBygw5WibjyIZCm6IPrPD5AyWWo2FOcCOkXxP
ihVv45Mikt7kRpMzG3StZ14n6VK05NTGgtm2NPuYMfyYga46HZ7sVtAW4O4bxqh1lOpQJWQxblM0
Qj57gS2IbMYw1Tky9LhETw6uh59ZYS62uO0mqEEh8sc4smgI9KFjVf4gP9phoNsvt12Be82cGWNu
ONB6TpoywFgiH0Pbtzq/nQKivMQQeGi3TfLttjnBDrKgthJPANVY/iQHH0O1mSHerr1E/w4PpgcX
aTEeiOjnXlPs1AtGAdA5AmHQnRWMH7IfOXKKxpGzPKID92hszOfB+8TwrCCb5Hr8X8MW05AEji4b
ygqGO8nerEBvNGZ/DHtLEGq5EeLMDBMEjWTO6zCFmRgzsUkMntD329/pGn14uYMWE/oaTQNL/gAL
q/qlozDctNuJvOn6k9q8x+g3SMreFqlB8tOts2UxgW+ORzQ0Mxg1atxmZeMgG/eyhI7H2p5m/RpA
XxSXT4OJFwj5NicxpU4HcvFlBIF0A62bVJ9eb28E12HPfhITKiXQ8xp1hJ80ppNj2c91HbT5Uytt
bpvhfVDwI6LKgAYcyCGYY1jUfTFWvQkJe9VLFgAX11XgmdyX1ZmJq6NnJJFdQR8cND6ZP4OV0AmD
5HXdDEH2C/SymehhJTTIOKlZRXIklzCYHoavchfux7s+cmY0cb9kR40ckbQC71OdL5BxWQC3zbZI
bOzh+D7L3mydFOvDEJX2RFYYHw1TuIPWYFVL/nuGHhbg4v38vSdftx2CF0hQ2jMwe4wBQMKShJlT
1aVzg8UUwGzjwWFABvLfmchwyM+MsNHKVms5VlsYaQBYK6Jn0ngEOpOt06V3XZV6Ndimbi+Ld7ed
W2R8ArJbZMpVWDSbQIfUmoozrjpLeZh+QdtZYEywh2wMs8kwqssEY1L1kg3ePL5qguvsuvJPdxDM
ydAawOggju5l9tH3kk4BU/Sx271YZtNt50UNML/1QUAg4mQTVJrmrl28JBrVvW3mH1PVAJOR+gDN
gSzoYBRToM1rL8hUeFmRCeA/9AjB0a6wDLxEHfRYrlCCskfJKUGtEaHBJOWfwCX3IlYb3jaf22LO
XRtVsgTh0Nytmwnc7eADbX/qkwAwyzt250aYjUZKFNnLACMlmDOnSPGqfLwvpMxZhZgTXiz+QzWK
pzAIm1j4H9I+O+6iGVef4hlzBt37z9uHgPtxKJfp/zVA13qWssqpHRGrgIFIqZwJJXSqBheOb5Xu
K6WIQJW3GqhgWqA+AaGb9ueNc2ZssPVFTmY9d6v5ez39bKbg9mJ4X//87zOLaeJBt6IQ2FOC8m2k
dV5svYDjSHCUeVt2boX+97NVlJjPCIuUriLdjQCTyb6uAK1t44X7/B/WA6o5YtLbGAjpS0v5VFQY
WcdNvKCH23SBNoSBagniBvej/DXCgipKIxzVToaREJBX29rE0I69vQzeebEME7ORcGWMrTLLKFt5
quYU15TWbFeAvEunnJ9SVfDx+ev4nxW2O1RaBjoGKtahRkGhfM1hLHipXvefEGAt0P79aVdbIJO7
/BzDYCC+LLBgdpjo03eoLZjDQzKDkwVNwl3dvuOEZv2mjhJnwnnFK/O/bOT/fgA76g8q6bSFbDot
p8Zuazuh+Vp1H/M/j6xcrtNkLsZITpRK6bBORYkdG3dD/kxEqQv3EIHzQkVZgYBYgB7ls0MULloH
SDYKNKX6ZrTPRrIDXLLq/FRUu+Td8taZITYmqNUSpTHKYagiqtNxml4Xaav3H22x1cvt7e9zDb6g
O3dmjAkNdNK0JQ2MgZdzDaxn4oCkMnWgcfJ4cN7fV9fxD75vOltN1Ofhev+ZZeahPlVpmS8Y0wKc
PXfWAjKyieAav6YGYxbHuH9aTJA6n2ECNCWF1z1JrnQvuc0mOmKm1Wt2tes7sx89T175qgMbLnrP
cp9kZ7vLun9pt2a8SvAZ+7vyHN1Xb4pX9076/Fv63j0qp/3gtU57FPGtChyIPQ1gpNS7xYZVtYhB
kbtpsoM9HJre07PvuSnARPKMAfUFQhi0Kyik9fJYYA5GzwcajOesChIVoHPL2A1ru+0UAjHaGfMj
tWiWi+c6IAEEjzrlSrBZxIjWh0kS5khNq8QNNRksF46mJU4PplXIMtkgD/uNXNlJm/tMPViZ18+b
28eG+8A//wX0F54FA8luQZc04hdE1b0KpCQo5aagzo9xdGzhX+lTiAfvf7GJuhltgKkWYQubBon7
PhkIHjUhykw6Os2PSf0otXexCTZks3CaKqOiUAKz9AOyrRQCoXpgJTDWAW7sy6Xmtl0WpQmzpNSk
X1Dc69BKIdPdMEvFruww7mhba75prBoItDTV8CBRJzxS7VXGL+sBehymTHCyeWkTbQbKmgqibsI2
QYYUPMmtGhWQY3vqtPe81fDN/5mCHdHj3AiTmavluvRFGBeuDinpeG/aD0iXgPu6vb88Xz63wpyf
fFmtUZKxFLwzHKvRHCsUxHheMnNugfHVUFYKuVRgwchOU4GqIWyAfjkWARR4FySAwzKGmOnBZJON
zJarpoboI1BI7VtqkcdWke41c76zzWHTqb1gWVwfgAwkog7yV4tNNRuUXUuySsht5Mop+4/G/qoB
g/gPX+evETbVBM9irk8kRADvBrfVZcAfBN//mtuLuplig4pNp01f9rFZRVMYgdMK1ciETk8WX9JD
cjff1UEJZLmbHCx/wlWx+uZ9vDd2t5fHbXcTyFFA6RrH2/7TMTuLYwoKJXbTwTeq2AXJDS6oQ3Zs
pudsl2FCCRiF2/a4LvL33LKFOiPTdAVQzwLlHyg4RD8HqXEy8qusHxtRt4HrHn9NsQU7RV/sKUmw
sjkC33a6HpI59tR5EvQuucf3r9OzN3xWJKmxhljRaAybWZlPK66/25vGXQlIsSgFp0XkP+pbZ9/I
VEJjxExk4Xb1T0A/nSz2p+jbbRs8AJVlo0QAVJgCakxWk6cw8xbMzg3gWe4akAPoyvfR73Ybv0en
+gcKj9qTjdnhXyqadujZl25V7rL327+Bs86Ln0AzjbN1DmYXGY1UF67cLaGOOVpZfoSOcGp5UGHI
RZhJXoEVZEoAM+F1AnYntr8ta3mojTpWrBepAy081zIOIcBbgwWAjluvmEQa4q2SP2ptH6SYXLy9
Wk7edGGeuV3kUU0zTF/hq+qBhNbUjGITRq4aV5MfZElwX/LylQtrzC3TdUWVZQmsadpTj3LD2vst
ph2s+G3QcLGjAHcIhQB9ztm4MMpcPMYCXbRexQ7H9UMNMYhV+LzkPV8uTFCfOvOZSLOrQsqxLkk6
hUbQ2b4WR54uH43wI8Nwfyk57S8NOsRp7MfJe5wO7rj4qOq4Vu4Yyd0EPcHo29K82KNItIm/56ah
IqpSHzOYxElLsqJJZvy2oX4rsq9u/DRA41bbm6J90VcPzueB3c+77Va8rrut6xCtV2hz3WZpdLTE
gHSnjU1f9vJv/VsDgclt4xlu9mK4wx1ED/0Jw7C+wConsOMZD5EhywI+8GroN04lUNCpOLtzgOmW
z/C76q8/iVNUQfQbPJBB8UDg2bv0JLo+OUEDhqHPpllgaQOl7qUDyIseNorZIROcnVR7M6tjKqJl
464NTxuMP6CkabETxbkka8DxDjipqkbpbdU8WCCQNZcbUPPf3kdOqgZGg7+mmBPTxKjumxVMgWwp
lzx52JJys1j/Xne6sMIcmnpuetJ0sGJjtlJ96OxSENu4H+VsGUwFA/qhlVonMJBC2yp6TcYgFslz
8zIXAvkXtEMo7tdgocVx3Erg1Mhz10pkH/QXjq34RfYDtImJctAmt8qCPFFBnigayuGd6wvLzD0l
aXkNVl1YjpvTgLY49ETSHygOruhT1JRPR1je4poEWB34UaB2UFxlQolC0jDXRjRKUKXJu5cKlFiD
hMIdGLsGyM4OjgQ9bF0QSjhfkZwbZdcJ4dAlq2G0XB8r81FWvsz5521/51yCFyaYAk0bRqvWzDAR
gcZhgQwMBIAx4uhA4fq2oT+4SeYVe26JbdZ1Y29MigxLWj29GEOzT0GfmYI7sqsXbKTm9dpXm3+Y
yjNeE415KObYV2zgbmxHzsB3ZcS7ZDQDqOJ6kfmqhrJbqD/Bw+EAROmMYNydJ+MhlRLB7+YEhIuf
zYa3ZIwVo8PPHlHPUEEqr7wR4CVL//b2cL+DahjAFFKBBba2GelxWHdLh7K9uepvCSHFdyjxmeBo
1rUYzxADkR3ksC1GXrOY/PsjCxKbVJxHAV8jWKkZL5jypij7KAFiK3+u5LsyF6zu2pHx9y2qgEel
BbHMyzuiGOukDVP8/Q6NWtJEGC7LAiJ/3N5DDroQZgDcRaUEfTrYujRDAR9GZWS5mydPGFibskDW
NiBDMKPI6cIHY/Wa0bHIAYziLwaEYl1XdYw6WEWhkbdcU6fa9ViyegWW7uNaSRcVy22q31VmHvpF
2iyD+l2w3OtrEaPQ+Mei0/Lg2mBcs89Lpcn7BkW4xTFe5M3oyW/FPjxYR6N1e8c6Fr9Kt7jL95Yg
Ll1P4CHTgFlFNjFbQ9A5vtzoVZYHqZYRgCcT4kaYnifKlwK44d1SqSOVuu2B5e8h3g6xQK07VXNe
4s1SKK3mKUlSPSooTT0Au9UlkFcmnelpU6j6U9eOQMibQ1E6mPSMwGfXZPFLaA3dC/Qc8O00ObO3
apiK7mPqGJexCesB1tvGokykbcx6mqHITRAio9OuR6jN1Nbg5yRXXEuybadRiwNmH5Gi5ymIbiQh
nPFavZluJ94/BohbICHMFlKUMAfOvMXhT3fq9/ATNDkHCTVq4uq70Ks+RpSotxPlXtgXD/p9/Pvf
kScX9v9cfmc5vKTMpJUJ7Ff5V2TehWDkCiHFsLntr9xT8XeVf/KJMytGVo+pMcKK3T1lmadgnBTk
PLdt8I4EFUIAfE7XDWThl445dBDvq7WRDgHVj+pgHGOibcxwxRVdObYUCg4CzQZZv0E4k21VV2yo
07CPukaTImXAkjD+5JJWhbT45+0FcS2g3owsC/KeSH8vF1SEFfiKY5oCWGZA9NBrWsF0MXfLziww
qeLSAGFSZ7AwVycwGq3Ts5zekaxziPZ8ey3XdxzQ1YRKXaLapeBfl2sZwrE1M3WCm6/3GAeQm20Y
++WEUTs3FiLN6dZffZq/xtgJ3QaZTVvScbC28Qr1OC2bovHtzFeirakHs+ZV3UOReFW4tYUEj6pg
pewwXCgV0HrWYby5707y7EivxF38afMrPxresY+dGFPj78rWiXbQzcBAS+0uTuna7uRD2lfEN8k7
eGf7zorDY3YfiC+673JzaNHRJNsoFjxoeAH03ARzEOqYhKFCp/8giTDMO/CT4bKF7ERKAsl2OxHZ
MKetTl0JdzzqVXAmtnQ0l1mml0CRulEddP2jvH6o6RaKSgtG8PrftrbL9e+1NAGZBWYi+bMz/rno
iEOPAjslmkdLhsXYhI0ZpQN0J1zQd7kWWvujKoiWvIMPdD4AwCrl8GItyGtdZ6pJIbJaB2mVo5zo
gsyWU3/DIrCLMtp4dCCBOY9tI8lNmGFgBiLToXlXLE8K2UrZMeqhrOJF0KxvIEve4H+C9iHveJwZ
Zs9mZo1RP44wjGE1Im0U7Ufa3yvLa1fvlX/H8F8skj2K6YJQVNNF1lEVdMtnvap7KRbJPIpWpF6G
NhlDxOZCh7liTXPM9SEv7/ASCc0fcr8F0Flw7fAO9Pn+MadtAGyvy2S6JmCvrO9dv0+nb7djNe9W
gFglVPk0ywIInfGNujbatukHXNahDshKm/xORlVypmrFdP4crX5rdqp72yZvE2mZDg1WoN5tlvJ3
lmItIRSIV2TPYDEDsaAkv1aKs5D9JFJS5GwhtHcwr08pD6j28uUH04dRqSQTtnqCwq+qmy91b65B
bgnpKuhfYi4iRTZAuQ8onmmBaOrSUiSHePjaCFVUWkJZkvuoesQw072k1Ptau49lLbANpMe39/J6
fSA7UG08XZGeo7bOWF1rYmayhJ5xilFvTHUN1qZWG/+2kWulVdq3oowHkDcHxvfPO+EspcNsTBQX
dE4BlfPF14/o7+w0UMguQe7ZHlTRvBj8G05VgtzcKzfe5961fUEo5rz6Ln8EjaRnPyKx4Ks6nTdZ
NiguYzT7B7kLve6Y7KodOSJ//5X9PqhO9lB79tPtDbgO0pem6Vc4M62sdtxmLQX8m4szo9ClTdvb
FjhPrUsTTHqmNa092nS+Fxlahoz5+3dQz3z7aUBLb91iNvsE0qbvxal66e/XH2biRDqk9kJBFnod
DS5/BP3vZ+u01ijG6vAjUEtv0sdUDhRtWxSHCkCl2+vl3OyXpmiQODMV5XIJ6ClMWU7+rckcc3bq
H8XrYXyTvuyt/tRnviUA0HC/IkaOgTGl7N8sxDQr5xJsyDR4K2jIDMStRfQjnOIXVnVmgv2KSSKX
0goTVQ4aKsy8FJvekxzr4QVaqj9lJ/4yX8DzBX6x1i82jQflBBuNsCD5Yd4Pd6kk2GVq7jImITIg
edLxeNABj2IqB9kERmmt1gBwU/bqtC91f7G/Kojv3f6YnGWDSBC1CfwbGG4Qq19+TCMvhgWyE3De
NKkCMkTjFkwb7epYpWFGnkVi+5jIRXwfkXiovLYqmvtpyvPnZIXaPTQJCygmA8SQOk0z6FAuDvNn
VbKbg5rOGCZW9blBNm9gPK+bpg7iPhUKgL6ZJIuKMmNiPONhnbZu3kHzOO26BjucK1IpuI6vIzzW
h0QQc9YalXpmruNwyUC42mKVWmbI/jKVoat3nbSbemqw6dGPUSd9YyzDtGnHRoRxuw71MI/iha6A
WwQsH8zhLKxpSrIafXZgvyCXaGXRh71otVuGbSlI87mm6DWGIiUyb5a9ZCapkpYpADn5MFJ23zLZ
xbVpO6jbiMBWPFP4chStTsDtyV7Qaa1J1ZSjrQSSzO6uss36pKa9/cOutWQW+al6dR4AlwZyjs77
47Jm61lz0g9TVze4ptzyhTxU29kzFG/IAcWERHd2AK1pkB2ije0Zfu4jEL2XG1FXg7Pgi9/ABD4l
G/opmvAbxvRgGG+x9S3D2/j2gRTZYM7jksnRUNmwsZYP4fDQxkGaPN82cR1ML7aSnftv57XrpRUm
9BUs1Eq+XeJOcN54JpBO6dD5Am0n0E6XUcWa9LJB07EE9aQVJKb1OJWZYBXXNIw68pkzG0zAHnsU
/HoJNho/j/30sXi1D/JOjXxlTzaxo9QO+Ff+fefOTTLnuEusGA9OmMxX8MegUD7+e8H4clGMi0Wo
VlcStdAerOfYVVtHd40n3TOdIphApTu69oO1L11ZxE9P//DlfXNpmPE7CWk1meMWFY5T/jh6FI77
zbhTHxPX3ll+DvPkTXkbj6H7z7rA9DvqKopnoF1SwDFz6SsmaIr7pIFls0ocvXxJPypoLxuzZ66g
Yf9x+wtyLgLAM1Hwp0gyJN6MMYQXkg9tD2yO8rCMo6Og9yBH7mwC6r9ZQnMjt4InE+9AY4G2AeFo
qHuxWIMhjStSVxh/LJH6yfO+SD8H0czbdbIAC2c26HE8y8harZXQAYANqXSSr7F7lyMvjUUH7ooV
FN8H3IZAwNFRCfWqlGpAFMXQZ6hpvsr7+tmkbqEGje0grxdgcTif6cIUs6B4UsO5lSb0Row7yUyd
In42UReLiaOYdy2IK9d/Hv6ijSAUbw0wdNqgcbzcwdwYidmN6MbX9UOjTU4GFtBx2ei1JHAHzqeS
dQttBLCameBPZs5ZpJqNVWYjEFVh7SwJNF/R24ot0JPozdNtX+cE4XNTbM8grPUKKrYwtZiYgezK
h2Wov902wXFueAQdM0ObiVy9YRu9QE5Xw8Q0Qpkg1B4zDP3G2bK5bYYX6zFkiGEpKJCAfuSqaZAQ
aYrypXDXKRjWpyS/k9K3SN0ZgAclKTK4u3V2p/S+zh+b/OW2cU7vB6MslOvagFyehmT80jdMyIBl
cagXrnqaFqdy5oO987NNtumceHGWgJwkvGMB3RqcVwg4CByG9xUBwJMtnHAwxLFPH1mSrDHJjMJV
igiyXzgSyX9IGcE/Z1BGJxNioExMNAajCk08LdykfjOq/aqehKki582IPQSGF9UItCSvwOh6Mi5m
oZh4mxp3oGsmThmMznyC0vEJOmqNFHyq22Yr+HC8s4ZeHcBW0ECBwBJzqNfaqHqjwcIKp3OG/Ufn
96mTJw6meAancB5GT91AEner3YfbFoi3XQEhBAv6tW4UiH4MB8JMB6L+/hj10ouytWjrvMOPMQaw
Cjrp6IBI08No92Ma4Dkpf1hPmKHFAylx738JNoL+beZyv7CtXdoe7DJRshK2x4/sa9l7SuQ3jv44
fPtp/1o387Zz++10MC0nPVmbqnIU6Bbf/gkcyN3l8qmbn11RA/hq65Z+i8onz9rH6ADqdjQ2cDp3
9qXjST3Vgq7Zn/jGrJoKaeIdDdfW0IxgTOKyByNahYG3foOuw+J3R9S9HrrOzx5ngTFOIKSvdJty
O2MYmp22WaKsatcWCJAp24KC0Fmh4o2ZqtubyAkFGBuAog6iIFJr9gK2japJaluBCy2KO2Q+Gh8C
C7zPhAle4ARxUG3g3ZlYEALc25WVBRzffbeJ3/XJCSHp7sjPj9lH7EfpFgWJzrm9LN7RuDBKz/GZ
b6hSXJR2AaOT222ireLYyH+33bf6HaICW/UBEgZtEB+LO4WCJQTGqRcwXoIRVoBSTMQnqBowXmKR
da7DwgZ2xws3zTHd2ftId+Yf6iPSwlP5lkB8LfmWvSfP6UZErsgJUKilA4VqoUUG0wyXS9EAbhGH
MXLD8hjG90lztMjXpAriIMdtaGMalH1ATgB1w4RBO0vKPiszPJ2bN0X/MPN/933UGTQ6ZAZ946uS
Q9kN/YJeX+nWoIqZMk8tH7RBkJ9xvhLeB5CMpuBZDXch4yJ5qJsT1HvcRtkoxctkbyrrXTd3svEU
GjngLSIySl70ANIE8QOjOgTEzsxJSIpxQfdhKd2+30wg95E+yeiVToomsOgFxDt1F7aYAyCtWarG
LWyh/1DcF0cb8ummNwRqoD64aEUf5R+y6KXJ8YoLm8xbVqkaSsYHm5UfA5lU4YqMvQzhWDvG972z
t0X9DuEqmbetJCvzmA6Yi7BwAf+U37IIEKhlB4p2j/jhs+Lm+wGyP7fPN10Gc7wvlsk4ztSplV4t
dJnkeZXudHC4mS6V1y0XEcyal6We22ILK1UxGmY/wxaeYZ0PrCYaz67+XN6l3qN16p5FAo6cSwdg
REzfEx0B5Ipv1tbHElFNRrAcFrAooZOkvzSz6LtdWaHAQFRaMMqJHB+x6vLoyXIor3ikoDvWZ+iO
ebVSOlYiyPBFRhjfaGqF9OEMI0YIwC7GFLVy04kC1ZXLU+whpajAM1zHfDoTCGVlms15BvgwVeHs
mjdFteD+vArofyzABrBqFOPEWOiHukYTFqi7uSFe2Xg2eVJy4so/bjs1Z7eQAQDTZKiKJas6/e9n
F2ZYtTXekTXAmg0EFprZmZb36J+fBUCc6RinAu4A8U9md0vqqthoLfRfy1g7acPoGaWyUSNBHOIt
5dwKkxYvOVRr05Ba0bIdBNM2SjI8aFb37/6F6wP7hZ6KjjI8EwbGGUV5c0WLd8yNQz9DXs0C02ox
/AczkNnAjQEtANpSvvwwyyqpZmtQOkdM2yKhobOqUiYIafQsXIQ0fBiA3HELYqoTIC3mtlCrpkRF
38RQpwHVIJL46PhvpghKW3n6NEtg745FlW/6u2+ZZGJAateNNfcW+v6JDrSOn9SfUdh70Ap19DzQ
2w3GhG67OP2LjEXENrzcCHCzmJdhXNxaK7M2enRUbbtDUo2nyVT7AChuzNV+GsNCkCNdj0qgSo03
kobClokBSzZJikOwsAyUfHoKm82Q+7W5L8imAvmm9Zplb4pyiuMPEgk647xVKnicgjoWhU9w7V/6
C7KqKSlaFFu1dh/FINDpnS6562ZMmY6CCi8nNKG7hzxbpbBnPIouTalllq9NBVNIgneFFh6GPMNM
RPM1kP50+9vxTKlICMGfj1sDl9OlKb2suskY4S2GOcpOp9TD0Y6X/lB3jeRAx+I/RCrgzAiae0B8
0dbXpb1JtTslpBwxrWr6gFKB7wbtSFEhhvetACRFlotiDOgAmUc0IdkC70EPEbRblpdZkeWseXlK
lFwHfKIKlrL8uL2PfIsaXRu93dleXmO1Y95ShjZ7NH7ny7xRdcglRm3npHYWdBBE+/+zR+/Ps2ul
m7u+smLYq4vkS44hAVnO+xmD3Z3UnMxWlC9xQj+QuX+XxxzxBe/MJs+woZAnCmrpRTGNoBKNsHKN
4PVDDGgr4InFfLWyWggGCLGGOVN3jXbqR8M3lezf731LPbPC7FxUDG2WUizPHKuB3IYfQ98ctfVn
lLQCJARvPWi2IijifgGomfF1bV3SdE0XROLxKZ8gdiZJTiwKvpwbBtVp4CzwDzrm7NWvp/rShsD3
YwhE8WL5XU7eQ3RZy7A7NclnYQniBdecBSfXwIiAqUxmTQukc2W9prfmWu+t7JBrv9qp8c3f9QQJ
XRHGmZMFQlAEVGWYhwTig10caKsGuRuRcWSE/JRyTMOWieBFzAuASM8gSmUjTcOsy+VBwiGCJHKH
WIsyzk4eqMD08h09DUcmhuCe5PkD8icLrSXa8mcbWonS4A1nAbYCeV8CZGMubzs1FwSG6/Itbsdz
K8zlARHGoiSUeLvP9eKXtEIhOJy19hGzJMurIq3WFt2VegPUSo7ivNXdpTV65U7ZpuRBJdP4bBa+
OokYrXhfEltMULvBMC9hn+hDXq9lHuso8JHwUQPPy9y83o6I3A+pYUIYAQRvLIOJHmpklGRpqYWk
yZL9KBdKupk1pYmdtDbCzz4eRZVSnklKNIGcB2U+uNCl74Q9eOg6A0E4yYuPSX5fM+1Uo5/uos0S
3F7ddY2D+azMwSPJYoSxCeeRAPTPp405+ObqRlAPM1OvajQIb2460T3KO+1ANeGqxlwSlMGZnEcB
84m1YjbUrdt+l5jabk2GQ5jP2wWhLGyHfaa33u2FikwyezpW5hKWEUwCMev0uunM9s8eMnhR6AN1
WSb/IZ7hfWkAu0phVSrzChiXZdQjCfGsL5PNYMkfpVzvqxo9WUs99gtmEwsRQybPazC7p9EZF0z8
skEtbtbZSAlSLgsNOH2VMYRZ3oG4zCltQ1CK46bKOG80fsIg/n/poaqVZhAAgYeGaN1o2eTouF6t
KEizn7PlSNp9Ez5baqBbgijEDXXwGKomD7QRC1WLAZddM51C4qDpCRrLx7bPghDElredhZd1obr+
/8z8YQE5z4LsJcJYEszIbeRH/ZuEpkVTBfGyQq9IEL15nw3kB/heaKsDfsx4SmRICtQjaE45hyMG
IO1fpJksV+rnGJjqbHN7Zdzzfh5bmKMXkdEGYAtfyxy0+6R9qmyrcrJq2uRGFKhr/m1eDVDoPaRm
LLgRed8OCAh0JJA4o0jG+IzVjGUYpfCZrDEypzb0L9IXe3SWRYy8vDsBmDSEagsoMYWdE0x6DeTo
M5iCgGv8VjVUJlnIDcD9alBvxyMKVy429PIApMNcTIAe0YmvxQHZMFjfU1z1KgYjBe9D7hfDWx8l
HoQROmpyacquJOjDrIDzmX1vK/ueaFF+RLJZzw6ml4hJeT072zEnNbvXeyN+UmN1uLOHNhbUaa7X
jOccIgt+CUoo4BO5/CGGNhlTjSwAenPEn0wwz1QQqTCcsny67aTXxw+GbHSfdCDWLYM1pI2TMWgE
lf6wO5Tm97mInLzc4qkKRJngpF875aUpuuazk46RilqbdZhSFhBSE59USKNEKYTICHPHjobRNQqF
woGRLup+ECiTZv/MfkQFdZDL4j6FTyIuXy4kscdWniPAZbK69cx83BZWHmiSqEjCWQqg17jRbFQR
IFHBRKtFQbpQK6g3l531CTzNxgoRP6I6EkRFgR2Wh0CTUCmatP9D2nctyY0r234RI+jNK035au+k
F4a6JdGDIAnar7+LuvscsVA8hZjZMaGX6YhKJpBAJtKshUKBWYxuTKVNIw1BaCiC63BVDPhdZmcC
t8mzEUkOKjxNZWLVRpCZy3Zpu45ZEpe14T8/xphhQaCKvB0yPVcUYFFV4wznDvESk7qFHdgW0PDP
dpn4dv3dpPHGVkABLOohvw575nIfXnJI4mL0g2elNZMmTsMEUu08f6F1/aZSeGkZPSoyaVxDyrwi
coLbx3flngCvE0I7aAm+Yd5GOi1K83ZKSi+05E2nfeZjv50Qa43Afrwt6TonCUP8K4m3kjApo2YY
IInZr8BOhwsNpNAIpuG7oSI0CSpR+UC5uppmRk+8hgEahOAVSdjLY1ZOipw5EjoE5W3zNE+Cdkfl
aO6Jq+/CU+e14DiWj9ZeFdyIV3b6R+zcD4cCKPK+nNfuo7Arek2vvaSy3xOkPpXSREJNWIWcb4mL
lCsnR71UTzHQd1znkBMXyWtTvQJHc2+Oud+oo6eN78MkbdWufW4SlEP7xqUMvaFj/voPd5X7CO4q
061CSYBHU6PHAYC0YewlOuCDc/0kmdEBL8HA6HW/hPjbYkVrPIcVC1fQZaoBTwCxGRL3DcN8v2IF
hbm/LeXKZDnl5q9YSNGSkkWdAyk1kl5QY3jVko2mfYzhjzw7hsCZvi3v6jBy8jiDlUszq2JrlqcH
ceibsUecd3kU2OeqFAR3ME28V/EIudQKT3C5GNlQo4RzkoetEfl9e9aUj9u6XJePZ2UWYrgtGifb
UopZjH6ePlBCxkiq7Ep3yYG9m3v2SJ/MyFV+SYKn4/VrZxaLfhgks5Hi0/nkchJZzXzH4vSVbzVi
vORQ/7ZM31LvwY1m5eB8+DGKhqdXL5qFzPliX9hJxBrNGilkKsMmS38PaBlDhc9J71jMBCZy5SOg
no3cCRrTUGxB2uFSVBkzq6gbHHrDPtfk3MbnWr9n9E2bHoG9dnsL1wxlKYtTq1WlaWxLyNKBbBmb
AQ19HSywUi84ZiKd5mO4WL5E0ZPSjOeLDIWcEhQqVfkzMdVNSphrgkHYbEVw5ALNeCDNqY/aqo7m
VaT3ZfTL6l6TKXUdEevUml3A5SEsRjEejxxus2qSy71kAToGHamund+Z/QFcqW7Ijird3t6rtQtx
KYrbK9A5DGVrQlSW7sPyh2ztjejXfyeC2yZSUr0CnFwNtmPM9yYPEv0Sdy+s7szfJeOjBKfRsyJU
ZptLMJ6WyqT2lQYM6klom/fIG8rebaVWbQ+RDyIu8ABfxcgmozaqUKBM1Af1bUrTyJvMwa/78Sjn
xB0BxIxITSBzVUcksoHzjCbpqwDB0TEVWfdhDVrN2s9mR8K8MfZzEXHFuhz0emt4AqpXRfSoVOq5
QasGGGa/zzMv/QMOEHlU1O+95idxmwPmCk2OaD7g/GTS6xgFnLCIVfejoUc8eFwNVG5Z0NW+RgJF
BFW+eq4W8mbFFxdGQUnUqwPkqdOuBGmziqftN0s5Eyp4RV9PQs/XLWwDgBEApQCl8qWkWk163OxY
wv7s3OHBprxnO7pLzvUhf1VQZwPcSPQQBuEvp91lnyIUoVVnthTPnWqtiRvZmcV3m/IOw3PAgiaf
aKbfJn6zi8t/bJdzwzpq6UhgaCiZctuoFkD1Z0naoGK6bQDRDJ66yR9VwW1/bZWQgsQn0mhYVot/
xhV6ZqjjlDcYe94NxglYivXgS87b7XN9PeWN6AZ9PXgsokqFjkDuthp7ZRqKTmuAGSq5SQCICrfZ
KkftTj04G4D/lttGc+VNWrnxwdonvt54x8SvBE/ja0vFVyBfiOFOdDSDyfDSfkDrlhZKi9/Oaz+e
fElxC7qJywdaCyx1/qHLx8ClIO5I9HYUAyQO6g7aVyS5RedbzadgSUUyuMOA5gCbSRmUkTEiDxCT
vb3RtkiDbkFjvms30Tb2KAYtiIsYwU8DYy9vbUAYiN5XK5El6jt4mM/YrFhYPgbSxyns5QF9JtFb
/WUGCtoT780tWj5/WQHZpe/GWTmMoiz6HBXzC7wUyh3FxHCGRJ2Fsq8R7fZoJtjVJ7TT7JuN9L2+
G3e3F3ttrZfiOPNV7EyOpQ7i0vHUAKWy+8Kc+20RonXko6CWYrq5mSDjje7ts+UWj5KrAEj39O4c
kmd2Vs6CQotAKZ7iYHDajKmzQHXcp8Zek7eSKLK7dkUXtmGolwduLEorBI0GOjmftXeEjz51kxey
tQTmcI0tPtcY/9ogX2kcMKmVtuO8P3sgSCqnLvOUDVqrXnAWgnI/btrdqx0QN9rmLti5RRPq13hY
nHzudRWZUag3szn2QejFJ/0OeN7figCvq+Pw1O0YziAwv7fyPtnf/R4e1HvVn4LkM4ShisiJhWsx
b/vCHYNuM9VChm+J3tpA8+NTukFjNNk4QXZKP5sP+iZt07vn+Nx76Vb09lrJ8lzuBHfzOcZoGNm8
E+PBDMKtnbvOcQwUjCXMGCX2V/ZNerR3juDwzOvLXweoWMzeBQl2g39mUqkaZabY9QzVu81ZcQQp
1T+twWCLlyK4GyfSUnmYRojopW5HabRLcFqqlgiSnWsuCs5JBnCPhfZE3pItDdCSJUM0WvbGjwzg
M25TWMMZ3aRPfc/sDTFUgSNZO6NohZwJ6P4McXB3mz6GtlqF83sPzFZ5dDehLtJ1QTzt505IBoTW
THDxrMUcC4l8p3dYGTKoAufXUfkWlVUwVMl3VLhOk9nFgiBq3pUrw0CbCmb2wdJ55ZzUFvMb4fyg
ALzoMYvYk1lkCfr2zJehD59aufNR3X4V3OSre7gQyplKA5aDupARJ1rR9NDR3jcL+8tOJ8+xvo8W
ktfoNh5B6+mWo/Rols0d6mRb2XqV89B39O5ADGtDs+jp9metfNXcjIxoEnMm6GLk4oXSiGp7ShNw
zUmPSXcGWaliUd/Eg94WtY2tRMroXwR/HlI+GIcCTvflHVSXiMFKitgVKXSgIX45VPKVjro0GTcJ
HvaWBtgruR+RFpqeiJEGt1Wdf/7WrnMmXZGkCcMCG6CwCTXu+m7oKfhHRMWpVeOCJkjUo50YxdlL
LXU7aVt7wJVQDN9Nprv6GHngnDflhwlTgZaoILGygTP0L96pxh9KUy6TzeR6AjUltMqLbyjUzlWP
x2L6TTrtSAExeXsJV3VbCOM8d+WYEcrOEBY2RWCTbJc1e9nxzPjYsL1ix4ILfHXHFuLmeG/htOqo
TgDIhqWcwtDtuz5IDTC3JyKWCpFWnJ9uJVOWuhDXwcAc9Fr8AE6eJP9Q0vfOPlrSz9tLuHrNLXTi
DkEH0FknabCEJYrcCFf9iv2MBrIHGLX730ninG4jkTqR5xe/SX6XWdBKQANrXogtwpFZ3yUdOmHo
D+VSbpfQTAayFMVBZkHTXcAd3LEhd+Mm291WZ9Wb467+HzHcLlU4bYZF4QMpA4tkWCbKbuwjLbgt
Zd0W/krhtockutzYLZQxmxMwtzea9dH1e8q2Jgj87G+3ha3bwoyOgPEDRBLc2TUGMjkhON1QbgNF
IMZBLLNxtcoCea0qCFRW9fpDWQKo8/lRf3mUKnNQtNDE6qmY7a/NJ616twbM1JZPGVE8ALvc1mzt
VkJaGsRSgBabAQYuxRFtwlR8jKue1Iab1Xd1C94l+jh2H7X+T5vwsXCgOpkBdud6LI/+QHSE+KB0
REYkUoxdV0eIo9U02RJqPORRyl5ua7Zmhjb4PkBvCvACix8v6EhZ6gUDD4dWp0GhRndjNGxui0Cm
BcvDuSp0H2BCDJ2uGkZfOMNIS7sYjSxrPBvJrYORpvE3KxoB48t6eXJzNcteQN3VB7IWlXsp0Yov
Bqwor9PC8pkag/yS0GK6i0aCuWwisY2dJgYSObZ06rW6u2uZ0hMXxUksE9Wy6muwi+YjywfNMzBa
8DGP9sbeoACpI0Sn9ycAE4ynprKtuzp3Qq+oChAUddHwK2nNQrsbQj3eR9Ycp+WTbIKugQF+Uctj
dU/RNwTWqCnfT3JsFT5zMiM86lkMtCeKeoJbDIUhu8CrUUd/HEbT8mVJBwJUZpYOkATQO0PdcCp0
oBEpVMMMoGw1eEb0cR/kstkFeEl2v7t2cDB9ZqVx4jlp62he2E9kPyracEwVqTg1edG/2NlE39B2
/4o5iweI6nZDSSw0hcnT1LnMckqviNUid+tQ1TZJ1+ffW4vZIJSm+VOL+uguahwl8Ua1i8HLi4qx
h26Dmga6mfWdNxayuQXlrBaYqZzulZyoQa4gR2dqg3WAJUkB6epmLwEM7WB0nb0fgWHZoeYAygfW
SS37ysJWiQ56DmhFfDW1DzUzkzKo9NrSDn08qF6Bxk7TRcgW4r4gcuUVORqXXKaN9FmvkxTBawbv
hQ7Ut4LWI6gpHWczdCEYGivLbF1bb+Tvw5ii1tfmYOj1dRCVNp6ShukGA34p9SraRc/t1DD7Oc8H
DEGCZEJ9Jz0rdlQfqOKZU5FtekUZf8pWlPkYtaE0AKd39zo62DNfIUC+2E6VDplqbWDgXcoq+6BH
lfOCyLvYjaxt0LddVKF2njCg4Lg2wDbtHVFadhpUapFDg/KC7o/4/wGp5Lh0S8cODQwwsrHDYIhj
TW6bUGR4tL7sNi0hII8ooiz0mpyQg1TI8q7CcgEWLpp+1jnV8WDKVIu4wKx7MTpN8btBZudWY8Mm
xh12aGKCdl2JOaBwAX0LpEZZ6lsyi3Ys79On2g6nPfq1UKychkQJypAlW32YIrem6HlxI8PoI5/m
Vrfv6kwiiFIGxa8mTfmtJV0Euo8uQWDRqUPomtEQnjRJyp9lq+x/OVObBKMzZY9jX7IdwESUX7E0
0N4dUns6ZiQN/SIytMeqUSQvKZABdzVouzGqLpPdCb2/36PCAeeMVdDom5qiJfCOAtSgfwgJKQ51
mINw3QYHyaPeN84zmLGih0Ij47d+bNDHJ2eas53QSU92kyU1p1jJLbg+I4mCgmXmY0dzufV7GxiC
Jybn9MkA59JRBYQQsBMRNrn9BIZOT9ebPrAj0jqumdld/8x6gtavtGIHc7JGcDwXaZCBwWIUeGxl
xYvOQxV4rM59WjLfqdWDld2wmwK3Ak6EL02lNwwA6LEcH72GAfzdq1H90vOaAEUne2nd7PA5RgBm
Lc+GEAvrGl0apaLlx3BRSiPLtImy2RvlaBruXgpSoEX5+wDo9amNfpfVVxUZpzhEIMaYi24iQYS+
+shafgDneQH0mNtkmFP3fXpISeu3FfEJUIvrQnelUNmBGy0w89gvUMjFpNn7bd/1f8if8xTo9537
by89vyRVKbis4LrM+jOLdT9u4o1Gmu9t/l7KAMGpuzJgZhn5OY1dhw4C97xqDKglWAgG8SLik/kY
ONCG3JoRvFl1b4TtJ47KoSMHglq1QNMr7K55qxei5k9ZvE5KqZ0s1taNJ9HKT5xATqsAmU23lr2x
ezOT7RAfWhHwxEocp4CsE+9K9ILpCLcvhQLSWw9RyENgBQ9oTP0bYB130ySjz45YaP/PnqTxx21F
V2I5DDiCVgIoKXjT6lwwEmMcaspbiExAXNJjXC5SY/De7dHzzEREZCvRFZoHAUg7A6hiXIMLUztA
pehUG5Ei0L4YqPssETD6mn0sBczru9g0XINqVdoQgGkyYANJenFH+vAjT7MR76S88m+v3Xza+EAO
KFDoUkTGA9U6brt0I4XzNiZsV/dc929x+h6J+plXl+yvCJ4JNB6lEZj/EDFowPcbGr+pt/+VEnzI
S8JJ700VEtr60+52rfX6L6rTmHpA7Qsz3rjJ0WJ5uS3aJBljlimIqpO4AAEmvHzVuJKifBCVnrqY
PU5x7NKqFyExrJ0nDCOh0olW7JmQ9lJwpuWjTGW18bpGccPiUy4CRGtSPAVN/jLIglLjqnuAn9L1
Pyk3DOtcipOKYZRUhvKc+Z34THXz+/pduUP8tC9/AndgFMhbs3ZQImO00ZrHk/kpQNJWbaPNrjFT
XqoyyKdPyToiLrptH2tSgMKFwWQH98PVbHIb46kna7CPlNw3tTeCErHSEEL889Y7jGgu5HBn16AO
A+avDG3ALy+X1q6Z8lOJEDUnIiiXtUMFaFyg7wCW8RobZ5Dq3khjmAXCjVNuT6cxE93ka1cDRjNx
K8wPZTwlL01h7DCf2UQwBam1IrczieVXQxJ6REXR/fYG/Xkv8tcQemBwrtCNhilNbuXw0KgwcgPS
jjIYPvDkwejgkW2rQPcmED4nnvkcbqzAekXl3R1Ltz4QQfphVdnFB3B23zt1lufW/AF54ybDgZBf
mYgfYq3KNPdk/0dLsIdcrqjTV9qQTRAi7SiG1YNzEbBPUNRv8425L7/Cl+ahf6+/i2aurzFqEAgA
fw/XF17qqOBzO4mZtbYmEqpbTe1+n3ZW4SbfY8WL9s+V7Kq7IvOETSfzT15v6F+R3IZq0TT1WQhV
Za/bK7uo9c2HjrlOoHjSN3OnP6UH9U56kHei2u1qtA1YVPw3oxAD/OBykVWDjrHGwsbTt8NJfUXy
KPWTbbhDR8FWddGqkTzX2/74dtuCV8/jQur894XbHpW8rZxUwtYOD5kM4hZVQM4yG+D1gv5Viwub
J7vDqziCgPoELubumP4GTNnGAU/Rz9uarLqA5QLOt+lCFULMJkt0LGBRu9kd+yCnJJDQUrkxts6B
bf8xu/Uf4/yrGGecURwlHRshLkKbHmg3Xb3q3bx/EWgl2iDOIPE+ppbSQQzzizvDlYEg/dEVrrwP
n+XNj2aXvAsErkXfy2XkbhTdHJKusyBQ+0Irb3GeZE/t3fajeYnAcSxSb03aPA6NYiEazdAbdblp
ulEqqVXBPNC7zz6arfoNjSxn+944GCL7WPOmFmBL4LUR4OMRcymqSZvKmYqIecipPWnPnY8eR3ZK
P+x9/KTrASbRNuxHunUEPmL1YC/lcnaZEFPLIhRDPeUrC+I34gNwHkmF4Qmd2Yan3unfU8mVtzNm
oGAr12wHCHQYGkLmDYO2nImCuKCKQRiJ+DIFO1pDMqSpDTaOvgR+531c9lB/qlACAv9tgXvV1tPn
qZKb17K3FD8slGFXYrTpTGsql8HtjxN9G2fXbLJrgplk3Auk89Ro2JeSaOjmeiARRxRpXqDV4GU3
9zJe7nglp4nW2xbimklH9k97VqpvvRrvsqLzKEFfQfGLUvmxM+LPf6Pc/wrmsRJh7naTjFj4MFU2
vRVviJJvb4tYN6u/yvFMVLGJnN8I+AKvP9CT8rNB+gVuUn61Yzf6dZLO04/8t+xqorLo2n2+WFOe
/Y1NZaxQ02iA+S+/MaruorDZTha63yw9cjOQsdqV+dBQ/dttfdcCnaVc7qLItRo9PzKWtJAAm/xZ
SQeLvt4WsXpBgPICgQ5onIDceGkupBoHG1OCswPxLOQvjXsTneQiWtlVw19I4Qy/TSQ9K8d535Kf
Nt23omb41agJ5TwZj5MZ/4efaiNp1ctJhKhJu4cSHgjjrTv5AaxbX9XG2be7QVSTWtUIT0zE9fO0
2Z/M1cLxTiZBGF7CY3Tqm9SfMnlze19Wtx4TzJiSBisJqCsv96XGFIE1ADcJz+QSbceDO1aP3SQL
KmvrUiwAawHZH8Pc3GXR9zFuwh5ajM1T2QfV+FBnggt5VQTaM/AuQebiCjsmUmzWsR7Orhr/vMXv
QkwFpX3zb+x4IYazMHsq8LuzB69SgI5nbhHudPNNLgRPj9XjshDDLZiTy0jNz/50HHcFPWXWvpX8
TPQImD+Wjx/nlpb/rJnOvT0AGUemPIIU1fKm9CTX33PLd5S9PQTKKDCBa+iY2WHg2TjPv8Jv8kBu
EqD19b4CmFT7w26DqguGg01cbZsfMPwadKAN73wwF2iCu239yC7kciGCAuwZxaxnuYd+a91LT3jP
ncvWY2cWMI99a3e3T9Tq1s1I45ijAn+Axm2dLrfmoDUJCDWVUzIZnpFm+7T+mUlUUENeDcpnZLz/
SOK3z0B5x4YfxvaNXks3tnk06LsyvsdknxGwj5d7lj4W1G0iUY/LuoNciObSq1qt9JbcQknna0T/
xHv8rDwV5yxyyQ74+52XSR7Aao+lL4vAP1ZtdiFZvbywOtQmIkYy5mWAyeufCnbS2rehvSvS01CJ
5qzWOpkVC1iniO9sQKjyMNhyGjd9XUHPxgJNnXwIUSQ7TMH4AI6+HYqNZw1j3Pfq020TWq1HWADH
R60HPaCAfbtUUitJlRkTbJb53Tvufjd8jvbf4rOzmx4EolbX868o3ojS3naicIKG9AOgP9vqzvjM
fpXn8X6oQWmgb4wHULN/j76BOlzgetZP5kI0b0Rjr5XtrCVoZlzHLbb50boju2+voVcehYazbrML
cZzlKN3EcozfY1E3oA/ZPYDx/AyOeU97yoH0b53yc/EpamGew5qrG3Yhk3Ov+UznQDBbiXnb+1o6
ZvJD3QOkGp1Awe19XHV/cyZzHvNHAWv++yJOwPs4LTDjz7zEwaC2rri989nF+9tCVoORhRDuKs3M
mrVOigtHMkIw5jyhSnlbwNpyzf0+wN4EvYfOJ+1BO14UdoTDPaFaw4DVPwHlpByAbkebLbFqQYfy
2lW9FMdZRMQ0DOmBUBtvuNDN9WjT1meJbsCue1ut1STfUhBnBmo9pFECTjRQXmr7tHSrneEO/nDs
Fbc+oq3O+N4epR1w0h4H0fkWLem8pwvDoIOTI6MO0WC1+0KPQOlOfhY4gX5fU8951Df5NtpPQRgQ
0WtGJJkzSdmumdYWWF3H/lHEh9x6GXO0PezaVHCRrNn+cnU5s3RaQNIwBkEGGhMr4pbxVu2FbJdr
UhzAM+EfOjuu57+borXZHMNWJIgkUNTnxyh/r/V9HrptepTjJwl0ARQ4BadUfQHKfhgL0n1rC7r8
gvkqX2ylHPbgB5qzmKy4z8dndBC46GJB0dV1UhH41aq2KqY7ASaIBn4+Y2rJWTHZA0LDZLxXpZ9V
sdFEZVORCM4ypboBTfEsYiyVRwLmZc0MN6wTQXGvOlM0Jf2vKvN3LJYt60hBWwI5zNk6+Y9WCmo1
iMrfmnFG77Efj2AGvx86QRi44ldhJiCUUEG0MPvyS6nT0OeIuyFVAdSconx2beMWhasrz0OIZvFW
cAZWrrILcdxV1pVJnqNrDA/TqH6oCPF1lm46jMnicefdvs1WvMCFKO4ym/BatHtzfml1RQDotUPU
mMFtESJtONOoO8nSRjBne11xPynvo/JsT8/kXzwZoQh4KoBOg1lmHp6v6kFIV84BwdA/ownHSPaE
CbZlLU22lMEPiCgSCwmj8MujnfuOFPlOVLiYKv3GgJikRlXAksmfkmFXJePj7UVce3FdyOZMcFTV
wTF6yJb1j5QGfXbI6a5M3qYqaOLXyNgx7Xms9j31dflRM93b4lduqwvpnEVmWqzr1YDVLcBzHMs/
a0CwZXHkhqX8VtJOYDEiabxROnmcZ/Orq3UeFO2X3qVAE+5cuTiil/O2YmvvLuQ8EbrpGO/Xr2Cm
tZSqnR1CM2NEuFxJJ9Diuj2LHqo0Rpk3/FYStJoy5QnVrntbT1w7+7j9CfOVxYWVF1/AeYKysCVH
yaBtOqAzybZ7BQ1uteJZSiVCA1pd2IWy3FMEVGRFKxMo2ybGMZaiDdWNg+YAvAywwHHx898ohuYT
eFgNg8fcNsrRFOdEgWJGtdcHfyrRtLi9LWJdob8iuLslT7oqlEAj6ynoCAVOJc0m5FtPWbdNs7fb
otZPIEjx/kedeR8XrkdRQWA4KAi+xgMKZ+FZ2TTgdEEl5oHkrnHQd/mjyKuqq9fz3IVtmmigADHA
pUxHGTKlSyCTvbQB0FtdtkMDrBS5iYcyb6BtC38Iig1144N5hz+cYLtH7aERNamsQBzA+y0+hLsA
qgxm2ef4EOM+996yI7BeCtNTmW+fMD7ljbsfmU8rV3ohr9o+FoT2q+53IZw3JPT6JrWBXR7zXd17
snZkoHpWg4Q8UbMSXHVraYILVTmbKoc6c/pyXvMN9QFtsP1oBq/bpT5oP55YELvWKOQDXDcuoHJj
Cg54z8hSXG40VrfqVTmH+zJNt8GgEZgS0Ak9uenYnXMDwG6Yx1PNCCTbkZcrQKdUM781vjBTJ3gX
rh6pxZdwOx3HytBM3fyOwvRYf9ZnpDkdM9K138cihzrfN1dX30IWt7GJTTOqjNBaP5DTuand7iF9
YDvzBQ8pUNC7mpds2p+S/5hiavf2cRapye2yrPYOM2OIlix0LZiYQGGZX9ctOPx+xb0IlHI9dFho
yl0eNCWJbVCIG6X3ITbcttrX1q4IgW6lvzjmAwA13KQS6LgaeQEEUbHBE2ZfIa5Ik2q2ZQ2hYZu5
I9L1M5s3cCUU4CHeXs3586838q+k+UsWd6NhVECb0iEpQuEpAXhFh0qtJbgG1oUAYwW0jzZmUjjv
ldgNA9F7wbyeIRS26QYgqZtYFtFcX60aemhQ00KWGe2fOiDCL3VhBHBWA8upJ02mB1xMS/Up0wJd
lOW5skBODmcSY1pLWkML6kUjRm3n+QiQm9Pak0Bb14sG4K9OGoShL2ie8TIBKsSj28ZsqtV8gFJo
o+0wJ6cClEI2h7eSAO5V1snPJAfBa1l36atct4Ugu722pGhCstGrDHBpAL5xSzqAra4dpNKLJlq7
6VSzB4M16Fk2COqjEzK+t81xbWmBj4lJXwOj9/Acl/IATdlFegZtK2CNdu2b0xzacKdEZ/iQ25Ku
DzYWdiGKh6KaykI3Ej2jgIaa82gGxnDK+MNgppep4XvW1ntZMr9Gqu5HWZjGWNMTCPmgscVEM1iO
uftzypwpirSSwisXd/n9nAtNggeyGRgYRVxcodlD89md8Wg1RORBVz4Zei9Fc6eEdGZlJgB6Q9z8
oKie2j2y5knNTgVqXEpwe5FFsjjzybsKMD0NZEVDfyLz+FGK7q+uQaEpfkg7Z4sYXrCvayKX28r5
Y9IYUSdHsCBkYh86BYC4hnIvlcAG6HKXTpbldoYkSO+tnRKcEFzYgMgyAJV1abV2Wtm0x3wL6j9e
a8qeFL4qSeaP0ec/X86lHM7Dh7isu1SDHDvs/TPxSxJ5TvUgZRtb/Rc7B+xIFQ0qqKD9/zHDhV+w
pDZrNYNgyh28ZlFSbMGvUzGf1crO0I92LgBcWd21GcUea4gbnJ/EDA1aGMoAQ2nlKNlVE9w6pkFy
F4Av451TOIqfJ+GZ5sIm7tkCL/zffAuA0Qo0UwB8Aajk5dZplRrWyVhRkOzcz4QdSr6Tq+2/2LaF
jFn5xVqmGdFCuYeMIbU+WQdEuCTxWhsci465t+IaLSwinsW19bQcpEiBDD0Hptz9AoTayp7aGPSK
yoskeU70zZr2Tf9S9CrG1P3b+q25qKUw7kYpWzXEAGVCPQu18bj7qaegiAf2h6z9yKXYDftjYgiS
sGvbhkEyOHow4mDvuBNH46ST01mkpEybQWGHiSHg7M3Nbc2ukwwwD0T2KJajcQ9kwpycqa1GYFJj
tlHtW9fUnqPE6xC6oCRn+Gr0pQE8v/gl2RhRGwT32NqizrCSgIPAcbhCoMEcKAANKc66PAyILJIA
KMCy9daah8h6IloClPuX28qu3WJ/WA/wap3Zkznfa7ZRlDYS1lSJ1ee2VA5toQaxMaB/TVSUWHW+
C1k8NpU9xJ1OMqyrnv2MxxmNHTVdwzBf6yjB67Dcq2yoXJk698jevt3Wc833zjxoSDWCrU/jGzJJ
G3cNZl1Rd8k73KRPDkIqIgNXSIo8QgUXm0gYdzYwHmwMqQJhnfblRFuV5X6evlfAqNFE79/5p/ir
bKkX52zrqcmy2ppFKW9q/gNZzdvrtvr7GMwzUX1RkXDj7CPCRKtNHfx+4xTPStx9AlHQ/zci0CkL
dnoZwzycCCrXmlNWMHrwFucgVJOpaMjxGs1qPtGgEf6PiD9/X1zGhMqFnGcI3q37MvHoadhn2/Gh
+tA35rPp/qC/FVThyqAJ7K0E7Mn9bQVX7y3gzgN0xQY2Il9anULW9SmDW8V8sGfMCKQgJv3HRY9Z
xYUQLkwATZ1m1z2EaM5rZe2L3Acqm4eDAFyZ++LrtkarVrEQxnkaMKWMlUEgTAUmhALKBl0URK6u
GTjCHPBtYOyJz7BIhCSWWlPkqiLFBEZmiOE7wHOmjcC+1+VgZBuXAlrx+L0pemRPjBYxiG3H/VbG
CyfIupj4itK0glf3mntGEx6YJmdiKWh1GRFIcoo5XwPXnyPXGGk9pIlvsF8GzVyZvGjh0z/fIlx1
aI/GsIlt8ZNjDubfNIIJbyDDvrMG9NytoE9ubeX+CgAh46U6YzXZRW5DgNn/sKBEZR1ikcsQyeA8
cWzqZUNSyBjNjZM+asYdAu3b67TmAJdqcOeGyq1M2wYi+u4Up+A12tPW1/8xtj1O51IKd2AMkESr
rQYptdZsiirbjIAOKlgtsOY1x7N45vEvd0tSMfI2XwJqtWG2GzuvWU+BjfFFnN+3l211Z/6+Za15
WRc3auq0I0JrSKIgizZB9FmY27wRBHzXedZ52RZSZn0XUip1zEbaY9m6ZHoEHInbV3DbseKbevba
KcyPHeSXOhR1E0BTTKxzSZlsUI69q6tB9DGixeUi+lzOG6LPz/f2IN07z+Pj3DuV6QBAcx2AMoa7
0SdB+mq/i6q+q4HTchm4m2PUjUYdUyz2YDtvPcihkqnc5OCzscr4MOi6i8trhmTw40JU01i7tBai
be6Ux3jjtro6P+aT8zB8VqDJ7YMhxsS6PynPt23q/9BzRhAEvRGGuTk964qVYxVCGEgOwn0+asVG
b6MPq4j2aQWQKCdvDS8z0ufScQ5yNdLN7Q9YURaPJ7ye4KPBEcM/SOfKolbWDMqWKJiwr74Ew0jn
Gf0WeHqYZrktbU1diEOxCFjyYFri23JzNI45Zor0gR1Ld7qCuNhgyHkBbRTk9VnX/xwB0D/KjSuj
knJb9srxvRDNHV8wjLAGqWbqFcoZ9em8eiOhQMTKcYEIG2iBSHUBfmX+hMXZJSYNk0FqkJOpHtPW
l4D87mzC7si0f5poNsBkiHwpmESRrbR57otuzBQjsbCMnblTx0NcvqWicbVVXRYi5nhooUsO4pMs
TCCCJEHaniuAGoAOCfh8johPc154Lp6/UIZbtanunSH7f6Rd15LcMJL8IkaAnnylaTc93s8LQ5qR
QO/9119CcbfDRvMaIW3s7stOhLIBFgqFMpklPgx09bLoMJUfI73v45+XPz87SGcoGF9nnReGLvMv
6TST+kYBvZE7pI7cO7ab/1D9DtSqIqHJtbc04x6HDrupYB6OrwIkkWGkbLQGiiHTgT5MN9F2+pT2
dJ8BrRMMIqzdF0s0vuXDLOwSFMukdNNjuI2P5THcRNfWkYDHet7q23rbvl/eyJVAGOUHaCFiHkUD
XQPnscwkr8PZxPJsPXZ6NGG3g+AYrZ3UbwSDD7MSJbJHuQMCke768Wg1+ywQPMDWP9J/VnGmXGlB
PHYIemBM96ig3mCA0Piq/WkTvIYf0uYf3nsK0x5FoykSp5hbPD1MkHhR+lmt4GUzMnpxBulFhOGZ
wLuuHaQFCp/pN8tOJeWAB0SnvbWamylXefzaztvL33/txliicAGqFmSdFEZYS2xDIg8i5ONVGm+k
+NVWb/L5/jLYmiko0MREppspVfJnyerMOksq9I6GU60g52Y04FIqQ9+cLV2we2tQFsyZtTHgxapy
Dq9U5Rn0DXBDRbJLje0Ug9pMsJq1D4TnEPgZwaXP1DpOzaAch15rcvQcRuFXrXpWvomarRSKxHXO
exBxPSxweEOgbZwqQwrfHYFBekN9iGgjqXanB37qS8cyF7wnVnfue1l8WaBMokyvEyyLNIkzlyCX
GtDkKDixIhDldO/s1u6VqGb30fBYDbu0eYjp/u+Nbblt3ItFAh+VFcVYh6xjAcVmQlu4IZooWXOf
CPUI+AHZGBxPaCmhOzpA1IfAlg5eM7dXE7H/4YSiOIz0lQndCHjq060CMWGfKQGyS2Gl4rEyusVU
bBVkbuMCLdjhT0vNBDu3Fixg1kpHGz0mYlFlP0Vs8dCDFhGi2GrEJHZfOYr0oIPdS58gWqELXuEi
MM4SKrXqulRmL77cL7rOncZDM8ebSfY7c3PZIthO8UHDcl2cRRRSaVlJAKh+vCETZpuUwgnAaZl5
TYDp8/pOwpPzMuSqnS+2knND9ZD0U9/i/ZfnxSHJ7bfWUK5VDdQ+l3HW3DhsBEUoEG4bMp+C7Gc8
xamEy2JsZUdJXirzxdacwdzL0U7YS76+j/8B45ORRZtNhakArKThbkjzYzh1O7sN9pGWO5I5/1KM
EcyLEhkEq1z1uN+r5FlCQxIPRpzgsip0Cy0tzyMFO2F0DVVgAZAs2E9FOT0CXQCn27MlDkr5I5Q1
DHA3Ou6S6WiW6IAjqheT8Ha03okReIX1jJBtGzeK0xrDrVI+0VFDSTVyCChuL3/oVYNic9BoDEQe
jidLyFUpVUsTZ3M06K5pEBdE7e9qFjFgrZ5K1Bn+qPXCnDgXIDckbFUJN7VBnprgsVVv63w7f9Hp
9R+Wg8FuqHGzwSM+eznYVS9VM/xnEmvuhPSHbcZuM/28jLK6mkUwwK2mSpssrDSgECO5x29xkzR+
gFKil6XFoZVFscf6jb3A46xnLuYZrgy3G5I4ilOTrzn8KEDRSDptg6onSECnp4A8m+COMlKRePXq
IVmAc14uGaU+TSjuPfT3XVn6Y0aCxyScNyZ29vK2rtkiFHrx9ofrQS8hdzPRLOkCtQBSUR0hRl9X
x1AkSb+aYgDLJSwRVPo2ZtlPD2JUouxhjgS3n/XZTU80NB2I1LuhdtPBYMbYUeJHK/uHohTeld+o
zKAWz2U8cCfbDIGKNoKiJa5hi3InK18JC0KKCJLcBFV2trcLhArtC/hIOGDaqDwnKh5fkUp/dqOO
dqW2ELizFfsHc6OGURKcNEQSnP0PkzEbbQP7l+QvmZieMSV7KZ88C42eavz511ZxAsYZvzlS1roM
sCw9dBgEHUxnGAT1ydXdWyyIs/G0nEE02yM1M6PJa1aelfQhaQYnFHHXr9x0J2vhru+hkUhT4r8u
VJaeu0rfmC36jezKqy37eurUZ+hlg/1YZH4rB+sEljMOY1bsfsjY90KR10BDSVbcTqKi3kroegLC
nSzL6qhc1lgbBtL2mVVhCkHUFydaB3eMOjRsjSnFOuJRverb0RkbGwtJBX5o5bI+WQn7++IshbmN
eGQEzGxujfZotZuxhsaqioi1zdzi67J9r+8beNDR64z4mH/2tZmc6XYD515Ohac2VxUo7C4jnMvE
YWwbpG7/B8G/+NJSavJRAoS+UXeDO/maOzr5lfR8Q26Hd3pUXeUJ/TfX5TbwE5Bq/cx+gwr68o9Y
u8ROfgTnNPSmtvKKJXcxe9MNji0fRx383y5IpUuIDHeyi9KsIYJdd1XfS+e8R2j3UisXQE0r3WnU
+yx7L0fwYY4OHQVORPAhTc6JqGOUNBVLuxpGCWncrSWJnu7r7uN7MewXLAyzkPqibGyGgJeGBX5r
6g/xNkuY3r0Xy9sh313+aKLd4xxHhDLmOGcAnCtvDrx5vouGBNM33qB+XEZaP9rfS+O8x5DbGcR9
gNSQ7dQhqyc7uSzKhrLaDPdgOzFBzn9UWt60XYQAg0zojvaM6LXOP1pZc3rykcdQgXR6kYqnyCg4
X0JQ5tSIhnWp8ksXfAhTlaJ942ImueoNQx/x77d2+EOahh3J8te21DeXP89a3LTcOr7s1Rpl2M/M
uEsKFmwLggi7BpMcKkH18doAQbZy0HMRqGDz+Dgjqo0x6ww4Yhi6tY98AjbBXX4V7eE/NMWtbqUn
+JD8rymOmbtUmNKrrKPZ+zyHjcgnUABrgZI+ysheRaLClD7NVNSHs7rA/yCd5bJrOcJEWwekqca8
CDT2yuZfztUCgfO6hWl2HWF3WW0ljtl/6nRDG4FrX70vFxi8j7WqJq5V2Iaevhv240xv0Jowpi3U
BdBBLgBbdUkK+nEhi4InHl8jlKXBrIwKwlNEuVdlVGssb2yOXXRbStvLNr96tBZInEsiEMLoEo15
i+aB6J5OfLsUeaR1A/heDeeRVKpAqmvAagYJAVPvS2rrQ/ZCLlunkt0CBB2Z5VAV7ZYvSfZe9O4g
GtYW/QLOQU2ghG5LNuneFF+G+gm++8u7uHpnLXaRc1Bzas9BNrIV5i90eLBlv5Hugg4H18saCBqU
opEGgYHwnHz6nAdaHmJBNN6hpO0GszvQT6qFbi8qRYmguMNlDLUydzKzRSSOJPa93qLprU8Ouqis
JkLijpiaFO1gNgxpkNAofRVJoSs3jjFCeUZwwJhZn12SjEzchioQKBe4O7+ap7YKWHmAWK8SGLap
8bPV7xpRO/jq6VrA8KdLidKGskzNbP4wbHyboxEIGlRWTXsBwR2u1urlDiQVMD3rMWx/T9r+smmL
lsAdHVDTGyoNsFNKHjskoR7ptmrw+78D4c7PpFXWALYggPSGl6uZC90Ulb79VyD87Z7VddwiT4B3
Ke6hWPHBJu+YkYh+XLBf/HVe92qsNSyNJZvPofYRQTZ2FLQ+/EmkXrBeizsosmlVacJWYoLGaTdk
jn77odzFt9adfFN58SvZN17aOprXHJ9p6+SVU12JyKRWD+u33fFjTZWFDmSLxXyjZLt6/4Ipb7cu
jkl0lG2Rdtyqe11gsTOweBJIkRImZgUsWv4IIAE1V+kLiVWvG4jf2jY4aLKNbmTvl+1FuM2ckwiD
IpdxPSLs3MhHeROgsrdR/OF35sbQ5dzP2+IYXNV+/kI29/Rnc3i5jL8acSxWzTmPtpWNdGZvZjp8
aOWzpM7QLTM2qSyjwGRYTp5AjvQyJPsnLxkW50yKsA8GiwU5belUmOewA7/HCZFEk1uiQ8I5FVB0
1ZhgBg7ko63Ry4ZXSRNcySIIzqW09awR3PmwT3tjjg95+lM42qAIzgB/C0+qWRYQZkKq5giOw638
EDlok7tDEFrPHr3Wt+A9L1+VTfAQvxqvxBl2yk3n2t4z4wTIRFkAwYr58kOVW9LU0T8f7ynt7uzm
QYsEl806BCZGWJkTbwfOPtpUHSrCTsQ0d04Y75LgWRG1cKxv6jcGZxudoQSjbAEjSqfnKIP80aht
EihilWXxnmuivpTVU4aGFALWbjTr87RBVa3XSqYi6DAxxlQZhWN3m76OvKo8hDFkSwVmuZ4hQuFb
Q3s2hr74MaPMyBuo2U3I9D40L+jQholERwz26U52p90ISSFWT/QCjrsq6gDzp5OJ5UXkXZsOVgWm
bDcT8RGcU/2x1+QChksLgc4qt4YCq5J21v3kk+vooBZe+lp+1I68j7fxIbnT3cC/7K5WzXGByt0L
epKiyyQHaqse0c9IxtdQ2l+GWL16MDUIHjJ8rTMS1aFOFSOjKGqkGE8mOznxmw58QqPX0K1mjs78
10z8bCcXgJzXrztFSlQJa0qtSTkaCInBDKCjGYdA1O7y2la3bwHFneYZzA7xOKMfsLOT+zkP3Yia
V+komPNetcAFCneeFRzdhnZAMdKtBYFC7S4jN7poEOacEYTbN97fG1AvHG3W3DhTKJm5KakdI7yp
Sn8sXvrCtaIrjNVFwVXfPEyxq+ob+5/e0qA+gKCpgWlFnqF+0OIQEkisAIbKlDoe9enDEHnHVXtc
YHC7qaJVQdNRg2Dv9VD1suyn2f5oZ18OvirNr0SUBKsfbwHH7WojUUhHB1iSpr3p06esPBn2lTDx
xs7pWdgBylcIi0PVCfNmp/EdmN/1ImffrpnA4lL9DAOBDa5a+gKA27VBC7WoNAFQQzojO2TqLypi
11i7R5AeAukFu7pQmT9dA4gOpNCicLTqVIDyJmwPto5+nLmL9UOLMbobSrRkq2hNtrt8itc+EbpR
LfQIgmRA/3MwFsGxMuajbufgQUyNB9O8RxfiqFwlogzK2g6CXQicG5CbwDQlZwiD0kK/LlTZ8VK8
ICJ7qs+elKvby4tZsQT0OWI4G4UcpL348kKjm4oEEpbUJZh+d0kYECctq7+ODTEVCAYfJt0EOWWM
vp9+q6AMYhqkkP/DQ8pEKW+2/DoaRifsRY1a59c9g4I/h8IxYysxOLPI5EGKTLUGDX9rXEf0C8MM
BwVPaBImfpz8NlGWlzTbMZVuXxBRW/nZbjJwFccKwwa4nnkNAEuOVQRsAC+neBPF+kPSz4Lk3pld
cBDcyVLiMSbFDNm/zkg2JoQjSZp6RVj6l+3iPDXP4XD2p+b4Sn/kBeP0qIbPA5rBRuO+UbykOhiY
4ErJG3yV4II8O1p/QBlTv6FhHJFvVMwr0BE0TQsdtg7qV1mwyeNuaxZIg1kiqlERFGeSuOGniWqA
Ci3DH8cJnFJMBdO+RdOpgMLizFP9WRUyyyjLoB+bTy5DwNnuqY5PJqEFO35p803eN05gPtfZT90S
dYWtL+wbjf194Z5qmjQaOMmgHiJfG1btlPHeDiMn0QVJkbNnA7cq7g7BEAIx0wmrmmgGTc3Bicrf
NmkOY/jaI2t52RxFi+KsvgiLSkkLLEpq/Si1rxOQPQTDbSMy+7PbnlsUZ/VKHrUYBehAyzlFSHNQ
pCCCrL1vzeGNKsNNNw0YkJ20+So1YgiWXF7kKriGRx7jV0KBjQPvwfBK5AzgeoRBntIbx0+p2dsZ
+Aiax7T8TUW0wucxHFvuNyLvLGddBtt8N0Di5ofmGwfF1yxffygxk5A/VODPg4fekisR4eL544WD
5Z4RFIzsOibeAPsC9cPQk3aBr10PL9qvbJvvphSSwW79G+RfuuAkrjpPuBa4F1ThEPefng28N6IC
Mh1MwP3allsnqLzJrL3Ln/F8zoMtb4HCuRYoSUaq3AAlrrd6c6tT8O+auMcbj9ReSQufTtsKkwzw
onb/dBl89aAssLnrL8/MPoLuKHTFWu1qSgFCqmMpRds6MgRx0KoDWEBxXzGDvGNcUkDl0rCVsnmL
4Umnyiy3MFIHNv58eWWib8f+vvBrYxmUXZoDTrbfS/m+mBJHyFgj2j3Od+qpPdXhxHavjuDP7rN2
R82DNQsO+upSTNaKD+Ix64xetWnVNrSYYuaUX6WSV5ef6BS8vFvr9zfTTlUYNZzGZ44qFN8yS0Eo
orevyO4cUA4EWeH8PkvNNRqG/H4u33IZLN7F42Xk1dtuAcy56ghCYXnBbrtI3TR25RYzHEkbOAP6
n8H24seGLmiRWTXEBSLnNyEzDrUsi92vpATrvGJuYut9DPp7uZLcTCOCrWV2ffJ4Ysf7G+5M2Tcn
YdizCzZuJbfs6I+eJecub6IIg3NUeV2ndhZjSRq+GsLZAMOpRCRYs2rti4VwfgoUk7rWMdFqJBg9
kP4gX6RYPubsEDMUoht8RQuDbRusHQ8nmD4fBVVNJU/KhG2Djmoxb6PiLg7eg+ao0adW1ZxgelX0
fRffleG+Cd8vb+f6q2ABzh3sYWiLPOoArqVQu7/SlGtqvOrxbhqdNH0MqyPaq61ecNus3udM+FRD
Ky7CIc5jzVVpNkUE0FzKwG8pby1wUQyK4pe65jSN4ZRodiaZqFC0vtgFLrfYsQmtEXkskAhGx3lC
OcEwQEptTSwxYzaZK08vedi5hfWiJ0I9GWaZZ6djAc6FhV2TqubMQvg26R1Juy7yG1P/nGLIkZqH
ztxWgUfrXfDXY27sUC5gOa8j0ZnaYQ9YScHomXVfgRBPD6qNbL5cNqVV370A4pwNeLOGug0BFJrh
fsILyJLyjZbYAgeweja/Yf6498VtF7d6PJagg3TD0Q6cakCmVZ0dKQDTPsaPLi9JZDB//r4ACxON
lkkFsFj5LSN/p7oB3QcUtzlKjdOwId1mbJweZ0QAvL5K6OUSJkCk87n5IoPSkUkR8bboSaF94CYj
9bRYQt4yc9S62CnphP+/3msk9jVsNEZoH1P0dab2y6T+KrNuL/hF6+b7/Ys4n1jWmTRPdY8HAEhh
TX/ob/vUzavwoGMUy1S3UqM5RuvbVBBM/ZmZPj8338Bc4NakYB3PLWzFXL3XVN1iBMsZR+PWmDS3
wNxCCX5rOb7HVNOht0aXxGSvh9leJY9qGiL1FTxVxs/Bes8bBRMcCswkPPQgjXMgWbltC/lXk9Y+
pSCQKWTi9OB7ccC26A6V+XB5C1dvYya7/L/flAsL0Yqc6JOOhaT9Xd/uafxZKTJ4VT06ToKvte5g
v6E4B1sHZW9jNBhXinLVKo9NMG5JeS+3txreFJLpKObT5bWtH/5vQM6z0pqkhjbAOkotcHDodw2R
XWMc/csw/8+B/MbhnWiuFWrfs3OR3VqmX1mgysgcStyh3ieJi+4+r58dkI9vBcDMyk6tUCdsTFSH
YJ6pQ5nrNMgu7SZtFYIAuIyOTQABae1gwOLxfOninwlyMWPs9vlxzLy6g2bXIHCuKw9S4IMWBGK+
MrL6GrdwyejVRmUvQ1qBgLpBUmaTkCstQgq0srxMn8DFclcTt05zd24gCaB6aXhLJlGT6LkRn/4O
7jpRpLbuwgq/AxzB5QYZgcGJx5B4Wl7fBgW0aHLFnDaXN//cuICJDCwSTKxJlE9oI88LoV9dRThm
36TajlZPiai6wH722edl0nI6VMIxDsVtbz83sjX+UZY1UFLuKZi4Cr+zNHTAhopnB8cmhLbk3y+L
kb2ABxT81BjEOjUpCeoxZNCwrHG6MercyaYNHX9dxjgPl+FtFhjcuRwNmyqUanhQha4lwWwwjXIZ
Ye3jLBG4nQONaRqM7ONk6PhDYnm6qdK3yxDsR/IfZwnB2VyHzIAtgf0aswu3ktk5aeAb9NiK2J5E
MFwAMzA1H3bM3LG6VsevYngNsntLFQxMr38RcBkiy4LGZn7+JJuMgU4pvkinDE5LN0kr+OTry/gP
AD99EkSTNZEEAOX0WNfbzHwJg0elDwTf/fyKgWWBCgIMDYwxnid7pWZkaDbbLZBnq4UDbnQ43rkM
9C9QCuWvVJeSr1kr26c5iEPMgqRJIHhFrMhd4CdgpJ4gVwDyE77KOceGYk0zdJbqTXFTbYM9/dCp
g0HfbO+nL+hUd42bq/lLfTS94c1ykMl26yMIAy9b5znpC1Yv2xrI+wx2P/B9dmqlzgZlOj8aOA8P
oxd9GO/dptwFTnbErEju20/S32sDn2Iqp77DknotrGxIs+A6MvonRRFEvqunerEmLuiqWymWY6Zz
E6rHutwZ9rMde5f3TQTBDsoits4ie5A0CxCGdSPpe4peJa0R1IRWzwIYiU2w9bKED3ekeyuaiRED
I6tql+Y/8Lwci9iBEMDltazhgGwKIscGQQ6VfyeQpBth5UwFo2e9BXPSP6YBCB1BuNwpP8ckLP56
JhRGh1QtiMgISr14IZzuHl70idrWkMmy0wIh7W9qQPK4gNWbvaNr4+vl9a05LU0BooFpVxA2cfuI
0l41qB18ijYW28wy8OoRVa3XAgvwvGooA4EGGHQZpwsyZ7RRZgb0IGS0tOTgHdPRuyY7mfqptY+X
V/Pns/MXCuibkXhAmdo6/1xNGadp08K69/aufQOlgzcWzvg23CSQ7nOUT2s/bOYbw3nOr43b6W66
fa8hWmPvTEd1Wlck7bC2u8ufwx3mapjJHJb4OewjjgHke6cXwYrPX286Kr7fK+bOc1RkqhK0gFA3
+k1wXWzJHeZFduZNdujeJa8/lNeGk24hR7DLjrnfisjY1g7IEp8z11ZpKtRwgK9BuSJNj1Z0ExQS
qBdMgeNaA5JVdAagj05VwWN9akZ5rA2k0GCpCg1dyKZkxGlMaHX/dTM6c/o6AMDqizwyT7MzmtCK
aGYTWeTww+p7xwrAG2/cX/5sa2diCcIZhhGaUtUyEA1OJbqbh8e0hzpF6nSdiCB0zQaXUJyBFDSQ
01kDlBUcDTv18y4TfBm28/yhWyJwJhAoo1FKPRAG7S2LdmN0i1hRLp8bY6fFb8UgcP1rET0cMhPJ
RpgFHpxTQ2jHpi5iTPq6afGUgzJdUlSnDr/C8lMzP6J8f/lLrW7fAo1fXGCnA3JCqM9Puyr9KYkY
vVc3D/IycI4ojph80SJREzrQHu5e719bTBCTm6REvsV+N6HvN7nV8Hl5PeuX83doxf6+uJzznkyZ
xUKruEcvFxLfcJl+popekyIYdpoXMLWZ2dlQAibV95pNHbhrR8jEtvZtlpczd4rmSqUSzaDQlQ+v
fXkg9vPlvVpzOct/n7O0OZHLrGcKv3KzK/vfA2jy7WnbZ6LSx5o3YJx1wDLAisbXpCdZjolBYANg
rZOH0NGVXU/21tDgQbS7vKS177KE4sxZCvNUCyp8l1JFenNOPDV8razI++9QOCOTeqOlcQsUixwy
uXft5NWAuu6/gIAD1MCMFZRv2K4uTGzuwBTS2mwpyldQuSYGWdtQJK2zagLQ3v4/EO6FCv0AU6Uh
QKI2dWY18gwwPySJ7ITd0+XlrCKZpopkFEqkhs0tRymR7Qa1f4uFYKwmuI3HXUD8XsQit1IlxZMO
7zoV7zvDRKB5um1jMkVKhHqF25uaW+nmS6yZjqbONdTPGmdGlmnK9C1Klxujkd4ur3HtwC6xOeuz
plYthgBVYCWf3U6v72ZbFrzC1/wpGAyh6AwhJFwS7O8Lq6DhHOawF9ajQ+Fyurz3tIYqXgyRc1cq
dHPf1kHiKVb9mmvDXxNrsPcyU5/VVcTUeJucovemEphzhNvCjBE50MIdSusYWK3ggbxmK+iStCE6
gQZ/cNmfwnSpZGu4dXEpBb6SQum+L7yWuqVdbS5/sDV3sQDi59mqqRjCksXuKmnkwZHroH2E8vJA
kOTIcCIuo63b5ve6+Ac3UvQFJHoQSRjR6CQRGjNjsrNGXPKpWTlxlLPpfM8cb7tyFsVJa2EFEpGg
1kMiEgop3KdTczmQR2jLuQHysJr9UJbhRu1AnZQoniZ/tYFo4mzN6y8fehygaXej1ubM6+sDaMza
kLpUj/KdUmHOrkf1tBKcvpUuHfZWgJ6diXI0eyGdmk2cov+wGXpoB6toZcRJT6bcM0btEBnBNs0Q
rnUtiJsi4lfpL/SEeKToRP2Oq98Y9BT4DciSIa/C+bk0kOdKY6K+cdIdAugzZ5gzi+tu0ymTA1Ya
p5/u4jDz5PDrsnWt2fISmHPlKMaD3InJ0I5ozO6iXY5J8XbcXwZZO5kY9QX5LNK/yG1zWwyJmTox
DIQMkrmdgy2Jt5bxU59FX5LZBh9yo6tAxQ/GlA+awU+/ZNINmtYRFpnQOwNat8VE3ChJd73c7KHZ
uYv06dEo3xO5dmeau3IlH5RcJMe6ulZIYqJnG0SbZ4Q7kqQoEjpmmQ5j6qKlNC6ok9V+KbqD106m
+Y3D5z3HnDQWOmxgMXn8oEaxX8nlxxwQr1eoU1ZfUyRq11u7RECcRogGpXcmEnK6vdqcpb08YqI+
iNTYw+WY7eoC78B4DO5UtbgGw2zoKoUUuOD1Kv66yxQ941BnRPaTPUR5RzSNGOevpwIvev1nPNz1
2a95cMdmM4pYG9f2FaTmNtrG0bqq8i/qSB4lmih4uhvWa9ns4/i9iT6T8r0jnyLNkJXyHhalQfkN
Y04qQjHO2cVD3k1wc9hRpJS7fjOhpjVs5PBW1jeWDMG5EGHcqyJ6mq6mcJe4XMQxJhh0In3D5NI3
X6N7L+2aemN9PEgvVu1HjV+/CLzMmlfHUAGke5GiwH8492bMKaoxSofQN51dSz9qxFHlHyR+DkUj
2mvHb4nE+bNUh4hAxJAQ5zm24pTkBziFtEAQUK10MeHTLVbEHQY6mupoMZy8RaesvOsdTBQe1PsW
GXmvuoNCh/709050gfjnClnEcMEQ/+8eRsiItMFtXbwWCXHs7OEyzh85Pt6NIkuoQRLVUthIyOk5
nxuz6EGFhuTV1nDlnfy0KVxNdaxb+YM+zm68re4YE7Izv18GXruKlrjcw7VNA6ktrAFW2fyk/b6n
19QWRG7nk+UIRZcY3InrSaoWiQSMfpMqjvJSHQJv3FsY2w8eiyd58HIX0y+O7tEfqXuFpnn3X561
y1/Anb00NiWwomJ3Z0W5S2ayKbPZNdDQMVt3fVXvL+/p2cHTGX3591gPh9bblTl2BsZ6JCiRlmUG
WuZ0Y1rRYwNuNAPkaJfhzj4h4DASpeF+AM843m2nphO2aapZo5m6Zhf6Rd18qu3oGhIRNHquwqhg
tlKZrqvNW6gpo0iQjVbq9jGaV6GmPMj1nR0KUmrnbpKtRsP0ENO1RwWTiydQ8st0LcSwRmDlum9V
SfxAjPBtTmjsR2p3zILyJomN1wLs+kgbGNcBzVTErHOFtHZl75NG193LG7z2PVUFw2DYXFQmdOb+
Fk4g00s5mqswc3sVYvZ42CfzjY6AJzlk9t/6G6weQDLUc7GhhG8ByaH8GDZJnLmQpIFqSUcDN8gx
FCtPSYDR2EZqRVEwM8YTxwNEpsSNGBy1Z0zznS5ODjKpRsN8hrLS2DskNpptWxaNIJI492+A0fFI
xKwbskv4sKcwZG6CupjAtViGW4Uc+toP7escHcLVlqYeGD62NTkYZe002mdg+aH2Htb7oLvDy+vy
x/xTR+IXvPwlnIElMY1oPCL1nLw0jLmg/ll5lTu7v7ptglmnfXjU70Lf8rudcTMJrHvNkpDJx3QJ
RHUxVsgd1b5XIHTLLIlJaQx2MTt5a8iOCYIIN9CRb2Pbf3m9q5AWTixSOTi5fNkwHE1a5XKWueO4
sdkzp8b/PiZdcUuRjtL5g4qd3QUWd5lokdHHhgasKaDo1djlPeqgkUvmm3b2VPV+QmGmlvzLC1TO
og8OldtUA72SRTOmkCjPkrR3mtGMrxW5aD4CtN1eW5gHuZUDQ/8VDEyhnbYd6oqpQVDKJ3J/P0xp
DhZERa7ADTuSvS33de82dQO601Lt5NxFikP+DBtq+ENEMRPaQtIIncuKivJ7EtHnMNem1KukFkIs
Qa9/XF7e2upgMSarMyCRwxeB9Ao0troFc5ViplOwKwsvoi/2LIBZ8+4Gxv5RaII0KwTRT8+nPaTV
JBdRhsE/eVuPiIOb0J8CVfCxVk2E9ZchJSWj0Yyf36W60TdDjTtxmKBS6mdDqP+W+rpLnClQ4mBj
R13gB03VPqRwgSb63SAc49AkC0WUgH9yDLwjwLioySTg4XX5Lpl5intd7WiGeqWkucFe9hByOaP/
KXsUKhrdPfXVgzk5UuooyAsc4j16cv2MRZ378Wry823ndP6jcqwec2HEcvYiglEvfhz/0lTlYpCk
Cj9u1iOnUh87e48fGWrbwbzOe0Fgvfbxl2Bc8DlQOCyJ7QQUexXFGaSa/JIhtPzQSVEqCDjP7ht0
viGtBR9I8Naz+el3uSjLKENDpTsQ9dWcmvsGkcvlI7MGgdoseMcJspJgHjm1ZTIO3WgnE+KusjNc
tVKQA6GiJN1qoLLcNM7ZIYI0jYx9IeO+Dn35SvEtrweRqgMdkU1+E/jE+315XaLPxDm6KZKSokqY
wdKHVtuX8jZIBFv3R5jhwqEwuXta0wujbAZgmI9vkT/vey/5gA7P7VF27+bdHfqNQkc7RhvVp5vL
qxNuKFv+IszSZ7tGBR/Q3W/zaX7rb3+ODsY2HP1whxlXNxH1N61vJxMagrIVHCtn9UqJfITe4TJO
9d9jfqd0V5EouFqFQGoRzWMKhMR5EfbORrfqUCOYJfq0TQbiYDAS/IgiPv/zdCrzFjKmSaFCxlrl
OMtQ0i5Ruj+WERXONGk/af6ZdelRaeCipvSrlk1X1mJXz5LdXCJLn0SCOsD525z9hEWQzH29JCWt
XKvMONvB8s2kfiW2NGx0G+KCVYqpgkDXHkltpQ4h0dWoR9K7GacPmdwZvjxByv2yNa1dm6qmYktw
qxl4GZ0aE7HyAQVtBNKx+quV/QFM39W8M0TTGyIYzgkEXVwNcgmYpLgJYq8MrrsYX0CkCr/+gdkr
GkrBCOP467kb0iRqqiRzaWLGm74snNiOj/E0PdndKyqp13XauRWJXjtD2uTpvNeVt8sbuqZ3gmLS
90/gkjyoDIc00/ATTOqFT1bpxKGT/p78yr9VJOd18OijPDkYmd736NcW3FBrUSyEi2WT8aqiAY4z
8J42Wa/piCxb7cuyXmBsaLLDWO1XJtINWL14F0icA1SVoYlKFsPWre7ZyVsYdk4yEicE2ww60fcl
Jt8v7+zZdcVODtMgA200Kmj82iQ69bXK4lc0F45OlowT+vu1f+BLQ8cSfB0EMjDifnYgpkhrCcmx
g+BMTJ5H5LPI7F1eyWp0h2wxugfQHCgTXnoGMi2mVkmI7gh1h+IwTi+dtanno0VGp4hBEumZwnzu
2gdbYrIjurg2aBQUumQDU0lCp0g8Ga6m/NGr/0PalyxLyiPNPhFmjAJtBUkOJ8881warUwOzmBHw
9Ncps9tfphJLrOpf9Kar+0RKhEKhCA/3OyPwK92byH1UzXNUlvJR6W4mOlaoXpvvSbGnxVotZvH+
hPa1CvVrvONRfD3/NZQ3M13SnN8WNyEFTPJXMDyiD6FgBld/JgGbkFui1VXfW+kNSMMCKBhXh67b
lOIzizfFGsvAUoACOskhFGPIFOge6fcMBeooGZ4Plvpraj5KYrtj6UDL3F55V5uLliCmZ6JnaaCb
JkVcmwZhVBNYajbgRNmZW6QPvuZlxx4c7DvL/0DT1rfvAVy5U1izxQQLZ4X7GW2g3u46bLjRNume
3zmeKBgAkyOSjP5t2gbssfSC22jzdt1Xl65mC55qUtRcZ/Xw843p0qYZLFMgfcObD54zxQ/Omu72
sg0Hk4QG3sV48ZzbaGKn6CCcmLt8tHa2Vd3ahbZTtGYlOM4lGjlnQwyZCytogCGYnJsRaVaEGUVt
RTScxmwSmnrfc5EcarXKPaNu1ce+07tDPrYqAaYi4u/X93Lx3GOSHmtEvwhOJnkZLlqlRpkMj9Rd
8E3p2PA1EM+qfQhrcmaspBpLu2pD830W3YWq8J9y88mB15K2s4O0x9NI+NT4xnOmriJ6loLKqQ1p
S1PIFlTRNB+b0JtsluoYhswBfvYhSE3WZFYuC+T4eqfWpDsHTI08SkKsKK7xwoS5itms//wADpph
bv9nsbVtJFEuKsrHyT1YP8edtlKzXrqE7Bn6B6jKXAGQvmCXBAVqhPgJ9YTD0OkJS7pkxU0WP9yJ
DTlS58qASxw2AgdqZCpqhXu9ib7svFkrel1YwgQdYFgYbgLNGs6dtKGRqpikj4FYmgJ7G2uhq9u5
lzaTf93vL8zgu0GSGQ4PVm20R6UYknMjnkiHg6dU+7D/VANMwqyE1SVHPDUx//uJs1elMaJIDhMV
Hl5KcJzIJgbbaq9CMMdh9RpMfHFFJ2VaKWIZVWo0Tj2b63XXzOltNFibMZ6erm/c4qpOzEhpc1dV
pGorHK8p+d4Unl3XjCvvpHmhyr5cFQib/9pFfDyxJh1mPYz1CQArZK6Z22YfU2izKH9F7hyV762z
KQqVOb/Uao820crXmx1Atnx6qiQHAUmjrYQcl0z20hR3pL0fpls1uY+f/347T81ITpI7ooIGFRYY
pM9hY7KscBsTQ7i7ydwia15Z1NJ1A3I3YxbWBleSrLdm9gPXwx5adfVHDqZJzDJ8JofgaQTNweb6
upa80cbjHP0Q5BUXQPvaakmbabCkWjdOss30R1K7100sZS0nJv7cbCfnSx+NuhLV/IXE+yR+6o0H
oEq+ppW4GF3/W8hFqSHWU6MTWEirFq4OYP34D6KPILPRIThNCL6NDEG10hK9BUtDqmEcLWiy5tDC
WaMrXPrwf9qa8xQSaqbSOaIDAm0DglgQV6KBsJ2gWZrjdaSXIRvKbctTLxErHrCYWZzalCI54alG
UDRGiA0nZvJjG9bQm71Rc1+MbhPeidoFe8F1n1g4tfP9gTEkDD4RVS65K0AM11AMw4sCmkzoXqPd
/ysBWclUfxlrKOg/HT0pRMAY3vS4QiwTOfp5gI8hxNjFdYCeiWu6/bPAvHfORiiHvMU37d7w88Pk
8ieaAZDGqge6p9uOM+oRBk4GcEaspJJLRbjTnyPz65AigNy7grXzowMkAn8JN+ltsGPKbXRjHOJn
9en6Xq8alG6cUIxVWSRYf0wYBIGY44WP7c6GqeEtcLN9uf25YnF20ys7TvTzHZ9EHhh9CosCwgtM
Yak7HBL/YUK1n7v6NvWu21t6Ep5tqXRsok4IyE/CXuu1R+M4AYTOUoahzXvTVb8XdyF7J7V3h08M
5coG4XQlS1ndYukM8aguSFP8+QHNbaP78DHi/wgP72hrBDZ656xjykqnc8GvMbGEWpWNuVWEJPlJ
YIVZx+0eQrydBTpuSOASp2djuult4rfWTydBA9T6KFEyopiiMjUfBXuW0t9GMt3mqGJ2zc4cjtR+
btU9cZ7Cjm+UOvPsxs/XxI4uz/v8UymQbohrM3fpuUOoMR3LKcdPzZpNLJ60/BPli16dAam/rvvC
vNNnrgfEKyHQscWcI1hK5SJMQ5WJNBHJ3K4o8JaYgK9Ps2mNR/Hi2pytUGvubOHmvIhflk5LwmMg
New6nw5N0bwOVJ+2Cievf78cjL3q86AAYMpy2bk32iClE5qGahR+z1HRnfRw5X6+yBSxFkw944mO
Oj3ofqVvw1vFyFD3Q2uq/ByN5xZINvCQa2HIePxmkZXrZmnnUPRHuQTKjZjolYKxwcsxnawanaO4
frO08OhE9RsN1yatLhxufiTjSKD+gPG+i85DHUOdGehvkEFlSD3FiwFEaWg9KabhTsYKYdpFggNb
FrZQ1+DkgHpIGxgHeU/BBYBo56D89FvRvHx66Ia3656wZAXEISjQghAcE7zzxp6kUQBUomxaWHPh
b3hMjC9A2W5L7ngVWaPvu2w0YEEEY9Yoq8C1gVs5N1WZIcm5DVPoFnlDd+gNtOF3tNgp5o1mucO0
ISizJeIzsW+gp/D360QhB9gNzPkgZEjGKeg6tBK0na7KC5BQbW1nj6oMQ2duxdBCpHAcRCQ05E0T
gs/StegYcVbSEYZAb+eOSXc3hObj9bUsm/gzZgCfv8CN6YVaR6A94m41hns0/aAv3Jc/rttY8otZ
dArQBVRrQK5y/rHCqIsdMyjxELe+HBRC7c+6grDS348SqvMnmWfH4enASkhmuiQVFPwm7mjeFBW9
zU3bg0D5yjdZiA5nVqRnFjpZwtBiWKlLKJ3H9TGxzJ85z1fqW4t7hkoM9g2tDnT1zhfTxlZCix5m
QvIR868hAwVZ460qnv95dEiXEc7Q/7eDIH5upyRtYSUCdjLeeEq1nYZvRnGYIp1FJGUWvSvwKq/A
JLW/7hMLIf3MruTaekUzsI3Nds12A0VVl/eUJZmz6QcT419PKmBh1y0u7ChVEQABk7RnJXnp1PIh
iNuhTbmL2OWGGMOPW8EC4y1Y04tdMyRlWgQabpoxwlBjZPmzHRv6HuiT4masy2+pHa09Xhd2kgIl
CDSmZYPbR4aTdQrk1TUDQaIp0ze1GjF51XUMcqEsUfmtgWJUgFHEv99LgJRRIcSdDEoU6eultqY4
MdhXXGMgrsBUeh95lI9g812BDC6cNkR4FSXtmR//oqod96KuHBuhA92dg5PziBENXSTDjlaO9dJH
Oy0WSt5BR7XsRYoVjah8xvpLTx+NbBPXxsrOLd1cZ1VJ6ZIcggi96hyGgol7KWZlDOE39oaMbkkO
WopHdORWiteA0KWbbmLjbwG886PWAMIA8iQgF5ORnpwWM5YMRVEKOThNSTf6aG4wNPJ03UEWkptT
M/KgXmB2WqZkMBNGyOuDb8Konk0VU4G6tivKNS9ZtDbfkDM0Dn1hKVjGQzUowpmwKHwvtSxuVPMr
jn+FfeNFSOevL23hxgTnERp7GInBW/3PBz7JcjSlUYHfxNKMmD8ouXG0q+/XLSw6/YkFKYBU6liH
OYUFTG26POzZpLVPZpr5180sLsSyMC1lUHiEKe1aG/Mx71WBwOGEj6o9PBvxyvtv2dnBOTtTS+og
b5FOVRHjv84LC84+BE/BjHQtXmxUpcySOc+cb/T+0TZv7V9qhLmGvN1eX+DSmTYMIMxm0A14mKUo
xc2mCqxx5G7i3CcoGnLxI+42gTqtnOmlCAx6F9yiBOICmGU+v0NrKxeaHgMkmhj2LSSGwPFCwKab
MkrBdOJoLM7X7hhtcW14UYPmESpeF8NS2SQ4x9Add6GQ8m6Gw57EeffNzoybsrVuedcQdzKjF1Lb
T5D5EMxKI21fg7PkEOTV3jJrwy/bCp0lzXi9vuuz20gZBR5pgDsZAJRbAFlLu1FamohHFBpqoTHQ
dmGKO6wwa/ELw5VspC9dtOLHS1sBkgIDZBV4EuArnBtEjcGKSY2xQlSkWdB92bbPywnzhyufeXFh
J3akzA+6KZHiFAoK7P1rOzz0fK9aEPIDGpfeaqVfin+4+xycTWip4JigI3e+rhjOqwQiQmruJO7c
pFYUwZp6jRZ6Kdqcmpm39ySemW2bNJqD7SP0QdgFayEm5dCX606xdESAsMNnmv0Vs6jnRpy4yXPa
YWBaG+6C6DavTebYO6r6Ld9E479s3Ikx6UNFal00eZYg6mDarapu9HgLctcVb7gcZsBNimkQPMvm
zp8pK6Wg346Oi4HYVlWQSYgMJghKaj26WGJI9noR+JYwa6ZUHbOS1NUAxrP4bQptxh5SZ30lWGX9
tqo1/d0lL0U6ibIFyHwNXS65IcxjXi3Cg463tochDpzw32nZbAvtFSQHSnFb5t71b7vkQLaF0SMk
n9TEuT//tqWttMD8YHxbq/JkV6mZ6aZGNNwWRkb+xRT2Hdk7pGlw45+bMuFHAadYXFFPt3QEnGZQ
X4gtnq+v6LJYChs2rED9CQB1JLrndgCwIDlYpvFi5dbWTqPXvo1vm/7XGPw0hNiDTA6sKJ3qAjvy
rMXDxtLr0lN0sPpanbaSmS4lN6dHR1pz2oQNJn5wdEZAKezO5dBCjYpjG7/q/b9E0v8Ojik9Bnvo
h4oshKlQ+yyd3ZA+1vpLVe6v7+5ivD6xIl3LhIp0aMAs4FJnT8v3sbzHHFm/RqS7dA4c1BoQcPA4
Qm/l/BOaYdYncY5XWGiEHu1+qXqM8uE7+OAZxDh8EN65zriWiC4dBYryAyZtUau8QPHFSaHntY3I
gyx+QzNwRNThxlljWv8jsipfsadm5szuJGS3WpV0CoUZBfXf1y61ekyhgMMg2fSWPT6bUBMNfMc0
uMXQcOpyr9Ro/x2xSngj1UIIfzp9prhICbTiyQHV7tvQafGMT2uojSGWGq42RgCv0bqwv/Jxok89
qbMSlQDNeU6ChD4OIBxw+zxoPiv8FQBFAEz6yCpn2LZREaZ+qJh9i66gCnaiqEVj8rEWqHR5OLTN
4CZJVTguZsBTX0SDwTdCCLPx7SYjTEyT4TW1XT6UQTXlLE6yGkRkZWu79mCVfgVgAkjLIdXbmAVH
SyzqSopmmajuaN1qE7j2B/5T6ez4A/SkaO7ENjCxrAyho9oMJjovvKnCzjWTUieHtLcNT7dD9VlU
/ZDcduZIHrQop8MG+h0i3NiDnt3PikQesOIhYZEJ4kUzA5gM3Oxq8BaVdLBvoxzgEmgkG/a9Vuf1
Pgpr2x+SHtnBaJaJujU5bYlLx8R+FQkIj8Cs1mdbrW4LPzedkvsJbRu0hWNT3ADoOnwP1CjpXDEo
5Say9DJbiaRLh/DUhaQIV09iqvsExyNHe7MJ7rrgyUbRx0lfrh/2y94tQim6Kijco4qJrrRkqElU
M9LmAuM43PNiB0b3RPXH6tUBDWeZ3AT23lB2120unsITk1JGMzh9Y0PwASU64PpLvYpQnigfw3Jt
bHpxD9EgBjYB+EGc+fNjSJtq6nkGO+1Q7wTGcooqeU0M8lR2YuVzLW/jf7ZkiMIwchFrcyl4IjvN
+VLHx9aM3dH5bpabado06SM4S1ZunoVHxjx+ikYIAE7IJGQ0JwBwUOFpgHaD3ldYPRTith5+hNH3
sXATyx9xYOMXnHMGiVi9bFmhe3H60WZf1z/nZSQ//xX6+TZjwtgJ2gi/ooeehRo812PqcXUAgaYn
yvcoduM1NtdLB4JFwwLcBC98lN+lG4pbEImNoxaENBgjLivFN2MQdQZrZhaKr7CDTA3tUYI2ndxp
CkRPymwqcBMK8gyS48e4j+pdG9HDLJPFcj0V4MXFI6+N631cVNUGxCfOimtd5hcaoCJA8gBrh7k/
ufE5OSkt47kSGzfNLXLZaBvkTue1owL+92lENdaK9L+PCvPKCTYX1H+YBpZuZ1AbZbmWwmhevcX0
VxqNzKjxJZVPJYeazx10gMdprW+z+FlPjJrnjqTmQRbWJhxpsKZdopGPNur8oja31/114axicXML
Ak0qzLDLVQ8Vw2ZBYTaoB6Cdn+d3NX3JkW1ASAAEm/Umb27zYA1zfhmLZptoI85birtXctm8Sjva
1XDZJv9VN6mbYBQlGAGo+3V9cYt7eGJHOowBpcWY2Vhb3RyK7KvNN5p4vG5i/gzn2c35UiTfqBPa
AcOEpbT146SCLhe6H9ctrG2W5AiO3thWxLGIFKB83BT7NHYe7ewGtCJrLbzF4HWyX/N+nqRqeekk
aLFgMdwBpfxPBZpD07A38HQJtKPQAta0+j+sDidqHvIwZuYe+Voyqm4QDirMemt6UX4/xne8x7De
GuHLkiuc2JGnU0XUGKMawU6k8RuigcyXZN6Uhd71j7VmRvbsIevNToWZTgFoBmNlUQ4Nv3yVnGDR
DhSsZw4wNObl9zzwf2WsOqi6lrGYvGToq5eyHxXGG0UVXtWHmbG3OkeDDnqdxBvM2qGE5lTKXazG
/caoR/7NEXl/ozdABDNRAyv29xsx61LgwyJM42o6dyUorZQ0VgHrDAlgYHWezRodIth0pfbr7y0h
KP9vK6RDbhu1iVcDtsIJ+uci0H42tunZazJ1S0fj1Ip0zjXeTOUY4MPa4p22EMCA4llQPQL8EKkT
MtEPdPH/YV0zsw4KI3MuJVkEd35aRjoq3nHsBH5SqdYBKi8pWp3ZmrDSUhDDzOGMiMG9itz3/GO1
UHEJi9lU14HYPigeYk7c66tZvGfQHMPLCtk16Ouk5URBmrRg9EYFauhYWEOGe6eru7b3jXaj0Qed
RKztVubUlkIntg9od1S/kBFKNhWFqmM5oNZtDSGzNRDqTuM+N6FdCjqm6+u7rBlqGDTHYA4AmLAm
JyZ2Sqt6inWOBmPOJsWbeugvkc9av+XiwOvX69YWF3ZiTSoa2rlopzyHtQhVZIdvQSKOMkvDinhl
By/HOB2sy8B/gJoGPEsGeypTnTV8XtdoqZ5jtb5Bcw+Kt6xtFDexNU+M76BicMdquA0y2w/Au/z3
a8UPQFUZoKrZe86dM8+LMhwwJwQqgcYP8h+dE3k5sO8qjVe+4dIZn+FnICUCbR26MOeWFO5ohCpA
iNPE6D/UcQK1ZCA0u2FqYzrfCzJCnTUOQQuloFuJ1yFSxn/4CQ7a1BDZhRvBd89/AoYzHA5Y2oxw
ue8dSKkByts+WM7RSPZiiJlt1yuBeslx0Q1yQPSG+xFNmnOLDgkHrcniwh2c75OGpPYhBx6/0SJm
D17YRCtfcyGBx7fEM2X2KXTzpK+pV0WJoa5qxpQ71U01ms4Bk1iRYIOJe8pAUWTbtk6zpsuy+Hqx
QZmhzrRymHaULmYr7rHQ1EYxlgcg1BaYsXmuKBv4N2u8j9P70rwnZDtVrX/de+ftk/NDjE/OO4v4
czFfqjl2Z4aCID9UviumfsNRLOHhWutyKYAjf0fJwiI2hq0ltyFAY+sWMKiurUesHrdF8TAkjyRH
iW0bkZ3aHHXdn2LTFUittM98TcbxMh7hUTYzsaCBByTiH7W6k8QxbQZlSu0c9KCZnygeDx7SxhN0
ZZlrVqRv6FiDGQ3ZjDxMd9b4u6UPCfdCuobXWzMjJRROaXOwioOas9QhSKeC11HpefXO0+SXBj6t
lRO/Zk36dHnWOhTQbpA7pr/JuKHxC2kO2RpVxaWD4ANhnAOJBNo/mJk7P+WW3Tg0GsF5moWRsTFL
At3EMV4Doy6u5cTK/O8nbhAP0NQsM9BwQ23Jyztni3sjD5SZxMG/fqwuo9a8HkwggAkMUz0yyLbI
cmhmg6wV5HQlptBdpXOD/PssFkLvlWiNkn3NmnTdTmYXIQuHRwx1e2MEfcOqskGVttdaHyxWIyOC
xCzHc3MlOC9v6H/LlKJll5rQfwuxzHp8LnP05jvK+ISxojWkz+XVB7gtYiMmA0FqeoF6NO2+a3mM
o8WdgJHWxogZ+t+6skkBdwcVmpc71BVGtvv7zwhiJRD0mX9A05LzV7EZgmYXzt8OdwAXR/VzqO3D
/CsqR1YnayooCznovMr/zM2n5MQ/C97qvdrDnB2p0PW9s6FqWai7wHiwxGsc+zkaVmvDFEu+c2pT
Onl9CXKDLIPNsEV4Nvcc/YHBuiPhRrUfnbWxrYV7bl4ieP9mRANBRD5f4jCYILG2QIBL41dLBbXJ
tlH2KQ9ZYhw1UMRS8EU5ng00+vUveUlSNwO2TwzLZ19UAVFKGO4DflTrbwkSpvK1AkW3kk2gy8P5
MJT92KasI+UW0FevsLptnxvbJioAPun8oEw8lRs+AW3U9R83L/r8Ej7/bfL7pmpCbijw7gmTV3rw
xMlHMqzYuExsYGOWnppRA3gBSDbquiYBntXIDaO2BnSEgzIgEgAbkqzbjB2/w3TaGvPHJcPJvOkn
RqXA1OcQiBpCcC2PdvGaDGJrR51XgnQ1jgsfRXK3BytHUn2WILBJrN9GOt2a2mumKsywe49bowd+
Zrz4+Pb6hi+74ckPkwKXSsJuwDwKeJgHECQq73q36/ttNv4wgavhYhOWt3Z+6Nf0eBc/NCghwZEM
ijSwWpx7P0+qIUq0eT8GvrPsdqc74a7h5dry5t7yhUOBtgj1UjTdoQdxbodizh7sKDjUfT0CYZMB
LN5vWoy8Wy1lmqm/mFHhQU73cZyiFdtLN7l2YlqKYaYAoTmdY1hH+kNcVXuQ1a+48vIu/rc6KYZw
oaddOXOG03bwB5ScGwwLlOYaVmA5ZJwsRQoZyIpVPRmxlAoTkl66A8XG73gHhs1jveM77rgP+rPD
qGCYPtqNT9dddG2RkquUvA1FBqZSQK9QJKPJJiPNRoz5Ss66eLGerFE6oXbQdHYzX6xOvLcm3yme
KK6e9Jh0Xq3uunSlHL22KvnctRQy2POWZprXiFtCjmT4eX3jVhxQnrdMkkDQck6PleJlMO5Xk8jF
vz8jyDBqhEGgCzhLA70tZ5qXwO/bGo+0f8k5TJBSYTrbQMtD+vAk7ws7axAjWjU9ipQwQ0uerfKF
mOWuJtlNPzRf13ds/osX0eLEouQDVU7UiqLn6JIRHD7uqDxUys4qfgbtirMtfv0TQ9LXF1QN02KE
oci576D4aXYshhL7P6wGED9oYaDcdUHslYpJSUyjQgASuN7ybNirI9QWIxUVk8pFjW/ley3lwOCH
m1nRwI1x0ZM3uyIIihzs95Gza8x3R/MI9du/H/HATeqQGYQDCC7K1ucRXcGwaegQbF2IvkCNYYsE
gJh+Fl4MdxhHZUrh/8M2/mfwD2zmJBeN2gKskgIGq2Lr6Hd1vWmLX6rzopH9/82Q9GoOFacKh2pe
GTQ7SOuNNTSYvnTNpdNKsfBPr1B2dIyFg5wI/VkUk6VNzG3oBo1Ri5QPqC8X7MgH4g4+GVm8i1nP
0r11K/y75PD5EHjU7T6em5vOy26sbeVzhi13MZ6/ciQumWqQIp38JhkmVgIZVxukadzp/kPZhAdj
194Uj9m7cVveTHfJe7yfNo8gyLceqpvQAyXEsEbGvQDQw0+YWbgxagfZIbndmWL4ygCg9I/ctHkw
toM3gwFY77YbMHM/GEzfRitT8Zcj3POyT2zq5/48ZkFfEwc2v8LJ1Y7Du/owPqgflfeJFoY3uhqr
vehg3mDXd9aKxy1AMc6NS+mRoEZCKe+x4MNMq1VsgtFNt4orfPFgbfGMPWZ3ju+spC2L+cTpmqXU
KMTzNihTmAWNiFdtLFYcUuDa3ebHsXox7x2meOTW9lRP31YrQWpBdfl8yVLO1ALSpY4G9hvUzf7E
3uz7wf96Iqzziacd1Af1nrrG1vRGlr4/dz4y9GRt+fM1cnH6Tj65lE71vK0FCfAToNyqwcXazdPE
Bl9x/xw97ucf5dY+GBvqXQ8wy/s+T32iygkOeDkbBkXS2IQ99t1mCVyr2YCOifUfhg8xVT92y5sE
vX2WVG7uB2DAWLmPlvIF48S6/NWbDOoFQFG5gQ74R7/R6fgPFlAcx3nCeAamFyR3LpUshjsPEM3M
EhdkpG6ySngwR0b52wEBjQc7tk8D1fD5cdV4JpJYhYmmZppX7RCk2y94zs0P/layX+E+fBlZtO/c
7M1Z28ClC/bUtuQ3ZqMZkxbANk17NxRQhPYilA6A3/8HPwFNn4ZL/M8ksrSPM9w8rSYYMjo2/aAM
up33+fcQdBbWY8as2o3d3i0+USARbNyuRqWl7OjUvOQooorjnAzzHo/M+jF8pLdJzcCOHgKoxRw3
/W7goZHf/1xZ9dJbEdMeWLGJJgBo084/bdL2SVAJzJZQ7c3O0Cr+Rexjn76k+ltieVF66M2VjV68
805NSgknpjhF1CcwWUNv8bHfga//nnv8ptynO2ExYjDtDkLSvYsBapCWJBuIekWvoHa4vvQFp4b0
O2Adc28ZT2Up8wjqJo+GCpw7A3kt0FXL0WXZoqbogIGpqwAwWrG38IFR2QZhwKxEhylhyZ6ujw4n
GjTNQSLYbwcK/jszSHo8hLI1ksqFoIMBKihQzLhpy5JHRLK4jHtTbWoXrXvfKcfvQKOvZFOLqzkx
IX1EHvdItS2Y0BporRWT14r7ftxe/0QLZx/jNDMtAbLrmSTg3DlJ1SVGXMLIZKAUGqabDstJ/Tz4
vG5nqfQKQyiM2XgzaBeTHqGWG43StbUrtMOA9JAC52pujYCFAK1oeye7LaPn6zaXvpEDZJEJhW8o
SsnuFxpJmaR9V2NkMPd5UO4zu/avm1iqc2FZ/9nQz/dvsiLCsxQ20hIkXOoGz290GEvWGn7detPI
wsmLWj8K/3pqCPJ1qHLByUFthWHFc7sl5WVMHVBJGSOgc7/i4bnofl9f26JrmEBN4JtZ6JxKJtSh
GPnY97Xbli8VhaKB8cPOEtywb9ftLPk5EBr/syOF5YjHYEtpYacoMYpzZ3Z3AGpcN7GAYsB2gfoQ
ZXEQfmPe4Xy7FDvOhkCdvS8vHqckmHUwird6MjqwzJrhbgynCXIuJT8WWrSvqfFJobLh8Slck826
JJ2Fu6BLi3EdtFlw00vbqpncCLR0qN0+G8KMYYaheRNFFD7Y2VD+GE0+6IDml3YOSVkr9SDr6dxF
aQRVgE5JK4wnJ3yHP15seWrPBFvIS46D0wib1ZSEIAqYpoeQQjwgVsphGxdtdSyhwftqEZXULBPQ
H2UqtDIfKhE2j5FC0meHTu2mHXU0O4fRBsRVaKUXmXH3GAepBi+u2aAPiRu1enJfdHPdKihHh+kV
kHpFOha/RaTg5eQ4uroJ0Z1+0HiF53OldfpB7zonXgn0f2hopXQJ5BkAvoEl2LQxWHr+PYXSTqOD
wQ+XE8V1ilfs86YYcn+i067BDKsxGgckVF+h9Vut2mdnBEOEnrzj1sAIJFirwEzJ628pwDNmIyBQ
oqGl1v/18DrY+NFTg1zo7HRyyzUDyZRaWfjQehvfYGKEFcVwGOz36669cMeeWZlP8UkZIZ4c3lkq
rNCmFHdmZNYRixxwYjKVxNNe5U36lKp0G9oYci0H8XDd/OLhned6UThRwWQieTPIiosQOERcuSg1
Zho4UhV+DMLwH+5CfGpg+8HDAQeScijAt3JSJlPtRp19X6o9JoMyDLWZq1peC8kaJGzRNoP+qGNf
UPVMlSZ6O5+DHh3JhnYZWlQjgdwSiMGe6xCZ4wSknKtnEPQlToOh8I6HL9f3dCHwzuij+VrBxQX2
j/NPWvVjUrXlHKyQNPXd7xoaRKa1GYLf/zc70t1VFxAjNuwaCYae+ZRUR9UK3sBqchB0+nvYj4HF
4OIH8QeZk/DzNUXBUEKOGG5aF6gZGs9JmUIPwO/F6xCO/t+v69SWtC4ziPAgHWELLBy03lpRe6uG
x8xW9v9gB00mZPWzCKi8pqRHmJ9C+Eoc6c4jSG9bZimN9puSDuTcxOKv1+0t5DMQ5kaHEXEU0VoW
IuJDGk/g2sdRz8FVb4inXKxVyxaO85kJKZr0rVnRkSKuCiC0EkPzqQaKlr75h9CIgVhMrCB1geSF
5A1h7GjFOB9ns/6qMSY0BM/JGvZ/gc4Bf/jEiOQGeRhZDTgwa7ey/zRfVNCVpB9c3Wvaq5FtLWcA
gAPyu3cd3YLE9/q3WqjFwDgePtCLxmyFKa1wghwgB08e8mrSMNvcCcjVifAuRUU08pp+jRBm6RYA
xQ0wkigg4Eac//3kFsh7aHmN9ezypdgHibnVhuEbgBU3RdgfZ+IFdTL3liHerq9yySOBUTQh0wBm
QITLc7NlECopabDKZIAGn17cQY3j7yP/jID+nwkpO8RcbG6Q2VUsNX7s1fwpiWYSzDUdiCXHx9fS
EJ2QlFkyPBAFrHSyO45YWFNvKiZfL6c9zUfv+obZS34xy4fjgYrZlwsUdGWjLKubRe12kVYVLKP4
YKyGkJ6n5mlt+X1kEd/pq+HZ6cr+rsyy1Mv0KsD/SMGPZIDvtyOz1ajRIajcVjbDOF/hqVatjJgg
TNIHS8mMWwVV0E026eUWLGlhyQJVHY5Bb08HE8Sl78OkJ1CXoUH13gY03zgRRlgYqIvjo2jq6ZGa
onxpEjodegDevMwqgK+CNA2kZKcW/0+jLJPExZMht1iIAscPwwJB1qbQC3DacY164RAFD47QK1yV
ui38zBwAwi7NfmtUA4VMOii70VaJHureiH1Vq4K9woN9Wij63lasjVZOBngx7NGfREkBVaPjPaiX
JnBDK+bRwvxQzaKsK/KNwVP10RgIyO3ywTR249RMb2NNtJwJOykfjAk9cpYNURuwMeHZxrGi/mXI
Bm3bVXn6qYSx5o5dTIA7UgKAn65/8KV3LzBVyCkQ56BmIT9Cdao0PLPxOJxRqcc4qMq7DlLOezAf
mm+AtwUJq3k3eKUyOHea0yWcDcnYr5yiOW7L+TJwr6jFILPQ8Tw4P6gmhp7BUYZf0SYqK8YeDB3P
hrMZm5V0cM7DrtmRAgI20IAENyowDkbJ7ckvaAqlQq8Sz33vrGzt2pqkyMCBNOzbFOmLmsesg74h
aHmyfFOtDT4u2tFAeEzw4AJ4TArlXUhbQ2+wJqONvIJ7tXVbmg7GCXbXXWUpmJ56ivSNMvTVSmHh
GyH9OgKq/JTybqXas3RNzJTbqCoZmCqRsd4Cr7jGRBUWKD/NnTrowgJbj+dC6StZ8VWA6TtInH1J
1lq4S24xc4+AZgCYb12G5VAqlN6Yt5BrRzAbFErIdJQck2yH9tw/uMWpLals9v9I+5LlyHVk2V9p
O3v2JcH52u1ecEhmpuZ52NBUkooTOM/8+ufU6e7KhGCJd6oXtShTlYIAAkAgItw979MpNwdMY2WC
zKTvab6RDPm+o3VzCzZb9Xd21kGwznh8lNdzC4gh7ic7/GHg8etEaP9qG2o5Y2nennYRviv+ehkw
Lj9DUK2GFuUa2WZeHjmNkfkVuQ/RPn/a0PcFQxMV6uHrvQ4ae1ZTrxymWRltoJ1AuOOQaav0H412
oyfvhu6ftvR9SLCE0jtw6RbekGw6pE/7zlRKoLeGGThQufPUZAt9WTt8PG3n+8V7bIeZurS1e1NV
MCLVhLJ1n71blYxcZLrJqP2ih9q+yjLBYSgyucYcB0GZWYx6uiwwmXdAwIVeHN+2M2iaSyC13+Ph
r/cKryPESxydLSAglNc1PTA3R61FcdcCyIuUKkXsAHrUIbnRMxGfItc5EGmuQHtwfbLvniUcZiLn
MNTSJz2/kOgGLCJuYfv1KEr0cKfwwBRzJhbVZJuTClOzdC5nxCF571O6jwjmMDvXC/e0k3w/gjGF
B+aYzawmaizbzTqFcr3J4vAsGsftaROcls1jG4wj5omdJ1q/zt78Whi3s+KW8eRY876D+tGyAYge
XMC02nbpFmLsrpE8jPat0V3PYDhtpXvB16wTeHxhH38N46MpAa23rOFroCDcN2fQunFMG8VbVGkr
48wOG4fIG1ypceELqdA4yXMYN1UVcECw7YKL+dhjJQPSoFY7g/rKIi8ZRHNJPV5KeDxbShbMaKZf
isabmtfCpmi2D3PRUqy//9vgUfZYtbWRG2aT6IMuz2MiAZLYo+lGVQfE2NQp+gfZGBwtV0HPjCJF
Hr5pRvOsyYLTgdMVsj4QkWxagffI8jCjL9UercEWRj+MT2NheCFpvNla9Zvqx9BGHFyafjVlcI3J
j/TseRwLPzS68yYXasDxDuHDT2G2mR7qUPPrMBGFDeqZ2JftTzW+kOvod2b80BCzwTorl1fAMuBt
gG3Q7FEFRESunLa8N4bek4qgBrZijdpjUS2SE4iv040uspVzABxLzPFoy102ILmxUiyVeMD4uvGh
yje54qfQC8rSq3i+zMlvXG6HNtfj7eBIXjTsrL6GzTopl9onyaxSz0jzMWhoMr0AIz3ent7QvLP5
l0UkiY4tDkvTI5CExXnq3TKscXNDfTm5y228vxbRc5ZTV/kzyQHWKlVDFYzJO1CiGGUPjUZXj6EK
uLiyfKNr1KnMe8v4kY4uLdH7pT2X4VVfCHyJ77NoB/zTtL5mcg/mFogzPbNmmO7qaTMSYDd6L4dm
avIbpEAYJIRiIOKJnaqyVN1mA3BbQ2ApLx/jcIOObxJdEASuirqnqWcu7jIIBsc9Gg9tMp5jLgst
lBI2DTD8ZuaGypoLLS0r3Uj6mQHm69A3JC9R3k67DydpdjxWZkGTwZJ6qsBukQ9uY++a7lI3cBBC
Qv4c5Fiy1Hkh3cTlpidOaPx15B2so4iAuvqqRPmlf36wpgrydZmdI11Fy+ahH9ObZBzdMX6kkoiG
c73X2KP/0NLqXQeWummgEN2GpTKkXhXHnopSViUVv3EAoEKLlcRrC7A7ZjpLZZikhACATqUS4hYp
cidWhDOn0LTXTOn/snACCBNBp7I2NhtozmWOOKtuckVCAcaVgLubQhXQ4djNpfoGDMeCSIk3f4em
GP9UK0JBVQdTsQSCi0ztdIeCPMSrDD0QuKTIFDOHpl7Ew5DDVFmcteSV2NcGcij1eVy9Z4unLq+y
8qiEWzI8ldktGDvtVPAFvDP1YKxfrZYHvlJMtdF2Fj6gLz/yfC9b56swtUWu80T07lqnjXXLQ1Ps
8V2HWmtHEcTQFvNnFj9mBcTZjQHZIThOFW8GjQoGx7P468IAJ+bxRoiXpMqH9cKAMEAqnWUVePXQ
zD25qnyRUtEG563lL2s4T4+thUo9p8isogW1KPdJ2W4rIL1N+/O0y/CsoCUCOw5VPP2bWImUGlLW
AobmxoW+s9v+oa9icKKItN54N9ChGSZqUq2YJooGM4giz7pS2ywwkUz6tsmJoJ2Xs0ogAAF1K8B7
BnoHGL+QEoBTvlzQtEckdkPN9kY5RzUtMq/TTpI9vZkA2B/aRhBPcF5EqCqgkIXSPZLwbONEUfVG
nOdx6eplIt2qfW66OZotBU64Ohnj9jqUnvGexLEPBCrjhEutosNfxcMYBFtG78kJ+LTA8/dqoZUT
2ElHaQRZG067Lsol4JNYAfMG0JKrCx3s6bocJKOpkfBKIAuugquD9gMo7CE13Ovg7dG3kB/yEzSU
Zrq0U0GTapqRr3dJ0C1I2EbjZQJ6ytAY/cUw7+VSQe8DDaidgRkxAwDPdjPy14GkK1u8BjYTvJng
AszDccmQT6CSUrqSiTAZnR+Wb4R+3b9Eau2OoXd6D/HiZTA5g3p/Lb2oEB0+nqHGQkKBrObM/KqJ
fowqBN7Io6HfmMtWGf2xDyRRozznoEV4DgDGSk+IVAbzOtBLtDzRRStdqndeAtpJGzjk6LKxzmst
EYyPs3nhAGjB+CLNQ/7peHjzNNJ6qjC8om29KkS8mjo0/ci7m9PzyNu5a/cU/ujI8LPPDnMopCQb
MKapC3SIpYfxLhrvCcgBNWjG4aT/78ytn3Pg16XSLLK5TuEUPZTosVPsy3S4isOHYsXq/M6jCrAG
dH6gwUVRQT58bC6vauCLZGCaotFDxrOxOydFx1BLHhPLafXdUl6UopIKb+VW7RDsAWwFsGoc24xI
r08xHdEa0XidSt2Cfhbz/SiLpEo43vilUfJvO8zxDlGD0agVHEq6tR1Acmiguq85yuLSSqRPygu7
13sKDfQAruKNyszjHE1NoyWwZSrXk3YtTS5BOgKp8r4boGuzAc9OWW1ALYmifGANn6edhrfX4Zww
bdigWYUCwvGU5oaZGvk8fTlpJ79n9aupb8gArnjomILOqA/oJNgXvIvl0CTjqCjHTUVrYBWNtfl0
se+ADhfcXdwFPBgVc4LFhjqP+gATUh2f16u2N6j9hya50DP6NAiJ3HlvtsNZZBFdxACq0Oowi2Y9
fjTxlQmpNBpHV8go7iu1v5Mia2Mj7dtpzwA4OoI1XN2RvUMPJpTtqbBLu5srG6ON211W+3U6OWN1
K/UfYfRoxedldadYfqPeV5rg1cF33l/zbDMbJZEIKWYLliGU5UkNOAO7+Fw30qvGKB/aim7m8XZW
40CKBi9L72b1URlEDMHCyWfujkw15nKsMPlZ/UHDm74evc528/Rq+NKDKha81p/aUHDccs8iENhD
X00DtxkbuMxzJE+FBqux4hXdndleh+MmLQSOzLtDoBbxbysshC1Lw76UdFjRNURIPWKVzaJsif5K
WqcZ7087EicWQ9pIVgGgh/qUwd77iTkXwMLgKLKtB6nIAqN6nG3prpELYCANCIgRh+qivjuBUTaZ
A0irIo0djA6lVw4PeniWIuUQ68g+n5tR4hiF4PpfD1RmtwCiaIIMB71UiKuZSwQsunZEGsR/uXJT
gdSSNLtZ2JXD8Y4jI8zG0HMjDzsVRpbpukMeh9qg9UJEK4qbRINhfD+R0E5lVqsd60fcjKgshI4Q
XME5TRF+orkIWQxosLGuXtRouYSUFpyQuhp9tEvfWvxZB5l6JVoc7rwdRLrMeGyCtuNShqkqvFqG
z3q8M6M7vRO8qXg+Z2LfgmwNQQRACceXngXaERJaCJVKdAOX2c5WHuLy2ZomR+/eF9VvcGac3lq8
cSF0B78irng0YjAX0lwbNEpHWARayJG60JW06FxZQg/tpP+dKTZngZpDhi6Z1ZQ0utmUbSXypOqL
s5SWqI7BHxWeULa2NkmwVExtRMJqinTg2ruGfhRhVP6wKkV6Hklb3bUmCXV/Lml0NuoxPafLYp4b
M4F8Elpm4l0tVXjfEW0pFWjU5ErvJ0tcD56s5oMg4uCcoihkE7R4QfYV5SZm9isd0K8ePCmIqQAw
IxujvdbRjAo1a0ctY3Cgvpxebd6GQZsXiG3BrYzGDmb3RwYauKoW9uKudrIS3HYvEwJIQ762klhw
nHHHhrIvivYrFzj7ypC0puzVdWxL3ShPE4lnn5jVRQMaeW9cqkvovyRbDP719BB5z2hTUVHCQwVv
LT4zOzWmap0gqVm5OthvHq1Cnm/NSFPulmQiiqsOtHsZDTXbEi3Xf9Z6b7/ZUzz47dADbjSh5rPT
ilZ/xoMlAolWl1u3VprpgAqX2jh6Rj3Esd8MRvakx9Lk5YbaemALVH5Gi4p8h6IAViTYOLxYeGVB
hSgsIFEQaWNC8bACsmzMusqtyheiXRCberpxU5EbQoDbnvat5qMkeXoeOct3ZHPdYgevNs2EvIFm
tRWoklD0BF1SPr+teVWdUqejM/4MoqCNE38fmWRC/mkeo8nUVpONL5ebUgvyJVhrsIq5rZTOSaqd
HV0gz9QBm1/dVPbj7wzZxqMRyACEzcxuxGWL9i3aVygZXVSl13a3Voe63OKjFl3AGU5b48WoGO5/
zLEBRpbUWRUqWNVUjl2VbEv7ch52fe1KOchlphzFjMdK3iIzmRsfoLwR2V8Tm0y8cWSfuWxKEGHm
VoThRssO+kpa8lSlbiS7c/IQq9tJf66iVGCTExUcmSTHTjUmiFfJOsOE3MTDp7wAWvXz9LSui3Rq
VMz2r4aBLpOMWY1jwFvQnyErGx3lVTvfQjevWVfWP22Rc6hCUxuAH5CYgaqV7T2RRsUeF3Wp3MXe
g2NQRleh3fxIwsAUrhnPFPIMAGVr6PFHZeV4/uwm18I5GoFelV7R9qcv6NLIfJXkDtpn3dPD4tyh
Ft7/KxE/woJvOQ2t09Hz306V2+WoYhbniE39NH0fRDQFvNMNYAW8JXC2IexhyW+UQTZAV6WAM7HX
TeROTK2njkY1EFK0wJg6cyuDQXSy5eLckKxu9PK0H6kHBpFckILluacC9kaCxg8kf9kvGaI4tIo5
he/UxWUZlee0UJ3QEnH+cVYR4srg7UWDBc6ar4Ph4GiVNdmCzE5WoZDq0CV0ZHKHwqmd/VBHQXzB
2wwKEmHgCPiC9zGbYSiKuNQSoJ2t2gmB2p+hGt3umwkVuCnIy3iHi++01/AevciVAitko7kSEFfG
RS2paapaAW5Sl3/KWYCQ1lH6xKG5O0zZJrNfyvIxUh/TQoDf4MjJYU5/GWbZ9Keqz+ROhWENNPd1
7y2t5KX2tR6+ETo49bhJwr1dB1CuSEC/oV035nMSvSzlZVsJIh9eG83RpzAn69RBF7Q38CmShCZM
OO+ooJEo93T5LTVBNdBsSX4OFC4EfyMwkVZuWPwG1z3g/RqwnOgtQY2E+QRTDdUIjEj41Zbtp/pV
HBuOXL4IFpt3haCvz0Czkrmy/jOLTcyO5KEBKwOqEWipJ29hHlirIzebdN43kF81TJGqDmf7HJ0X
a+RysH1ADK/JgypXwDhNN+3yXibPHbod5gz13kW0ltxTELR92LBgzkb/6bExUAlETdrjcKILhM9C
U9I8KDU8l7b5LKGH/q+fuditgHsQAO1kMEwdW5MTE3F7CVaSycqfrKobtiSxGj9eKlAmhHOzO71+
nPPORnwuryp9wOmwOdY4GhKrtoHgldPFAv1Bhm4uhQCT1GkisB1nHjGLaANFNyjOBvZFlgCLYUNX
snYVtQripvCLYdhNibntehGSixNGok3DWJHMeAV8o7cGBRiKji1MWWm3zc0piM1WsMN5EweaMRQ+
cT2C0pTxijCW5NpQIeuedngmQ27sA9KmEDhbzM/TK8S7HG0DHPfgdIDOD6CKxx5RI01UVc1Yo58H
nc9yf4YmEd8ewl0lmwHQ45cZqaF6XW2U0Po4bXv91ceRFB6mFoYJ8BFSEmwZvrZVQNBLBAByr15K
UJZXyhd7ujXJIwHXJOQbEePUIhke3v0B2C5geGBkgb+wbx0UN/o0NpfaJeHsd+Hilx3dKfmwMerm
YjRiPAFaJ5dUL8/1oJjjVLC0nNNl9RxUWNB1q6psiNX0RafWqly71WhMAOnMpquOwyWqIbGvpVLu
yGavCC5Nnjsd2GRfAtBlwU4YlBoxK5QWzVcZgUFBgQQ/vaC8PbgysQNkgYSDrjEHJyAIVDJDUkO9
ww7kcXqvFX2rL80WPBWb06a4y2iBewk6MCv8j+37SRqbaouOKnA5ErdAD6c2aF6EllIlAa2mjH7a
vvby4THDg2MYouC/NM8M1ZrQdhfVMN/2k+lDryF0tARUX5WGJp0EuDTcIFdTJM1OnUY/TD09D63m
h+AjOLcjhLNVINHRkoEENnNKJLRZ0Buh124Rp9eGno5I6EwbINzelJns01ANenSM97EdOTizBO93
3mIDvaAD0QrEJ7BCxwdHASoCq7FNsDNoxsXYTrdVtNxKEejWFvvl9EB57ntg6usMO7iQ57my0BRk
wVRX9R4oOvKrdDBi12g0UQsA72y3UA1EnRzzCo6Y41GRubNUgApwY6EOj/DmZdT099OjIesle3zu
IYxEE4aJ3lxoZrCHe97pyTJnpFrlVWvNk+uzZf7osy2lKrSMnuPOODOih7nahdNdrXykduXW9EKq
NvmyNYtAm9HV6ldRAKnNUd2d/rjvq0qgAYJ3mYkH50rXcTz+dtIjrRySylVqjyiL0wN2PZP31L79
DTvgbQPcH0UXhAfHdiZ7UAeUziq3pKGjI3efjqjxqHtNKMLDHRGGhENfB5CN7a+MgQAMxwTq0vNS
QDr71tSe5/Bqyt9OD+i746y68mtafa3PE9aMPenaaIV4c3UjNVxAkw03DEORwjlvMNgJyOAraLH8
9oBsewnkSDGSD0M10TO8WKWLsiGGR9AwGs1jKygXfN94a+oYlSjT+ErpMqukgD5mWgDfdBszRNDW
B3pvukZpCk5T3tyBvgrhKNqT8ERfP+Ngf8dVp2a0QF5uMrd5+EHo8+m1WQ/j4w2HYZgW6g/6ytbO
ZmwhDw0+i3wA0abuqQAG5+DIis9A2OSk2k7rP09b44/ml7X15wejUZQwUWkGa8mo+wtYGAxqeqdN
rLvw24D+Ezl9aylUqVUbeoc0zSht234T68EM7ropDxID7RN4DVcilBDHE1ZFb1wzKh4PEE04HpQF
inF7mEAcV7U1RCc30iJ7mVCXkWMF7UmAh4AuYy0XMf4WTmM5Rz3CXqrnnlFOkEGWkD1MXTKnT3Nq
3A/lI7DeXhbeAOHyPsvVGcAioC7yakIFwYxCvk/y0cesPz9Yx3ZEsiZcY3DbvpGg4Fp1fhQlXobb
yOmsp6IvzwY0HdiL5NPxYppmwYnCmQw8CJHmwD0EpCCL1AH5kBan5QQGyci6x7stgnwQGB+zloqC
qe8hKdHQ7YYWOxMyZQgpjkdaVkqSoCwHNqoZkrUDtMydapGvazN6143+Kqsz868z1OJdCIU8dD5q
qKGxW16xm8IaTfC9FOfkFVpyXuK/v6QecvB+5sabxicO0Ffbh9HRnRsRcwQHjwZCHQheAQOO8hj8
7XjAmiVBsXlcWdJmwFad6LK4XmDW0/3oYnDVRxVyFUF8md9vM0fanN67PL8CzTdgn2sCELBkZrYh
jDRJaokOIHJRnauOtbd2mftUPpe7bCNq1+UbQ6kKlEzrE+8rFjlw4kkNey3pMM/SHdiAt+gOCZCc
A/0vWsu3qeC6EFpjjr6YmtFi2Bha7Rv7aC858RX1ErQyXL1oZ4XoJcV5u2JjHAxu3UEHgzOh364o
AwY330BwEjk4Z3JM6plB6oiaXjjFlGNb6818YMtQUmzVLy6/fe//mM6yoH+un5HzgoNMV6Iw7Kv5
jTnhj4bGeKii9SggrUPrnqGk8WaeQVRjDx1izamc6K4LmocbEQ8Ohz75eIjMm6ZAG+6olLBp3eRb
MLaALXl243Pb2ai5U4NaV9tMwQuQcpsieBRsiu8xMWyjnQgJMLxlvrGqjCAFaecGtpV3+yN724QX
xIUE+wbZgWVf7oTLyTnyjuwxnqonvZxV63JqF3hyXwG15aaY69qNggVA/St0Urn0wnJFIiGcm/vI
LuOy3TjbAKfAbu9WGyt1ftzqgSyL3ZU/PpT8oWgBpDl7wlGFVLFig6ep3ZOg/8wvVJAjSw60cNzG
H96S3Vu8789mYSV5nbdvfgvWj3/bZXzILlQ11VJwNDbP2RuyDJETnoPvyFfcyS+o83AjAuVwDaK7
AX3i4AAC5uh4X+qdqhdkdZxRWs7RtXvWFbV/2jlVTiQAQMAvG4yzDAsYbosE18Xsaq593vpXym52
r26fQy/cQDDQMS/J7iJ5+DSc+WX0YifaBPFZ4mmX9v2DiPGbExZAaQfAKuCHkTRjE3ZjoidWSgh2
Snlfzbe0CGbR7uC8MpD2Q7QHVRVwHLGPwEW3sjrM9MYFhY03Fc6qoaSFF9Egugq5htB2gJztykDE
tlJLZaqUWaGBRTQGbXqyXRzyojn6jYHmpNFpPdCzOaa3XPeye3pJuVcHQky8dMFMiUInsw9jre7r
dkb/9LQZrG11HSHs8I0rKUhkwSC5YzywtP784OJIwNSi5BMs1f6guaVrOUBKnB4N1wQa1daubRVQ
GWYPJD0doOuC9aqHhxjqmaG6rZOdJYpcuGZMMDiBdQjBBBtLNAUS1qBBaCCqcG4Ut6TeLok7izCu
3GsIGSXsZlABreTRxxOWWbnWhqaBq+998kbwq2eB6UeOsbPOY+osfrePncvRKbfhhbkTgY54uwvv
DnD1ysjO2IR559hzXE21CY80rR70A9a27+xNMorEufiD/GWHFY/MFwVNrRPszHvU7QbVrdAd5yoB
zsjbMbD9RXdiycco/RikV66N3iZvEHVLcChFERXagDghlwCOGvaJ0RdJrGQlHMe4aN+s2wiPrvPE
t7z53dw02/hNXRz1tfGje3lL3eo9QSv377guXhxrFz5YPEzGdbNIy9G4hS/IF2i93pgh5Dp030LD
wW9skQM7zBE+57U1lzHshLm6iSHlCw976NO8ADOUoFDMu+JR1/jPkJijJcl0NbV6mJql5sJQws2o
215ZQ/1VGR4b45021aZSBA8qbnx6aJXZNVJXqMvQwOqCduIGChDkc1acusZ7sQQZ366MfZQVuo4A
xLkjrX96ejm3MPo7oRMA9MhaI2feNA1i/iItQjgSWFHQAAwg219fQPBlgEcfbJBIfrGcOTnKT3g3
odxdQKV3Rr+9+ZLSOyEnHm8ekYnCbb9eDCv88Pj0qUiEloo+ad2cOsqmutJ24Ua/kD86f/DRt4He
OO/01PGuoiOLzMqZZO5tyE2Dot+nHrzkery2W6fHHG4bVTCLvHU6HB3zrBhWkbNytZXUHSD27oi8
3unhcA7Qo9EwASAZ2qXLI1io7J3eUkdqARIQTdnqTkyUeWSEOaXzajL6xo5bVw6Mm9jrfWAwqD96
d3NgfpweD395VAUi56skOMoCxw6x5C2VmzKFKNI7VkVyltzBRTQ5TWBcLC8CY4Q3MIR2uMrxYocg
9rGxKUGvQ6RTyJkE9pXsL2fhxnarxknf0HMeCOFeXHc4MMe4Xq1W6qjnBUQ+BtVr0UyhWKKl4uRe
Eaf+GhHjcVmoFQv6x6CTUnvjjRZA9zIFd5KjBJYHYdfOV2/WJ0nllOfJT/1eMJ+iATLeOEVjbSwF
rIMYZE0tXf4YNrILmkZPvis/QK38edog59l1NFrGMaWpl6e6woSO9nVCfXD+ExXowNApVEEzK88S
aA/QXqEDPIcc2rGnqNOE014uITeUnzVgMg+RAv0oE68Lt6eH9NUjzm62Q0uMTxKJ1ItEYMm4SCVn
3BuB7l9dX8mVU20nJwqos0cTZO+Efi8qKHOqvKDcOhgl46BL05iks2G7vBkcMKS54VUWDP7P3nRE
bYI8Rz00xTgqaJkIHeOqdbXX4jy+6rbShXTTCiZTtGqMP3Z9HidNifHYuMVGxclB5lmjERgN66IG
LV5wh7kzV1aM9bnIdsR06J1KlKxeB7RsWreLkKsCttufds32Jd6Uz/YFuY9v57MUSYLsRzYLQjte
DuvoA5jBosexbewRH2CByjVqnuvy0pCcuXyHBGuRo1D2rmnvS3uJIq6qgz+QPPYivkzCX9Vfk8Bs
yCZfejR2rpNwke7mGyNQzqxgOjN28ke+A/mVD34JZ/LDjbJvnGRjBiBQCKYr23k0dyKlcN5hdLAg
rIhknTe9PM/4lgWQ4cG40UpBe+lXVufbVl2bMaEHsyJbGR/OmqReErlp3QFpCYQwQe70lzFimChG
VlTbJl6/Xa5loRIYL/ELGsNfhpmlLiRFN9sJhhfIwu5kvHVld8F2rdczPqkckSDsuu9PDZRZVkku
i6zJYa9TiDOictGEDlEaPK3906ff+otOGGKbPi1pbvvMwprJM3DKbhueacl+rVWjTq1rGzV+P22P
09qJE+/XTLLNAWj1StOhxMheo31bO5+4QbBrFxdBrydDYswSnROiEa4hyUF+oiwlZYgMjLBPt0Xl
NRrqPptcdxXJqfKfpsjcelucmlAmnLJ0gLT0bvWU3ulkMN39iDoROut7X8zxHDJ3ow79pV5XYCM9
l93+M7ynZ9Jr6hiX6m+URY9Wi7kb205ttU7B5HUQVZkec+WSChueBb5uMncgNbQu+nPGNuindsm+
8PIALT0dPCLbtZvGGbfkSbs97Yhf2ZzvC7VCnNHAA90RZqH0mmadYWJo9p2xN8/UJxvZ49a5HpCL
0Rx5U7lPODlditSuvJU95eU30k2Y218fwKziWKdZUiRYRWUlSTzvIz+GjGQq2ODcQxklQBkMLMDI
fck6Hrg/AACmtCAX6E5gicbTxbGFOJh1pr7N5EqDgdGA85VtP4jticq9hYEYAepibvoRo2X9MrmW
POrTYNxF3uml40dNBwaZmetTKw1jGwZ1BBjOPDpPL8Rp7+ZtuRWRN/Hd5MAWuwNqpPIaqJ65pS+D
n83v/cyR3cnRdh0q9o7hAGh6HV6/V7eR36F4lZ2rriyKEzmLCGUy8L8iRw8wwle27WARs6wJaU2g
xGugeO2g7OoNOjTvTk8rJ5QAeATke5D/RSaCTZZpZgYeeFtDiahuPMkImuwZLbnLkDtVfxWL8MC8
IaE5CgV56Dd9h4rUVDOWJkYjmkHl5c7o6ocZSyoq2HIe0quODRiITORb0cd/fPiPXVwveNCspEpe
OHm0zb3IcFr5kXTPHXjjp3Pg4Bb75+mZ5NwBh1bZSzVfsoG0vYpCY/lRUf2JNMSHrszzX7aCVqlf
M8jEJGARKcqSokFxTKAvqZF9Z2h4ixnb02Y4brEiJpW1VXvtoWamsE5DJS2GGFOITOamHkyAQzK7
coqivKob27oNtbq+T2itCwxzLm40ziHIQ9cGWjd0Zud1Qxz2FhCTbiLvIsvv7esG4W16UWevbQeq
4JvT4+Q8XY7MMdeQFmH4prbyb0EkqIeeu1T5KejNs9ZT4KanjXG834agMvrO4JnoOGLGBkrxqs/X
8uVS74Y8gwipqL2Hc6seWWCGY1KqV3EH9ZCmAv6zyNw2vdXyi7KdvNND4c3b4VCYmDwecSdkKQwZ
8k07lk4RVf5SnyllDojrb6S5j0bF+HxlNGC0gfqz2y9SfZXH2eT3Uh3dVIt9IxcdEYyNt5FRX0Z+
B+pR6w16fHzMea9Vsw5zg31T5Lsm+RAWCHjTh8wyjkCwVKPvjJm+oc6mfCbQQmnL60R3xn47ggZ+
vhtEhCMcAWc0BB1YYuZuCmMF8B5YmoMwyH8um+7sx4KijOnrt9pddF0FGtjng9PewTs9Do0yMxiS
EBjzDEatdJvjeJKvzcHTem+Ob2ORIAZvU/2yhQTj8WpZ/ZACrgdb3XSXjHtLVCfnPfhxrq8hzspC
CPThsYGoMBfI/OFcX65Ky5X9/GIMJgSqOl5LuPih9+LYHh4wtaD4wXPDQ7vME2aO4gkJYdhNogbw
iacU/Kay9FtG/nNVsg+zsaR2lY+4KvHcDDLwf+S03KuWJNhSPIcA8+DaHo7mcABzjucwXCXEAaxD
AVL+WdLtmN8ukEIbGmdBQVz+cdr7uD5/aI05BUmsKV2WwBpAHcbr3Gf6WWZSqUOnbLiAskNV/Qne
ed0pke7qRVuemwAf7oAVan0ZEtHuRId2F6e54Y1NZ/ldVn2c/kRepRTN8kDuAukhg7iQcaqkVIs5
NyDPtWTEH7qnHo/vPiZeCim1sX4npu3UQ+9OFaBf8nDRqbPmjDUyXv3LYl3TuNlJirZH1ehKl0Ov
shvn9Ady5/DwAxnvgxTRitXEBxoX0ya9HoNoS/FC0zo33Gp3+a7YAyieBkA0nTbM286HdpkH2hib
0EhKURMos6dOu8h/IyF6NPGr/YOgutRSLdM0HBcEu0pFz2A3eGa8T9PrcADaXVA15e3hw9Ewfl9U
g5QSYIXAFvQ6N2ve/FEX8S/w7vxDG4y3G721jHWFGYN8Q5rdq8jfZB6Zb0+vC69iBLABGEsBL7MB
8mAWJqrGfMq/dNDI4xiZoAjbNWCXKJFR1AOj3WtoJ6hFSQ/e2A6NMqvV2mpthfqqYjc80Oxep3gt
XwgppLhHPI72VTgVXV5A7R07hYZelmReFIRNHjbe4l21QWL6WC2/ugjBjuTYo6PdisqWPOcA2thE
QQywuW8g2cTsh5xYcI6xyvykRgWuHR6XwhDUVHhn76EZZidbuRXKWQ3/iLtgKT3saWdYFvD2z44s
Q49SpKPD95SDcTGeAt64dpS/HHLu3CkDiA1AMTwmznM19cZSNl2qxlclCFLsWsQ/K5pTxmFIDAC3
KmNOQ/km6V+yPmgmgWAzL3Y7nE/GWSRiloucwVmSid4OFnGgVR60ZnPfgBYAnUSC5ePlTu1De8z+
RoNAZ4UQZHXVO0/bQ/LmWbW98K7dLO68Q31x087e6b2+ThKT2gFpK9SogUMElpS9rVEY05M2hEWD
Sp9zOv4oqCYwwVsntMmvCL+VKJjN6asJ1brRRjuUll+P2SUF9a4sOrF4C3Vogwl9VQTZ7VDAhknc
6Qx431vJTXxjBzWd5abfDft8Q4PpRfkIBUvGHRxESCDsqaPZih3cYNHIynLEH/rSbsIhA/N3Wzl5
GP6Z6Pif9+l/o8/y+s8laf/5f/j7e1nNTRLFHfPXf15Vn8Xfrunb+2f7f+t//M8/PP5v/ww+y8u3
/Ps/Ovo/+OX/Mu69dW9Hf/GLDnqEN/1nM99+tj3tvn4/PnP9l/+/P/zb59dvuZ+rz3/88V4CFLz+
tigpiz/+9aPdxz/++OKC+Z/D3/+vH64D+Mcfd5+ggXn79h8+39oO/1f9uywjwoRngSkEwTqeHuPn
+hPF+jv4ytFZCoIe8FNbOAaLsunif/yhGX9HWyhOYLSGroT7K4V0W/ZfPyJ/R38EwBw4oAG2Qufe
H//+rqPl+bVcfyv6/LpMiq6FScM63lo44wFpgUwOKlmoZoGrgI37kjaxzQgoewMsD/skziR/oKW+
l0Ag/KaWSo+00Uihb4hm0W6eXtX/x9yXLEkKY9n+Sn/AUxmIeYuDzx7zmBssRg0MAoQA6ev7eFV1
V1eb1TOrXe8yI9PD3QFJ9557hkyRDafTeJvqqjqLRYSfkK65TSZFemi45a8c0VTbyLjwPEkp2pxD
EvPmS6V3fVN1/BQlWXeX0ak5L0qL34WF3j2KXPipu4ncRFU9PhC9DDe+hNS2Fou5A1tpuqD36F+0
I2zTLVyWS2Sigq4JKetJ6HLMKHmWE4Se/eSxw+Tbts8BSencgStwn0Y2fAzH3u0CUstPBd5hnnCx
IJvHdfu1hznzYhd3Wqc42q8Tp2fHfYjWtWu3Uczrs9LLBc35HaN+CXurhwb6s42j/mMFtHSTgkmV
2wnBKJkMqo8s5SKHdTeClc1VsWz5xvX0u1pafHYmStGAl94kx7FN4GRST1vpuyYPYn6kQXMLVepi
1QOJGpADWbTcGVu1W3gGswzx6svy2o2zPXddyvDpzfSTLn24EzAz3/sOPIimBckR8UP205fcewxN
OxyIDZ+U65b3usoCKJ1Cslt8Viw8uJGgPuxQanT3VavoBS5+/fMCt7UyiU28TxSZn8AzahEI1zMD
08xmOfJhiTdTrc3LFKyRQIxGgxyhcMhuM8O/kH1Z+gj0zFuQ5vMGTMANSeHJ1iVT9WX4zHftEEz3
QdBnUMczsusrgxiCPryNSBUWVE13iZ7eyEyWnA/BZrE02nhreOhaVqwh+C0RNzegdb6wPs5yu3ob
VpvPJBAPUR0IdFL1xatof0yt9OB65Pg2CKUqVeRO04x9l3BYc0XwWh4/OUUNzAyrS4SSPM805RiQ
M8PPZNCkz6ehx4fQ/ghPiC5WRVKnh3RIzItJZH3yebqcqhRXJ2cLTOXjFpJ8C+KjN/cAeOVYSNGV
y/BNhxQT4gytZUDZekiGYwXfhA3TgS6HVZHdGC9FOmFUh3KhOirDy7Wb6wvG+mYjslQWsU53qQwg
S2Ek/fIXEm7VEFYYN/AkLWbfB4t2CfMwZrs4BfHZJhYUa0ug+W3mjYyC3B9J6YXztuEgm04UWJwL
YRWi1v1AxXCkc/Yzjv4BUaEGYSLTyY/g8rsGIDeyKVkvfF77cozYdqYxK+dFnmZqEMBpIiy4AHXG
EtanoBf+cW4GuDwRbxuNPgZ2QRccRB8EN1r1N3pOw/uVNFdS3PClyficwET5Forf+456YtNMfZ3b
GdGv2g9dmSTkY+3H+qxjIR9GT5pc2sArEphP0nC9tsVxE+dJbAGDIPkWrsTh+OGmMD4B0w93tfWS
fI7Ipp4qdjtN+Ea95O+0ab0dnKqWF4NR0taowTwaGl2mFI5DkpOi67tjoiFW6YJf2YrDGHJxidka
IjTD0aJvbiedDUVqBQz7UxhcBcvy1dlK5Gzw0FAhprQwYypO2UC2gbArfJnJWzaA9N6NCBbxRv5U
ubFAKK6C90W7TwAP6CJVAjGuQvQvocUIVarxq+HyPuoicyd0mPMMKprAPwg7vagE3F3BJJ7JqX+s
uPjubPKRmOEmmpv+JhEYfsVXOBeWCXuESchj1E8hHvUYjTpksy8DadsLeO4QjyVX/pTDOLpam/or
mLPxLFjr5cvauN9RqrrogmYpVROzUy0SDbsD+MMAJvFsLjtZbXo/JMep95utluuaS95gPQ39sglp
53YwMPByvshou/IMu2FW8cLGPNm11sJA1LG49Nrg0y1hnDdLRTd92K07Bl/kkw1Gd8pmAvoM2pU/
QoVRjeZ48m/muB1vdSWOIavv4YXRdwjvy8SWhe7SgGNTZSk8vzo/5t9I7Ij3/pzJNxYJe5OMevzJ
6jb6WXHbjjUgW3+GJXCaLutnJEn6Yft6yMerUTBvXFI0jBZsYIcUR1E5w8nlMKaseWwT8T1NflKE
aggKMvndi4J/0UNP2+ZF2xYii9gd+IiOhjHa3RM1++DxywzOytLFb2SNZhAp2nLq1z826Z6rNlTF
Ih0JNtgGbgDJfi3ck7kWUwulOxR3Hm8YFBzJQD96LiDkNoRq2OHzmOGrVtzLBZqN7Vo3ichpNwwP
nYtjstFLQ9KdtiSEWmEl78HcQw+aYDcrgLAlT6FH0igXSOR4Twih+8xF3d1EzHzIslqdEb1MCg3T
FCi2REu7PGDzeA6kZsvGr0b63Hc4pGZBsQ2I1syfxkuXFEZlc7UHM6p/oRCmPoXQvPWbuucQfumm
i7P9pCryMRhhHmYIbR5JkELt0HP9iFIkzSmC6zZNbHSuW1bllR8MwG2xaaksWm8h23OXedDmyOum
3wFGq59V6L+oQeARM606Zf0aHIUb1w9cD44DOB7Uj3W9ygfLzS/Df7JFI3TwnNiVzblkFDvkzKTA
Xhnc1d1OgQi+WXU3PyAXoBxSsL6h3RYFq7JHsEdyLb2bYaweSJ3gJFYV3F8XuTVZ8xzbpvoV4xJv
bQDpuLa7JvpO064gcPuZQniVC/fp0e1cJTWyO0Uo8zqr7K1oFIK4ajNtZrkcQn/+SGfozZGuILDj
CdJ/XsvFU6AwhWqZhvkrfANA/OIJeIFGfSCIhhSQdvfXx/cSDWaXoamWi8D5lU3zjjgWPYe+WQqU
EcHFa7Ade/XKtl0CJxcKi0wI+/X9LP34ecRyarH5r8OjhPatTGWY3XHW6Q8xIshEGBwzFfLDS+Nq
jJ8l0n0RMA76Z4Dqj039uJ2QcvATJ/rTNol7bgaz4OK04673TPgd2YiXqL00TtCx3ZgRRZoe/FOk
XPMY1cglgyvRWIxrvFsUUgIS7n8m0nvJgskUo45g7JeN4Z7Jqxu9qtb3phJ7zw47inUZEfgcpmoH
2B+7ZAZXNgcW8IvAPQZ5yVJ2wiHU/czSokpxC1BfCqMPrxILaKSNZN+Drj8Sko639Jri16/ROQjq
7iHqE+ATIeV3Psbj78M4z6eOzOqZxU1wu5hJ7+PGdoWOV3/TL2u4G5oJXotdVpWzplPu6iB4XlgD
2RUk7+lv0DYBlmo0xDvao5xVihVR2MLzvcnreL617OjVRoHHt4uWZMGpF8O6IRalJLy5Y2rkR6fo
uF8R4ZNnWrJbL51NC6fjti8Takjhs8qUGKtGh46Ke+Ns8hoFPLtZ3ODyIVKW52L21TNaYn31q9bG
yyNuMVmVXASkDBUo0WASRMCCifyz2HofkKlM/Ooxa84iRcBOztYYq2Jyww6cCMhnkDRUHWQz+791
qBHE1PJTIoLpODIRnJqeDfkwCruvucUwa+zNwZmEvg6pD3NBFMIiBw82azaRiGsvbwed5qkTojTJ
2EAaGIK2PzdRdWZG1+icPcky5B9WoBaG66TL0IUBkp/mpMYqDQmKM4q8mfyvz7lQtv8zroKUfTTt
mOjU2zJBfpc7KxYIhCSKYs+DMB9VlM83uMp+QXVXnVostC439Rh66Dw4LLyRMbGUdFkyiHaTjDxl
I7HuQBDm06D67tJcwrxpDx+Hackb+G/mYe/M6zIOiGxMAwGpH6aIUZ5AIvvUsZpSvJGYl9zJJvCL
ZvEqXDgvffEnXZecq6Gs+iB5sjFyATZTxuqHVQbtjqRVsmUdcDTPYgIOzQYJcOdbCu+SFHonK4Zr
CGZtn5oFnoVxINtb7P9sKxkKOT2NoL83rbityCC2AYvGDypXLGgia/VLiXYfUC5huMTiZbuq4WnW
aoTPEYInNq5DoRFOqOao9CmMvgb4i3E4Udn43EY4kwKQB2/C0YxH2fXNE0UbgI0JTR0OEMQNBPgA
S8PCP7g65jDwOi74DFcXpcmy7fskOleYLvRQwyAAZiL1JjMCRlf+7A6mrbDldV7c3Voj6H7lEHIE
Pcs20yhRqgRkPvo4nI/DFLtdQ1qvSEdFTgtJ2YYssdsanXqnCidf2VZjcOgkH/YyCknJ5dCRTZ+Y
9k3bPjrIPnWFSXWGE8S3RZ+0do8f4UD1RjQtO73U/mu8zK4u0LA+eEP22eL5zant8mxe4LAMoUZJ
pqHZxMgnQ/M1oC3iq4etZwrtLU9ZsOFqIXlcE3KaEXSnHx0PHpYxPKZaRuUU+3doGP6Y7DtY2YFK
vZvNkh0E0n53tS9y4S0PCh1fPgdLdsx4kORrFYoDno96M03L9IYP+l7NXQSjO/VKFpHl9SAnKIfD
n0Xy09yJGJxSxE62bpulwWUdVpLLCmk0OuG/AdKpcuL1Maxdkdg9ZHNUJrJ9XdM+Oa+heck0oSU0
LwwDi+oyNonZoL1vbsYg7LADNene2TWtCvTFEPnwOMl7/K2ro/V5sgqepinSC5VH8BCvSYXqMMjX
rkNeHKpe7WRwDk23E53fnWBAAt/Neru6LnocXUu2yJRzOzigvc8VT9+wEdb7RdR/wrgLGOLg+xRf
WvjkxesszEWoina49QqRuDraT1X9tMzoELG1CZQX2YReAQ19TlEhPaiqIitSeaqlzpHs3OxY5klZ
Dt6cwF9ZVYVfxXKHFw6lyzDrle7LpmwqOIHvYt5JU8i5r8DzjNDvDMlLIDoEDydRJQ9hJs2nnH1v
E/lTBCnpEJRBv25ZJvt8piu5SZI5e6DZjK5orNLLgMYoNdNF1G1zGwmhT7BHj7eDNfE2nsIyisY0
X5KhL9YA3VGg7aWySZNnEQrMYbrJhuxLmjRG8dMhranR5UroKRADLep4yJAOPDybCFkcRGESNcDs
jPv6fZriZY+mEs9rhNsxZBmyweZ43g8hg8AWKax0YTcV0oeOc2Tdrb82fxxcPTdJMMMSckYDiuYF
5NBWo3IWN5SMDG6ROk96/A6aih1i6cDSsyOspOHmUUp2Ndfxiz6yKHjgrIkCBO8+a/9DTCNCQi39
IyPEk3WL2EgXXP0oTLXJgCuVuHsBKuImzNO5nco0HepcNe7eNx38vYbD0GNLQu51VgQS8d5D6MNt
kYVnnLd5RarHmn4Susw7TEfsFixr8bkyoESAuY7NnPxJ9HyaUK7DCwNswhGHsar9R5wV+tbACvvY
JgowRUfRYy3hqaqoOyRVt6dxxUBhrpAONN0NIE4jyiBvl8zuTT3DkWCJ89H3seGwrjtw4H2YWUXz
zvea6H6MQ7Frqspus6W3SPfVr0sWmVtdd14Op7Y30ORgtKzkrq6M20AAc6lRj+/7qgG9wjGKeaJ+
Xlq5DUZ5Vu343YMGB0/2CJ0qvtfOrsIdOz28BX433rc6eZqqCJaQjUIdu2TTrgvT+aYBXrBxEdmb
cNAHtOjQPSbKFlU4MmjXWbxVMp5yT062NC29z0b4gcqI+J9o3z4RkVejmG/poW8CnVPtCsjeq5wB
gglRRpdt3WM9Md7B1N9bczFE0YavGfzTcTznM/MOfow/KO6JE23ZbQ0mUZAxC5ZIC/BPCFbIMIYh
eNNWBUShz4gnvfE08/bpaKDEGADxgOOElj6265VIyL+EV3cmH+UUfbAANsI17x57un5MQTyAy4nh
dd21uEbM1aDVr0PuS6AY4zQehngdYftUZUAoyAONhyND8vOmisN6owK2Z2DC7RAnLwrZo3q167CP
FZKKWeS9I4cmvg3b9OKhsM5mW0hwmje1V5+Wrns1o49Y9tgT2zgaxdm/xnWHplywo9zQKo6863PS
7YMVTzlvq2wHD717FB5eGRtkGc6BQeBMshZY6cfVBthGFBpMgwWaowT8RWRV+pNa/hUIFedzbVsQ
+lNI3ubeYetN7e0wQM+eYnGinhK7wXSk4Nn0EIEeFjsDBVQVTQ/ttOaZaN4CKoeDo20LT4GU46Od
PdLfxx34mgGJf2HRloewTq979z4uKCfEjAbDtWGwcQAscvQ8447E4dsUUfYny2a2AakF7vnNuZ/5
V4JDMTcBrluCkuzNb3HhwdfA+CfaOH+e79UqT3TS27BvxnysIwOyTQDMQGx6vjYFS7ruKaxbaEzC
9aThNIiDwy5bZ4OPoY6PkM6e/eoPEvSQC7CKn6ZVYkOuT2A4A6yc+tIfe9ToUdRNp8jESTGmQX1y
PL5fZ9yubBnLSnOUTm27qya4VvGkx1FbS4aWsytptRVx+yTi7ODXDcU2hL6vaWTfw97NoqenmQ2e
Yx78wu7bP3Prh/nAo2BLeDyeDSKZzqn+4w3zGwmnImMyKKJx+E6Gbt72ekKsAHrBkjrZFnzpkcWH
MPBPnLMSFX29WQI4U9fd+r66pC/AvuuKcfgZQ1r68XoDEDpP6ubL6PWNyijOpxgs97hFVoAcmbyI
hbuzP9DoyTFs7iQM8bSEr8TID0XnYJ/NFwO5zx4Kyq9atQjqGbz1vFgw+oxcMfEPKpQtGgGL89kX
3mkxOExWbTe2Hofc9fFN28YXbmyZ8drh6vUcqZjUbWkUe+8Cs4Z0pVFp+krvA9vCIv9Hq1Lj+R/W
OzB4y8Ufd7T+te7FeO+zooXA2ejgbIeM7vrHRt027RsUkFMHt06nmwKG4vqaADIDwuKvWjbkwEgM
Nyx3TrCbP3kkdFAOkuabG5j8tV3gHRM6unvAmQFCQRAeActjKG4Q4oy0Na86I/stF6R7TGR1M5F4
2c10EBfYMl2N29bnpUKFjiArzhj2fkMI2FhkzDEyeENayd44qUvlCD+FtWwuuPzrlphoDw8pfFDF
u6cxW7FT9bF5M+QtyuYttWuJsgo+SAiv2SD7SRY29MfHsAWYtqT0yHx3qLESdyhJvmIiyqpmJ2+k
sKmbEZyjbkIfDyXao2/I/HZUDUinabwTURAWZgxXzMmyhVcmrNpK0sA7GpYhRehxd4zhU7KpRBNs
XeLtzFr5J75GplR+H75aFEr5kC6InFxapENxPeYYRrsLq1S6Xyvdb9FONSi0e31PZ0kOAhODAbEA
HdDbGDlF0NT9aOQ+Xc0J/HX9AguXbZM+XN9rLHY0IHLjlkfLon0s8BAi4q7ZGVEffCnKCSduxNDA
Ju99PeU4jraJic2RLdxeHCZF2372SxBb80kkkBYBUQEsTlH/4nk3dyYJtjaTj6ORSJToWAtCrzjJ
igD7Wh7MFA1FUC04lUf93KFqEhZ18zgOM2hbSXJcZ4wt4M8KuF8kXyuY5JsYpYT1NNnJZIhOY4yT
CiDYeAptV7LFIIdGAUAYEiyEbAhPA4DZAKeeUAp8OhfD62/oVLgZI+Sx5rGDZD03c6L8K/zXX1bo
NE+1NzvgJgs2lRnoXF4xfQFA+qv6DoSbCoYyuY/Kr3Ta17cTMhnKhhPIAUMckwE6rr1NJ6S/WPeU
GBLsJwJCEyG+YHnvo+4J/XQpVr5MeTyq7KLB+eK5kRnWdYeQJUw1qmYzwKXrOVlxTi8myzYK5dRh
vuY8gkccw/u4TUx3qfxrSCjOIFZ6w5TupEXr7A+1LfB22Z0E9v4J+22F6i7VZOOptt8i3RAYv1Pe
R6jMmYDuhiAHgZzlgL/SCLzaOcM2P6+D2c7hIA90zapNteItrD8/TjiXf3Bz4QAD1zuZI0yY5W0t
vVfSaO8buZARXCmrhv+ogQt0k0DEUoMUE4cL+RXp0IPzSeJ9jMLFu7ibljeVrOtLDewZqfGB2oJ2
1xx5DHB/EEi/YsC63iHr8S+AhKKdhOf0o8FGeFtl4rl1U3UG16S755rGn7OnhxGOjtlaRBnpC2sC
/jJJFdV5LWd30w1tfWmmqd76q4YfuR+Ji11M/2YSxJEspK22QKc0qtpmKgJd0UuHXM+idd0HdBJ3
ocD8gHvAknQ0kAPXMrnBA2G2foZ5Am6Ypx5R9vUnI9ronSoEG6CkZ8vLmkl5NG3oA2eqwlvbG8WA
RS7eMVMuPEW17x5XiXokbvwVdUc3WRy1lCGBEvVwo1i8m5o0zUkypq9LuI7fc6SRM1KlCP6pYlsu
o+e2s5OINw0MjsUFCUSIqX8I61QdKO31W0cje84gsj4p4arvkQI6AQbUMT8GjjiGeKrb7ntJAGSH
IgmK3unnifgethvC3LcRoHgT4Vc7QKXBSa0vUtfkAwTKCp1RPO1p65l7kD1ZkboVM7lOgGRRS7mJ
dTaedKVXHGEoLmq9XBfPYMGDb9eNnlEXocYbaHUnqnnZe8hNPvkM1qx2jTpUCEnz1eMCHF2H0Ssg
hglGmrOCyBjw5cOIDr/8fyEW8timQG+dnJO8nbPuVDkdAdd0rIS3dVo0hEFvNobj3+R5/zYX43Ea
f36my0f//2VjXMTXqLT6nf73//o/SMfwwU4D5+hfEzIOuvn5D/X7H5ePf6Jx/P11f+NlkPAv4FEk
EBn5CIUG+nuVXP2NmIF/SgEqBWAXYkeEbb6Hd/s7NSMK/xL6UAslQMPBRUIQ/H9TM/BP4OaDUAzH
6TCGxb//71Az/ll2ArtvDyx8+DKhIYODZeRdeRv/gxY6qkVRNzF4yaHIAFDxsY79tZ334IqqBKKy
mdyla8ZL1fdR/j+u1t9pIv+TFvJXo/p/8K3++ua+T0HCBkSJr/K//TE8SrKWLkBRFVKYNwYw+rzv
HBh7nYzZQQ8eLLQx3ZiOLbIn7olB8yOM8HeNt+ijRqnMgSTX+q8dDEJa4ro5TQt+6EXe22wxxuec
D94JVxfTVOhSMHKuscpg4PW1LEStReWpMG81pG5sjKbX0aPC5qlsEQRhBf0W/ryswAmDmW/FjF0+
JIIiNbKxPfCM0Z4rCPPuW9uKP5ML4YXBCAZPmOwv68t15BuTJvogHnaCXGKegMEzgHh+PZPdZgSd
7tdOfnRJoyX7u0rx31qV/3Kt/RNb6sqj+pdr9//iqsziqwHsv16VN1dyE9bk1883vG/+iS8Fo6Hr
a//BmELaTXgNi06ubLX/ZkxR7y/I5oZTHoIIESGbZnjNf1Gm6F+uVkKQDMKnA9ypAOvlvyhT3l9S
/BCSQjCdwiuZ6t9gTP1Nf/iPtZHQEG7tiJZC0Cb2DOQi/i+ljGfjgaKnajYkUfC08yz3z9LSH9Hf
cGbfJMLWuES7g7L5j6/7N87JIY6X+MMRYncdH78jBmrSDOMzqEiAtug4UvugTXKUwBVoIu8BI3Tb
1rBuqfx732rYNgx3WLRvfQSSjIKa8DfqAG6hFEXNDz8FONR7q75RzW8QrHnbN7oqGy8Tj9OUqFvH
cbYftK3bx5pHNXh/Eo7crt2g+IcM19YPaoBBg8bKSdudQrgyW9F0+uuU+6uiW5sSd+GofS+i7QAA
hgAEuNfpfOqeGzW+DK27TODc+AuHqyc8o0RHtjJG3J3A8NGoLihtoutiVSq+jTBHuiTM7ryuPkB6
tmmn6mDG5nliQbbTIUWoRfgVTLiA1TiCfNIyeavV8JNlwAFb7TaopzfEn/rzNJgzQLdvLvzvISX7
PmocRlXtazJDE5MK/2kYXLA1LAURrAsfAx88B2NQC7cj2Tbr8jqCXYRslCcE+P0EnMxnDAWfapW8
uzY5Ri3mooGk393aoh4LeLFact+J6qS6DJLskdkcUw0Jq7Mmu8FkK4QpTAfcrBfF0v9Uo1fo/ld5
41ZMif5pfeIVQ8UxatLDxeHFftPypyAG6yEItVcmJqL5NA5FtNLuO2kBssWLTB44bZ74+NBQ/KBq
KjRAYgDYvCLOrMn0EwwqPpDhmDehxHwGbCU54qO2/gQgH+S7TaBcn0epBZguxhs90uk2wYSsmC2q
X9GiP6r8uMdHZfGGGrbnYxNjBoI0OjUlyBsjQ46RRwb1Y+Pv1gVJGytEnjkY+UNJwRvISae63BsM
IPuF/7ECTzSmL03eL8kdauQSs/X0RFIC1QpSZhi+cOlTR8Fl92DPARfColUSSH3ffgquDovv9L7u
x30l0psEmDLEl6gd6byzQwTU0FT7RV5jm9cEuH6soQfF/m4AAXhUgdfXpUU4oSkdXZdu5nas8LXm
Kn6nqX5HuI8SORpMCQSGjWZXrfdcJfdSA1jFEQCSQZgHGoatyPTAY16M3kA3YSKfwNK3WB/N8Ilh
OhhHysUFi0j4TjhBo6EQ3DmQR6CE85RnxKw0z2roOHrwJRAe1t5F6rbh1btq4IiXgZnWbaV7NTUt
MqSQZlWLdtbQQpOE30Tc3esmtPsq9atbOe5RnnRoVtzBdqL0kB0I3FP9kDFsoNMj4OmBCBIE2R+W
eKDJTYUfwWpXiPdoFtikGEA03JSrLrIOS5z3RT0hOkaGq93Hie338Axd7gJ0tDtkBLGi1UOzC2b/
ERQNiF29fOV8362xV3pj8hu64JJRxW5q6T6QJ5Hc8D4CD0DdpPAYxFwBvzpmYxEubLvK7FjNoBLR
YO9JDwB9i7rfuIHkqwS5Dp0umF31UmEmiCWWrVlRs+CgkDCTz4v5GsBeMiGpt/0IPUcGZ78OFXiu
Wh9+wbT/spQHRWr0lDfezzyKo+H8juNj7GurMD1YP7KJd2CkNBtGZ+82DWgR+uRU8WUzXRHYzOSR
GrFkWIfhIfF3JFv/+ANG7yl1yIAN0gko14BnhcZgnjUBwjX18ppKd5YL1BHGIbjcOiABFRD0le+8
KznVSfsAeBW3tSb7uJN+jp+KU6foDsz5JbeNBvewBsKHwSm6taUgWeL+eDUoVEHyx7btafWYuBnb
TpZJ1C4laNDvvkiKaFrPrAFHzYbrV8a8HCHMmBj5eQrSE+EcwXQNoPRRRXs26TthgHMEILBuejM/
eVATQa+16eM/rPe7nPdDdEniXeLI28oTYMqr2w+Yd3EPHpVDupuG+Wn1MXWy6ytR2Ywufn23Zr5g
4AXqW5MrwYbCcZJdWLKYmybsyBHYaeHElTmIzMJiGhZRRl3XfYH7RDDrAMw7tsuHcKAxpZm7T0CN
KRJ/Bi7g//pzMJ2QREULkNu+9LoGecyg7LHyEmB4/wc5q+02lvFrh5itXK3VXTw/EQSpHA1tMEMc
rDhWPWaLroHsJ1040DEebz2RscJmrDusWYK7yAGxETAGuhBHYRwPtxhQ47d9NhGIJZg/vScZAP8k
eccAEsMggQEb0sinyZuzDdUJKDziRvj9nU/0CVD6L+sHxBDFSM7rsvA/mTuv5bixLF2/ynkBdMCb
WwCJ9J6kSN4gSEmE9x5Pf77kzIkpkjVi6O5UdbS6JHYBicTee63frU0U8z4DwTPAIIbjhuf6WUbQ
/FFptY4ghveB0UrLStd/TnDvnnWTJYs3gXLAtGK7e1ctSy3K3uQmZVb8UrhPb/LmLpeE91LfjTUj
WtS3N81Sw/IB7q3dN37SnTRR6O05yqqDfpNQM0pCOAQZsuqib8RzMJjhm38TXbf6lJ+qdyV2KATN
0rJa4zGUxjCz9ZtoW2qa2ctuQu6SqTpr6yburuZZebVugu+UY4SSIkFVhhoctSv03U0gbhh59yMw
EY3XlaBuKgXJSyUBxjW3Rni8tcTmrTkO8lufLN5a5kaO00sy+/LRFIQIks10Yzln7E5aa6suakvP
ImWptJWwaN4ss7CYYBaTzQ658KKr8UgUW6Nt1CwD6MpqeTsrjDa2/PZXYjF4e4yz6s7qACPYKNh2
R1QI+jS4FbTlWQzmcDGIGYLkcfDR7pqqtK6m1oCTqW5qF0Qfe5Gcsi0aBiQlWiUexTkNNwGrmn29
hszTsqjai40+Onmaond/0czR8QOLwynPSHWoivBIVkF3HGNTSxZ1pVcRMH5dn4fREjZN2c72iO50
Kc0hAGqsq8MB+reyhQRNlzVHJPuDWlh2HEFIFbE/Mrgw0opFl0b6YzsG4zFMqpcW9sRNp3Z4HTRZ
oNORi2UbTDeEOleG2E0hZS56XM4bmdjXS9RR0tGMaU9JJSPSZlckPjIS5mUQFtHWCEUdRvGAMA1h
VuMpvqtzhlnNSy+NwL9t9jO9DUGZcKIm+tbACWflcrrO2769j9LxkPKINXN4jjPSgCYAKT0d1lgI
4mPXMRfGaAMUt0HJpqS9P9iWOTHi0pdT2UWLsitCKKw5lDdlO+TM2UogQmIXMKc4G0XRbct0Xqhp
c+mUFuBUkwi04L1NOSXmsBuWQ5z+QnsF7D0a6f3k9w+NP3eOkihIWOYwW5AMt1LyPPCKwtoWgZR7
FZqAo2AV+yIzV/gk7qsk6Sxqq+o6DsMi6fWzFW4HmUU4+0LuaBqahDwXD2oTonuzmBdljqeqah2x
3pOzTR06kBLItFaealo4jSIU95qA3BscV5WnNYJHuxQNr0zLaOkL0WUIkDkM6Iu9ANwti/yHeW4R
9pYtGgwm6myMsYOy6wrrPAaIu3TZX6qJuDC18EHR62pnDOyVBNHD/3T59EhT8cghvY31Ek6m1Vay
+VbpmnU05AT6vWh49fnZFyFHDzDCpNsgiyBSk1vr7U/kKfOms+7GJNihSvGQ6TQLa2wGsGLRViJt
EXbv4hWETzOy/qT5MVp56ETUgmljufR1Jxl5hivS0mRFdfTNYWO0Bmxa5Ue/rUG1qIHIz2hvh0v7
IIWVsFPMZJ8zr2vRDT7Ks2CvNfcKMg24xn4vtsluUueNMne5Mxdgg3KaXC0NHb/Vbqabb9BginIu
WZtUmjgfxRY4+HfaoWcZxvEZ3imC1Z+3UirYVGPM8zF5jbrWyhd1HTLNNoOdBNPbqD21N2eXECCU
YBEvSr2xo6YeORj4VwgjA0tqXWIQnn5oUi6vzsdmRtxv5Nym1XqBxvjtJEKxUk+M3fovXOavwIM/
wgIfAIT/FWb4/xI8oMn/36GD/UvdhC9p+n9A9l7yX80/vVbvufn/hRwwTe0/TNb5f/ibqGOp+m+v
lS7+h9QJ1LEAfiK4Hjan/0YOJPU/uN1VtLyYo5jlrPwPoqf+RzNo9C3DIqmcXCntr8xWn6zDjPuW
ZMnE8HWbK0CJ8slpNUhZmg1Q/5f6FlNPxYN00bz2A2KncKTg+scD+hcMj7su/wemYOYmVwMRwXfE
ysbS+8mkqcdgXalQZhcjahIvO8tzcBxYroXS7gsFexKBGNHqr6/5jokw/8Eg8Fy83dM/MMuMOCy5
y8bk0k/GcYysAifVuCwb2paeaWaRnGwjS3L+fNF/eawqOC1wLeHq5pfHihrJ6gopTS/yzEzovjXX
7Wj9aAVzyzH53YRPQjY+P1dgUV3WueDtucrvQyz+8RmJCcrNOBX1i3XUes9k0lnkmskvhCsSGRxN
/CvSyeHIH7uAdvAYdwezPSr5Cp6n9knkcuUWBcOLBVLhu134ywx+mcX9WP0Iu5PYr9v+TUGkH7M5
uW3opfGd2hz1cJuaTqUtIoRVIRU007ifwIZvGTfsR45819XrJnTVXXwmf3xSfk3Fndpfw/yQhkcS
vHVhOZdL01z62kUx6ErPonoxNawFUmBXMtGO5bkVhWUSup2xipajvIKUcAUgBuWClFdZGhsFcR8n
bWEcrYf5RQdi0PBSp5voSf2RvMIcJ8Jp1n4itdxHOjR4ZFfFaWgi/LS/TfFpMq+a+UKKE/YehJvl
Wa5eSZ5zG+TFpfy7959bunvmiwad1yjrHkwhBp1Vqkd/PvsoqkNPhNLTuhvyolF/PBoxyeHKDyHa
YqjWofNJlbEtaSuWG8CA5gTBLPs2pFEBCR9YHu9CQO5isiUH1RieOgG2dhkIblSsje/yCqV/e0uY
J2ZoimTArMufMmAYRloHiLz0y0A97ui6jzermVA2iigDa99XPbOJlF0+VJE9CdVdgSngb9cFi0Fk
G0BAQmQblMXHxTgZkInJpKuX1nxppzYkCBb0TC8HC/WJ+l1E0ZdVeFt6bJAseygQ6T3v/R/LQhPk
tiPzRr+knXXvh4Dt2AdLJ+/jHRN322/M2l82txv+StguV2Tdm+zLHzYan8nQQqeM6d0IioSCpwLz
gZEu/XU7ZFsd+pVsi+/GOEif7NtMqpDN9+A7VYHggRv5eNXJp3dREyO5Q7f91BqrMOvNe6v1sd2Y
TKiT4ma261AfF4AaKzzmvMtleAfGdtYH9OBNZyrrrE2KxRj1rj7Glz9vhAaE1cctnwlvKmQRbxxj
XsDHP95fJAP8JHJgXfNyb3RLvm3a+tZcacBMioNOWBWZrr6SvHEtDovSd2Ekw3Ih/MYPPmEt7fDK
2eq1XcWCE3vZvt5Km2qtbQxQXbur3ZAZfXuQkDp0+MEakRxWGRoqIqOZVmkzzU3Y0G/bcL0V87p+
CbtmU6zg3CmWXoMr5tZt/ZxuAg+VygL00HBygRRBxHWuf9Ge/vw03jfiDwfg+9OA28McTJz85wMw
KDEdTUTEXU3ctI5CXevEiCZYAjWOZMd/M7YFvbUtn9ItD2IE/RNp7LzKArO2gbV9W6ic6lruh238
u3jlcxjA9t+9VdaXreLTfX7iE+pAHIa5D61rvC536mQPphOuaw82fCWscrbRN4ln+5gcZs8/94/S
Md9NzEYzUDIwNHzph46/D9fWKvAd+aLgQ3KmyIuKlYVEJ3WFyk1DtwzdOdndTG4IrkPsfEBBKNFs
De+Q5vYmcdXhYBsrY+uvh5N0Hi8od1tU2ogEK3cEvghdzER4LZX5iKJu1rzG31vFafJfxAKZ8IX5
jUptq4/pAdLQU1flMj6X++IoI4u81vt4+V1s6fuQys/fr6YyGF66zYhXP8/3S5g7iPipN6/Rg7iR
GBU1H+Ndc8gOlq2thB/qA+PFzx1GvtBOsOCNNirsmchmyxMkZPDO8JyNizR3TFo0srqHU11jFGDu
hUPKJv+/tF525sKIvFlbhtWCzF5zgOV0J3hXzaFLoRmpwLJDp9nFCCXc/JlzxzAXQripgFVlL32u
rsKmW5s/4mf9h7TvD5knnDh4bk62c8yAQCTbbB7XDsuNerV6DFQu66GCDlJdofCEeIlcAugNPyVg
ORGf340SvNFiX/YMjc3sNuVKwXj/6aDCjqjLGVbLq7/399FDt1HW4T2OTjfdVfC144Keryg8ZkDc
QGicaHt93XnpNt8iEXWtc7EeF7KneiCh8o8JKHZfrP68kCXl876rQfbJbPaU7vCBTOn8uK+VKtM5
GY87nVMTxgJb3ia2bHRXOusxQF2pMCaw9O3GWmTBOgg2ZbROjbPen+N8LVobfdg25ZNq3ZvtpmkW
Bs0lgJ3iTv4qjpzqZ2l6QQ+pvmnfcGP4Lko95QwiXItkXdvqL8yg1gu5dG8ygDhWr+kRX5iEHo+T
h9ld+OvwZA6Oic2KSR/MEpK8unAj+Yonp6ncadgU8UHJ0O+5PnJuGOtg1Rq4KHnAEsvOUo5EnPXi
vZFJ+EMPc7Ivq2UY3zZZqr8oBtHMDy3a1s6w8KHf68rBslwWZt/95uardmmIi/high++Nmij9WvS
bWPZK5JzLyz16XWiVtRzGPzG7fQc/ZmCWYM6RLOgjfiI3MzNPW3WVII3PssW2CMVfBNAWyHESjyv
gCRtDRs61p9Qsmtjl40XIzz13b4xI2Z7PUTGnYzPLot5WsNfljJEweoU+Cx1RTNpoT51Tn4mN/o8
h+IlVxHPD2O8RlmkLCo8HCjOjG9Ojs+lDAwypDNDkukG6aM+Fxdihpq8iEBQA9P81dSUbkqCz0ys
8EiGpfxNINfnNB2RyzHeXTHlW3tI9uInoUcbiXqjKWJwRT9XgQBXsxuBmMOT3er8TRiTFBAZ67zv
lV1QVW4yBK46B/XKKgmQKJTvptL9yw3BFok0qpRWt0nedOb/7OKEIVYjEdD2Ipn+j3oINY/CEZe4
vguULrXDwF+2CoeqkJ0BQw9RZZzxfWZ0I+LZmNT0LxtZKjzKGs2CuofD/5oHLJtjkInyfPHrYakC
5oXqTZ1YVZ41S4I7Y3AHrsW//Odt51NkDl+LhvSG8uGWsaIyAOTjUxjxKxpm0YmXLioJ4UsaEW9i
QH51yZv350t9rmY1RN4Er6jabaiTaH6OPBSCVA2DIusuGHUEvKyLdjQaW5tRUprJM5MedTeRVO/P
F6VU/rT1c1nWFX/zObns+9Hwj5J9rOVSwcEmX5JkQ45kFq9D9ZeVKk5SHJgvoMarzjoYwQvJGDah
AEgG2BTEgynuNXSnZfGkVXdqe/HLh1w8jeM2H69T+TA1r1XLWzJeQ/Jd2tdI36rtjmo5ybfJvDKn
VV7tp3lVCrakLuIbfYArJMLz+pgZLiJtJyYgY5XgoFMBpiXzONfYWVd1bI/lGeqj8k95t9fwwYpP
IuqkShUO1bxSp30ivBU3NSdxIY0c4enxDI5e9VEPLp11MYqHyqATWhnciHlEHCwrP1MGXU+LYjw0
hKHo0HVOb5xTcW2h3s1cKX+zGLRVNzvdOpood4n1ENKlGDElNt2w8zOT2hIgBO/l+SCHFzpsA8kq
nwlZL3yerP72Gebev0jFIVfOUXWX0t4im4qlJbp9OPh1zLMCxxTJeRN2EQxUmZmLGnOcou2nwut+
hsTtmPkLpiMEm8/NTbeKVFdfppJzY7Kacz7R7KzqyCm0dWkuZHVN/6wbd313F/KjUaI7tXJFTzGa
D53lScoCPhaMAiFDjZcDFWW5UOLtoP1dKhkLCDANgR0iOVGz+MePC6iKSLrB66ZewiiAhwbHdsrS
bKF98aZMGiPGYNGMb1btl2oatlpjzb4r5rjs51qBcIGhG3NRucz6r5vRrZ6dYoa6DGyz2CbVWyMc
RKwpZId0wRlLcqBs/Hwp+Xu1emgzjw2lGZ8E00uNfTbu5ewQyfCs2pno5Uo7T9Izbi4cESV4AkVj
vRnSRQC0o2+m+EREws1ahk58UxVeb7k9lMsutzPlnqpuPvm+o1tnq+8WIlNpsHSQpqJ4su+KkGnm
hrRPeIFNLm7G5neQeyrOz3RR/PL1pcizQ5F7JhPmMN+kd8cwfiygFaHKbKgGW+p2s3ouDeyF9YOh
bILegaZDs89giTz6JqIVwdOXrcPgIFaQPyoisqrPeWJmg/ljyhX5EimbJLp1VP0uXWsnZEfO8Nb3
drGfmfryqBou2j4f+1NwYzLsnoHy8wYbsU2ckeKMxr4Md6n6evuHW/BClD2g18jgs3KcIq6sQMwy
F94TrtOhmDexsQ/z/bEAa0vgAnOqZnWNh8JWpt9j3y4S5bGDMzAKftkV4zrD4acQopk+W9ELNLIF
5nMTKyyn6BpGC6yswitEbrM3bj75bYCcX3/wp3uE/Y6JS12eXgL1rDDyWmv26oxh6VgqtkIdIGJV
z7CFlvVxml7MbmcVIg3TRYDbEbtdzyBCx28vuIujvnCEbpMTy1cxw1Yj6hCaZRkqdhbcNbB5fvcq
RQM2E0ym9Z1oTbdHRgj9tUtW2EG0ei/TXMf08HBpAaHno40faXqQdp28r5SlPNg6ZFR0qV+IdZBO
AyMkZ2yLwp6RFgTSHDX/4MeDG/VLrf6lsLcxXa8bV1HbO/6g7fL61GgPxASsEtSmcnms2sWLhlhT
614Lgg+6NlqHym0iCkqg8TWWkPf/FnFtVjBcDeFKEhk2t5ityjPan0ScGJnPvu4pRnFrhfx6Oc3y
Qq/ZM5PJFtS7rNz403pM3LID1+u6U6BMdqa/lukvTbmT7bp3hZFULGwe1MyreHLxmqoNZb5XmPY9
X+Yyf37ArFl64bxEGC+KbnwR7jumY/wKYrwsblp5yrCwCseCdx33SbjkPOjP7WGcaYG9nlXuctCk
y3A9xZ6P9EUkEg9vZ7KZUre8b5MtsKqHAGVejCoHD471tejuSpyfOE4gfBfYLqIO25enrywXXT6G
2SdY5+I52FpecUhehBM5SJlk9xfCwdfDqgMdPnZgqfraAHe5hM8BVJNgi6sK6zB3NxFXqjrRutzG
P5j84TvTuVZd9Uf+3TSCrwWuYbBowSZF5IyEv33cmQtq+QxjgnyJ69hc9FGJyAdTCw0imUGKyvQi
yVog2CGk0ADXCtLOtWBLUx1gJ6r0Q6hK90iVdo2YfHNmfO5Gb/ghGecK8XYagxK+jIWt6iwS/G68
kLzTOYEmF26S99HfVpR8dIUuwkBZbSA8/XQyKS3JImY8iZc4oqoote5BDMUTtmWa/PmlFefTEFvf
7JnSLc7vQ6fNZ2MMsqlDQ/Hk4RA+PnVFNwQ5jifpwsTLaHZEw83EFUBUNLMTeFXugn+PykKXVrl8
iIVlyHs6P6TssaDw5dr8LUXuK9tP2d4giy7dGtKF/Cf8cU8G80fH/hBp7BnbKfzd6ad5+C1lj0az
FdPXvjtV8amIH/L+bTY9Qhj62CFM0yAARGACJlIVt9Mcak4JFN42Ko93IA49pBj1hC5rUVBJxZuo
XueGOw6u3DlEUrNibvqiiQgyN0w3JrCyh6N3JW8BNFYUIudmQTPpgBe6QFdLyZtus5m9ZhEczLP/
XLz598lb+VgsNLfYwqPwc7BGHrNbFv1T8iN7lZ7I71/Lz9NZ4FftNPioEG0TlRtdKFFJxKIEq1ny
kvnSC6spXyvGbhzO+dJUiM547ZOfU7Yf5a3YewL0bHxsh7XQMGcb9isqV712jZl8XTxmbl7tWOCz
7JGEJiVbCxAnWKfRKlc8K1kSacWBnTPYrXf47/4i3lVPNx3tE+EpRuEY4J0SOxtboJ2OtvEUvf65
VqfR/fryGHgSFEKZKKq+dCNYfekg026+kEeiVKtRX8XxTlUxC3m+taCo5PdV3ZWjNRScLZYOL7b6
TEZZrS768i43XrviABZvItWlsJ5sVVr2EZqBRUhUI05n2rfYxr7YXNIn4RF5RnFgeqkDGMomqF9b
H8mAG2cL+ehfp0c9dZIJCYWtndXH/kF6Cy/5A4Zp5RzsyhU3tKn2oYcpwLGeU/xkyFd2/rHzjAX3
uM4fyhftoV8WXpJjyHeSK9v9m1bbBi8cM0R0N5LcDvkEN7gKj8YqLW3xJW9cY6WvS/y+0p1+1L1y
Ez7nBQZ0O11gS38DCeTglOzmSdsn3Npe2WsLyyHgY5ksdbfxgh2D493AEb0acZ4tvJCe1rCgYkd5
BmsRr/7OvxMH8A5QH/GXvA6WDCtSYoYG2NW+2AwHZdWv9F8Nu/Wi8ORX+Ue8nSIeQg70eVcNNisO
JykDO/C4J4th2mhgqNKChEkRzqr/VRrnqV9PyjUkiFIbd1boMfGUP4tUBFR2mNvGRXzKfyR7/Qn1
QsdXss/uSXXhPwaBPkTwocdBVlh4BAxJ6Ad1J0wcpJEDlxtWVrPtha3Z74tBBK17bKbNAIbJ/v7a
r4wllnI0R0m0GMJlpLj9OWkd6X74pf3u94QTRaZd828yySUhBX4BgiT0q5oQrsDx8R0ny0Zbyu0h
Sfei6Rmqyw8XiZMTTPeb6PWckdKxM8ZoA12x83xt41tuHW8VydMkz1fWkuSZxSYczgkQa7DSuzc1
op66KlDE/SqqUH/vCdFSmuNAaxIjuXP5zc6wzXJZFG47sNXZM6+L7wBsQyKipbSg72Aiv+kivkIg
5NfdmB5CWRmM9WUahnrzbBl+Nl+yziAndGCF+4Qr20kP3xEmxqZNLlK90+XulGM70TKykfjLyUQN
iFdJvjmxvxzY3A7HBs4HmfxYCK+PR0et1GMxdKF0kR6tnBnlolbCsBbQGqP5zTkF1fdlq9E1mcqA
QeFQeV/QCDH1lT6Ryvkyutmq2nQHzN0PJHN41mI4sTTISZklXP+bbrzD885MIQmI+F4+qXcMojIR
Xjpxf4oTJwYxF+hH6IQ9jLNN7sjRkqwA8+d8P4m2o72QHqDgc22dlJzQwgXLbHi3T3i8s/bIdN6h
X5DfxQHVxYuRcdu0ZcRMnOK320I/Tk9dv1Liu0A9TD1eOv5kOpVb+aleBets1y7mTbCMltYlWQqL
djudVDdZgq3+4OeObO8P+cuwKw+yN7AvKQdVsauY4MQjxFgTL7TZ9uvNFC3bZD+3pzHZo1TvYlc9
jTEhkQ45pGyHvgL9tRCMs8SRg7yLcA1MsSfh/rY37sUTtx88Y2UK7sUT/Jr4qLwJ7JHpFpzYCGz/
aZ5deBgaIvYY/aRcdFdnOLVka968o771EIa5JEN5BDESK2XZwn3+asXObX6qYif3A+vOtKvfPOjb
VrPCrv0YXhhFHt0Vd7RCwqY8o40Nf/f57dS0flmnARulRAaSze83rwROIdPC9wg31r0Vi3xfHaNH
YJONeeg21kq/xL8DzudhU+/SO+3ntJH3yatFyiw71glQmF+FcRPfK4TmIP7CcQpzRIybcluqs75L
+zPTHM3mMFiu4CUFMs/VNO7G/ty1p0jdIweMaq/TXQFnp+RFJpvObUxWKiwttKkkKzJLM1pGoTcY
SE4dtXT0ZwBrvWHjRq3uaBjXydf5YeVI5GwYRZ2IlVPZ7WV5NXU45y+yuk8aJ9Sdhs+d74QOo+1R
wHueaHsreiiDjU8izTe47r+sWZgKwp0VWTZ0zHwf16zZYa7zx3a+zESxHQWyf7Z9Jo2234/qgoiX
6a/3CEs2JSKhwT5UAqU/FbVxoZOLPgjJxQdQRt9OxBFmkk0hJr8w8OjfIPK31OpP1SyXg5gRGUJP
5KD5CZJHp6rgDDeTS9z4pTtP2asm591JMRKSZ9qfosSGOdElhW2xsBA+GOGYk6eac6SSw0gqrwz2
1EDVT8Ky7aPQKbFje1bQ/Pxz6fT5a+DJgwbd0HVR11RZ/oSuV2NHLA0ZrhdGMxVQOx2vqa63hOyR
RDLI3frPl7u51j48l9v1mMINJ3mTQeAS/fi1J6WVzWWTRhczmodtWk27MfZNLyEZwY2i+Wel01FN
MTHFE3EoQH+m4QEN506hpvW2r+kZ+Tw18Wuqv9KxkgDrEbJVRsk3Z5z15clIN/0EKgpOFZ6N9unJ
NJlAVkCtzFf5ueN6kn0zEd0JR3WpXf2luckWxRm+NLwGm+K38oOtHlI0ek4TwpPBa+2aoJr4hAOB
eUrANSkCiO6Ah1+JPCHykgR98ELzXRnoR4o4/6+delD7lXXJ4m0gbXPf0aotVR4JRvEtlBHCySNv
k3QDzcScnq6l1iM5zrc8qE/GXQiqW2X7XAa8PQv+hVwGJWZIxQJMgEJk2vI/CbONXovFdMacUZEr
gPKgsUEyepwEkCiUS9RynEc/WnY/NFaGE8VOGLs1RaBGXuM3j/hd9PJPihpZoYkpEVqHv0DbP+0B
iS4ZwK+peJ3LekdMe+IqpCY4hKTTdgqjbLNqX/qc87NMqK4y8ahK/ltM5uoaUuT051fz84rVJU3R
ONdNXm1sxeInnQGtcKizZPOrLEcSLE56VFXSrvzopyR3VK33U1+sYqTp32wVn9nb9+syF5vNCWMm
CfMfV0SulJmlN1F+7S3BayVEXeUYz3ak+3YmRzjJDPTFf/6oX19tqCsJcZ4IkoBd9PYo/sFsCKrU
NpJSZde4IF+qNsgR1ombq6jm4yzx/vpit4WksoLwhfJpP14MGb4WlQQFXUlEeozCnAKbpCWC8+8n
Mu2/eaU+F2f86wERkDZQDt6OlU+VoFIpIuB2MFzJuwVyy7HPiDKUzZ8/0vth8fHFZU4EODrUkIgs
9l3e9o8HGKvK2EiV3l9NZi0VQK/2eBfGaNRtcWb5U/Q5Jk1vtDLTk9a4gbjQqHcQtOb3XbQucpKT
L4J1LMdtqS1if0lkL64OL9UWckY+/6IbXfL9lfqubNw0cKVmOQqupa5wibaRR/JyK5Fhuc6tbaAu
JhW7ywo7iaVBUbvSG+0krPVIqdRiNnOju+xOejAwlegLhQCoA7UXf54+JL1NyGIVLkjZCqg+e4dg
XaKM5/RQKIs2Wo3ZITa84b2JnwPHFJwe6U3lEcYXGMt422YrkQwr4n32+bL75iF/OSk4I/hbQXyM
Fgyl3sf3RhUFhtQzsfYqJgxPIOsVjs+eLXl0+rZ+7HAMhsD5f/5iv+gSdQlLMTwzr9HtZX0v/v/x
xRLzO+QpOUtX2BtGKISjO2UGObwaGU1W36iuqIhAQv24yoU2wMJSfkcvf/3YBm2VgntaI1mBoRMf
PzbGmyActDG/poL6kBJh6ZCu7juEblaLNiYFNS7eOqP4yzmUjIliC0aPKVOQIb4WlY+XbTrSp6K+
rK+TXjcb4mgEtHhaqJGZxgSCv37KJjWAwa5AHq+BzuzjxYRW7PyhLrjYYF4rUVo1eRpDCbyFw6kQ
brmWUkeclAWFlJbFN4Xgv3zHKE8VJkWiAqR1NT/tfgXnfZhHU30VctGCs5jdPg/2SkecEcGR+2nH
yOcYEjB4gJl7/PNH/7rzWgRqqApZXbJIv/rp2rIaldh98/raZM22amT6GtFiv8C/MpLi880S+nqk
cTVgMRVFPZLzz0A2KTU1Ej+tuSKtaFcAWUO7Hsm4tjtZf1BkQr/lvMRorSTmdwvpy6kmIwqQ+YoB
clGlKPLHr5h8wsYQShiwLJsQudXiXYgeOu+uXSts81phFctQ0mNrCFiBbxNCElIryWQl7QsJZpmK
XjuLnkHo/bWBZ//z1/ClPEehztQwhdMeYl9huX28vbhMBcS4gXiZqtZ0gnF6C/uq8fSiJIExgd2n
GDCQrkNlWgmhbWlLE12FP9pIhuxSM9Vrza5YZDrlXqlcZC3tFnWG4q2Mv7nVL28MclWL4pzAbIVM
hc932ufzoI+5Xl6tEv323MCYWGUlOb6c/Axx5H3zxX05QG+abB3eA82FRGn2aR+wmq6R8sAorpMx
MqhjQLeS+l36zRrUbpXdhwNUNlUkNOA2EAEocT9t7oT+KEUjp9G1QqwW4RKTnxRpvDQhEwGqqNjp
Kmq1YJohgdWq3JIAgR9ZSAne7fSjLwbWqfCtxPNn5D2joW16PRkOpUZ8diKBKejzo2pmULt1rB+t
EI9+N3eSN8s/TYS8Qui/WgGxE9wGaCmgsIwxz6o00G48qk5aY7oVRAoVxlJscBsWFyvLXZJQ+ALm
WV2WhticO9BRvzX782wsUl+2LsgKJq0tTkbVToc2+qY8/do58ciQIeKP4XjicPr0zTSRamLmTuMr
0+FjJ2CaldMTD+YaqVQ4IrYvN4pbf9N1yYnN/A7zz2C3ovVbbMV9IvsLZVT7H4R3OHMNDlDLVu2p
SIO/2XLeh6t+/mZp65DTUIdhjvy08Cs5DzpmS0RXbRCipTL0ylFqC2ER9C2D1xhsn3Z+gZqgzIkU
lJGett2qqUJeaLUtnBog4BTkT2R0ZJvZigiw6Nt1onbM72manSoE29aX5NWft4MvZy6vIE4AgpuR
Y2istY+7gdLltRBqQ39TdFlLhZdiB7dmByLSddNiWHJqjp3799dkg7zVGwYio/fn+I9KY5CJDpPN
vr7IcftzTgnACNMfqU/oh+lzCMJ74Yb+phSX3j1UH78d6n0udtPSWbcd5eMnTRSllvW0HS955Cr5
XlevBi5/aXzIiZ7A5x1IjxpjT5JtW20yHc0O2szI5qnQowbOQJIzcbJ2gJ9nyhzG5TiRSfwKnVrD
pAADo3Bws9PLr0aL/PdVx5FbKFu0wwLeH7k/9gQnpuoqJhYgu8jjoUfdUyYrfzq1qWtMizyh16QR
emjSyunL+0x6HapFA33XaWvV8qzwDdlvGoIM6ksfRD1T7/ViZWJ5d4f8UVG2A0YbiRwxpzlp5qKb
YMIQ/ECT6sTAMnwKB+j4JpSXBHScKTT5uE6MvaofjfreB7/Tf6ipujATIl6Iz70QUd4XXokrfwSJ
PUzk0hHo8cSuC+GFc5xoeeMmM/2/7J3Jjt1Ilm3/peZMkGZsBzW5fed9K00Il9zFvieNNH59LUZk
1pM88oWQszd4QCKAiJT80i9Js2Pn7L02P2qblZgr2M4RQu6tfzob8SP++yCyv+4CpI/xWgmTtjs1
2qf1MjeJqxpcwQopJcqJieZmmFxHyGqrUWW/eTRZg/+yPPNxvAkBuwERa/anxwRGSWEmjQ3k0d6N
4g4gboiRs+Pmmc3a6bYOWBffefX8t4C8TW5iFT7E/WuMm11+kfaHZX9MIy2u+jaqP3LjKg5XDb7k
7IWgCjRvQ3UOTWYwT5b/pPWwstOXSIl1PwSrIHR3CWMyI133IRMNRBUKzciYHcPhfoyvoERE/utA
/IKu30VHHK+kf8Ed6qBUWW666sH5W9NLEJ503K4c3Dyj66x1SV+dTsrU9UcVG1s5lmu9HhHQ2eNA
62SkKUdjOes3WiGPYJYWVPgZUmgypBOFpo0+mEenAJAtPyznHbzsqrRug1egPSjoaVQh5C/pFkSv
TVXsFZeu6We3/L8CC9MYmvRXn1HFrExAXWbHbpIx4FZfnK9YB0Z68ZCGnxVipXwt/Lu2vk+zd5gq
q0wE9AOOfgzbLHoMoruk/VK59yaKmfi1QrvjnhvyHmYMRQjdivQ+5GLs4BhU+6H+gnwKGfO0ySXq
CZ7YYW84Gx9dOp3o5uiL1fxcseetQ9hewZo+C3O04Un8sB6meMME3LIRd2UXgVMBVgMXHG+H+s64
YyqovskzVBL688m+AjrQbkdWBCCjyDjo16Beg1OBko9NEmyn/20Uz0awraIts6Ai3qgR7Ow2kusm
3rjD3ksPebkPOBuHpwQZ4/g16GhJHoUHdWCXtrtxceMRhDoZl/SP/zzpm75FhI4/rptezFgzj/sy
VF8m5riocMd44z2P78QTMc4b/D3mQga0rXgMshOEzhIibP8aEcg3f/XU28yTCQUJwALmdWbVBIxl
rGM8J0xFg301bKUPo/aMHp6lkP+V6tIaDxnKqAxI42YSpyxHOHApBtJQrl2EImX3LVvmyRMG8GNp
3dlcvFG/K+tO5Q/h9JAybOycLWYRvz267OhV9lTGV2V4La29iPZxQXTTPkwv2XBK81MzLMd7OR9Q
R5aA5MszFPjS3hXOvR5fMPJJ9TTku+I4VDfaB+u8q5PHluin8t5aSK6XKXwRvB7zdHSCbeBfELIX
ON/LQ8CIFBnUyWUgWf2m0WQvu/2n/cZDBccZb6E/up+FcPCjgfH1Wt3PDACJNPHytMcM3uudtkzi
R2AfzI073tjQPFbkGF3KCTR4SATWPl7ovM0g6AtnE3kMAsUchBNr5SnYBp5boGMoQkYoqyFQj35a
wmZf5rdw7oCUon5YhGAlYq2+iKd9M0V0YFRt7hTEg1UemNnaiV9A4lsLv6lBLavwnfhbF1BBkrvo
PedqnymkWX+/7//1+ElNhONwOQfCacMU+OsWbNROl1qxkT+I0Bxv3VhtGlluhA1/ZlYWm7HCzOJH
36ahI5TFjIbfnb7/ck+4gMUfuHgfl9P3p66rM1jKmx0nf+DwZl+iGjCK1OCg7R9Jh3Sw74cBc8+C
iNLTuC6z+R3TODOnmgf977+LvxwSlyuxA6YksBw9RD+/fhUjwJAgT1XxMOfml8iZ2bs1J66KUnfv
imsnYF3/+0/8a3m6fKQrTQbGpsPx79MBvCxk3pF1ROuzG/uNX5WwjjLvu6wD/7awI4wTgzi6bUm2
cwUlDoT/TTuJR8lmeGoWShgphk8RvA6Mg7A9TLtU6x7yWCA+vIlNC/fz9Jtv6Q9V1y8vkcRlAMxP
UvSjSftcUgN9TTJiajJkcDwfyipjEL+mWI9LLqQ1JmAYcmCsIuK45KLWTYMiuu2RWESMG4cyVzso
KdZem+awF4MNZ4Iko2yIrF0Udu7OKatg7wMeAfqcIsbo+m7fWbV7IHmkXNK3vuvS6y7aKvZETZq/
+e3szysEvxyWTG6JY2Pj8D6VGkTITGFlz9mDwFSxGv3uEf774Td3/S/1zKcP+XTXw8ghPygLEdJ0
JoOO2St2idXW6Gj4h+3j+PMisXPdnFZsTnoU5NvXZrgpp7zepR6IupwTtzWKm8nHHzQqJF9MndYm
UoYNPCt0rqh8SQeMd4VrY+4z/ENN7sMmqw1vF2y4u/J3pfxf3+KlmS7oYvnSRz3+6S2uE9+NQaEZ
96SbULl48bwleIXmgB+Nx7jm0OJSFwzRxZmW9m4Utdhqfdg1gI5+cws/p7HzMi2TCxex5DLC4JT6
63vcB3aoOSYZ9wNsNKeXak+sULI1ZvtYOQKTgqj1bkaVZ2cgyy0tb4Kkp0jAJ7GNHIowKF5qn3q/
EzL+2wuDnYl2kNddAqn49cLKeizTvG2BFAd6XvfReC/n5kh9kG9Y2zD/lv0X8lE2U8g9LGLjbNJH
WHsalRSw5G4tjfihKqbX3zyOn9Vqy/fF0Zg3mfvGYf7TebMdVJLqqI4ecvDd1zPnWVcC28uJS53L
8OiGAbktGUlMpDOYa5s/tXa72j078HxS4zxVF8mU1DZL4xB1fUGt4P4og1jvCK8x1xO+iD8u+D/i
qvxfaSm/MFX+lr7y/yBXhdBpm734p/u3pGP/kl59Bvusqp+JKv/7l/7JY7X+wT6yyI58Uy4tZZa4
P6kq8FjpoAj+s0WwNX11NsB/8VjlPwS50mxEPm0dBh283//isVrwWFkQAx5YxgCgV/4TIKuFR+6X
JdZjvBrQAaavYTvM7pEt/foW5GmYFrObMeExm/beWVBXxtBFx6YFNwFtO9vQPIpLkiQjXVEgAbx6
9pz6Paryr0rLkxj6N+TOwdYhtXNb65oSrmJmXDkuqMLZk4R+cE4DdY8xQXRvUTKNO+0harS0pmwO
ODU1402UwtyUZfg8emoTuThiy664MyyZHGJfG3QXxFovEWVmZN2IYbotTJ2slarIQzOsK7/FMtpi
FvWtE8T16ETP5mlK+g+RLkwwYrCvS6FneJsq3IRD560YFqJiJI1x5dLxs4LxELvNdYlmH932K70Z
eEYFtgabfNK+GI5WTRCZCrJLKAhMGdz6nle42LOEDBtvmPIDBcs1dFJxDA3kxV518TVEMNx5V0ni
3A2g6so59FcgcBm4B9iCmwzEiYHOQ8F23wIYvy0MaZxsQGhDqw+pMpw9ez8nH7RSftbtvcqz1qLp
FEHGAENp0/ecpuY2wKPUwVj06nUaAEmcpHyIoum6qdU6sKt7bBHbZqhRCeK7ndtjMmFNreXRN6OL
MuXWT4bLiGoVjg48MWDuRQp8Oq0f84wsjrLxnoKuKNdJKJ+1hy8AGGuOEMTak0f5JCaUyzo0DhTX
5RUVWo763dgaXUuMhuRiRpJO6JDE3ryvF0ZcVsaCPm4Nr66bj2UcPhQt+L8CzZidzVhZYtzgHZ4J
h2NjSla5V3jFWg/5JvezowFllXDWQ+O4V0nu75Is3Zcenc7IzohRzLpz3UQ0ekJys1NJOxfCKerQ
6tWy2JOzsu9XhmrWLXh8eIQfiY96ya7D7awyQIaNRDGXeJyshu/KBk28sPCsDsVBBnChLrK93ZBq
BTFnb4oew/ocH9IGQThF8ht9mK/EjO9JA+t2eigvRAM+G112W7jDDTS/TdapR3JqV6Gdb7IJCL5A
UCr6fkvNv0/qZa6fAh0bbf9bkxf7yc+AbZeCeAerJNF4RNKbDihpPfMQWv39pMSRMdJFYtYhpndc
KY18LBtMBBm2TDFqOM9h6V2D3oM5Obg0MGlTZGN1MZIm2pYtRsFJ1usQuqies4hD+cIPHIJN0aM+
S0WxpU55qMtsF9XV1tPhy0guFl9F/62hUVHP8XdbGM+6LJuTjGy6I/b32fPe2q4/R4IgIrMjLHxy
HsVC+x9c2r5teJw86yIJLZBInjPdHES0hALoJZk8Qd9k3bRlvfey6S4wnB6AZnCp8ukpbtK7qBHb
pJIPjYjuasu4B9EHm6aliULqQOCWjyLlwBZmSGVzvXfNOWV7DF5kReZEjEaxC9/mJatgls1di8Sr
Dvurvkb3lyIyNNOAVArzYKU4sMqAQJm6evf6/Jj67yIHaWZ21cNogR4MydXsl0SElr1655csEkvo
rLPEJeRjW5IwY3/3vVYdoUQVu3p6lmZ0DiP00sy71k7LMyVK8ci/ZFTa3lZ3w3qcxRce0RC4qbgu
PLvYpk3jrCwWnMYwTpaLKJiAp5smtUqOIA7TqOGxIcxBjMUN3lpE61O3zyrKud7si01omc5+DBB2
0v158o0REiGK9Cx4ga+28UV1pZjPbXyVHIrzmG0C9zkon2L/CR7fvNbkddRWTNrIKO9U0rP4z5gA
OIUWk3jOgD30AUJPX3+vOOf0dkRikW4QI3ZBeuiIuNhaRFEuAH5nSq7NFNFBaJegBDG0Uo9dFRCK
KvIo15JXd5XCaeBQ+uR45a3n8LKR8cNbImhb6bB3V4LhiTMMXxLPubfzmf5McWC0eCvs4WVYAjNC
CaI3jNoAyyLLWmFfxxrleT2r9w7D5F5GBc6zKr0bJvW1WGI3xg6uadv6T+1Y3gU1IbY6JA/HdYq3
keTWlV20d1Vj7oqZXp5wWHI9rV7GgX/rbJoFZlklIP0CsJEloF3CkkezvGUpmPCOjS/ukvyhpvi5
s2l0R+4lKJvv2ha3UZG/spwf29A85gqQVT4saUGYaNrhIAZ80iE4KoB8vM3kZuD7w0hV0wVl74AB
6BJd10hMcaYG29Qk3wzXwHYUU9rP3ki2en+lhf89V6RWQQEGo9vK59LFGxzT2N+GaX0zjTY7ExF3
VhT8GC2flGVRDKzynB6nMom2qeeqS9VEX6fRfIXWdZrx0rfVIkJu6NBHgfd9ntQZs/BNwnQZ2Qpe
spqEe4ahgs0/Kl9KK212bpTcJlI/F6bxoawYqDMDZhsLT6/dBNOndwgD7270siu76m+LvHkDtg2H
zEKzTm6ebTnrXoIM6Tu6YD5uGT/zDtVoka66ZLkUExnYHrTtAU/PiBuWMALx7qXiltv5xMLVXrKs
PmRU6VDPfSTf9XDvjdgR/WV6Z6KxDrRLi3yYPqbIwqSBHag3lpjC+pqtg3Z2TSywDs1tS9xJ0XdQ
DUW1SwxQGi2Q3rHz8fpU2a3l26ei9u+SKnP+GCUST7eY32z81ckYfesmP1+h37qRdva9E/6JIPdo
pcs5vaKiyVhsLO5h4L2MtkNjmynuqhnxVcctFo6kuk/q4hVBVs/mnh+UKtO1EWT1dnbbrW+BRVnK
rn64iDyHKN/9MAJ5qOYGx3MpfxQVEJLWPyuf4WlRF7xbo7m3baU2MgKNM4jBukrqLy55PMMMh5J8
Hp2BUnPM66wP9nEPKSPoaVR61szy0O3GQu9yTagP8XZHJwLrbGXz18T1v9EDoPUWDf5qcMwb7aV7
ptJfGMUeyGBN+dH0j+ox5ZZkb52w47PU0xnaP0KDQN1L4l1XiE33sqb1nOqOx7mUl6Qr7LWNWGAV
DNjTp6pQ+/KPAKLCeZNyztE8jVc5+Rpb5ToK+Vi3L3zI5rYiu6+Z0yfHL466Kb83CvZkGyRXTbTY
P4qxX7fImFxZjjurj23YwNmjkZgXQcbonoVs2IbKhkM1IY6MKjLuaDpCryUobtfaAZzrnKyh3rEv
TVEMK03b206tk1Z0k+MwehkngpZm3ci9dAhfagT0o6I3ATg5kDSJD4KnBBQqsxnX9Km/7gDHlp54
s2o0Li17wa7T/TXr3FlJdWEl1yyJyZWHn90j9gY+Kv13WiLGOtHUWz02NJOod6PvwY5mSUk00kTw
epffgPuwt7njP/Xoud0h+TLOGnd2cum69M0bGMe1HvNX4pTUVsRkIzh9B+ElSICvNWg755DkaLP0
0q0VeR+1HNwt6yIut0xDRQSB0kA7sBtiVhmJdmq8MYRM0ajJu35agsnAvY645Xtb9mcfUceWULeH
YpxI0OzPhcBwXTEgDAeJxce2zt40ovn0nzobM7/h/xhnO1i7S2AWDRdi73exW9NZcYpqxxiTV8tg
xl6whUu/kuuxzJCPVF6+6cyKRUePTOSi9WB74SoOxotuzXDFYtqu+lptElcvYdsoYrUCOjyQLRe0
6Vs2DRfLAo7OdGzczGK8BhJJFguR2GsZL4TnqDxk8MzWWTPc8fRBQA3Fe99UT2FYHlMNDLuQ23pp
RtukhRFUE0LPbh7LLqq3mZbnTuhXw8MCQJcoZQqjH0XYIneWjySU3/i48rpyOPMMF9zW8RGhxB+5
Vt86EgR7k+zYCOOATPODdsazHctjBNtspXrMFYbnIJKmoLKr4VblGK6J+vwQVXNVlBTDcw17QaXB
TeQwcCf9gABNnEgCQTcPcY79aHYANSDIybLw4BgAaevg2HfRD9gMABng3+TsKqkBBz3sKufUFOML
/Yh0nxMCNxgIl9vgaNilfzF9+g9A24ZTFrvXxPbmW769FWvRLspSQD0ObPtgK2umVd7EqmMSZW3m
BNUgDVYEzZhLUmJA8qwZO/CdWK6DKhlwJpCuULOsMsbrzW0f5uNJklE6E4kcNjaK1W4RWAZvaqBw
7fKeAjfAAYcWpB4QYJd5h6uGtFvKFFOvnAT1dh/wqHY98Z/w0ncIVJKNOerXLq8J5zad29gmTk7j
bWEuyikUcK/si4uokme/gecU+nIbVtIDepu9yZq30a48f+0tKP82GPlbLWUgRrlWlu0uNUiNMFLy
7po2v1Vzgl0wDku6iE1y18bpN1Ro89kenFPhyGitGpbESRp7u4ravZkS2hu6HEe9yLyWcXEbx85b
j2qGLL+USEWbnOEWAJbTEHPHJ47Onec1q2z2r8lIpN7q+SELStFoGCZUr4K8NA5+8DDJsSSw3glK
qmf91VVyXRTJE6/rd0YGNzFJ0KusLQRVefse1GSjGXP84JbftcxfXNkWu1YWO5vamhNsM6/0lI3b
3sgLFO2z9TW2mAX64A239C7hf9QGCSKkwl1EYL1ZMWPBEIDPqkhck75L/NAvpHticWag9P6GHCRz
42qDA0QAHD3FRoXTtnYvODRe05gAXmqFHPNMaTkrJNOPSGHILsCu6rYeFnRQeYJJcKLe/Wo7a9y1
pCzjrENaclsrOnwIeKyQAIRYZfcuXcgyBVtB/wbKXrspdHesa32yK4ZhJtIFw3d2SUgebxe758DE
EmSJ9rWMmGbTIWBRHMhvcw2RsKPbAEJfp7EJj6K2dyWH3LmQR7ccmIj6zcukHBrEzQxixaWKIXya
1TscoTZ0ssVgL28Ecb9V4O2DsgBBjUs3C+mV9sn1XFXnpDOvTEde9ZRgsVs+kTEPJsB5QAn/bI3o
J+MYWJ3VEZ1pb+NYP9JGWCAc3a1HRieViaAKErA4cvElrHoGnN3cctgdXtP0mkSLp7ZwzE0Ud9lB
uPq9nQHUdxxNbSqwkH4xO3ixymoGQ6azSHVmV6ydekIpRcy0KcuTCkitnzs8RhHv8UqGyalHf2SE
36V4GVkQ1dzcJUozuYjy13PhBlcEmlwpRa7ehJjAVOFN3CoYGX54KvmcttBy7bjxR+c1F1CFxHMU
e2NBwpvItAifx0tGUo2bvM7FWwPcv34Dj7ae+qxEu6V2fU1NQqrGeugSNlIrhCxJugtuSQc51zQs
iv6kIBFiih+09Oj8jvjosB1lu0Ypan3PvNae/VhlPqBtoNcFf2Cl29Y6ZPNSUm5zWb07s4gYZ87X
LSb0WQBYH9r6gMDouu6Yp4e4YdvukdiWFrP4m5M6b17jecds+pHm0zGlk1CU5k1TD/O1M3twFY13
iyt6sfERmqb/WjZzdRj67L0K+S18pdW11g5xXmRpCjceN8RokneWpGLLRDPmjofWzsuKTUS+Bscs
xCrAm9ZjNRh7iz6fhGa+ripelKBMxI82Hukx9xQ6tujDvbCr9Eo5vnFyOi89u8xGt5NFG2AU2FXs
0JhRWTgP/7+33Ovj+3//F9PVv+srX31Myfdf+sp//IU/e8qG7/6Dxi3idx8NJibbRcH6z/Q9y/LJ
8nJsH1cScAaCrf63qyzFP1CU2eZip4GlEJhcwT+7ymC8oTosAG8cWJKJm/efdJV/HagxOIVsg0zU
dLHwLKKkZar3k3qtJQAHCFvcXMVjQPJKUwlt3WR2k4nvRhsKd5UbaO3OPTpTY0faejo///Rd3f45
/fw5gu+Tko0r4PcGeAaiAhMhpB1+05+vIBmTPM6o7y4V8jAcoKp1gwc7ktaACjOI6yXjW0DcaWma
EBOQTq59ygvZV+wYVhvNUGG6YkFR/ea6llnX/xnWLiNlyS/FRM4z3X9zXai+nd4ac+sixj7vmDC7
COfaxB/VOkszQIoxnDCAr5O0O8D6JBRufEloH9kATIVu6XMxgbLt2CBhq+qG3wG6f50F4G+SAT4c
JuDcPgm779ONK0oG1h1Y5bM5pcI40Wlwh6NdpBOsi7pCefubr+PT55kYLRdeIENKBMXoHj59XiZz
G4yaU18SN5mHjVnRRj1LBqRIAs2i/jGRgN6frUw6HYOHNqGbDG6Rk2YWQ9SNqNju6Tn4im5jX8w4
ZFSQ3I4wT5zf6WuXgelPN465OjRDLJs4oyy+ns/GC6vSFgEGwjrP7EjTUZU9uOQmXxQ8UTP1Yhsj
Ofmoqni4y7KWmN50bDrn0NgToch//60tz+4vl4Jf1AGv54M7JLDPX96+n96ukkJxyl1rPC/Bkv26
sYouv4KCKx1yvIe0/sIZvo+j7d9/6jIG+vSpCw8f8bfJOMoXnybK5VwZiNx0f65AyqrNMLfQLRw3
Y2Je9LPTPM5Oi0PMKO1k2lekxpprbaS+uv/7y1ieiF8vg/vgWDwukDzQ5H6aVkld54Rf1sVZtBWA
7jX1vY0srQlKZDx//1G/6k/4DNZDHkofqy7LCUvjr99zE0auH9liOmUMaUDL/fk7WbErz4XXGcUT
OhCbXDFytO3Df/jRtr3oOXH5uILLsJf35qdbbLh2LgPdUWkaVjqRfFXgY89q4d4Q8ssvaqQ6bLdN
NBjtb27zpzfScigOPHYAF2gsUmD30202TB11nFDqUxc1lrlu+oJX78/lKHZHbu3f/6IW3ppPd5Q9
DMExyCI8IfgbreU2/PS7dski8TAIi+oqQ1fbyOj0j17OGjpBxORyy4vGqQHVCuGiQepu01zZ5yL3
Qmcb1o2+kR5UU5WhatQ1+CmvscmVSSr/HDIS3I6CmqbtJxfRYa9OuV3IlyZwx0NjGu49jHmC1NvS
2soBvJUTxg8qpEeIJzcIGxyXTTIlmX0yjXnq6WLmYBW6thl+wC1vv9VDp3aRYeUQvmbnmsfhWzHU
xt4xs/7Kmmp/XTsmCT8itA45OScOgwrhn9vM6vf+HPiPjEb8m6QKCHuMaF9MdeXtzLguLhArmg0S
b9oKaQm+mFgi2IpW8oRpqL2PSaIhCAAvZjU46cktiaEvw+JprLP5To1i2rpz1W6Qi8EaDToXGUAV
v9VD/8PrZ5eekZ3hVxszGA2jQaC022fEWE0AtJxWBXu+BrkqY7u+7n2+CctAkLaqa+vQS/C0o2PW
z6E1ArNxJ5xBLUHZb202wNLWjrcrKaAfo6bzt7NJ8ADbs/XNHwWoH066equrSF/ZTnbbMQW4c/x+
WDE1se58SLn3qjLVD5U6E8gYjqAnRGGwtelvlHconyAmcCXQ0iMy4tdO6VLRDjjJvjqhFVWcAIKG
07h2ThPnANR7Yb93tBvsmdQ+pEUpT9UCl2e1gB1RNbToYv4YY+0eZBItU+Msoo5ourQYHkM/i7+k
qszDDctDepPRsX5A/S/hXsbqubAtwq1jxSl0yIxz49oMuhMGVYx1bQuVbuHDB2qwTnLyBRjU0ihy
AVHr9Hs2OWdhdXnnbpDgRWmw84wmdYqHJjJ4uK6RdDjDqQr1d8ei8Ta5HVZMeqFHo4ymswps71Xh
nCBnri3SA9H0cNH6xOsPJGU+i8jM36V2LEiW3bhPJZ082v7quvEMOsljujM9lEiD2VwNdN4AYdYO
xmV7TjZzwB1S9uztcpGIdeHU2S4dYHYK0SHuY+x3ZYdVsWFNJm5OCCjHtRM/eC0jUuxNa02SKGSC
cDXWEZNyXTxY6Ce1hc0289N+57VMgjUZWETx+XvlFKhroqG+6GhAwpIMN2Glxr2o5mkr8yw94AtW
24SDBbPmUPPU2f64IwVvoZqk8/XYe8FeMNonnryubkupuwd3DuFNNklE3nikL2kkm20LweBs1C4g
gM5TzgItaPHh91iqOOAKso+3DsC9hZ2UMysP43j6kHUCArUasoCD4ZRfWXGfZmc/HvP8Nc7C3PjC
SbUI+SH+6ORAdLw0vqqDukzfrTC1fjTcOfE8l7K9L3XpLNaDpu+v/RT1xUvgtQRUtXS4TTAAZP0l
mJNMkf3wK6WGtSF05z64bPzvrZ8XoPbToZ1v6UJHExA+vzPp2ndWvvuzUioNFwHfyvV7ZR+n2Oaq
GFXLLYObzEyYvI5gr/2OdMcdwU5DTI0ZU2ZBDcS0FqSViI+I3NEPLYn29lExKkGGrJPsKrYi21sz
0wEFSW7DbEN5L5Ps5Gi+AnAL2VTRrLRyW117rMQ2UI6KVCh6IC3ryvMQZxMNlRDp76o0h2Bey7yI
SIJjHXXXlVcxg3Lq3MmumqBq5lvbbNhhhTHO4ceseT+uijqz30RLJXeqdTc/Ae7xqogk2Zby2HXR
heGtSELndWosvpvOZ+1Yd0ben5D41jLayJCegMOMWqoOe9ik53wOd9LqPYXrsIkyAi/der7tS1R7
j4XrVzQDZTAGw5qnk65ZM/q1z5m5DgWMGHb68qNEklpsGmE71Vl0SRsDSMddwHDI8JPR3ZFI1Jnx
1iuJnGt3iefioelHIXdl18h7yWEoTS6NWWoO6EbeNGlxZeVdnkVnZygIVF8346RYu1jlzbWv5YjM
gjvcQDMFJVLuE5MwQt59hatzW/qMVTeKvLXaXc3xTBtiY2Wm9x4UqU9DBnmNl0bEcfVMB7y0U97e
iZp8VyVx5NGdVHZGM9eVEKsMGfvVxcmtLDoFE6qj52Dyx/ajKPGVEGRj1gqneRyn7JYj/5j2HD9T
f5mK0F24iLLMhq/9OJYJi19lItNge0K3+WEXZs/kRs4hur8le9GMflB9tPXdTLE4H1kk7e4+Clkw
SQWjjj5UcR0lT3UvOvdadXrmm4qtRoZfylaXLFnhQMLbfQOwRCMJd5vc9lYjhyobhoZGI/AjoWxp
CejMS9WAlArthtjEqtOCKlGX05A+Gk0QvxAAb22NJJxwbwWN2k9d1hyjNic7cGhC+7qXzvTVKbvw
ydIqONUlAJxlyLjxc4tJOa8yQoLkyK9X7ohHBqkTyNFdVXl2du1wzHfNYOpwVReMNoNhemtUH6Ob
tsms81P/yugRp4+25jkTdXd0p9B4MCvUufMyBasmm8RZGzgeFZeJ1CFMN0EXeDcJ6vZ1kAQulFPS
DuIGN0ILNdHBdeAN22bGj5QZTnDSwhi2dYDml8EJC4tfQQydldnn944f5aCl5kFgpB5zciBpy59i
3yeVHpdzdeU5UZ4dg9k2j6jqw0NCmPZBWiomgnYMd0k8PhO0maCgCiB6B6XbrMzCds5qammPpnBJ
RAGgiXtCNEjJU+30fNdxXbk+0U61801EkEBlGjrw/ui0dThjj33pN3fVDOLHl5U+tnTEt2WXfthz
0d43kVOuOssbNtUcDmtrquL7KuXHkcDkPeGuXTJtbb++tGZJOoeOa+8mHZFFOaWENzqYILeCtreg
dBqDeprHui3Iha0m9jwlY/JNvITU67YfrR9BaPgkktvyWYScToGzVPm6q43GXAVmmuyGpOvR4uMN
beilhs4zRj3t7IhFLvwvdks68rUadcqQg8WXYyB6fkpAWrCb0vFLsapLn0wNLQaGu+iDesIs8qF+
SNisT1GUiG8yqsJzJkdxFFNeqbUKIrXMRC1SGxyhDxnxlAb0OOaTq1S1w2mK+vGl6tvqlhEABRW/
vX/PJIrIGvJcs8eySCtIBZESL4kAPc+MYDrFbVfdg/IksGI5aW9sPXVHs5loNbQtkWNzpiYIhIlD
OIVb11Ch1AjzabCz8L0fdPDsWElD33WokeoOhubv0eChw9saE0HVjR/jixxSBjl6YsjVKDNhINfb
A6YtMlx3QztEJ8DFwaqWkn1LpTpgDpy0wMnsoR4uOmnbr8pPsgcrn8IlFXaYX6REh1OaNRNYr5oC
STyYYQLeNItmpN1Mg5IRZmOcfF93Tz0n8DsW9BwokJmnKPXD/NAPkMOnycz1rhsVAbtR2jDyMHIF
s12bqGyCQk9XBG1H3SEN4nHk+9WMjIIpcwjh1Wl+/h/mzqypbi1N03+lou6VrWFJS4qoqos9abM3
YAwYMDcKsLGmpXnWr+9H9slus01CZVZ0REeenA4+LElr+oZ3MKdQw7lkHp+yXsrtWMfGTd9R0u2t
OUdREGXqph5tWEVhgdNLFt+muULFPEXeM67tfl2QYt3zaSt7M6F3tKGJZMiNjqTBTjOjCS/RJj9W
5E2+5XQhDBCJ58lYq6i/9IgPr6pYH744sYSmNiTB8GW08vbgJlUKHSjNLso8u9Agf38bqja4cFTl
fjL7qN3p42TvRUHnaGUNEmVhPFIhFiSLUD7W8V6a1OeznrDEGrhzK04LbOGdrP5kF7P25JKoUNPX
5vkbmxUlEt1y8q8qnpCjFDnmAh04qZwAk9fpsPPQZkt0hCsDyVUMKkjEpGNZ7eKpA1v0BQ1Z56AN
7Is6jw0/adTsTz2ssqbOG/QUVb017PKZ8vbg7kYsYDea3Rs3Dlnwps/wISUnL7f5ZL/YowYdrcmO
oeyQgh0C77MemPptSw5woFcm1yYNuMt2CMUamLkJO3RuUZZO5IPdBA1Yj5+gnTbysdQ2V1KU8szW
+9LPBBQsI4t1gIdttdZEdW5AwCT6oe9fjUOzbguEuFxEig7FELBHqtz4KoZE3wE/Ad+TYz7Rxqi9
9m6zDwIHfRW3Lz3UnW0iqpkH2rlxFmxmPf1WI4yNpjIsuL5HIyYx0NrPnQAougMpA4tWuHFe2Fb+
aFjDt2kQX0pRp4e0ccKDnRSgN7z52lGW/EGOVdz05JGXCZlHs52cKc23A7Ck60AQIG/cBuiO2dDQ
v5gydhf0xNA9RtmoAzCUtWvDebRb21ppxeRcxbmt3SJ64rm+2wdxAj9XJiBQ3TZ4JPYBQtZ6gAJR
qL9G/sR8mOqq8Yu4dMDuhSlJmWGkd+6oQNGitw76Exs9PbVpCKWeOosLeHlDX8LeRBkwq4L+Ki+r
4TDNHhbNtTSOmJW0NMdEcxPoLrLTBWT7eIQrOdqWe185NcgJS2k4vZh3Sbug5aOJqpyuImeTe+qi
g1qyc+tWHqtI8BB9mX3jKAPRFmnjPSimHmPyQaqzGdmPzUQHEa6m42hb5fbj5VjL6Zy9jZleL7zz
sYqcQxKkz6TGCQKg0kNWszI/Y63CWueG2o+56exCPSQoY53gFWtWsLaLMdlOi6JB4pVAmwj/UdDV
J3ONoUX2KCqtfCirqqI96+I1VsI4U3GlPVHJ5BCfVb5jRct075ravKNkPU/r0AqMH/UgEBuVUm1L
IUKYbbbYNl4dO0i80w3myJEI/ZWcjFtRLFykOIJXmBb3EaykKzNV9TUiDOk6QrRyFWnTgrrWUmT9
iM30fGj2Zdl/j0Vat7SgG6fwmxxsXCnT8nGWQPR0OyZBzbm3WX9jh0BxGT7Z/NoMTAqtxUQ3roym
KOAOctfqldkcLQC0FyBXxSWVaOtz05vwvedMmvs+Co5ZHooKzwEl12Q1yLyPiWH5bawNIx2rvL2J
Ejf/1FlG/OSplg0Yzzq6MCIlssd0GXebMtxQqAtuBMoGl4XTm+hwExOe5zSxdnVc9vraMHLnAFRF
bpvZG/xQaGe9Xhq4IWk6SNfGzlZNa8xiRYrevuA7Zy/ZJPL2Y1/4CjoS0K7EeWxS3XyaqcUgf9hx
jhHv88HcRu5qQtYtH+BFCe8ehJe2TjPhXYvZKLfGIPGLCzK1p9cPDKkC1z2AtT8LRb0wccZxWtWN
MZ1rCqI+cbRt3+tm1YKilz0lEdvmEeSRlNb+osHBe3KaJt9Rks3EdrRqgJSaLL9m4TBdudXiY41l
r72oBc6gOig30qZsU/WoZjU0X2kXWohSGV6/M/KUF8vrQnyDIAYkLlDw95nY86bXcGYoPN2FMA2K
vROxBRzS1QvszCWgEWl2fbm2oBahJ9un8ZGSURCeBw5GHE1K5ehZp8kr9xaHXQcS17HvTZsbTKVW
vfghzZGn5TikGE5bnXcs7K69Hx2jHyoHqbzetMDRtYbblpm1GWMc0UdCw3G4mIzIuE96ONB6Ke5r
btoLvU6zF2olhBxlqPXiKm2NaiwQ0nOLtED80uLZDv3PHKaOqAxc5ikSOLsIrQHhU4EBberMWN0/
2JIw6ViZMT81y7JE2jN1a9Rbp4C/MzWgNbAikzaA4lWpA/ZVsI1173LuZDyjltaL/jb0WoFappY7
FyBMdeexQ9QCQdRhmCAPOsqVGxnrbe7nytXYgXPl8k9NlaKIGEHp8869igm/nkwL3Ns6x1yJOeHB
yBHi0orQGvmZPnNwB+M3LfJS0O1BYFfBlzp1GgtY28zDukPoZi+x16CnKWddUdQrZ2TL1qlTTrU/
d1kdHd05nJEWFHMvryytNes15vQwC6kNmBH/JYxqIoXSQ7fiMBwzXYZnEBy6ZC/pVFwq2yKPnxM7
iB/nIrMoaQYzyWMHFAcAUgHW3j20iWaOn0yrIfFPsRk2j1VpjClnq4o0UCVTU1CeAL9vkv56gZVd
DcBv9V0hRUMVJCWWPqs6NWVHVwspfeveIMW+46Sh2dAH4Xhvh0nuirXR502xpU0QCN81WrP1CU0p
FoTpqBtnU+ySMNCmaeGeCGgrB+grPKuAKZNeDPlYJD8ghpQkQT0R+llpAI7dzZ3uaCgPTqqdfsyG
W89oWoSz6/xAMwepvPXYwcK6NIxo6WEVBR/e0mr+M/Bw2b22dWWSl7bOTGcPR9MmPleRXiXHzLAY
O5eEtg8cxuBXiYXgtHe1UX02C2U8pZHlAOXJyNZqcnirHrdxSGrMzoGYirQbsYwO2KTClGIp7NZ2
B+Pb05wfVaMZ/e2QehZTp3pX57+k7SyLxZ6E7axa2ygInjIZkI2UQZitooAQ87YBCEN5eJzgvct5
SA5mE0mxq4OEQ8qo29n63IVgT3ZVUJr5jjB5SmCrm7m9wv17BgkNUo5t1RQphcXZTKL8oGL0Q4JE
tmgmNOFgQ/MnT8RRkqWx5wocvPOZUBdaPbKQ4gK/NVGtuPhn83MkGmDOQ4wNRhRkkCybyfXAFHVZ
u6v0mbem2OEdjbobMbtQ/VI5g9+KELhrGvk2aIkIEI5whoxuVZIHm6ExULYcwFYgAZyKsTrkPZBv
zNxAxRPz0QQ7NIM7uwc76PLojIinR1vzV5tS/JzW2hpr48bEsTVbV710qrOgtvUKQJPWz+daoxyM
XLKy7aGCZK659eZ+yC+HpgJil4yddmRxad5lV4vibGbE+lokRlo+eY2haZtJOqlPITspD6Sa5nSk
bdtJtA6gmO6V2WX6dZQWExYgI1z0jafpfYKRE67LlBWMJr8YRe5t7CYrg91MsE8Mm3uOB/K7QXHC
1dMRcgf14+QANjWmuCu8+r5HyChY6RDSqK4ZVuut03Eumm8iSWGsGKKvnqfO7gGxM0X7yTTq5jvU
N4HIv1Ew3V0IMGdjWbZ5L1XGfitATOEDNIfld4upfqJGlFr71huLaeeMHhQMMy5QgZ44GKDgsMM4
ol2SevQelqXRJmp6/rU529pgjbp67VV7vZ0lznq12QzzPu8NNQFvNykMZrjoNgczyexhpwgUnV1b
U0mkKVTm5jZNmuRo9GHerWLLamEv62h7HZzJrMNPlh4U1THRcqVjv5V0LbXUqEjIK9vYcHvkFAZE
DhOnwEQLUvqAtkvrpdhsFFpy7CevCs+kbpQ/ZKMP0Q+rsI2ZyrMZOAkfTlDZqQDFygNNkSx7EHXH
no/Nii4eeDowQyvodAtuZ7Z4uSvT7JmCUgqV+uachf5g1ma4aVTfuovhRfqTSSsLrJLGiX7tyuTE
TX4k1HZS0OWpk17YvZsU0wb2/ogdqplRWdfs0sl3ZeJNd1BBp3NzSulS04ioOT/hG3J6jWlO3J3U
QxWuUw8ZhYM9J3q1wz9Rm1CMKgszuItlZFc+7BwXL1BM3lTEOZ0FwyclqIl98kYgTTs38VgRkJti
yx9VTz8rsgFWNWvVpBrvUGZaCmosLpQ6NJmryc2gu8l+Nr3Y3huRapMz0g3vixAFSEV2cLk42egt
+zUpagy0odo96z2Ek3XbxIaNDnAXPdSVGwwbTI0UGps/74hfrdIR/aRkW0CRv7HBoYcXfCS7+FyI
KaBkQTO1vSuBkjqXv05MCdHB+NLXepFgFaDDU5nILCzog8LqI19rOiYOcT0avyJCdZYTWM+jvTmP
c3JmMpVnZR+JBNKa1TbfndoM2k3Pjcfp46ja8SfisC+pqF0kI8Gifi0NiX9Kj6gxHBlZlAM+59HY
OUTKTDJSMVNYJfjZypZlYUwBMTEiiEV5NUAwCqh8tqPm63k8ep80Kp/BKi7Czn0E8m2rCzGmzjfK
DKgpN1orwLlzLfa3RER2fx0S+eKtZQIxvwW6X7F9x6I/EwBUMaXClHC+ruGn97cO0KKOMggrCZsM
rY7EtyR3Jh3R8QWwe7RmoO4v3CcKH3Q+WRYjs6KrWbts6OeX/oDtu763RbMUhLXOROByQwodICIR
9WHlfAuyGi6EK8II5mQNuBtNHh0azUYDojpHm2I0NcRiDI+GwnDMq2JanKVcdPypzltZv3V6bvrH
OuvtYRMMzgLioTng0SKIPYAhSGcQyeOrJaO8v2lq1ZefSSbQqKcfa7vnUnWDWCew3rJ9GWTJ17Se
DBC6aefWSw17pMuxz7PKBb6nEiSdyPRaoOs0TSm21wltj79iJFvvUIZxJxDZ+yZOc64uYBKyZRfD
1bgM9bT/DnCOE0Bz0PrAkYagsnysbbMV1AKGXl2EiVaON25Zxii0hh3rLHdzJg20tF2cUbqAtYZl
QoiDqj2m3c2sE9PsdUXWs+9nqd3RaGr2w6BP5Vq0SZ6cB73dT8U6dPoJaxxTC1+kpPf5RM6q5Q+h
NPXnxWKn+qZPKJMgYzCicdiuhioaiQHoWUY4vyE8Hj6jdDpED4M3VsETxE/WRkB50/tBg2Ws9nil
B/1ZPSVIiM1aOlPDjmhFHK0c2sdFExLIQ6twGv1mop6FBe3yYfdWE2vteZ5RQbkMwGKUuzlrzfTe
ps/PQZ+qHolcI4qcRu0wJzIF7UOCru/oTzgYMBdBsYgXTJBcz1XSkFE1RoQk7ZxdWRUYJPqTs9dD
N6gCeEQdiPv5cxnQlj6iP+M0z1ne1ahliXCIAdHQheqOCJqUxb4GY2csTZZ4Pp/r1jQvSyrl+K5I
1U/TCnktG+OhWSva6aGwFZq+SZ7bw0VWtbm47qEniD3sVs7migw9vUi8wZkPfa9yADql3roI72rp
1MRncRMU3lUSQBm8dOcWpgfFfxCAFEVKY9n1raVNR3KGDgM8g5rIvbS1GLGepMu6ZquSQm/MdYdo
IbVCgPgBnMeW0ktN5bRwQrXNwFRo5SdL61vDu9AKK0aTOFYLA3o7MyyQ4/exHScowCV9xzkUVUqU
49HKFSfgLpuYunb6evT7InOsm1YAwb/PE1GmT2Nk07TzcAQlZ1DM0IOnPK6fnw/w/0CYwH8pLp+y
l+Y/XokQ/Nd/vFIvuC0y/jr9I6/+iea/fv4Y1bZFKODV/9nmLVJGn7uXerp+aTrV/vztf/3J/+4P
/5IeuJ3Kl//8929Fl7fLbwvjIv9dgcBcgJ3/6/ff/0qy4OYpztt/u4pf6vrl357y7/92EVfdi3rj
d/yFNrWdv4HhxAYAWKcnBaW+/4M25UcCkQIH3KJB8QA00d8VDOTfDMGf1nFTQMXCs4H9NEXXRv/5
7wLwKsg1dA3AqAJHRdzg78969QvqxWfky7+tfUej8zWACMkedrDuMMiCHgKu9RpAJLSORDXnWo5m
q9nLIQYg7eyqJjuXMe0VYc0Il88T5TFYXmsZXbcpHuw5vgJun/iR4ifs/mhvJ5BjWgNAyUABDZTE
FgpLtzLj7CiyGSu+cGm733ToHgy1+iFKsQbxcuwc7RCOub7pKZGu4jH53iXm2eCJO3ogwFWwsdia
XfHgRfOdZ5TeevkfCZoz+KREnM5j+JzhAr2P5dzT9HPHVW/J59lA8zH1NMoE2ritelfbpjqNO0MY
n3nhS0vkj7Fu7uFs4d8XBASH1OJWEZ7aJEseZhH4ZwMsmC/maZ73iUov6pFAii4lTxAnP9wROhqV
PWsV2tWDKrNHDwu/3AgOLbcXTtZI5PW4K1AkxSEkfdYh9WAXaKGBYODR9POxYkRaV3VFRarPy3WR
hF8gOY6ldTXPbrrt3eJxmDC8C0dYYW38PQrc25CQ9gIMJe5jDt0ihF7uMq6BK1EhjaAJDRE+KG0w
LigdyOR7MNJdL9LnOguxjERmCYBJdykK4z5rtI1Mh8feme6ahpnDK2BEODJ6HmZ5NrsJvHazLrfI
yOPLFYCpnaFUR3W7zXJ1pXnz/QwHeG3azJGL/7HddZ+7trxK9apZJxPvk3ozyRSYUEJwwBCuASyr
aw/KXU/VUO0y6T60FPgLBQlc9YhdmEgRAoNHY0V8JZ7D+Yib3+Coh3ocPwfNOFG3UCWGYybOt5Mg
VC9IyD0JTWCexGcHU7jEoVsLzcY61M1IeTyIWvJCq93lo2WuqTSMBxVMFy1F3I1scDiEWDXC3id3
zUceQcNueAILgNKBN8ET7dot4UhzG0x8nbyymm3d1vjX2bTylU6TLhfBIal1HZqj8McAd65YEF0q
FDwcSBGTpKSEklC/VoNmr5AUOoQODQKJMRfUv7WVeGdLY1YY+eNcotsH4mUXodtriPSaMsaV1Jn9
qILga1xO+EtSDn/87fT660T4Hex9goe1MAAHa442LQImCMsaJ1hvKNGFCDsZ+q5C6kMWtj8lzt6O
U+JMoT6CLJ8AgX+Ntoigc6mBlT8FAvedQXoOvdPH3xoj7dDza4lwYpE/mAn3aHo52KSMbY+JUNo8
vP+mp7D2X4NzqCKfC16S93191OXUiigsof8H9vXZsvUCO7NpbVJQSeaBs+bnRODq4wXq3M2zcw1A
1/uPcAKK/fkEBsJ0+MJAIKBP8foJBL7vGQinEPG7/kKY2XkYOWdVhT4Huh9FkH7wuX+KQ/2G913G
k1gAMZ65gJ1PHWhyS29qIJloHRJhrNoaOMh0V6efKAbDXxvahMq2dwug0Vuj0XuXCAdFh2ezqveK
zn/a0p4L8ERo8yPh+52Hf0HWHaukv3MLd9eZ6d4qq8vMq/z5u9aqfF2pdiMnyvSLVEveWRhEuy4h
oTwD//6UDCDxwuYYgO3jNII8F7041egCqVKPo9LAC1nG+VQV9ZoHx9oNW92kMjaBC7AqioanyvJu
s5BTM9WtGgzzjGnCIL7Lqn5IGuJKwRXml51BxUs0gFDrGFJlmayKab4zK45PF/WFyb2NZv1uQgp7
FdfuJYQDyrRudMjjbleUS9MWH62f8/5PxVJvB0CvYqT/ng7UPwq3/n+MpYha/3EotXpR8fzyKvbi
z/+dpCP/BqCZowL95oVss0RHf5F0XO9vqHtJBzk003Nc+X/jJtg7GKGwtygnLI4zNqfZX3GTYf+N
aBruAdYPHgZz7j8TNjHC7zh6gnN+AUxVAB/8Lngpr/dxZ1KMdVijfqtF6Me6mzivyWXnf+64+DWM
QcSIiDtUhVMNx2muPM+cp8aHQnosWh3lgOfA+m6N0ZUS6QfEiBPdfrhOy0uh1Q2pxMXyz1ug5r9B
yVNeyQjMufHdWl6GSFus42p4iDVc9GSWoZIkyu3IBb9ChWJTu9EVEkuPRpDd5DK+QM3mbKQI60Qo
x4fNM+SV27bR7n5bH29cVifiyX89o4vnDa4HJh3hk6zIGKzAHD2kWqiz0whE5MIqgTmX5HQb2v83
tA5vK7rYdqhdlykWEHRAELBKxiuReOe6iSS1BoW6tJUJ/qugVT9mH0zaz0P8t0P353dkjaEVRljt
uPYJJD8C3zinDm18SwpCmgoTiK7e9WgxYappHjRRPMBrwVmSKuGcgJaJBEz5Svqjle3rCDdcXeu+
RnX1OOT5zQxVvgDZu5I0sbfvf86T2P/Xk5JmLNZIFvfiiVaeBhldKsnXDFHt9EtIukiQI65hgYtO
IczuhWMAQa4xs5+Hf06c8tdUEnqQTZAUSXLc18tN71y43kHZ+IpjGqwG+0j7+v77nW5TmxBDN5f1
DIcNWsbJEHAnYrj9CZIWunuEfb6PcfY2CueDa/ZEdpbfv4wDk9DS2TkQnU5WJRD8bEryqPFrr34J
c7e8aNI43haWwlk5k8oHxU0lasJuaI4p01VJff3+mzocbK9OpOURDDrqHH9o0fGv11/TznKpVKrV
PlQOgExxMmyp3fewB6Zp12ZFTeTZDtN9XMbaqtcC42uY2mBAFRBl3U7LCNklFb/0pUIbxZOFu+B4
x7N5guxhUKMrd46tNY9jHVxA7bgsK5ld2Dk4cgO5kzmZyw2VXAS48f5N+9LwDbwkulLrEA8KEQwO
5ac+xTg2mQPsKSFJt0l47ummtecxzjW97rd0fuxdYIzhrWh1gbsoWgyDQG4a6Pwnt8SYU8RQpOwU
OZmhBq0AWPh8SFEhGGRx1lJLhUurr5DlDddRm2r3Go6EO90L820oxmeRlWiROeB3AvTVHPgx5mBu
rb71zqE0frCxrNcqlL9WhC04uIWE8cZGez0dRda59NGa2ldVEG1p4OFglwz42hc0kTm18iG+biMv
9gl/EBsqS6QhZF4LlN0s/QVpp7uus4ZPQwfEr2Blr0FySlzaCgTOQ7yipj68aHobX4GQA5lX1u7H
mh+WdVitakDdj7RyJwTRMLCkQLQBzo9/gO7+eH/ZvbXBbNImejAsQDzPXr/mFOqjPTf0VUOz0b6o
MG4vwrm5pcv88v5Ap9WwZXnjCuYBgeLf4tSpBaElr6Y+UvulrtI91G04CaCitIlKA6cWxed22zfq
a8I6+KAQ99Y7OiYit4udDZyZk3fUraI2yras/QaFohe4ORfkjMbXAMDTByOdZAfLMQISHRapy7lq
/TESapF2q/Sg9OdcXtkddoylEjchYYaYBbyM8vv7H/WPN7MMg29Jd0TnAkAr8/XsJbTH0yiZMh+Q
wjoqtHPHMVcVynvvD7P8mt/vQ5aHwSKhkkkdCwvx5TF+iyugP2jU8d3MDxs9hblD4RZJcQeQ7/vj
vPU6OCpIT8olxzs1+wvzXsXI5SKZUogbYZcbY7CvTKwc3h/mrdehYmdaXN9i8TF7/TrGnCpLSSvz
kwS/UdduKJ5ofzH3/2Fd7o+lYBnUxolgiXW4V8yTALN1k77EwDXzTcQnbbM4z3TvvJ+qrUkQBs/4
+f13+mi4k3fSJ30ICBAyH+WsXWLWn3DLwJkBDCGAR6Q1v/4LwxFyEMBb3JynNMk8KnQTVAfDIVpC
iO0H9uyjt7VS2IAnGH++P9zy9CcLcEn3KfdzRwo86F7PGIXzCPxQhsQ2rqejAcZurmAvUM20L2kk
AYGR+6UZ9P6of9zITOHvo5qvR4U4l85TkWc+iNN1Gc900Cg1NTTMMmf7/lBvnI7OQn7HnBEPkz92
mKH1QT6kOrI0bQyEkUa5Aec8tvGaDUrjQmB63qrsn91uOkkZfGZdop60HMuv308rGnQ24qH2M1TM
EEBMzsUQTStTjB+1Qt6Krxzsc5f4xoZTbJ0cVLgdwTJJq9o3ZfkSTigEyWH2PYRkew+7ZnsYz1AY
+VHh/bFusvTb+1/3j3NleVFoxKREuPgBM3j9ok7l9rL2uACQiV1ltn3hgAZvqvGD7/nHHlyG4UDR
SXcxfj9t+HidclrUr2q/mM1+Z875XVyrDX1aWEzKuAVG9ZE7qvHHUbYMyckMd852waWcnMyGUdXz
iIyRbyLfdE+ba73QaaLYI4ya1PU0jRHW2E555gyhuXXNOvnqNuV2aJ1iZzsDfmLT39tO//Dke3uy
EYHiCDeBjJ2uKweRSERBIyY7wKdO4ltTudNT6X2rR9h6ch61rdC7K9szqbO3SOq9P9tvTgOy5sL8
WaWjvfLqtpKBldj1QEnLHpLrFoBrkIH1cPLLieYtgJpw8/54b82BBciP1IHgAlmL1+NNSAcS+oAI
UbN3MKvinvLaByfRW69kcSqwfuHhG6c3VugknQrmofJDcAc70eLHbgJ+3Q3G9ADW+thpHwz4RymB
SMb5bUR5EjOFXpTDC58YERNPTFi1/lNZL5bpef/U2CUc61rmCXpcrr2RAKVtcrLOSb/2jXmpnHLv
QWP2A9k89Zl5EVZaxp+3xn0i45f3v/5bexsRaEJ0xAqo5pxeDRjy6XnfVX6qJXdSjReDVV3ayGH9
z4Y5WVRpB2zX6frKd5pK32htug4VlLIAsNMHp8gftw5f/vcXOllOhUKicQZL7scwTUAab7Ne+6Q6
567Nxo9meZnFV/fqMtYSsFJaRrf9507+LbBDxsmMBCqOcKXxTM0F/BnPAW5gXDaufaG76kxL1V6P
ReHDirt+/5O+tW8cAmXq2lzt/PV63wxjHA96yRLLzBw6p+P2z002lg//s1GWp/jtFSFojmZEioUq
Ndjh0NhO4Uc9kTcu70XE3qaciNgO3+z1ECNSCQEE19IHfnmBIPtXb5yvjSa5kmh761WmNrYXfpRq
vHnKYg/Dl2NUpGtOIr7c6cxxLmXpB/No+Fo+htt5us7JTxGI4/CDqrLWncYAkaEQeTPE7fsf9rQZ
syQ7lG452lBMQqXjtO+UjFMwmmPG/JXGY1Gpew3M6dpBoMcIsy9jlX4VZfyjNVW+bVP4Khn8+fcf
wXtj85MoeILAkMcgOnz95YuY5ZWWyGUXCGv7c61eQOxf9/koV7Wt4eEeTehNS/W5GmrrkGWYMbc9
WjWxgLZGwWlDVTT93EwYKhlVfggb4CZF06sd2MyNVTqQQ8c0PVNiWtc5zeq6mC/BUoW7tteAUEXN
0QiHu0kDl4tw/nEcvdRvWwz1kOdLfYnQ29qwen3TDtqZqvL5oYtjijNhHKxzrUE2jRlztHmijYWY
ZEyqQ2MRZ6bJSm+GCB8OpxBXZS3PkqiIADaC7CJLM9bRgJd9WLbnQgc9bs6YeLXh7dhDWShT6zDW
43noAjxMYciurdAFRDMDxwVyqG8ERUJAhHNDNzhWu16rbpwYleUJ4PIZlqGfohElnaaI822UDvlX
A1fpFdzcY5XVg9/McAEb1z3vgfvsJkRE1k4J3No0oMAAbjMOKRS3peL4I7Plc9ykl1Y+ncVaojZh
40GQL2r7uDQRzwroX++vhzeuSRffJtdAHIxs+NQHMEhyy8MWofRbnE3gl0HLisLos97gmukl1/xT
H5zVbw1I5YQGLMHGkvS/Xn8S+JKWRFXp5x3d5lJhStJF+jYw0oM79yCY2vyDV/yjNs2uw56K3HXJ
xIGonwwpagAbkN4KgkyEvSok+bZUsJObAnDkqs/jp67ih06fetvSsz9nWfZSFu05j5ZfhKgvYjsY
qTPDS0z8nMfpE63B/FmAzd11htOsElehMvX+tLx1UoCd4ZjglELGzTg5ICc3SyfPC0u/QdvFleWh
GzWECrLok2uVzbp2ESsMkhmSd2X+6DX3RtRD98FZ8cZRQWuECIHSAifWqcyOGIDWt1iDc9vg7aAA
xgyI/Eez/MjceblQTu5U8EDLeYiYHKXDkzPJatDZHoqx8M00e3QSe0fC8UEB4490mDXAgUey4eJS
Zp5GuJQdEeqtIWOlg3nXDHWzjvL8ThURJFMMSZfoxwmtz7KxP6rQvHXVOcuVg6cSeKg/Lh2AxZ41
6gV81fiQuvaLKoNbUPZXU5Rf2YU9rfOk/8AOeVnRf3xQm0W8pBMUf5dN+NsNDuvInfXW4G1TFGqn
YL6p7Gwr49TboTTwwWBvfVo6glSGlrblH2XKblJQ9Vyv9PG5v9KSDm4kapopItSlLI6akDdW5dwk
kf4BiOOtD0sbEj7G4jVP4fn1S9qDQ/lOgBPujRUtmy3I+WSl0PqFDmRA/VuARml6//7G/JmRnnxa
ug1IBKKjSK1bXzbN75+2x2jd5mLz+9lLz6jyQVYlXRON/WyleLxCs3FW7pg9x067p068ydP0aExO
v9aAE61T6VVbuiPZLhxwkApra9HblJa91fDMCevkmxAlRX2tQcEJunDuWPbaaOobmdrPkLW+SuRJ
NuVsfLHSDul4A/qYTDW/0TzAz4tmk2XC1U6akKaBe6Tg2q9g4EcbbEmibd1g1yJlbaL27WmbPq5u
3v885nIu/fF5qImjIOFh0yhOzi1bCaf0UOdCHQMLSl1qYmUuCViJ6wz0J/sgJjgpMCkPOKiW60gz
q0c15bsUMveNjqJ620XNVhbZGXaJiIdLRK4GrQJlHYuvjptkmySMvV3hRB+VvN+4mJAxBH2KqCXA
RXEysW1ox1Fal9wSzoiIKc+D4/BswPsZw3O3ZFY7+PUf7J03ksalFEjBE/0P9PpP67dKjTaQDrvw
F17urkPpYI13eLTo2HuUQGCyxXOWrT1bC3alig1IdWQWSYKpA2y3L6D1n8ehveswiAU7P39OSmQp
x0qh0lwgRvb+7L5xKy1BgmUhJySRNTzdcmXThpXsRO6jnLWq2+QW96UW5gDglQpizPK3eUxkSwy0
keioVtl+MLFJff8x/jxwqGgSq0BUc+g5n56oYwIFMHCH3Nem9Kgm/VLX0Slqpm0bwbnB/GWICWFd
atTvj/tn/mBxiwBDpYgrPO6Q5UT6be/b9RjbQR/D6O3KGCkUzy+jGeGa1sVi6rlGCo5VCsm8g8H5
wTv/cRefDH2SulTwVaJMV1yRkPyxWDqbChqBZf/BDH8wzGlvy+1NFckqZROgGZ+rjuJqg8bWR/Wm
Py785W0QepWco4uo6fLz3z5kqGdOZyV8yGEUNRaZVXFUBv41/8p8mS6QOzowRIAngZ8542DkGklB
wzGFVyRuIkdcOnH03HveVRcCB6M7fawwNTI7918afAFAS3hvEmD763fEQbMlGQgZvNRQoIb9GCTf
J9zpV8hf/G/mziO7kexa11PRBEIrvGm+MPAgQW86scg04b2P0b8PKV2JBCFilW7ntqpUqcSJ4/fZ
+zdVi3RQHKaOWd/nU7G+0PEvldjj+H5o+6TjMda4YRjQdgC8S7NSr9aPkAsefRMKB31/X6nx82gK
92NT7tBZvLBRvhylx+ZVyQCAQIaV8uXnrge5Mc4wSPNlb76Hk4z2drAdqms5hfmrWhcaO/bl041z
0thJTmSGssUD2shRvq5RzZBt4LDuoMlkrdP/ZVMny9YXQQHwNMyXCGFA5ED4l9NP6m9lkvLfz+D5
TmkSXuk6hoL6yUmDDEpZ6RIbpGsN1St1+KvUfEeesvN0JR9NS/6L9o4VfHakDAvtJCWYAS0A80vP
JqvuFqjoYVbfY53ho9zvdqOSXlihZ/v3ob2TFWIMSd/JGZMWBeXBkIY9EpnrymwdUW5X/03XKC8o
GhHxlzoKIkGyhGNhvkRg+qhBol5ZuNXWaTYQHl5CxXyJSY+L8Q/UFkwZddKTeWsQ3fSp1tKvCTCm
rqMZBce0s1qvqeZ1nAIsEpSH7zv49VYGgkM+UP+DhYHscLID1FoUxBbjz+WEZT1lbcFt/PC9rTIP
jy9cNbJdFcLgDdIJUolxl/b1hcfV8Sg72YKfPuBkX3TwGgZxZL9XEfi5VF+pVCgwH739vqNnbg2W
DC84UtYUD06BxGmlzwjJMbgNjPkNsXll46J2aWmCnPzaHZKEME1EIkHK+CenJ5oHHNsJMawuC69R
JPrA6TN9QUQAEzX3mkEMb6ZyHLxJmX5MZQwKg5Sfm8iRQvJLvEuE6rdZlJUdmXIP6Duu121Hfi2t
yjsEQPSFMddQoZttVSj7eJRvoA7gsBHpiERLYb+AUSaAA0Z1tMOW2SHGFyAmlA/kp5rdVIAfR8Nk
XAR1rm797Chxp5Brd/Q2QfW281nnoF7wuCuVJFo2fWb+LnoxWCEGpe0KzNv6XDj0nZJtE1pyCx3O
gjWIG6nDk37ula0/JO2ib6zugE+XN2BgueprScYzkd4n2fyzbBP1Csm754D8Fl635RJGI74FWdsv
TVV4wGMm3TFJr1qqj3ctr2OcKBAHkJVyRqezhjA3+cZKL7F0Qwq0Wg+9ALNRaAtHRt6gm8dVUWKH
ZWXAoyFZVjdhjIN3lxv+tapm0hK4K3hoHbCUqvFq0qUWrwkMSSJffCmb7n4QfMFWcvna8KV1grho
SW1P1hZ1UyLWQcHzJTxKkEaa3OwyA8MdJRCm/ZSIgxsms3+DSFvv5FFcb0C9mE7FDkP+TNRtdHrh
qIZJ8gutKrSW5am8EmtCzyP5e4LMDrmu1Tw9kOOdqaExK2bqusbBwlP1VlwPebCDqEHtJ8OoPjoq
o+aKdKdMwZufDdioDHcRlfMN2l6Z3Zc17mJm8iNX0/Kqn+t3ntkz3bZchfy5balzu1QUSMqDWKwG
QEKIZY4Zd2Ay2UfE3sqSsCSTY2nVIyxswdRydGtS0C+LNZeysbJCnxvu9czcDT5sqAijJXvuCu15
KlWqGjBpui0oO6z4TMVfpPitIqssFwOiXOFmqKPmQQKtBnuk6uGkZPJSyjCpNma12KhdM64ycolw
wytMOYPiuTChYsLBTKDIDMMNEqQ+r0OlWwuNvy8hBj8NQqBtAjlIDrVfKoJXdLFhNxZyU5Pq73RT
UF1fVQdUFmssPBn4xoMdPyiLHm3fatWPkrDXMQ2oSR/XCABK/gT9OIQbFIQLpNaamy5HdhjaVMLh
rCcOJFGcnwTk5zCLL7cZpYq1ICIchM3VMi4Knb9ePBpQZDH/Kt60Ti/Wfqzd8o5Gocog9LF7oMzr
qtfbt1Ap4QvJ5LDtHC+yX1oYyuhwqUNfbSy5wvZEQN8cRdXuPpqklUHCAhZ+6LT+6JXCgHqK1S5S
KOWbUdZejHCUtpUoAaAtUxQrDWO+Bt1bO0MgoPTBnMxKxwu5atC1lzpebED+/dTJj7TVVKoEjhRh
GHZyELy14qAjacH9mikaXo6oF8zwIcCJLgNzAifMs+fKyBrUJ5Uad8FSmvC8VLJZXohzQdrTDOoZ
9dsGrGEQVPJSMLoBs8R6NESEQovyWsAld29kVr9pJPbMQoq73Mt0obnDaUxaq2ggIbWE+84PpHWu
DVzhnLlvdK/o0ZvtRV+8EXrKqzbOIqEzodex8+Nh3Q8NZkXBgJhX/lPrEL92yhC/wbKysJsRIo2c
pJ/6+lpqtAAJsaQerrRcu00UNKtaXtAWWZhtkoQD6gG+6lbCiA2Teo3m/QHM8c0gqYvQL5/KOv5Z
T6VgG5aw1dL0ygzElRENG3UuJ9uA/o8RVBg6XS09oWZHWkYEgtGZMZlkxAgm8HLLuSm2pp7ezCLy
JWZU596MuKzL++MZPELj6rneLhJRejI0bgxEh0tnCpSDeSSiobcpLcewPZCz+4nyh2+PzTRgx4gy
cqgODlfOo5zyn63W+E1DHcqF/r6t+q1fRg95p7qD8tS3M5Dquntq9OwpFHmTQwHkkSyWiJa3d4mp
7IUsT+ykhS0fGd4gqKAXq9u+Vd9RI43sQR88FHgoSkergJGRJutGaH222KPV1Q3WL6IHJ3Rhmt0+
R0MOW7mj2+ggIR3WoUtYkUjV63Dn55rjt9mvuGcArcewsJyqtB7yPFqQ614jzvDbj4NlnDX7IA23
odZ5o9n9EtP8AWaLGw7SsJkT+ZgsJYrXQX/Gyp0hCVtuf0fiUTpF2pLk+ZUSvEhjix28Hz71pb5X
EuPIZ8aDaUjyA+ILK0vnLBiDNL8VJHZ6MmePSo//zGQuJa3AjBL+ZN9qRyLcj7DHPDPRA2wkM1eN
pBdBbW5UZIvXnDM2uuGv7KnXpJ8cw0i8dpTyd4uEXxBmWxFb0GVg3eo+cozSaL5lRbJvM32Pgmjq
xD3LcaiF1ZSqm9bXkEblP4yKXxziIEzdStVG10BeOtFQsCYgQYTuaAY26TjBmfNSrZrbJB9/DVPT
bypq9zAKmyHQx2Woo2bxPIVjH91omYoU142PK1roAXZGUi5K5g0ZzN/fh2Hn0iBk98A6WFjCEPid
PBb80UcAYCJTBmhuZ/QhwF4Au+aLPFxPsngNrP4xUIdVZ0aX3tRnHpbU3En3ihpQGapWnx+WFXJq
AssIUbkGhdTQXKGU5STCXZEOV5avH/ABWR8RfCAOWOf6Lwkt6Kk2blrJ2M7Nm5gKbnsJEfA1+AVu
r7PcSAodnxcnIf+gFkIQmF2+DPzeGRBLm/G9FoB1fz/qX4NSiU7jdwAoF1HEU6RUksi+5SMCwMJH
2zBCiVfglJhv+yG1xR6tC9Rmv2/xa8dE0DN4/8ikusCKHP/8Q5JGFcMKkD/Zk0HT17iGOgTb+1nQ
3O+bOfMUPNbF4eJRgVSARn5uJowjEeUt5rRvug3+LMssFIA11wuxki/06NzKpS2yuyIYU0k3TrJo
aqEPcWvQlpEVBAD+Qp/e5PxRbUrkxvOGopCCJTWp5dK8VPc8/vSXN9K/mz5FVBdZ7edRy2hO6bQN
IuoHqMxy9ZfrAe1r2M+oSIfGBt32v/7U/tjn0z3TCKNQZwhqLBXfukd+aaHl5aJDNEMe2833U3lu
xZBCMNmhPJ+AyHyeynHWkrHMSTsJOU9NRbrhiQLLsLv+vpkzp4CmSZIMdxcvTYoxn5sJ5ELSZ8r7
yw4HNd16klN0ODplhduclwjGBST3uUUDm/vIXYVKT/b7ZIMj8GvIuCSzD6Zmo4v9Jit6YVWbyftc
H+2mGV5EfpWHoAo3Oqre33f2zJjSKJVrE20EvkL+3NkkTBPEMAqmb86oCLT4yeG2HDl1J6kXduLX
I0aERHjM18lAAiCrfW5qKjGMGuuqWIb9rG1LDXukLJN7ig9DtEo0QFxzgyYUUiP6hbLRmZf9h5Yh
C39uuRRyzgaDThqNuT5WD31TXX4/jmeOmWMOiGm0OKfhWH5uIpgRfsc8ocDho93m+spEEIHnBGr2
Fxo6szqP+hXk7UC04id27OuHYxMnwjpEMqZYmkn9LFe39YTbnmB6VRNsjUa/sLvPLQ8IZWTRoXtR
kzw5PWfBHGuU1hg51B7rVl/UqBUfefnfj96ZCTq+D2XIINgMUVj+3Kk6Smc0HdlyQBJe6yM0UVNv
/osmKAmQrIdmSUbrcxPj0Y+5RF5gOUbTXsdvwZZb8/5/18ZxkXyYm0Aecz20OKCQe3MoO9ptcqno
cGZCsJniANQAM3CnnexXUC9DSTojX7aWCGM8+tmX6iqEbPDXzwV+/0js5aEKZvhkuPrRRHxZp53c
mB/7LH7vFVQjQI173w/Z+f78u52TITPUoK+0ktweUB0BAebeHUzzviKj/307Z1fYh/4ct9WHqRGG
SQGDR3/g6t5gF3gjZOGlUsHZNrCo+0OMtLRTUk436bWOjzr3k+F7nS+vqvpSiHG+CSqTJBANDpuT
XGxpTuYILIEEcCts4jbf9f0lp68zJxmpRkAd8IE1+nJyWIq9BTrRIt2L5vFv1e9Q5A7fK7RrZutS
Of9sbwzqc4S1CuaRxz//MClS7SNJWWn5ciQ++aPkEaPh8P3En+sO6BgF+zDwYMapXINkFYnVJ3q+
BId0ZQlFZfdmv1AR8MUv5EKi+lx/jsEf3FjUyQzjdHPioKhZhUhbrXgzH21ELp0w57aLCj0E4tcR
3folzJNqlLO0nsmZst3xVXkUuMiM6AL25VwzQFAs8C8yokmnhfgUAIkZ+FwyioEkTzGSouTVg5LP
93Mjn4lauS4NonOqJ9CITnblTC7c9FMWAEno62IimxguZMlAILxyjVJbCDEINMtw21pba6RzpEBG
SO0l0SM71yU7qnIn+ZEhBWNpM57vGbqu1jIpSpd4eJMP6h1C4J6ATHmtdLakXKGNduGCPHMdf+rB
yb3fhA1IAEvJl2mrkF1+b1V5GYvFXlZrT5XrC/fk2dY0oGxw5Zif0zdTYHViZCCZucSVAneGa1wu
bCHEiaH4HWET9P3snFsERBr/auzkaM5GeLhmRGNiSK7WRIgXN2JDf/q+lfNdOvo4EhiCojyJMHBZ
axsTu4jlqE02G8YZxRAB9B0gYqfQjf/iWgOg/a/WTnZo35NzLgtamzG2M5RpqQmPoXwh3Dw/cOA4
kInh9jxqn3081jDxrtKsBMZiCpMn5DeiVbhJXV3oyrmDjYj9X60cB/bD4Zn2s9gYukxZLkYh19rO
f5RlRk9S/5fdOVniJeDoflJoqFcK18x+4MmtVfKFxXZ2GYBUUkw4QiT/Tx4H3HVmn3XSMQ5olsLw
W9GrZYEEK+kuB3ukC4+us2P379ZOuTRgF6KuGWgtUBtvDCx3htg9mTJL/C+DT4FkWsfbFJgIdcXT
xaBXYqmI+sRiEGUHKsIiM40LY3d2vX1o4mQlNB0qtL0wshIM2SWrbBadG6K5+P1GPTtmMO8JPrnc
wPh/Xm/UcyKf6kbOO3WvhSLMjcIrRV7Fl0iQ5xvCh5GrB5GW02d+oE5Grhvcoi0lt9HAxERqnRZL
czW7/6tdIreGJTXBAfXeLymoXC6PBkqEOkeJMEWp1k1DhaTqrmMe3t839fWmoynoYkDFlT+U+8+j
18tlKHVQ3pa+YCywQXgE/rAMpfBKSMJlpuwo1+Zxe6HRrwuDRsmxIQsGUBeszOdGk9lK8QCeiRaS
2RONJ6tIr7JmuLD8vm5dWkFXk3cicSOPks+tWKgcz0bGfA3x7EEpoQCYIQ34FPUyWQX9wpyd7RPP
ZjKiUPu/INcrSGWYxrGfWiFx0f1bpgL1Qsw4/szXX1KX+k+iUP+FvtR5oar/g+pSqNXhK81cAn0k
HQU8mOn+z3JTV0X9G0WDv62bFN3Oj7JTZ3/oHzpUZEb/zpl41MdTYU1Yx2TJP2So/vwJxEE0Po4Q
aDKp/5LvFGSTvwSpg3QVuXkNNu+/dKgE2fo7zwcs5nkX8b4HF3Oi1/mdfufn8+eYh/vzS0SjxwfQ
FyEqeBmmOqCn9tSR3LdTu3meLyQyT3J+X5s4OUuR9GxraaYJ13wI3vrn9LoHv2GjVTj/pSPgS0un
D4bUMHj/mLRUePXqkF7Y+uc7ArGYaYRIop2qaSFcj1dBOIRPWBojY3w1P/kL8b68ihYfVtXhH4ns
j4qKJy+Ff/bjQ0Mnh4xK1Ssu5TF8ylVHQeputjG1kWzrPVysgQJvtE27Kbf+oXMpaK8nt75SPAql
SGMskrXuFovMWkjGPw6J/8yr/nwYff2q459/jMHiEWsJXB6fanM1t06yWhS/LK9btN7g1m/jY/86
qpAHLo36MeL6d7L/a7Mn53pY+7JaGTQLqsat75EUwiXYFp6ah34rbbAJOGCRG1N23GyMC8evdK7L
JIupk8nwP/TT21mohFhX4zZ8kn6AdzNru3gtnO7FDG31HqAHxW/wfR5mWsn790vg8zXzj05/bPgk
DLXkWq5F6bjUJs9AdgiAwuOPYvV9I3+IT6dD+7GVk53ZIKZvHBX1n3QseHG6egEFBlMyiY4NqoXd
HZVJnF65sE0V+cyUEuOSoIS2psunhCxQ3yi/S1b4BEwZu7l2EeCn4g3wXhBWw09IHRQRcx/9JtNi
zI3HtSL2KCfU4A8oXadOFxnA1fqudsRwLPbAna+sNkncZDTuYqF+FXLzMcnM2Mt85PmxEV7msvC7
mIxwZRTGUYpeiBajIuOG1jwh0NugN4lx1YXRPe7Sr6P7714qn/dLLoXGNMJwfgLicd0egv14Cx/z
KrD7x+ldelHs4kLa788B9F2LJ+dGHgdT38tz+KTcqaYjFbZgqx4him3iS+CYz8T83/fxj3DGdy2e
nAn+lNZ9XUnhE0Sct2rle5PpgEBYpDvRMRpHxE7vMNupm3mjLWH0iQll4Fmm0yerCEcZsFKrcJmu
m1W65H8n14Irb33v+488d4AYFnnwo+QOda6TUZlNzPjylm/EXnFrXcF6uZBA+kN6PB0FFAW5E+D2
oUh3XO8fTsapLSpFraPoKbMnR1/Wvb1Pbovb+mdb2rONdaH3A0Ba9WC+zNvQna7bJ9iqghe9ttup
27fmQl9PB/kOJWkbIMtT4PreGNvo6BlrYSHdjQc8Vwzb/xU71gvOrj+PusOSdyO61aH7mRx8O7aH
LdpdNiZOweFtsOMLh/AfgP13PTxZyymSwmIbCuETNCkvXGPGdk0Ce4FXXGrPrugNt6JqI6h8R8nJ
rqbF7ADHcrOF+g6f3wlfRdvnn9Vd6HW25V5K3pwwf/5xXH6cgJMpnqZpzvEBwfJ8Ge+mDRSW5jFZ
dct+1YI2wtaiXY4baSPuwo1ysHZYu3+/xLRze/3jB5zsg7wvBxF3xugJvNdO3YQvqTuvQEZvh0Pi
3Bur2B23pps4T/WmcS3nuCiqTeW0m2YfLurteJO/H95+jDepFy0AuTjPKNO4ygt5KMsNkRfeF0/y
bbMdqKbvh213YRv/KaR8mV6kUIlDybUCvvi8gEM5iQR0CqKn1m3dfF3Lrr60fmDq4uYLvF49zuTS
0+9mr7uOfvI+fQjc39+P4NmzyySsVaibIpVzmu1DJEGYTD2OnqJH+VH+JdyqP3X04Dc5z6sZ1riN
Vd5w6fV9Avf+58L50OpJcDE3QaIpeRY9xYvyWlsJ9qHZtUvwmNtLW+hiUyeJi7o0SsyNaSq5yls7
23Mi4Oa8xh7rioOzuHDo/Un1f5nSDz07iSBQOsZ9sshR41/6m9FFK+TKd1p33CEq4AhX47vgTS/i
unEJH+1h3dxh0+RGTxdm9XMm4Ov4nkQYxpSlPJfpNJtyOSzL1bxM38Pr8N26wjfVU7xyjw5+vPev
RM7O5fety8dT6csYIGqFPChvO4qun5d1nuYYlQIVecJiw8X26zp1o23qoknkRE75e3jBpMMFp7mR
t4Fbt+7+yD27sLeMP4WdL19BEdaUyf3D9jupMU0ddd5CZQye1++ZHdnPd/v3x0V0Vdm5y4prnH5b
2O/r/bthbxub6MTNHE+2vc2ytEP7sFadzLnGqtTJNpn9rC9fockvsuU9Z0i4uPUSZ7UL3UViZ/ze
+uAB+nN7+/0xWNxl9rW/5hZ2Flsnd2q3sRV7H9BEY7/e7I3Ftli+3iT2NX5QtmYvDFtz1aVo34xu
uhsX+2vqk17j+K6T2s5ycg+/FoeX2x/edG3GtuzNi8jeX4sOHupOYW97V99c71Xv9T50FPt3Qk/3
j69uZd8/gt63f9Tu5FzvqVysM3tV2PepTfu2tFDs54W/FrzszwBICyTGXX4VEwKOyV/XrwYfd1O4
mX13Ndk/968zXXC3guvdXtu1vUsdPnvtLm42j4U92Hv687O2o8XD6mewQITUTp3SXj10ju/8fPa9
x1d/HdmFcwA3z0l7l/DvhXPNWB5Xx7h9Zz4CG2kM+lw4gr3W7Jv9ndu7+3Vr3y9H+3Vavm6dn6Or
8J9eMfZmeGdOTe5yNNDdZnn9ykuNmMtyFpmzRLVtAXzRvtWZ1emg8yuZo7rsuwW/39oequp2cvyX
H57meUvTdsaN4jh33uZKt5Pl+rAY7ZfVA5+qOMveWTf2IbJV1u3u6epumzpX9mE3s5x3q43lCE7l
epvdxrvdmfbGcp8re7vq7LvaW2vejkYcIi3b8Vlev9+QTXeISMEi28sX1VZZcYfAw8na5njfd/ZV
bnsrjViiYCo65+pOtldeaP+cFxoDqmx+hO5yWAgbZWPLizf76mFyk/vAfg2dbKkzcN4t/yjtTXCc
u9h+tGzDxeDWQZXS3v0yHG+DeMzW20jO8ct+Fc7CFVlsoEivr3Y0xHc6pbO/jlzvt+dulr+OgY53
9XPfOZvOs+wHDjTRHg5e7i1/zU68qrx9t7mZnH3v9ovelRatu0rs1V7h++XNI7t7Ylntr+97dzE5
k1e7D4/7a81+XgGMt3vXXIpLb4UAvf24397w5YlLROaVTm5P9rbzrh8T1y7c34p99/yTlXzcRob9
O3O91cOj4x02gGHtq+ULw5fZvx9Xz4PN6GJCf/W2A/VvX70Ezsu0GL2N195MLrr2Xu8Jy8IN7XhL
WYNxYSqgcdjBYsVgl5vQDlx+9fh7nYOfoCscP+jBe+DrWm/jO3c3z++DvR3dhgExbHbeorHr9f0j
VBciUZMhvDHc9EG001V5RZnQ2TQXXpHq2VP2w/l2UtSSBVOPKEdGTwbHy7OwfZ7d933Dqnlkptiw
69DZq47M0BfO+/2y9bL1D9IG1frJtHfH2LX3qoXi3P13UaEFzIY3GNJ/6smNW8a+pAlCHZE5yNei
F0SOvyzXyCend/ECby13uAa7hAeHpziozVw4+P9Ienw59z80f3IDW6EFRTZvjjGhfPNaXI1rg3Nw
GXnKlb/Sr/VFuUmuqwuzcfzR00aBIVNXUnQSi6d9FsMkwmcNE54Gs2Uv1PyDJcc8NqTqLTewEM7n
EhcybLUvZfnOrQIk4kyS4qAJEZL4fNdmGVZwkkDDg4d59W/zt/oyPMvPvEjKvXEQ7k3nz+X+l3LW
/69r2votjd7yv9ld/eut+1vx+2937Vsb4Wfz44ud1P/BDPTxIfGfE86IPbVvf7uNfrx9TDYf/87/
eBzIfweCgyIfcr9I86H68j/JZcE0/o4gGIlpBAZY/DxI/mkNJUl/5y9Ap0GEBqlbcP//Si1rmB9Q
lESl8iiUYwC//guZ5ZPsEpgtsjsgHY7Z0qPspnay/YRsxptyspLFUFDZwE0QN44BfbmNgJRc4VjZ
hFBVmMpXNXxzTxD00IXZAtcsi4v3BHrZy4exO/xjE3xMq55E4BqBoIbgv3ZMxB9RmafAuzkgTZ/0
puFNoyndh42prGu94YEllcMh7/po2euRtSuOdLZqEv2nnIjuJo/q+f77L4F2/GmbHvFsOCVQ16Hi
QAXii5CNjl5ZgyuP7LWIkNqzmQm2hr35Op8CaStL1s+wTkdnrGvkM0x9gtAyFs3WDHvDQ55C3M1a
Lh00mDzONCvKs+wL2rKqsSKYsX2fujxddGHbEu6iMLZvjWBcNHDCUA0Rbyut/eHLpGGKtO92eHWa
e5jJ4VXRTOKGGnzrNFAqMPWro/rQIJV0a4QFCOfM0LZWV+JwDQcQcRgSe7+VUdWXWdL521RL8j28
WsMpunRbDEgdIKFROJGQdctBUX9kLXyqvkhe+RDIclo4/YRkkyMOIhCBNKriBEZwq6bpdrQC9TFt
9QrL4Gx8SyQ1XIzhVZpCuapE5YchJC96LF4NYfkw9K2xwBMSOEoe7ZMiTJ9JnWPLWErhDYzy0DaQ
kMCkRtJ2tRjgto6Ptjc0dbOfK4x7lcEfF0moNQ/5kCe4XufNGm8nBMhSSVlbE7YJ0ahOik35NIGa
o1xbAxbt0O0iTytHHb5e/ANTyrGkoi6I134nDDChYriWheKH0DTF6Vc+ByS6MjEkpOwTGUdbrcFn
NNRr9S0dqijdsHR3ghRG/qq2JCcZZpS0ixXO76Ij9I+lJj7rBtNXBpVlZ2GjQx/K3oWp3ihN+BvC
Afp3YeuhK43DWNyKqwAZcDiPRb2NxUZfTbDR3VFPf1imD8ZIws3aKoY15sCTbfZau89VpV12WlTa
/aTGtqYNW6wuwwc5MhMnUVvCjhkZjn5G+61Q3mPLXzSjJK5hfmYu6DzUrBQ5vTegiNmIvu3CNMQg
s5x+xnAYPTCcKHkMeAvIwiA6tR7+kuJyhX3yc9LMEqxKv12VZTLYTRK3Kz/R7oIRaw01rVaGIBKp
Gybx+GBcKxDoUlswzWottqLoAZG/9btaHmxoHg5C6+KhTFGdXXSmb0GP1NVD4AfTapo76+FYZltb
lWDu5lIUIrtq/GjjR6J0XejJeIiwJM4cczJKjKwb/cDrsd/lcB+PKxlFGa+E1685nVzCROsEfU4c
CyfObcFpgpewST0rLwPk8LrpLRLF5Eao9KWgHdfgnKiCgflmoeDaZSS6v9Wtvgyvix4OhRNB7QPj
1eCRjOf3MEHRHJFNMe2wrEbpRiy0cV7VRT0VC0Mb+Rx1wAEVElVyPfiLUQuSZ9zm1vjn3YtRqblt
T6TT+p2Pa27q27gbww/UZpH/a1huFHXQbqeYAg4G4vlCrvAss4WqxgqvkN9SEqlvHHiQRrUwLWwf
K+51j4xLCGNl0l4z1Rd+iaHR3eCHLd4LuDnvFT9rsSnxjeqnUPizU8hJtRBwDbHTesLwVSzDfSsN
tV2No4xBYIOgqynC/fSj0DXSdl4qQ5p1jjaG0cq04vkJzmJnD6PYPEyRbi1Nq1/JUjOs5CEyfict
14dLcaR5KfKelCIFBCD8faZvh7qMYozUJRhMMRzcHi2TxMbysncjDdALVmVAryqIatrEQqPGQkLN
1MfkNmeFcaaxXA/ZqLWPYQLf0J57nA0XnSbEa1HDCfVxxj/UvI8VKTPx3DYxYrfNUKvLX7NZjUem
aiz5V5GqxgvLakD4xW2se+DbRISR81Lbl7loORk0c/3RKETp3jdybKB96kjATQ6mNtS1XQcxJuqJ
Kj1PMpbnVQFnsc7r7seQSh2SRYayjpWc4DUWsbaQoIkXpVUq3FjxgLO5Nnhx10iOiWzqWikN5MLz
Ls5Y7SN28ZY/bjpfmTGYLTrpHrUxCiRV30wwEo0AUJpYj+Mh0IJXZfQtcgZ4InNO5P6uSoz0AdwS
mpJd1MlEzEUc/5gM7S6qyXrg72KOhxxZnwNLZjwYqMTt8qIMS7vKQ6H2mqaU7o+g+3ssT8eDZaba
evChnlU9B4YYgAdRIUXdhWY9rKi/ZncByaM7WRcO7PdhHTL++07tAJrPvljvA80IvKgRJPz84Pvi
b5yuogyL5DTOEWgvumg51j0LvJ+zW13vSaeSpM/tODXMnRUr65IiU2QrmI3c13OlvEwwZDonGy2p
vYuOKlmtNAWLoOjjBLWqFoJzWJi1CCtUJaINVf2p5Bwabb0r4n3PEDtCkAaxnRsaBhZtFvRu1UX+
Lf9WLYc6zJwoT9BTKsrkRslb+LG5KPOqG2r9BiS91NkQ8KjyjlVuekFVzte5XvGk6/EDlHRBST09
UdJbIQ882SyTB63ItGClTQXHQD+299lk7Ea1VxYsQnE9RTxskrnPPCvFA9MV+6FANm3ouvsJs+RD
ENfzTd4Xim3heb7EF3veZVIpPKKRmDqCLC4FH1chqLHaRhrmAQuUpHpJ58p0J79QXuS2GByxi61V
4QsVh0OY3zd1XL0ElajvkVcqDxMOJleU46yFHqgQTacRr3CJfReYpr6YuDYiyORKLztoghr2JMGE
9WOFUyuKnwGXJ7eIHkPGE4faC+ba386J2d6JcpLGjt6J4tHdQlDWYdEpaAbE3QCL0WioYJpq+WI1
o7nzh+pezOPyLVI71uFI6Y/NYL4lk8xVJ8RFeOgTglSI8E21GMUoXU1DGDzoUt4jDpDL+o1SV91g
U/bOnmKEblGGSDNto4UCim++4kO8Ngrufr01a1dHlM7nQg3rjdZgAusqjdL8bMcgcJNW9yqjThaq
EPuHelbNxVBqjSNJSn5jiWm5FymW/gxRkhPdP3tQnlMWS5jr+NSo0O8xdsZHlOtqG/td7JrBJK7k
tEodpZLIQoV9usFou3z5c0AEUdTtYsvyX+YUqnzaWv5VKeHTTQQnstP8JI/WkySEqsPKKjwfl0jd
jntVDDbzoHTqXixS+b5uM5JEffT/2TuP5rqxNE3/l9mjAt4sZgPgOvLy0ouUNghSEnFw4A68+fX9
gNUZnVKZnJ7FRC+mFpkRqaJ4CQIH3/da86kYOjvLqAdXcxAH0rf6x4Suvh8ZfKMVue7EMeP38x3J
0V32LEh4A8mUsMvHUXN51iwCouLSb7nhZyz6h44OdLF3K3O++3wtN2ZHv8DYNcEH1czBOSDf4EfV
6cFQh1ZqG0+51Lm2xlTrpCO0rVHHlmeMmLibPqkiKmTkvC+hke/arvdjLIfT67atRvqYJneidPF7
YcWmqsfq1VerXrubJDBGPMGNPd99/kcmDW5I6Vj80yUxweJpmdRXUm/bMa4Hx88i1Fj8ALTWc74F
DdOCmJX7XThl/uFauX3Cd8OX2S45FX6Zkog8zcZ8R0it+kqOhHrtiCJk9PIkUXhG7/JH7qi+Luuo
341M/gc1N3zzrPBhhoYmMMJO8h56LMdyum7rEZ7a1jmY0mXgv/r2kN4FkvTNz8ufBmNwazvN31eV
/9aa/c/1XP9nwrD/gTv35sX71zv3YXjrf5ZvxS8r9/Ylf6zcPuszazLR0whDcIux2v1nrWBgbrWC
KG03eSVqsu2P/li6vb/h5MR0vFktkZptcXd/9ApafyO3H3sLLWM4BV3CEv8bWzfdC7+uluS+IoQ2
8eNCRJPN/fuWm09lTjpHlWN1n7NdxWMf1k6fx0wdd9TUl7vecMjOlOmHL43qSfdabcuTvseJfpRy
aWNTqG5PCQcw+GAup8TJ05OZe5MX+p23S5BwTjTZpuGSktpFt9S7udJAtdhKhcMyfatllofpNvVW
zkA4gk0irOY5EU0u97k/vlYlk1aQTG9s3SRg5GP64c0+GOCyiMicmg/HWAtklRv7Z7nRSiL1gVYx
SgLxgcMcsuN0w0IBgN9tChVEumFn9QlA+7Z0VN1APPakP6WGNEIr86y4EL7/0geN3sdFaldUeraE
K3B85N+XnhDrxVisPX/s3pjjvNwrqYjXsSgnOSaZ1cV+XtpuNCU1GZZZdvGUcZm5ljf+1FV7O1NX
Y8OQZfnEIcuk5TxtBCFCk+quGRwzL6yoCTxQDO18a5LBilsWlxtptBcljWc9IZKkzHOXxiYt/Qic
LcpbBcGlTsl6GUiOSTltTU6PoosNClPCvMwVFcGVdpzyRoV5OhEclN3YXbvu7dJ2npdyeXaoeDk2
k57eVGIoT13lm291W9Ee1yy9HWcsAt+KiYSgylhNdrd87K6cufhKssnyw/Ga7pzZhXsifWR5rRut
ezfr5k1flwqOn6CTPvSsxtFDs53HQ74uw8zVDKaVHXfyIjm32WlytOAWU7YVNk7dXHkMCfQZV81T
b2pQb26nhRnjZafM4nW1k/Lk58YQj5KN1e8m90faUv1dtW7+I2sHZnriOQbzXriVpd30U8MQ0c8m
EG6fzyWv+V6TO8cR+dU6OtKJxjkZW9ATEszxfCTRMKdNdRxrjXiSxC9ySWOPWT2ItGCPwrrN+jh5
LC6AH+c1dawzyTYPvJfIrhm3SIbKY41ZBW+T1n9xp+ISUBO+aNYSlap4MfsJempRX7ok6GKrXR6Z
Hu1HtvH82qtFpUKjyUs9Hgh6H1AsecvyoojLal5HrahvnMbyj30LOOZUQ/cyg6HuMyPzvvuzlCpm
Ilgf3S5PrsqMX2CausuLnkzdfp7K/lES8X0uSyd50usyOEjNqwi0nh2fcluHx0Ni//IwMDzkdVvc
zl1WvloLj2wx1PrZ01dp7bJhkfWtuUwa90NpZftq8rWXuuT1NCCbYrgxm55nnwQSJIalJg/AEvWR
6eUeeOpDT0Y9WqbaiLw+8ELXH5A+GIZBUaE1XGWsITTvlrdFkrzm+hxro6cftem2qSlLnh0bvWJL
RErTlj+HeZoJVbKqfTPq+1KSbkhX+BBblZaHOOCDyK7s+ckoWOQSGXVE7+6qMt0Pkq7OJEsvpux+
JLrV/+xFiy0/CwwQF9vOaQ+5tg0htOe8c32RndtUK4ruouw8c5ZdOnWrXHYd0CFpuK6TmFhYukkN
X3BwXK+Ja323CD/+AYDlvjp15d4lnbCvmoYSwranbF0DFUh7n0AZl3Qlfy2OTWOXR7W2gBVbAOy9
zJzvfc+SJefAjUxCvioxBrvCNtj4UzF+6URiXSrtgdbPxY0S11MxaczTzdDMdVhUUp4DPxdfZdAn
tzTxjTdJVqY3A0AfjV4Ex+5Fq7mXEry82XWataeG4TxP2blPvGt/aOtwnqt3cwH/0APBnFWRgaiG
yMzmjD28fSTWxYi7QL931pkcnMqLJ9WT4+A0edTJed5reZNf1c3XZhZRZpGZmGLjv6ahxb9riyTb
DUKNt4Es81ArLfmFHXBgPCeNIiTokUndkLoW9ljb9npuQLrqszeHiefRbmXUdbYjsite2/V7gRd6
Vh1Tr25N40mVyoyrTFgfo0esczEAfQ3jcr+dmbRvuTdUw49EQxvX/L4AAV1whazK5tBpGjAJ7KNP
LmgEqUPGrV9o1bGa9fmH6eTFfuoAeYJ0Ma7mPnvsbBL0PTCWJ8sFqKzpA4wUaq+YyJOJOOw2PVKE
ku64f1VkZFjsw6rXH4tWqx/GbnaBCZtXXfOL676RHprN9Afn1H5uajhZounJG2tl6A1BSTe8aNbH
3gi+EGrm7atK7JkOcuLiipdUEX9f204aW8QTYA9b2juc1tyP89xHBQBR2yZnh2Dsb5S70UVJXEpo
JYW+d9fpQBZ2Fddzf0iMqdiJMphuaRaNWjN/tosxPTTVmIVt08x73879fce78snr0+fEblp+zZ0f
oxl5HKf1dR2n/HHsZMNqNI1nor3Koz12IqrnQewHgsJiZhCSgW2ircgPIyevvqTzcOkCk6jExvSv
A6lQcpLxf8LOslwLHDBHahbbiGVLclf4/KAYlcOKeXiXLQBgnq5HfEQdq6N27+vIO71+qei4T27z
xLjkHuNHPXTjPrdxgfneSIW3m8zs7BxM7cpJ1efJ0zCveznYrysJ4VZGHlnzILathBdQZzrSvkLw
ao8itATq+9BcDCV2gAu690Ur0vygkfJtxmYu/P4NzKK6XYL6tjLMvcmIkRfVF45uJ7RdE4xt7I3d
nGkUjLRCkgZvHvtqtF+M3nQOUyeOcxDcmF5zX1eSVpJxubFqm766VPAGdG/Qqu+pvogr4q/YbkKh
ZSdCPhAZ49KJfAPp1UT6IIxaOb2NY0oc2szyE+RuuHBb+DO40NK0zFq4hvT+0q2J4mQUgIvLqRLZ
biZyrRvb74NKxU06BvOjNok7RtGHjGzEvcBbcNTyWo/NLqfJ1eJt58YF+Vkh9zwnl5/k35taGI9k
FO69YpvThBxCc0qcZ2dSIoaAWOK0HoLHyYQxMKfgpxMM1c1gkBc9zvb3mY14X89ee6+1w8hLJOkV
wWvyTASDDmg42ONkijhYlkzuhoLBe6cGYpL6sK5Ftt60bWoOce/PdX6xoSWcm3xgdZSh5cwScWTQ
T1MIbL5oJ3sRcnzJgykLvi9LtxDw9bkG/D/bhH7Zl/6V2+Z/4LrESvLv9qVjXf0Y2rfuzwzl55f8
sS9ZuFXsgMAln3/9si9Rww43iLvO4JHZ+iT+RFJS3g5XZ5Odsi0xOPH+a18y/wZjxnsKr+lmxWDL
+m/sS581Qf9FmG8ZqNCgGIAAAyzb5eP8ylvj1R8Kkbvufl7Q2lukW4K2ONe9Lu8trSNykBaeIXHp
DfbxYTcvYEru1ZqW5mkkDGhnJFQyMzbtSyN7+NN1/Cd85WcE+i8fjZIVQk9YC0ktJiP+NwI187rJ
7G3O7XUykq9FUiXQQWWeVhHoRH5QU5fOO9DG8uTVq16cwWaIpHPJ3j/pibY8rtmido01dE+aGLut
VKezY1szGN6A9O7MvjeIPU9FdifrFaly1yb2GK11aVK4IFmXhjpJfsJGBmROihb8JeEcPms2OeP/
/kf9TSvBb8HCXoF7D8GibpBK+5t+thOtRb7lzBwDWvI0V0M/7RNe34QVGoSbZkNGmKe2nnyNfoZW
G7KvpaO0MewWwaJAd3V2o/WmvM1IhDvA/fg/4L0NxjL1F7rK3ywhn5/UIzCJu/PzXxvj/mett2DP
G/UgEwc5rfOdLL3y2XeCXUvA1xWM73Q7gpk/z2Ju92s72rdroPyTXD1c0XWfIkOjN+vUJ3V27a7L
tP+L67jdrb/cMrTxYrskygCsAdPgb9fRrWH52BucvVJd/1j3zRy7pJdGk1GUxzLLxy/6kt9CrCVk
S/rG2cEY/Bd2479Hwf/2IYi32ZL9+RxgG789UiSQ4dJsU2tPRI9W3FANllpXaemrnbTz1xQ+Jl6s
Ai1WIdsY7tWGrKjz0Euf1wGrP+VNxnXerCYj+aSfNYfk/GaaImtc67BLx/qBzVs5Ya0tRxe/HjCi
Y95ZmTMdZttgu5Tflq41aMvS5Rc6YTC1qSr/0i1tFpUeeZ6TaUetNj2BLqubBrwktKFaRrxLQ/Yk
rEkwKqQmuRNj7b1hwDQQJuRmsU8006kjqIQqdpNBPJd6Uxz0Vj+T8b36ISznug/QoVchIbTjqW6D
XAvTpdcj2Tn+y5Awg+BfJzsBLh1YpBhVsA9GfRcY8okcRFRcmmUaxFrb3yfa1L/5Rt4cs4Zarg64
kJEwxaDTrrPHs9wU024qHDAQJabyp6YVRtQYuUNmNNd36tsk9JQEThyp4P0C6LuwadDFvlKZ9i2A
er5o5ZaeRsrKoTeHZKcS9nbhzPVRs5vuLSFETZZZdfbJqNo3y1heDblJDirICIBS0Z7KDk1TlZfM
po0DUzpK6j4Kl8WZZhE1amq3uJBwYjGqM+Um4mfQFzncRTOeDE09WnRVx2ULIGRa7d73kumgD8v6
6hW1wlnrBrdFE7RYvEecIWsXBN/6KfkKFXS3LvrYROPgWE/1ROcbrNRTNs0KZa+/BE+SttePtFBS
XM9a4F5QM8xQtYYReibkyagRKhguOdeeMt35kpqig/FozfLRXWAKl8pwD05bwx/N/eNSqnqfew3Y
c0czOmqcog+JpngSQgYxW9MyRFT7zWFR1touyPglzmYt9oDyxok1PftpdIsTBXpV7OrJB+ytt2Kd
6WshAu2nJjAol3MngKDrb7Mwqsitucgr6ck7V7rJAcDru7aQcZrMAfjy1N4mS//OgG1Gc6CcyPcs
LarhUGqZjjtHIx2ZGthmt8qqizNupLKbzetx1e5FI++LxOnucuZ8u3WHU5GvVsTTmOztIel/5IVz
5xjJepgacSlVOu0FdcqEM3vftRGKlQTVLQXYd/YyK6mjDzJ+Y2bWRiYth2EiEoNw4M68nsdEfACD
dBfOGj1gYRPm12klWrs2cndvJPV4zFaqtqN6bY1Y2OlyaqeW9U4FP3lVdyEBtH3EPTndqiVf97nM
+iecRkGY1o1911DwUy2rQTx0McaqdcgfzMDwzk7T5giZq0zf8daYvxG2HLxbZWOfIIPdV4gI+xtd
MHa4BHZ2TspOt6KhyAmvzygcPTrd+lCbwXqB2S0pYLLcW7+pCCXHkdN1UKNkyp1hMdMjXRzJXkPU
/aUlB/lRiORqTYr1qi7L5B4T2nruy2nL6XaPxtbDJpPFpUDJMOUxDyRohiP9DEtFLYaPnGf0m0n6
lE/6rglQAm9w3JIk90U/sVwtknqSqYiNdJWHviWtGlZgVi9DBYcpy4nHjSTUoViGD91ZpwsbRrtz
1rZad3VSINRJ3VzeBV2nReDGr1It5zaZvJPoOMZIom5CqO3mSrglVZ85kNXSafnFX1P3JUO9VEXN
NFfXNSFyLI3Z1y4gdLnVxAMlu83FTtPiyN6KUbCcqivDa+zY86fgaarIL+TcNR46mMJYN7tu77qC
EUqHV0bjPgsVO2l2m4rB2tde9lJjf89imqg7FZfjQPuOTdhCn46aGdqV0R7kip6i9vr2Src6AmG2
JYl7oozoK6lROKYFDFZP12LWlXHjleJUGo18naSRPet5pX8A6043rKfvRAVk154TqBNqBudphjqO
qzQwT8YkPwK3eRyKgKbAYHhdPycqkapqL0hRu0kXWZ1yAhtQ9yjvpvFgbat2TG6lW96Xa/9F2jX7
uOE+8poSV5Y1I/iglvNUBMFeN2t15bbTWbrdrbc41o7196KAqUKtq50oz9r25KkSXMxujGOerd61
na5XAGz31VAMROBPKiR2k+yTtu21+5FWKpJZlySy5gyKt83EPpHJe0UgfCxQt0Rl4xbHdEnBkkf1
0jZp/WY0jXrOTInTyIZcC6yxjfPBdg6ZZ44QnbYk0c+eI4tA66ObBykPqG3u5mAUJ1s03r3d+yIW
a1PsywJNhfnJufutfTuUEjqysbm/efONR1Ks8+uaie95CSo6y0rvx2xqxPhmz4Mk6cRYkrtmHNWu
hdH9WOwS/hfu7EYmHjqQ2alY/xMsgiNNQT/R0RYfXjpMl2ZsMGuoHqa9XOZwNCr9bpaB6sir1Mo6
NmlPwjCtKRbEbkxmVBhpz/FlkMYyhH46j7RHsrS2e22oOv+6zcjw31V+Si9IMy66vcuTUTMO/TjX
bOVErxfW45J5LbB+lhQVRZ9NI+JJyyozdIYeH3AB4F4cBmWV3yteTsVNM8rJu3ZLi+gYw6fs8gdp
6IC5GcGPeqRzA9XHikZwG8qv7PNHALfybCTFwPkUABiPrtP3F6rMaveYNp22hCXN7elJ1+fG3ZuT
1U6kry8QABo584w8XgdSCfl0Y9hT+jG0S5DBhovp0ayZry7c5gMLTEsF4iyqswM7TkT5zPUwoeVp
XUITMjGAyfFMGZlZxqu5dC+2URjPQwv/Yo9jcVGVz6G7OFrsZWXwpue9dWy92tpV0vdINIOf9Hhg
lch3MD8Dvzg9hSogvyqyBmHvhnUpiHjv0oUmU8ujn9mgbzfS9HGGFjHrtd4JotKxOtcezFLf9/LZ
I49RuyvtwSZL303vBpHl+3GZyh2njH6NwtS6sVzLOBdTnXz1kKK0u970chWP3lgvOyEyzqaglcRj
z8ouQgCI5Eor9eQqB5nRY9fuqpOq3OnRGu3myhwGGhVMHaxCZIZ5bBGcvHMFmNOGKlHMoNJ9qJs6
uRLZyGy2llS6mmS0J2s1vqvOzK6GVTPaqMUMeGeaifVSAxh9Y9a2dvxf1nfN8tZd4qUVMc9a7f1E
CiK8yMs6+9Erp8d24xCGuvpSNm0dJwF+OK4bGZ4ITUx5yTXnpduYiBXfNu08sBOIweedmXcPYzNa
57pa4DA2NmPIminsKz2H4nCb6oEw60wepbn6kCCTUVdHlYxJZDQpziiNIpOoorTXifrakVel6BO5
s71hLM+qWPvQSRJBcH8+0Aogkr4z77M1EIitsjb/MQX2AKKXuj9A1ptr3ac1CMisPLUbvyMgeuqN
8ZlXL4syx1VPWu1CABGYfqVG6l230LRbbZTwRn0Lg7QoyCT5SSwZG8fkftJN8pN6Wj9pKNOs3qZp
6t59dFavlEi7J9uDt+rydvlRSPl13jit+pPeEjWS94y63G9uVrMAr22ekifWm28yKcoT9EZ606NQ
PmbJSPBs6zxbG5s2DelNV83q1RgZDqqZaSF21VC/ab1wE/boQn+ufI61qHMFaHHWunIlqU1g3UUM
KX+UqrzTC01eeH7LGzWbUkYDHz+F4bOsWDMAykPoJmYb1/+gRBCL0NRfjWpEUpvrV2gyhNwF7Wzd
5IzIiPmb/rYxSnoR1FbVYQNWpGFSFSuh952vfqCVI02utOO6s+qwtGoNvYtfTd+CAvpJ9/t7K0n5
kgoaNtZllbzktl3LCLt8f4CKUbE3D+XtUkOjblJEkvHckAozEEmJkNAfRy2iMLA8+8DFc+BrMTSw
ERltgM9caT/RE8+3eSdPvHc55ZKq/8gQQPSh8kY/OA6u3Xtxq/Uuge1VXx97u0vlrigmNK/eklP2
bvRrd1K26m645h+VngH/BotztOpOj+D+dq1GLIGPQmnqLHHSnKBHPVPeT31WxHnuv6RNs0aIeRgm
rfYt7dIJmQ/PlzNSFJrMxX0uc+Nmpi3p2TfXpgTsyemwz3gqUTTbCUqvoNzTQzC/c6Ks5GjnMaQ2
ymmg0xM7loqkmpwwcNlRu8EXp5QDOE5oxYWoSn2AIxTV3PxgxKlLbUQQCDAkpp0ok578UkxCRk7D
yMnwPZ7ruhRHRrr82m5TPWz6eXoir+VUzP25NZricUFaHppFuewS5W7ylLauntVaz7iCvXEMJZF8
LrUYmvXYz/kGFVMFFVa2XrbhjL7xWtARGZoNp3mwGM5llra5Vcdbu84k8Z83DuirHM1Dq+Z+X2eU
RRPs7b0Bvn9Rhetd3DyR72VedtflFEw7+CDByNqd0kI+2pqff00o13EOeiHTU9Ba8nvPrPwiZn/a
Z+6UfmGw1a7rYDDOqhynt2Ht2tt1abpYt0jb2z5ZLk6qzyx7R+gW4wMK3+/6lALQG4vy94Q+eGOk
8zKg9wKV9BasFyNSra8zacqfn/DJ/4d4nxb183//r+/1UPXt8vAzzerqF7x2c+v8a0nMBQMKD8vw
iyTG2L7mD4zXRMJi0YpC7BvpB5+Bdv+picGG4m5BpMQigAD/Pf7oD02M8zfdtHzgQ+KNdN3fEuT/
0MTof/OoT2Oh+r/SxPwOiqHGIegIOIrvjzLmNxzVK3TCmYqm27MUNSAnjvPo2YAaVlLlfwF+bX/V
L9AXzg6S/nEc2y4qoN8D+GvXUo7MgnY/efWpKXs6RPMD1NeTjX6x97S/cHv947fjkoOXmq5N8N4/
9KzmSvcXeqfavTtYT3bi7yy0MyzDskCLXNysskj/AmHcAMRff0C+I79hfctJJnvqN4BxbDunXQa+
o+AVxCnc7Oax2TEW/1W+8D82jXM7gfxjbeJO2AxOfJI/hWo4uBdk5S/tvkmT7rgx8PR59OiORpUu
vNpFfu14Xf+ElFtBoo4nsUyP/E3fRlu9lot7qBg6zNCbghV9Znur2wkZBmZyqjjEHpyhbP4qfuUf
wNctPVoPwLK4xzZ24tdPLE3y94ogLfZS62/cujkvZXfnpcFCaC2LitDxpYL4hyU7yw5V/rT701P5
TwiDf+Qytg9AOycP25Yq+XtX5MwybdaFT6q9gcY3qqDNrmtoyX3AOyrztCoksPsUGFrkD1q0lt6Z
IoyrOXXedH26rtNZi3p9/U4nwF91sG8/+i+3DQRGsBngcWDBZPzuBct8IYVDEMA+MXMqahBVsLKn
ltPR5lbpgF6KND1LAVpOpkNvDYmi1t2/vzquv4U5/PlDcBBh/OJMgeqxeGg4wP58R20gPCLWINuX
zHYfmsTPsC6LI7CibVVVKG7rUGzehyoryq9a0j4l07rGCZJrfMvmNO5GtXLdyIp64MvUFYCLvien
zd5b3vg0bJaLYTNf+DwhcaDqJ3aa07IZNGA2zNHyn2zaBLUdOKwNPUsfwESin/TMnVwkdk1ahtfh
jNgKHhQqRn93Ve+ND6lVGO9+VchLlWAc48WoBV/bJutfOv73gulCfwdXnBQUcLtismbFQPGxNPAT
VbY5MINk2XdKBgcyk5glUrfb5GR6RSFZWV28aWFcEHU3/szowSKXxx2ShvyeNn/rKC360ubVcuIY
yq0dHo71UPXFss+rRjuQ0FvPL+jxDHlYEn3ZOJAxAIeX+clz222pJMH3QjFTvRtzTf0s+WZPFl12
blj5fnEmWKYLVa73H+ZCGXGYG35yKbq+flnSrj1T0kWwjK2WBiM/Y4MZZuNK8zz6peJstV7/IcwJ
GkCrg5cqwFESerNWvlaem1wo75puDK9HD2YU5qnos7wJNWUTXqMsVGI9iuU8asnnuxKiB2wa7Xo5
VkUC2d8hbMaSVw4UHRUUMTObucF0EDDww6GbMBzv/FSNEeSiew7WjiY7WZjdu8qEdpsOjlpOQlVq
oauNeIodwklwhXZ2V4JxLCn6PddyU43ZAPNXZaO3J4JnFT+k4+eQ8KhPmuXEKmLkJwCiNk6yXjgR
nLi3F46TR2OjUNXQzFP6t2aWLWCS1AVhnrdygIDBrdcI9ZxBipfVP9upI/U4sbr5jSg1GHzcV9So
5a0RuLtx7Zf0hiAUTbITSIxaeS7vk9xWAQLEUntKax+EoGU2jauGwXY35MRnvTurD/AA3eTSbEH9
Wk2/qefcz9qSiJO/ATX1Btm03mL/9D9xnK4B3s43cGcFj7tpHL+/4cLJj3YDgZzFv0sWFGBWkT6T
1n2Tb4DRCnKkNgjJq8r8WiuC4ZhZfh7iAFFFhKDcvk2AUELMWkuYbaDUNFp4BmBs75cNsjLoWtg5
G4xlb4AWzq85ojpKXosN7io24MvfIDCxgWFMlMhm1qB+7jaoLJHViwZ5FZnWUhwLBZBRbtAaSoZ3
PfXTvbnBbsUGwK0GuF+3gXKkOncE9mxQHX4mrvVi39fjfOVbyrueNmBPE2KIiw3sk7VrozokOB9n
2IXuI2unmcMtToizsYGFJagh+aLzSeqtsVtFvx5Xw38k4xuxRQf1M2rIK6pCu9Vrix3dSMVu7nrj
NA1eeeprX90UMw4mC8IMEzqApumOBiy2eWcCdeITAfPM2P+dDQfVdEPBVIKNzjJ/bza0VK+s9WPe
ENSSc/O13VBVmgrLeOyre+q2XISfJSd5ueGwxobIdlyTWG0oLTZel5TUoT3A2QHiZhueW23I7pws
rYrVJ+A7lcWLjZkdj0h2S+ShijtVAxA7fweLWTz27YYgt0DJU5YBKsMABU9gN3aMZfOqyg2kxs4n
Ds3Sc0GQJR7yUkYeYLWdmzajUV1du04OlK3L1Xlp0J9dEjnk19mGeeNbbq5G0Q9xnbE6aVPtnaxl
OqsJ02xVF9mFeKD7iRA5GbqfsLraEHa/U9Nl3FB3ofnWJiHrIEMmP+w/wflPnN7cIHtXGUXcpsWp
3OB8FlZvn6ruB7SLF/lm29waeasqti5dOyC2GT569LwBy+jGE6xLW+CYY6wIFbJarAdfZvwRO92f
17M9u8F9VQbLleH2DT1ntrzypGd9ERwWBxqryZ0DgDkb/QzABJNB1JF7O23kRl2vK4Ka9SGgb+vo
ayh+hhrPnWnNUELrRo80G1GSelAm5aqW1wJ35BV5OsG72/bzN8y4645MUYxlmVZb5x7vJC/PjPeK
jwPzoOhGvGtqpkK5kTek3a97YyN0/KLAxetZcjcioMRVBPkz4bGIMlMnet/cyKGUho59P3f1zpCr
FSaW+Ar4ah3ybliRlG3MEq9k1EVZUIcOYeNnvSy6nZ+ZODfmhL9fiPWQbSSVbTXvY7VejfX6lit4
U5SjBMLwIwAjJO8dx9POL6uHoLNWlljrzhrMqBCifSvpvjukjQl5q2pAiTbdGWPW3q3CvYVxfaw2
Xq1R5vfUwvpD6l6zE9XWBZrk1MkaRgTqg/RvVMTTyCKPSq15Xzb+rt2YvATTEd2SVzY6X7ir5FDl
A4xfxnu7cKcq4nJ+Kxch4DqrKVKq136annxIKQlMA7ybyhfFThm827SNY3QbZZz6Df/PiJ24HzCP
I73zZ7oNh8BHotXbGL2odAx1xUFV2O6wlwADLiaYdwCw4U18sqCLAzC8btSooMkU8ZnZ2q9MG+5l
XXXaNUeTR+Y4D7J4zrS+QV4N9ao2DhY1vvU0Fv7QYKIe7pLeHYifyO0WTz9UbptmyOf50I8FIMO3
oNUyRHVtTswZ6s/smq0fLcoigq9rvro2NKONg7nHh/aFJyE7oSTHGomAs/mZOz63UCCc/nVdcHkT
OjEfMpWkHkUIaA9CNeRGAlpkYwzKRsvRQmPtMQXh022YJTLrP9g7s97IkfRq/5WG79ngFlwA24Az
k5mpTCm1q6S6IVQbdzK4B/nr/VDdbZekHpXHwHfxAQaMgQc1EikyGMv7nvMc9nSJxCpLAAPKI1Il
/YwmZhbVxVpOjXkpYlFdaViZ0HgWTfUQOprSN1Ios6Z97pf1aqqT5K5KUkQD+FLTCiG7kz5YRWlT
B/ea9kfb91jCR01hJbcyL6lWjWjlXb6oGpDS5Bi2y34j5pxZSGrGOZ0C+5RQ/LAPmRW5Ia3EVLU7
p2jEhecl6TdkHXkU0Ka0zlqns84JjfX2MrK7G38qwMQlrM+fUuaAdWt35a3qq8AqbHWUdG+alaN3
JVOWHj5NGXlGtCnHIwaHcY/8R14kmAK+IHhkh7kSbel/pv7q/ciLGm5mq+br0Y3CfUnYrLGRbW3t
TEUcBYLKytgS8zj5Kxo4LvbFcqZ83OdzFHhTNl2lZuQMN4nvTfGmT/SCJdARm8jtLH5tmw5r1bu+
RPFdRMHMLkeue5NJpurS7Dwj6VntdFmqR2MEYaDXvYj9Tdh1urVqKLpCryejp7inRqm+uhytvsve
m24Nyr7+pstlQ8pe7YuNUBF1TWCq+pcEDW2Kml2vbuuozPH+NctkQHFqEmvmDVbhqfJ5l+FU3dQ5
A2I3Id89IaKhDFkXKkeBOZaBacTtoxab/iP0OMSjqOGKjdPlw7XBGeGQVHF3UyaztsunvDt3x7r9
1GIVTthQzzXKV/odD3LCWMumqicmU4tmslhrghOqM9uqIpt952zN6yJUg/OQJ4KNWDOLC/PFR0zu
nRMsVe9sxasFBPbiOabbOCH4iAVeZGb4xZicvLiULYkb6U5v8zh/6BYj8/TiafaVj785X6zO2Yvp
+cX/7C5W6NpcXNH2YpAeF6t0sZim0ZkSvhHhop3TLsxWKjGxV5saa2CzeK6t3BfH6MWJzVG8vp0X
e3b64tQ2FtO26WfjPpv6fa1PnEIWa7daTN7uYvfuEpng7V484M5iBze9EoRZ5FdnzmIWl4ttPNbm
ZsXmIb6gwj+wJlDqjsqm3oaL5dxfzOfmHz70xZLueZjT58Wm/n8FwrJLuulXBUL/wwLh1XP5XLyu
Di4/8Gd10HV/Nzh4eyQfUQPA+oZk7q/qoPU7lQqqAoBTMVy9mOn+rA76vzu2K6gLoiSjlOYsksE/
q4P8PhA14M/thXGkO94/pQA1ufzrsoD/UpNYZKBUIp2Fh/NzWaAUrt/avrKDuovjLVAl49Z0J5RS
xNxtTE+ZKKWG7mzgJGGtw9L0b/xFvi2oeZ9bmp5tzB4JG9iNgdgBzhNdF9XQihXUDJ95b+fE/J4I
9iZZt6r8hXLyJWvvVVEDsq1hIpXFKo3kz1qKHj+VyYycJogf+laQa453VcRhcvQxGaTrIpqSTVeK
pyptdRTjixbMzcr4MKGkWFmS1DWcBqT/pl5cbgc92c4pD0HZZFbXXZEdENmNSyngcxtXN4Ie4iOH
WBblhBWC3pC+MVIL5IBJ833NFKl2tRUPx9jXp03IgrspfEKMujKuTvpQJPuq0lriFjXk+71nbjG2
pMemKNQvSqKvAVgvSXEWA4kKmEthmSXl9fMQjV5AoKFS4TWFustl0sLX6evoGPpxs5oSK3us9dlU
AKWGLx9XmBZR8puR5GDyRMdMvZJ6l77c20/vgkNoQXptawT9yH/MGLDvO8L+NpWXKBSZpL67Tb5x
+6XaMgwPGkftA/6Drx/fxtuiMF0+RJcEC6K39oEWvCmcVjFyfSLtgC0NFtKSBh+YPuY/NNd7sM1i
PuM5JKuPL/m2KswlPWEvtX8H/ys1vtd/OCyTsO9qt6Mrr+NvcrxH2tc3rUcQ9scXev92uRClZ88R
wiCY7U2JtZTM7mJ2usBOWV1XYE2qXYi9dcuZ1t5gNEB01HjmIR1S8c+Wd5c/ksol35jg73zHbAp5
s5GUPZydkADTQtYy8Jwy23ht5Aa53tzJMiRGGKdma8wPy0Hjf/HHLw/a8i0ewrun3GpIuTA2dkEl
wkc9rJ4RgzymFhvlmv7z2BmUwZ0//N//kPqPZfnNkOYzog5PlOkiRX87pBM88HrZJx0Qn1acJUmE
3Tzz5P3Hr/X9+GGTzWS+YPZ9gzn49fjpld22pYt2w81gwiDPQ6A5dS2dajtZf3ypNykOywTBtRys
BToB0B5zxetruc6Ic5YuBq/RPva1e18b4rvG2W0NtQded9oEbFKQtXFuN7v20y8u//7r9EyE7oDy
bAJoPfFmjmjtmXaZxeU7y/zWZNW5rprPrt59tqJ+b4TUc2QEs145G/rWt7rmfx5TrGliNvH9Kihf
EdIe2D/JOnOfPr63v3kLr27tzcdFCZTY9ohbQxt3MEv/yre7L7ya/ceX+ZtpkkdAc4fuH9MT8+Xr
N+BoBRJ1c8ZUYKtbt2t3XmU95MsBz+t77IspLoAYfzVObzbhQDUVRq2P7+H9sOYWmKBZO9mWEJT6
+hYStqZp1SsGgVdXgUuxE8Oj9SsY47uGAy0PEzu+vzTpFqPL66voVZoXcMG5SureR5N71+XdQ8lq
26g2+PgP+rthxQdEC5DpUdCNfX2p1M59vRZ9E1izbPZz5D4mFX5TE+HVDsKXQDxoTr94iH/351nL
zs6gcAS64M179BvDcFTakv0n+7sIY9rKiZsvnU3ydmx9+/jv+7vP1oRx6BrYLnSygN98tjXALZO6
YROgaUU3rtVqLTxyeqOJslEsU+DSXTLgCPceqwg0DaWZ/824xc3AX2t7Nt7fN99HP4aaXnd1EzSO
feGzxB8ThH5b2AMbNfXfJ17LuWGkyUYRJsm+FZtdo/3imf/tx0NUEPM/emMWoTcvmkp2VZtxicZX
VY9EwN9MhnkxGd2dNOQDW7sr1i7w8uKHTeSrparnX7yH9yuwR+oV+IulCewxql8PtKFIix5dTUOs
/EB7Y9DO/UyvdshE4qAT5bYlZG7IUOk5NbIghWFZ46gu4o1makHXUVQsJxB3NlmbYa1le6Rf+gZV
i775+EbfD04shLrFvlRwk8ZLBslPezHdK914pkHPwmXfJ73lHVLf27n0y8F6AYz6+Grvp06WErq+
HDuBjWPBef1UMGo5fZfmaNJFO3zLsuQWQT+mZe1X29t3prCFHLmsW7rjQnk1zDdzSgrUNlOZrQd4
ABAkyccZ8sx6KtsrFbGvTEKcm1EzYaIvSlq7JtRgXx/3UJ02vY48vkRUimwIZl2ZuZ87xyMjYbTR
pJUF9lXBZgKn/HUz8H5sglFXqAubjewmWku9vXZ19TWiSPPx03v7rjD2mhaLP3uaZef+djYe+zJ2
JKbooOcAFQhReNcqonLmgYbAAFL+al5+O/v/cT0kl5w8OUjqy7//NDbioksHXTZz0LA7P1apLq7b
KHR+MQLfTsnLVWzDIMGLeORlz/r6KrmdGAVlrznAOUy1V8ZfZkXkhy3P2wLPD/7tX1zw7afJBS3O
gVgFDd3iALLc0E9/lpJj7NExnAITlOajrDMziPv62WyMr0ZO7bcYQDillV3+4rrvdAfLhdkTo2vn
+j6z4+sL42bo0s7zVJDX2Jclq5BZWXdhR/JGhlDvYNLfS0V6780/Yse7Rdd36XjlecgOCLfho4kx
AptSXP1irnz7UXJbHBSYo1wbTQ4Skte3BcGma0u+hcCvsbyEKrLPKBP7a19O8uzjEfwO6Mq1PMyj
ywGILDnrbRpyNml9lyPGZg6M8nUzl9E6soA4uAgpUZZnwQx0d+PMxrMA2og/uV1z8tOALtpoh3Nq
8mPy5eN7+pvhgMkRlQ7LBfss481b6Ws75lqZClIqxlvKvfjh65ZOqzs/09F8THukClGSx9uPr/tu
qUYhxCLJSVAwBS+HhtfPnZoN87lKx2Bqsx/0hzNg+C4awo2vygQDWDqfj2VfHZ0c1gd4vcZd1UXd
ffv4Nhyby/xcGVluA+63jdZSZ8J8+0r6nOpl1GtDYOej9U3I8CkbkstRN/td6Hbfs7F37gb2NhHu
Oj+6abDG7PN83hSmH19rXnNGVds774es2sPLJu0LqAM6EA1GDdCwBpTbXF27WhNfogoRZ5k9G2d+
CSqv0vPySRS12FfWrH/u5GzuQrvyd9CK8Lw3Zb3Fn9KuW6Wv4MYUm7wdilM1lruartvanGhE0AQy
z5BRfCk11z0YlMKeaeyqm66ouMneXrBA1bY0zYd6tNTNlIN09AD57E2nFacaDTdKiby6LEid3sUI
XAKUFnT4B2gdm2gc1UWe0XLoEDAv7YHGO6rRyO6JDEnFjv6t9atsvr8ZFbwJtk+ceSj5vZsktAlA
pejRkEaldSci+56H+qVy5ee+zQiLWJqjc7unNRhEk/b1F2Ph3VBgVUYShQCIL9S33+zcKLsDvCCq
KkAfK7552F/vTSMs98WsP4jG/zNP8x8emhfj+puhx/WW5EYD8RogjDc74yKZSy928gFmbBQ+9IY0
V0Xiig06o/ArUaFOAmeh1tZmrqkbZwzHT5AM07s4b9xj5FbOjyEdGIip0o5dgXt1peXQdNZNXdFG
C5fZLNMndUMt3VzTjwJF4fKLdNHqO2lVBq1d8JcfP8L3s4nNh4uQE2bqkhr55qPOxTT5zYgGCqUy
zhzZJFeNn3iXnlSMHScOz3BBEh9hupg8Pr40G4HlBb3+lllXYJkBXeL/+QN69tPSFhthF6Hu6YIw
RtK0zVL0DIbwijOz8uj/Swlir0rA+6yGSLn4DhJRrIAVFZehKMpvyiOaKSodiFEqSc7KVoAqDEVI
BQnv05EO7/ToOfTWTDn8yHtlnNLYa49mZuQnbzQ4OdVhKWw0fOjYu75Qw1ZLpuoK4+tTaRgn3c2N
vWlW9lF6FWKSsbif/eLZKvGbgvmuzqy2NT8hn3A/02KSa1lViy/awhiGagaWkllfdbnpEnqn+zcw
mOVptM2W+Ia6R++Ppt8CdpE3+9hLzbtKd6tqM2g4Slhv95htwBR2urFLQwdPHG21lVXKelglLDOP
cVGN99Rt/CBDD9EEdLcwDNVpRJoYogM/kJbOgyjodJ4nbd5eLhIejDLVUB1DTO7Dym2H+VnLeu2Z
fbZx146WeBaqptWr+RmrttHCfEk7Qz4pmrWbGccgOvs+32IvJAsAzif4J2+6htdYrQephfjdTJc6
eUpHMTZdl+5zj+RQswbdJ6xOzCKQGASsTVuX9amJqCZvs7oM1/GUqguM/9WGUOao3hJdnJPqoGmm
g/ys41nQMborug7Wzhjp8glvoty2dVERaWhp/slIDHkB1BwscpOUnz2rjo8C9dc2r+gf+5EDpx7E
7Wpw3C4NmgotFBijsnhiLyPoOTbgeWJkD3tMF+5iGuuDyQJwNmVpujeTOvumR0N/RXfPWU+ZX6xo
hIEuL1R6mGwz2blpMtJDmFMs76BOW71gqE2oIWJp4KvRUWJoVRZvusF3IF+2nnYAaye+q26SLRsJ
PcILzYmXFmtHmWsHv8qD4YmOBL9aWFtnU8OheFs5C5YTnErG3h1BVUpX2iNEjrZfkGYxNo4U2j0g
agtQZZ3sbC/pces6ySFOI2+fN0hDdM2MGxroPsygaMynw+xO0bXrsGmZhfTPM4ve3JwmtwaWivNa
SFKKZaM/NBC8kNZIgd95ghNOjmUR6EnZH1ST1Zu6dHx6jv6wVY3nfk56h6Y6XK96bc9ZvFYZpNWk
L6HZaeV0EWoDohBTg66lF755GEHOrDFGBsbk9ZtZORofGeQN0DjyYJPt+EACIjSGUKibRmN/gZnM
qy+aKQ+31YDyY5hcnkhnnLoyqpFymvZF6EyBqtvxUGWGe6qqxluryDM2jt8lO4hpfbdqUE04aOmE
duimsT4JJ21u+UyeerfBFYTkZaNxpth1jemeEUXpH3Qv0faz6JLNDP3wLsk6l+z10H9URqpuVGzO
X2XOyxyi0dtKJs2bjPryRa9LAtjyzDsBP3YuXDccLpp+dr+YrAJf/VLj1YVF+ihFZqIr552ObeYE
uVpMfolCisVRrToa0o/V3u3IxGyLhqPflAzdBSgnulVYLYw7+uRsGvD97A0Uxesk0eujh676Ussg
BqMUvOoLU91UykqOoUqr7UBhf2u64YRCzdMCPDsOdCo4c3hg0SwU6fPoKL9fYRvT1rqGNTB3xLVT
tCxGsvEDE6LIVcIR9aqMshCLd0HPfmXO2nzZVbN1MXYuMSWlUbFZTDOBsMcxsgQ3d29dOIkY2pWT
j/elVgdoG+fbBFvvyU0Zv1yioW46yJWTZli0mqaBwfqyCiJKot01EJjAgSQxqzEIWWufcpefxfkp
n8y+SY8YiZxveJwR3dRjdbRcmewKNGZBUcJ0WeFv06P1yIN4rHSbezTUUJ7gS++bLhwOdY42KPai
y8H3mi1YivpgU048JVnuXWspIo9y6uubHorC57khDMaZ7Om69OPbcqy0787s2sw96CaooRkna9IB
3adDiQdu7q9cQHPGmRYZ/QQ6nDZ7L1uolgqksXsp07QxMF+X3g3FFHmYi8zcOpPHD9Onc+8HF+Ns
oHR/hKDWR4Pal5CmrsFDKH8Lq6/f8IRHwRHRKI0NVdpU4QeX2mqs4TbscFuiNc2QT6ww01tqndUD
KPDZkFv4cOW1zBwgDF7tkHKYNve50sd13DTOZQUq83tqaOrTgjjg0u0wbgdDhZ8sDQMxmCvwCGM7
VI8p1XEXnobm4PxUAomy32Soj+POxyuhf5v7aom76LZdJiByIhgjjCAUF/jf008LUWGXhG6K/QkK
6ppVZryiOD58djMte870AoWOVNG2KC0Es74azQ7BptnCI2y0+Umzh7Le2FnnyTW/vtiLaGa+0fOz
0bfya/qj1Y+5tLI1AsES0p/fj/eOsqYrqQ1URSKUqqUNg5v0AmkdjDitYYWX/XFw6Mlkcoe6fgwg
CdjPo292J4T/6j4MfTlvFdzlU1jZ1nddT77gjXMvo0403zSZs0/sYa3dKzDzWL1tQMPSUOxqMum5
9/Ns0j2shH6SEn21n/YmhccOJCLw6FUrM+BzaZo/9TOU+WFoAKiWLV67CARcFd3q2XDkvNPiFtcM
gBjRERDqtSOGcuUPtX+uKT7WIdKtM6qOnhU4IQecnQFb89ySkMg0ocob3M3mTjfGbhPTgfysUih0
DwhbnqbEjvUtizTc2B6G/dq3B15QW/F1xrF/mJR5gCtv7wvV4Ch0OPPsULVc5aNWolwRZIGsYrNm
lbNaiynYthqWdpfQouWZwJYfxxCY/MsuyO8j1CexFGcVBr0ZNUpR7w2VHDzu8YLtSnvFRJqv3M59
KMSyj2ly/+hYQBj0dLgejSjZsnSnR9XNR70vog1pI3D92U2LQm93bs+WGkss+qY43yPGLphAMfNx
zGtXvel+KsMiGGN6U73mGizI5o+QMbUXgkhzqRci8KQbFFpPxlNcgM0OS+iQ1fjopL22z9FUEYch
uaDI4geeUPalqOMS4DjUh8xzo1Pt1+yuPf8sE4NCoGi2l53tOWf9UjRq6lh9cpwiObR5xAzUhNOD
rkNjBI6w7SqU9mOOuM0Y9QrmqELFpyoEoMrLznTL2tU90iurHatAVvtEqmljR+kdH3O+zqL5lGHz
Blcis6CdrKvOIbAjw49w7YUG6G+hACyqKSH1O4nLy2yUBNfOsi22TSPj0wSg+yhoGF6j0ap2M96e
0zyll6xtQGJ5Muxg0c7tiobt6Oj4bZC4uEF9JrproXp6qdDVz9M2qW9GCwy4ZxRfQ9DYxzyngLVx
esc7V8s/6E2XRmsbYvvKqCIjiIFSLfJTL2hV1uAXBczgDrU6xKMS1MOi/p7fcxz4ug4QSLulam90
z1HxPLkJTMouGzcVoxbGzcSOjOiWXW3nNvvkMD03e+EwY0neYRTWQRIWJ+gExkmzGZtkMUA4Mct9
2BIlE7d+uQIgavPj41fLgQ0IbHc6gfeckfsZ45k+Zta9ho/jPC+j6WYA9XpmdZl+FeG52A2mziGn
6jPN2Rj6qIoNDVPF9GlM5+5sFoT82NO9A5xzlfpVemOniyu0Lux27Q4maBnEWuLCisrMWqGfx/Be
aYz6mYMbWiu3PtIjSZoVwD0Mr01i8/H0s5FOaygK2daPhziILGRt6xEzHbZwa/4OhkaOmwIeP78n
Cgf26XXnXCHztxg6XlN9TmED3g5aJs8QP5MyEYWjB7cYh/p1KznnrlMdMAmgdtRilam2RI4QphPh
F/HXVTMXd32eaue5ZWN/6GeHDUBlaNSMqGGir9n0NmjHEI8fMl9b3eBjEc9qKDDw1MLeUsnCzKp0
uNWJ7iJq80Avo0qZZL4bbeHhiFfaIZqtdGtkZXqT5MjOjNrwn6DCl5+KQYNRsPDrq2XNN+KS7Uue
8FBndMbOqnMrD3UvO0GIYBzCWhld6k6JV9aZk31bmSWVXCEDlWs1XGh/XQ7CB0Sp49dvhQeRF278
QC9o6uYpKEA2bA1f88J1C6syGBPL3Q9x1AXOlMuvE8Nro0eu2Iae5m4Fu8bFFDxh2ahhHF6JIkJl
rvUS4zBims7GFZDNBXo4oDr6cwXwceM0nnEI007SGYMTIKlzA+AlY7qdS7lKE5RKde5u2lGwqbNU
jOkDFreeRc02N3k51egcan860dozHmapfXOJFX8YRiv5MnS6vp37qPjaawXyDj2rUFh35c2Y99Gh
FVV8PmkDczuC/g0ZANZK2KNJ9FHpG7e+jVN6LWcBOHm5pdah0DPk517XGHIlrKaEKASPoNGG+nzw
TEKj2NN1ndT2tczqgCyu/qBTvd4p4YcHY7byXaR1cmOAxdtEnuRjXYzoZlQSkMxktVKy4fyitahH
fdrn63hu0IlQdN2LzoekyY7BpR9SoVVeZXXU3ZnTDHTcwf02rrIiroNszHcNJZELEhq8VWMRhQF9
ZTdbDdvbyOp5ihA9z0bVQ+G0JgdypzV8ss2MbCWpwf4I25zxW8I2osJWHrXCZ70jXXmI72Zhxwcs
F5W+UjEbxjD3aN9I1tPV4DXs7kqLg0B6F41JeBYaerQpKUlQgZhuozZxDtMQAcfyANguNeT+LLSM
YVtaBR4VwCvbTGdK8vOqAMCrz3LNQ6t2VAbIXWPvHqTpmGFqgrolyQ3vWaPS1nDPm6w79YrjIsvO
eoAN8zWiU4+pLXzyTaThU+5QjEKwdxUt6moqI/ZqYX6thzA8910EZ07Xjts5TP3A0qqzeW5Ysm3t
EfgtuuX4e2ks3n17OcSNlbnp0tkJ1Azyid2Cv2s6kDx9H0Nbr+e7oeSHrTid192SNRUZSZDqNK84
q6zbISOUYYxqyiDTzBfrp4GMXW1b6TDYJIyFmFbFKsZVt6tVNp57KQVG0wazEy4ZWHmIJLKxyo3u
4iuFOeheGBbwNCKwzq0yS4IsYSiI2MAeMOm0ThJ1UaYgrOYovwkxjq0EDBSGWMd+V+1MR7/nJTx3
UfrAg3qYRLYf7WY3KUKJcJpe1KzIdjA0kaw3CQ6hEMWc5bNFmSefSHUXgbFna+rKytP2YJhsguYZ
XDAz5biqbQEcKoGYd+XNjbq2kxptuYRacwO9oF7VUWqePE703xPfEWvdKD/N9CirlZ1BF2uB32z9
VlPBZHfROkzCfpcq3/7K94Q7Y5n2oXSZOGQsgOqSYhFhLuauLP0O3R6s69yBOWcM1qfBsO68GXbe
WBTyJBD1rVB5fcJgmODInzL0XsZ8RJOLM4G3uU/Q9K8T3+Jk5g8tOyFrXOdGxHk+sfzPZjvf57jO
gpxTO6toSqFlSr9RnMjWtZ/cm0rrEWPGw5qIqG99CF+3wT822hyuKW+aV8IczCBJff2CmBHv2vJ6
75TEBIMYsk/3aOOKU6QZZ+jaPUTKeRivyrHPWR/y5CGcporlOxOnLu7Mi5zcrpNewx7s6mirj9aj
Fxmwt0r2DrgBxYWjmoKPa3T2DgThR9dQam/0JDfTKD8NbA1Q93Xqiz9q8qZKSZ7BgUdUwmzMB8rM
9A8ci2qZUK7EjlS3e7ypxUmr0/Cii3P/i1vBBkNYWfn6igdANS1HUNCso7rUWCli3UnuO4o80Dg8
dOpfxeyyQOWGA8yDA7J1GnSbDXFE0IzU+/jZpSZyrPkmrl3ewTEa6/JY6tbkbbzZbb/7zhRzuTil
LTF13b5Mp+jSdTE0Cdbkb2DntVvZWNmPUBbTucoj+dQWVnaD+B73mKtT0XJrGvbTCGwTwnhPw781
NwtnPQBuzOCpIrGxmtrjUzSbx8hspzuDHMWdggt13852hU+wh4vY9Um8D0M2PlGqp+cuPqmAVr08
Ei4V5gHnHbVi6+MccQ1GnM87e40jE4a0FVfzxuTSF12pEjpoTX+W1i98jxTpVku+zgSPBVng0J0g
JluraJjiq54A9luYg82+SQS7Gi8j1SyocSrQguB8pG4So8SrS/YKhfbMaMRzNCcUKlBU+sFQKF5T
z5YhPQJmBczhufkXv2Gdmt1RpislhH9XOzg1a6uQ6zkv7IdysqJPGlsbt5r8wMvqCgaSaWkbr66X
5CDFMlHMmr+W4J4ektaijOaq6JY5/oaK3lq3ORLT8mdrcptRfWSjJra1U+8U3G0Exx4EEhYwz2tW
rhHra8NgmPR+/rkrKD60wJdpQmg/rAxVmR5LKtyFtZrn3g4oa+9jmg1rLILlRvPIrkPjSBJG1j0k
JOzx6fZfm55iTZOP7aaKnSW9oLqRVU1FMMSeVseJOJAMIlfgzAhYNDSSLly/CmZFWmA+ZN1ZTBV7
I1hkv+shS3QnCnNrz0J8nxRAf9GDfurZ6AGKZGMy+sMRkLg8XwSgZ9TrNTK1TLFpsPy2K3soSNzx
y3wd83MHmEBWxaOj0kcJtr3tccWvKF8NFzJiosANa9xlfe8Hem8ByB5EGbPLjTgYtR40G6cFSI9o
1WEwKe+6pqx1/nLgnuJyvI/i0ji3LDK8gJV3K32q4r2X5oJld/SOSescgNjmQMTN7YSLOFrVaNt3
ZmX2t4ZtFLvBnoYtxepcI/+jSnfWkPt7e+whNVmdfALj4j6XBKU8NkbXPlBXA3g/YuNNN6kZV8di
UEQZ0CU4ghO1zrA0GyeCPvPzenYk0Pos3ZEXRMJWmRKPMMUPHzdc3rEXFl3EYpH3HBduBzoj2jE/
tVtGmlFZrJt1YNipvSa0aDGX+vdlRk06l5clEaC3gru6p+fyneWJTYtZ6C5SPSsXz86ynR4jz9m5
NUf9XM/vIetVh7aao1WWlDH1NeH/4p7/pgMvmOcRklgODV8a3q/v2abCFI5WhnqzSm2CA0kbi5VF
WI0ts3VuI9RqlxnH7KtvscWH1NI0OKZFa19Ij5iC2UT0yeboV2jj930z4aLENiwwANyV8ab1aOkl
Tlo3IqaBkneL0oR+1DXJYSxHdQyNCqTyCsJb/itB0tJifN0xEwhc8EgsXUhYCG+6/66YGdFdAgm0
MvKDXwF6nBw1pLCK3DuZWs/I0+8n9MRrr0kHjghs1AUNg1VXe+VVPssc1aJ4pvSQXdCI9E5jYldn
bj1Zm1mj21bMZoV8Vl+aVI1BMwHS04Zmx48G8e2KirbLTk0yDeiR+TVs6lNYEs5nSCMo49HfFTCM
1oL2PO75sviqTbgGXCi7B+xgGevCXHHsdpw7yjHQrId5eGoyY940IXGyWtpaG/REObuZ4snDegAU
JDWcrzPfDi5+CuD2HE3fP/4o3invAHEjHqb/iLbBea/c9acKxeiIXFRqYtqMzbTzgbKcqMRnO0yO
VINqx43vek9LmG5IrjEcMklTMWa/6Ie+EzYgrDDhfCDyoYXjem9eLcQ0XSa9XgXdZDnXThh59Cqs
8erl7/2nYEgXydemaqsf3b++AtO/8Na/Vpghkyju/v0fwezpl//3/+iuKvi/t7/n1a9t//3ln6Pv
1ea5e371X4IXl9J1/33BF7V93v2FfF/+l//Tf/zt+//I6/TTsFh++58/dXouQCj9R9N/QTH5xy86
+/Zv/4Km6E+bk+P/jivhRX+LG8fgu/svm5Or/w5+CMKRTeQzJoLln/6CIJm/O0xZAm2CjrTVXcxR
f0GQTBj4iAjQrviL9h696V9/9dUfXzoP7B9rEpb57+cJAf0TYmcPAgrKc/edxl7z0m4iOhk8yGgU
14I6lMM+INqPsNkXVupYYLdLKMZ4WnQwprqfdwJO2lpqc3aXtHI46AmdpKiBrktMM/oSVRuXmP9k
vzFwbB+aKkxODjiTG3P0ytvBa71qazowXf5fDczL4XvTEQz/28WzbH/b9uU3ouGr8v+DQchs/o95
XP/BMIbG9dtz+e231XPzpf/2akjys38NSeN3xIDLu15EKAJh+H8NScf4HVAVSgoLFS9GGptJ5q8h
6f6+uOu8xaFgO0ut/7+HpPM78lPL9OkKCoTtwvmnhuSiGfl5SHrO4gnkPxjmWAPfOu96k1qzTJuJ
rWLh3iaqb2mvelO1XvIMvljSB1AqhizcjroBHJaY9GnVjRMu7myI3TNT+TVl4yYk7XS2P3me1fqk
h6quXCVwjL5kZpjvwhnMK1SY0jv99Mz//MB+Y026qpKya//tX16cZK/uHlUdwrJFPyp4Ii/rxU+b
JE0nh3aqxLiJezE90yH8T/bOY0luY23TVwRFwgPbcuhqw2aTTbtBUBQJ75FwV/8/6CNNdKHqFKI1
MYuJ+LWQFgwxKxNpPvMa7WNimSP1HBcaf+i69We1I9Eq8EdCYjXTdvgYHEbRg3YEk2sc8Wt3I3x3
HbUgr1XJEaRCcTgIqeoRTb2zVWd8L1u9/6rX6mhuqklX3tPUmw74qU17y05ruYkp93ydqA6JxyDN
6fkIRLOerDgO730tp0uEhEREym4M0aYdEVlsyGfWEDpLvBOsToIMAQ+R9TDAWp7GXqokNk8xH9gZ
qumTyYT2Rg5CAWkJHez6si9RtfNQ8GNsIG/0JIXLffk6NI2KzFBhJ+JrYI+QAfJS3DaKD5TKpS1n
N77tBTJ/+t8b50wDkG967coJZJSemmLO1hj/XDR4ssB6hGmK5scs88dt8jfF19L/AP9mwlC1TKC4
usr19M9Fg5WmC5LMxXJoZvrOhIp/3j7nD5W/jbBF476Z76e3XDRnoZtjEX47MEIBkAHJXh7VKeto
Q+NCvCuw4t6ZAjAYTd79WBY/C7f904mcJ1mN6k2oJeVt06FdPBpUWF6t2IUL4wwBSXgwRwAGRicG
KcGSwoIFF+8/2lE7qQtxJ53u1smzX00cPw9Kg56lQhGQXsqmyIt7jJP6FQTfCwvz5MJifJtVnoGJ
NmzrxSnlJijVBlgwslPEqDuKUAAlsHV+LDMzxI0NTdxsoyvqxG1l2QK5aqdSTLwXkv7Qpzn+bRli
g5uALntJ6SQOd1YlMbzHmx5MalkWu/89dmfHjsf1vx+7+XX/8VfRnESc/B9/HzvT/cPQuHVn9gSk
L2c+W38fO/4IhpCjubpqqo5pGtyj/xw7/Q8CztknFnYwJJI5u//n2Ol/wN6lscxZ1k0Hls9bjt2L
oN7rDceP4lUHs8l9DatjdtF9fVfnsdvkWmko29hU72nCBO0upg20nxLTl3syPaPeK76mTDQkoyna
NuTkyjY0zLrdZNQ7b8N2bH6bE96f6LOk/S+8OzAoqgsDWCW6TcAydLX/a/ak2NRIsHwqzDx+qPEy
1/9zdv4fJEP/H8ec7J7/vhWfw18EmyE6Dye7cf7mf+9GW5vjRopGJDMqrIP5fvlH50H8wQ5lo+ro
eMIXnAPRv3ejZv+hQVxEodV9SZrmP/p7N2riD/4a3gHbJssFw6K/ZTcus+aZCwA/hujV0F42/+lm
NOseQINqlh5d7mJr6qg4I5FXHl4tyoVLfhme/GcU9CoIqvEWW3p2BaaUhj7opQdcedu1vsu1ijYa
lj79ZijGHEUGI1wJiS7OjPazmPUwQEkvoNlTEU7TaFillxlasR/rpkZUv2z+cxv/9wSSD3ESrc9T
o2mGtRTcM2ogi7KDREWqoRpceoWaYcFgRLg17ESIWWohXCAyAb1M3NPIXe4RvsGzYMJm9RYMNAAL
xKzNYyWqYQbzZH9GWAXiO5wXUv8YI2ckPa1EsG2D/r9yTwFW0d5LiBkaJq4IV9wZpLYPElLmY0n/
8KZpWuXh+mebb8rF5DRoMrZLBZFAhbTkdHeg9e1SK0ZZspkU472iafCOjTykNu+E2ieJIOZm7NGR
b1rXP8S16G4Mo4wPeBuRXSiV3a+s9lmwIDSiBMqF5FsgME17/hqvsgvLRezRsbGOnhTHujVUbfgW
DYAvJlGMn5HkSlGowgQuUDprMzg0ixUxGCuSB+cbi1dFhdhFAQLe4TJgMNGOxezKzj3bT/svkdVk
D50drdGIz/YVvDGqI6rgP2SES/K/EolcBH0AWAx07tbpi/RWzHY4oDDqlVU9O52zDA30OC4bBjJm
kZrXi2qYraY2ggK0gRf1HRItwxdo+Bh2Ociqi2FQ/lKDuovfej4Z1TZgDRN7kojri/M5Qiwf2TeB
F8yodSBoQwrOqMluru/hs3Uk+aLWq7OcczDgLnZMoAF4Ulu18iJEJPCnaJN96nB62rRy3jqjl6EM
6NgE6Y6rz+v8anP6pZsYQ9NXntI20FYQUmgUu368Pp85HH0dPcwlAb4TeSXEE5N/nQ4S5xq8rbgs
QXm6uCehb3+jtUP3iNhk/ZBK037r1Q2xhUuAoRx1LsUtroCIx4vO6FDNSKD3mh7dT0aMFwdNzWxQ
fgJ+LDfXJ3h2vBgQdrLBB5uTnDlEO1lFbsEpB+hJO8QKkBaNfaR7aR7+m1GgisPRtwD4LZbRlrmW
WaCaPRXpItocstmr6Ez8m1GYD2k59U1TW6TldtSyojjPeX1d+fsx7v8cVLtZGeQsj2NLECkgrQOn
kQxk2ZfysYGv2JXMxUAgrVdRStQQ98MTT/2c0Se+B9uR3FTaFEKtkhFIMwg4BdD1lXvk0pezKXmY
80aB4TX/+av9r+Vdamo+Xw6sWYmPoasfJtxTVjbkmdfkPF2kfDjRAl4v4vWnw0AnsZxGZboIPJFx
tQA04rDba1mPL133HFYl+HRd3+gQ8IOoOvql+n0AsQMBHHH2QoV674Lrevt+srnIWH8KymKO117P
3UDOGpNNrfRGXT7P0fvBqMa1MOrSAiMXziXNruUpnO+GVwusm7S/Rc0g4CpyT1FmULuB1/T1qVy4
MefKp0NGTreTvOd0lKZxkgLUQOn5dS5uZFJGz0BmqtuhseOVy3n+qxaX2fyQC4TMyNZeMrXXExr5
GGhvy9LrilbBtMXBwUiY+a4EPr6VA0aREEbHfS0wR7o+yfNDgw6Cyv1J+YPYBr2O01n6VuCjNluU
ngXq/lssTVRzAd54pcRqTSc6u5N2X/wCH2g+YIaZ3qaG7m8t34xWds780U7WgBaHbiMcIQiwCPYX
P0ShR1K0KCx6WlD9FkIBsjV26d5vfX2TwLNdOaRnj/2cMpDnMn3uJfplp/NufCdoMiRDvdjIUMOH
dhsAvWD7vsODEzXCrIDNktEu/HR9wc/2LuNSIOfZcgyO7lJmvjWtvo57mXs92dKDZXNqcQUwV15H
Y75RF6tJegHJkXwGhbwzdjs6XNj1jDgVSqX9VDnOSK03lTd+nSl3Y1nR2IWrdAyzMPRaxU7f2Q2g
flzsnK0ls+kbCzceDSczy21q9hZc9T4e4N4W7rMtja+ZkY5PicIzSO6CBZPW8JGSqoJ2APh/AMl2
q4Ph2eRikDsFf7En3Ta6PTjSBDXuTtzliDXeodPd7kC2RXu91cMtGqORhz5efUiAO3tZOiTvymyy
duPEvfbmz4BIBgViskf+WQavittg9AqwDgPSEeatIESv4u7b9UHOpA8EOSXpEOEWrWGVDOl0k/Ua
xqtoquZe7ac/gzJ6HCw4mFEUUfxGL3iXdPn7UFfQPJj2tKjNTe9bXijRDtcT3DRzoLxDjVdP6a5F
F2c3zvzLSJtp06CoRdp2+stwm+2gvk1sf22Qx0mtazQodHejabGKIn7ACdC4BVCpcFYO3tm1uhh5
sSZm5caORDbMy/qsBzxq9gh5wbvLIlRpr6//hbNGX3U2uzBx6AKTfjrJoJu0XkiY804NVi+3qpAm
fGi+NVCbJ4TOIrUIQR15mdQneqlDa5tPdCNVT0dHY6dP/ue3TwVUhI600EvQu7iuhGJWkQBT49Wq
U+0maCabou/VlW9zaVdQl6AkT72dZGHxbSy9DsD8xnwbggtg5kbyNfR7czdCCHkAFWzd9kHbwY5V
0GB7+wQpPM8tcs4lfb/Tb4UoUCRREM+8MDeiz+g7Azqre/Pm+igXHpm5XU6Ve9YHRSTpdJQJ9V5o
iVHmaZhf3iHJ2INaxuWqCIC+14ER/rg+3oUF5YNRfGFAc64enI6nDT0IPivOPKVrFM/UZbSpO8TK
4wJjcsxN5E7rEBnP8rFeWc85cF88AAbhNlcPKgPkYYuRXRShux5Sqzdh37EzG2iPk5zqHRio+KPF
R90Hdl7vQItXm6Is13y+Lxy9k+EXR0+yiUpFNqmnVNiFZgXkvMGqh5Xo5cLnnEvcgBf4avSwF6Mk
wF1LvzEZxTXMm4HI8yam0IRIkSYPsAbalQvlfFG5LLlQAO4SL+nuIleflIGoughTr+DPdnlcfKUz
a2I7HVtbV4IjTYrQeFTATeLb3DnHt24mavWcTfAgXDaol55uJjhPoissUXpxlTxyR7s7Q9rKYyVh
MqQoNG3ZZOIddJuVW+Gslz0r4VH2miMXXjLEvU4HVvWqD6LAL1AgidrmIclqqPrg6GzlbkBH5Ree
NMhoO7VSNU+DDJsH0gCz2ULwBoaUBYP7ZUgnZyvtgWvDAnr7rW7Uzt5R41J+9DGU242K02iNPYKD
waaQLVVQexrbDyJRcIUspSRt0QIf2PXQd0hZIhPTfM7NVh6BrhbfZWDDnC+dsixhozfOI3kOVq9o
3n7Dds8Joc334fcEDsWv65/kfJuj4ETgTLGIZA/Y+OnKwP0bYr+LS892FfGt4cUGqF0X366Pch6r
on+pk0zpBHLoYC4ea4xBdSTtkBVVKHD4wXCv9i6G0Hr+jAMWQvWN467cHucFRhrpc0rCeFi3cV+e
TqwSURM6iCB4aCdJaNS9fztiwbDjfAS3ruajz5agdj5kJWoQda3Fj42N/Mdb5z3/CJ5vgpQ5R1ls
+AyTh0RrfACz7hydpxBRb2U1OUd1CCZcb+1AvRO+M/11fdhLk+cBZKPPkFFCh0W5wrL8MICBk3lt
ZGOXVRYCQgOGloZdx7uhb1uoBLHzHQmrBuB2kx/iKp686z/i/KrRkKZyBS1uXmK6HKcfwFXCOhPh
xMuR61gD6HY0Q7nbPYrxGIUGIdIT1PLjO+yCevyCEntl/MuL8OoHLHYALqFZV/mQCiU6gU9VO8VP
A4ySfdT1yi42zfIOwQn7ACYlhelQ4NjqatbKNjw/XqeLsDhefjsKRAV0iI2R/IGynPPBNKZm5Y2+
NAiNf/ruVPf47+JSbxvK250m5l2mh++bzkDkTsv0lcjj8ig011++KBvr9HuGQdLLEkwP1XJD7Fo1
095DzXVWTsx5UQhNUThnNFUpwABGXWwbvXOb2nAqwqg4KzeZ0Ycfh2Zsd3QRlIfWjLAqkEP3HiK2
+ZBjDktoNyS/HCNFLmZQrHdoFCR4gkO2hfwer/gfXlqD1z9usQbSAuzuqg2f08E9VcOV6UmBpbG7
fnJMVvI08mEJXrAM9JVnKd/FSoe9XkmVJciNMv2k61V+P1WQtmIjXMmyz8MPRoKvCKqF5hc39OlI
flkHCASlmTdOkQpSOodWa7vhvozq762dr+UAa8MtriVF41XjcWE4keLqjnk6fM7APwJviY8uOjcr
C3lxPDo8M9BvhtvMn/NVma1poQZF0Co8gfDvJxyDVU9pQmuHz3tLVbrw3xzNsZzA4QlbeUboiZyO
1/uZ5QQj4wEGh/HbI5ydIHa0dZ1m9DS/794+ng6ggcGIqmbt7tPx8rwRYT/SWgqjfNpalgz3jln8
gJfV3NlTVhyu78uXKvdiY5KOgr9GJByYOPDIk/VUgkJL/EJJPN467Lnj5HdbOtsABl4R5I+KiACq
gw1Uo+Q+VqpbmIA7/LN2tZoclCK4L+j17RIZY52b45tTHvQUofHa34WpCFc+/XxNLH8qECBwUSoA
UHpTpz+1w9ow70o6iNjqQgSl/KDrj3TqS9wLW3eX1dBzrq/OfPbPRrR4b1EPmwF8i4sL9TwVZQ8r
8XRR955uK3OFKkq2ookfkEi0bgN7EpROrDVt5HkXnw0MwozyigCEtkzRuqCYUO0bEm/s8WVUyriC
FxW2Ky/ZC8FkMQzoLiKp+TBhxrCIZRQblnvhh4nXJkgopDS0DnYeoqfVuvZNX0/RLYS16Qc+hPrO
VaWAXjm4RzOtE7zQOsiLKTzh60t+4aIEZsbl9YLYJX86/cjoqaBUMcWJN6uGHLGaJ8IRkbrTU2et
yXlxKG4S8B+WTltrMVSVdg7FXWaftEbk5SIm8Q1aXOgS98v1SV34nNxXswgzLAxKP4t9lGmVMMCW
x+Qqfgair6oRiHHilaWbf+/ia4JcogNBUg91Z1mtaMRojFkJdQsuVuI5nep+RDgDNrfvY4BZweC+
PqsL6+caPDQzHJsNJBZXFX31jnxQjz03QFCJBshwsKN6vHVk/jeu7r8iOS4Oxczoe8A5oPd4uiuk
UmT497SxF2bdxCuDAuQ06trRkrGx8n6+7LDFMrqWjso7wov4uZx9rEYtpOzciCK82j+7UJ62Loqa
nlliulhj73dTi1qgADaGKEajqw25KMeAL+7vdCf0n8LIMPYjFbG/dDsw8e8cTDgi8PLyAbouHOQE
PwL6Bzo+qndWAhV9zP3uMUEsHFdDOGAN+Oe3wiKA1QGrn1Nmuu1nHshSWEnV4JPoDTQ7dlZXWpvR
lMnKdXl+QVNznOXpVTolAKsX21zNfPwzO8SoimrqDoVZ4tVpOnL2Vi08y1JgqVJoO7x1F9Jr5HWe
Z0VjbKnErI9hC5I7jDyqLckhAlALnQ68jm13K/v9QvZB1kMY95/+vrMMygclRuXfhqAn60LxeukY
B1VvtVtZVDriOhp0qqJqH82eDkKPhtLWCuo15eLzq4T+DIAwmjA6b9sSetKR2oFgzSKvBnJ0MIu0
3ZuDWax8yTNqIkcaJQSKu9wokCmXwF8p0UnEqyX0UKpSCQHgpe/rGLtWZfIHmrU+chIgRO5h3+fH
0K+Dx9HNvwd+ad5PmLhskAuu7/RxqrzrX/sc9cQP4zNTejBfFO0X8aZK7wWOGVZeslb8Iwpaw7Ya
guYGAzJtM+b58C7XunafxR0itdpk45+KLPdUR9Peb0BIXf855/cSvwbQB48ndzu5zem9ZFpDb1SF
hXdlY5nf4OiLA0Ig2i4cIOpfH+o8FpnZrQAvKNzOBa/5p7wKfE10OSy9NRNPsL2pmDZIo0g6VyPq
+hsrN/RNG6CcRAFkrdR2ad+Tu0AjRLmKQptYrLkmkeAZ9SrxtNhV9nib4SvKulB36fqbdirvjVF5
QJs024zlqHlOqNcfr0/+wjqT0ziCEqfJ1bysqdq9RGMDyjtROGxGnR4dgkkj8rKIIe+uD3XhEtN4
aIAmgvSnfLZ4avQoDq3x5VXTtOZWQf37Fiw+hGrHQWDK7Coo2Jg4XB/0wqlGBB1qJP1fQbS52Ee2
hfFynPCUjvDsEZRR6x1NytV479Iy2nN7mTqxABCxnFsOUXaqjNjj4Xs3DbHzOGaOwF7JCbalmrTI
7JdtjyEoknm6UKKj1aCYJPHBxYU0qGh8Oso9rQPUGtXy8/UluPjbALhRV6L1x812ur9DPUgtPGJj
b0rHd4ljVPexg0wBYE1jRbv/0mLzVswtaNChwp7//NVJMvDfLa00g+JeWfG0sTI8A2xDNuHK5XAe
j4Gio8MCVeQF5Lo4sQRjCtqDOaGYjn+EbyATZUTNr1gTj9xba1ZLl/bt3OmDdIU9DA2l01mh4ylC
EywRTpXCP0yNQcwcVbgSGVl1CG0sk5ESM1b27aWP9uKCAG4A6cNlghSnrlv1g0vImRcRiiJWcLBc
olu909f6pi996dO4jLIjTy8xJ08TstynExRupIa98NkgivoxREAiqtt3BKD3vqntIdfdxGZ1RJj7
gN8E0ov2B1FVAJibd07U7PKAqntfvzP84ZNddjfX9+6lVwmFNIpbPD0u2NfFwbIRcBwJ9mIvpfS5
TSIDkcihVNG3iPqdlSXmoY/r8t1kasWRKQZ76U+dZyO3B5wmWKshXMjrWCrSKNBOBMs0Ak6XqmqI
iZKasxR3Y7mPINfcDVn9I5Vl8j5o+g99jNwVaHAaA8BWt4nVDrdQfbDiqdoGCU0aY9cXaB7w7NuZ
sA7nfjSQ5cXhxrBwEFrPxYMMKCzCTHE30OAqdIXx80beg+5x6FpfCi3sbsYJc+nrw1868S6NClyN
OPU82Kfr0cHsD0XH53H7kmRerfAwB8i1EptcnORMUgIBjW+kpp+O4hc50a8yMgptEzghTvVZOKO6
oxptblKO/RapU7GJeyN71yCmubLGL7M4W2TSTDqriGAQ7Z+OP+CKqrhFR5aZIqxthE+yQyuvso7I
5KOq5uwr1EdMPrAl3Uc95wZyq/iRmuBz3aP+qfqHUti7tlE3UKtvMMS51Zz0tjWSuwZMipHHP9uk
vLeD7h7gIu6vyZMo+9/mWN7nGo0uLdqbZvAcFMP7UQTvVHwBwMhsQc24aGfGHko6+HRr74ch+ZJV
xc85arWxQyU5vgWyeyCVe9AdzsfYHhPF99AShD8a3vX5nCE5xwQhOnS8b2Kr25aRfzcE7i1WGujw
ygPSv8dMUd+XVnYUY/BTSfq7sDf2igwftWTU0LkpuAQxlGkhrlrF11bRbzrH9HzsLX0V/0inr5DK
qz5e33gX70ebDT+XD6EpLfa9rcug6nsOIvZHKLvpgzhkbRjxM1z3+fpQF/f4bBAD1BQm1PKI4Sw+
STeZ309FdfBPGFG8kekayP/yKAbjUGIgkliEglXixqDQBGIugVvd9uykjaVoxb94oWffVVyD6AEA
hTvdyQiNpRqm4rFnSBQ0Al/EOwUz4+P1FbvwcTiICJ1h4ENM+dJhfhUHlIOZpDlNXG+W0ABphK6c
k+T+ISnXOrIXIgFGokNPSwdrwiW+zuxqI4zxJ/ZGy5nu0Z00tigROke9SJDPScpiJVe48JWI79BN
ICMmMdYXkUdGqa+VuJx6KVX4O9nL+N1o+WvY5sujcE9SrZ47s4v7jiKCzARRpJfJOtsgg2ohj8ib
e/0rXRwFb1So/3Pgv9wLNlFqn85rl1tjdWdFbrcj38tWqj4X98LM+CN0ouS61LzhxZ40PZSxJ2M1
OBhthlxKkM/OM2Wwvz6hl2LV4p4G5jZrs7BsIP2W64Zxba/gMuvhZx/AKarQAt46dtT0NwhLho9I
VRbTPtLspEY2K2zN7USRuL+tjcyJN3XoT3e2Igxk9Aa9wLpNaMmXGiHi52Ry/zL9adorQ2t+HiIL
XbsEu5d6k49u+qCOABw2VWl3xq00Sw2HPatqPwailxieqX3Xe8NoxcT6tjoiVUtm99MGjXpIIhfq
mQgMN7/lxFfqk6/VLuKAXdZ9teooltu0zpCZrMwOJwdMpKp+m6udhcgM+GLUdgrtmyBvRw68MDKU
O6Dzz5T5nwBSzGGjZ3QUcrvIHutqPGg5HFCcZiR6ZgUuTu97BzgGwEMt/V62aBXy+8bhxgomfmrr
orawbZzM+pqWQnxoLQyCNw52Cl9wj2n+RC6kzbehDLFL5M1OvnJkjvyfOTINqWnsIVebcuOWZtxu
Xa2zvulJrM/GOq0JCqpPEtRRrT7cVImdDJvRtoqnGvTnjczUMt41k1TvWTM53dZlHHyqEkTIkE2o
3mf4Cu7liLgPwhDaQ9Wr8iDMMbtxIzsSeBhpAyb0pUo107aq6Qv69Q7NBV8J1yy2LuQFc/MK9z+a
9pR0FrGPUqt+VQgTBWOT0nDpOr8kcrkbJJTei7qUt0XjGCuB0KUjS+Btc/WAcKRNd3p91/jck1dS
U7fbTNkNjTLtQ8QpV2qaly5VThEaNRT9eJAWl5wMWtaT7rHXk+sRy2hm502lORw01R8fpl6tDtcP
7qU7ghKqC9IJkpu57KwK0Yu+MZmW3lINg02OwFtBQabPnE/XR7r0zbCOgfg+26OBBT9dwLzLJopV
Q+RhQdAelEB3PmAtQXk9G3v0lDXxJx5V/sq9dGk9IcMAq6EGTPg6/6hXz2EqNWxE0Oz38h7hc/Zn
d9SzofBQh/xJf02sbJILq0mR2ATTwhsFCnkRrda+tNXcasjCERzfuolZ7Moy+muCfrQysUvZGUPR
5HmRbYFFdzozR5vqJilI+C2nzp597Dg94dTqrgJKs42Myt6owAD2eoM+QO8H1l2tlc0+mAg+g06s
sVEufNyTXzMvzKt1drK4wlOJXsYw9NuuKFoU3I1s1wV4iVSJkh1dnKJXHtGLi62D3ZmbvARuizHb
lnvSrjn/CFW5e8MMy50sR/Mw2VjWXN+7F7bRbFiFfBsUIBq12un0uPYDh9eNkHdK0htg6OIQxPFs
VYHNpmio0V8f7wJZ5MUh6/8MuHhOeyeWgwZA2LMncHpBPAA9CgyqhDXS1GbedFt6nMqxiPP8oJW9
vm1T20W9elgJuuZDuXjWZ0d7Ai8ed0jNi0PbI5Bj4b7E3uJA7zC9LilK598RBBX7GDe5fdsYlSfq
RLnRSrl2nM4EEKnYG1TqTSqvFCFgcZyuO7AnTDZsDHsgpyY0nYp94TpbjKPvW0v+mmxrb4zRwUrq
z34fH8Gj3BPAbdkO+MBgg6QWX23NP6ZW9miLbjuk8lmT7rhy6C+8DCgPAW4AHwtyc8nC7KBGBdXc
IeqtBs/BOMfiSRb9ym6/MAqyKawDJU53pkaeLkUC5F3kSkCPZHT6jZQaZq9Ooq7M5cLGm3nGXM/O
zDTmXJ0OI1Kk3suItLlWgFD3lZvtraRNsGgb/CP9YPveVWLUdfPUR0w7RNTfqoWXNdHv6yfg/MTN
jUqSPpu7kc7I4nD3vmxG268o+oVacZ+YTXFTKbrmkRIWP6pKt2/+78abf8+rC0xIDUU1MB4He4zR
049Bcg1TEuyrcDQpA9TVCtP9hTh+erIM+g44Us8qMJQ2FleK5rJpaKgYB1hR4YdSD5Fk90UCCdp3
WlwBJoC28h16b+UzOA1kd0uU3Z8jv9HbjV74Uj9UKprw2AmMNaYCRa7ftWHjjLsJTGWzKwOrd/Zh
h2vAdhobO9s2OqYaG2S81A9+yXHZpE004A+SFrF279RjVVFglTjrhLIWza5BE/aHdM2ixSToRdAK
LPJfbp70PyA4Z18ju2gJeMFTFJvaiOtu107NdKxDQ8MQrJkoueeid9ItbmeptVEVZTqMQyo+wLUU
iHOlVesgvOMn2Y1vFhXmRyzVfRe1qdwFeJOTpSjYzaipYZY7PI1QHDGroEhxYtBLKGvZYCU7jCzT
pyGxJVKPY/QlMTEG2AvfH9KtjUv019HvjCdc5yqEuvNhSO9omc2Wu8Wut7tGPaTIsmWoNk64fKno
Cj/w6+P7rs5qY5uMeeJvEyn0NbTtBewgIeuMObUoaTqct9PNpilpDC7PdlEw0I6JLnUFdfbajTeY
rcVbY0RRKynGERMSw9+oTWJv+F0lhz6KHp0Ku6PIVWatMVSEEH1YQ6O9FLgXWxOwBX0xexaOofpy
+vPiocZooXLcQ2M3WO4FYgu6EcnZ3ER92Fa3xMEf4DcaNMx6BTResjFLDNNQYp7GD9YIYtlv7ko7
/8jO3L/5mEJqppuEvMacbi6iHrtEHsrnLTrYbXjfTzpat7UinvKoML6oCsf3+nBnzx+xKkUu9OWQ
+qQ4tHj+graKw7CacJ3AzgCDO+FspzDuHhyDQuAQI/1f+5inJOq3oZzalaDjLKaaB2eK9FnoW5+h
5qYh02UXNpEHpz/cZHrw3urzz2qCe3Qpy9+m0b2/PtuLA9L2JVRGKIyO7Ol3j5TJqfoSR7q+K30v
TfL2ozVCXXFH6qxGZSJo7bRvLrgA6qc5yCvPIhOhL+5BrMSmPOyYpZAWEUyf4t2BycbKWp49J/Mo
xDC8JYgAw8A/nZqbDPAGAqZWBWp5DExB2VZJw33YjHKPO++aNuy8VCdHaB6PQhVFazon6pL0mg+a
jWEgFju9aWMDC+uXopKDx10+bmj82ttOK825bbHWtTkLExYDL66WCjsK7CVIeGJMrzfZFHQHv2vW
kL8XlpOXmbAb7D7gryXGbrCMptOiEcACXlseyqT2oZ2wObOwQ31IzFXm33lYAlmZSHCuOM+4hCUM
TAkCRYv9KvT8UtNuLJnqH8pg0G/LgJ3aOBGeN6NMPeTF/TsV69adH+kh3jyx8nz9jFxYX5P2J3Ev
jA362oswrBziSgnzICQgHn/mph68i0xcMa4PcuYuL5ju61EWhwLRIrNWHBjDPlaXG9gw8VZTml9U
aWDn8Hxs6MMc3Wo4xAENCUp8u7EY461NR3Pj+vEWo5l6Ty/N2PWJwG5vplCN4X6M6DhEvOiDEE99
E79vM5omAB43UWXXG+APdxRVrH3Tts1K+HppxwA9mHuJID04g6cHsJJl59taEnqIixmbnhRmn1ji
E7C0boeU5Rop7zw9nlcQeXpYa5Q31GU/fLAzJZ5aO/DCrvrLjlJtF4+G/j6Bcr7LfPODqY/JHsxY
eM8F3FI58tMDanvKXYcM78rlc+FenQXYAECL+RpfGnHnutMWMP0Dzy2xGFX0PkAlqJm2vtZT/kgt
4+Ck01qB4MINNHcA0ByYwWuwa04XnIwxyNSWjRo17VOON8mzG8jsowpG4FkNjWqbS4rDm7S0/bXd
e2G+DE3JhXNKh2ipJ0vxZ1LHKELz3S7uAnUKNwneEqB4UvrYNiXENokgpw9fBxsTlMx/Sm37qFvV
T+oZf1UolyZ91VF7735bYUI7NyXcU7ofdD1uAlQVd00tH6BQxAg+VT9ss2j2MsvbfYAl6vVzeOGw
WyR0vExMZe5/nq6hlAVCsi5rOOS4Frp2ax9wpDBXan4XRyF5nGWhQWYuy/QUOaMIdkGAVn/V7djR
GvzC0Vk5gBc/Cpg3WkIQKDgWi7kkCX6MPepHgGGmLXIEeEMlqXpE4A+7umnOJKigrWyFi1ODtzGr
TIB/WXbWEqSq3c7WA68x3J9Vq6p7M4iylZjwvEpAIM0pRwueovDcKzydWlH7RuwAOUDpIS4fjcpS
N406CRzOQ3nIAz3dUU1J9sD/lE9KWbXbqk7FHuxm9BFwWr/tu8Gg4m2Yj93UzpbuiUoMW9sTjtR5
uhkSyb8VPJcO/2J7gWZAsIAq9pkuYxxHkd8qgk+CH/vG0pA4woDj978ZBDFAAvL55l08JWVS+LVT
MYiwmtbTY1wRrTovV664Sx+aKBnGBSUbSnGLUXQ8bnt6WnzoCYGKfLTrrZyjgutzOU+c+NIzVGYW
+4EyuYxQM5m4hm+33KSBiD9X/WQcU0F3CRM4JHio0ezAh0Gd6EE1T+XwhI6LDUIAKGUCEv6mH/Bo
K5IaNEueVysVhEsxCkV7wSgzt4b+6uk21AIa9QHs8wNvifwBmgy3G4hfW5FN1S2m8DGJNG8LJAMD
YdcUqiHGlHFcNmurNA+0CD7pH0ACnH1D0ORbxPHThJS2TFrlMGaF+4jf230VKM7NJDLjYMZ69piX
/Wzh4v+mKZX99o2AAGDqhqfSLNSn65/swsZAzo/Ino7JLDhpnS5K4DZ9jQC9cijTsdohsKVuQh9q
zVtHmduoRNtAqGbRx8Vj1xQqDIsJ5Scr1YYNvpL1McS9eWWTn1+hjMJ6zjco52nJLDTEaCW5OvkH
AH/ari7H8SZCmW+radFwo4Ev2YpcG1YGpcR39jkZltYFbyp9BfRsTpewiUa9NofWP6QSMalIvS9x
NfpJL8gRe2yJeq8El+xuSreo9a3MmvSD6dsY69WZOaibXkw8wqUtPgC0G5/AiSk8wuLRil33Y9AZ
yfehAJW8dwHZ0gWatOw5DHXtZ6VbOLqVthyt7dRF4rtM1WzYVYYzKlSR2sw4DvWAOrNLwxYLED/R
5C7Vp/gZJfnUh9UYueMmykI/2Ng6mMFdo8busIvMIvB3fmfiteQoWh2DfUmDh25so/s6k/63oVdQ
NB7c8kcUyDHdJDFExo0GVvapk6WBh82Q/c5bLf8zLgMskKZAmD1tSbNjO7sReYES/ZkYrfsuQuDI
2jW5YCifMvfALrcGIjC7L4GsWBDepy4Jf8ZOxQkokib6ofSuilu8MiBNrRXyszWNMN8hf3xWi6mc
NjX2gokXh1qOR2grQQiBa/05GKp8tKLcBXhpWvXNCL76KVPp84I60pR7tTYif68D3rkJpU6PWlNE
+j1UnP5LXhrNU2qoE9aSonly6B7hq5TdJzLDEbN2pMgBDJUUXPLen+1hzTtuF/s5pTb6VMWxj5kl
9ORdnbvj3f9wdl67chvbun6hRYA53JLdnD2jpClLsnRDaMk2UzFnPv35SjgbUHNyN7d8Yxiw5GoW
i6NG+EPF2Nu74BScIs2PHJpyat2uVv9bOznO7ebkpWlATWS1yGnmlArotSmdXyiRN4XwvONvWrmO
zWnQtOElG5N8uWutWjGD/4g+Q1yn0cGRpE4CF7s2vQ9KbpdYnpXWJ4FKSeGjvhm9nxuvf43BX+Ei
7uagp7VCcWkQ4Wz5yRW28gFvi+Lz7a9fft3X8Y4eFeRxxmGIw7yhD8St58xRnkVh3CENGiUINAyV
pt85nf3p91cCuSMZqGhgUNlff4pkFo3exgXdccRGHusu+acf8uZF9br0IPXceyYAYrpqkcSDTt/m
NFkcJ+OcsBKlQdjERfu41pEVdIPy5+1neouEB16LMhmKN8ROprObpXK3dl2FAxrWcYdMk4ETrOIw
6Sc2GBcukuWUmB2TfgDGpyQe4UnmxVFo/fk8m3fIj+AHqOTAjHo2QW6qDaB0U+SFRWyvoZhtPOdn
LHcrs/ykL8MjRGkcTSN3Cqyow7PLpbkxeNVjq/R/x963TJke+z76mrr2o50Y9j9DjadKlxn1wS2/
815oJMEtpJJVCcmbzZobZzVVXPHCXpHO2Yn7l+iK4Qw/+v/7q/yv9LCd28aEoglMC2YIo7dNxezG
EcAtQ0QhnrvVaSwsxn2D45xoZKsoQQhj9k2QIL9/7hj+SLUqqacFXu36hMdRikXYIFvTTqz+Ofba
4sd6Nl34s/a/2EpYTvSP+HCRfN58TI7Wm15SspSHyZk/pBjsARhq0JPs14On2j3jZKWcbxeODeTT
68fyrHyY0PLwwrGdgMlUUeGcPWzEz92qe2cBzOJ+4vI9K5Y2nhq3Lu8bMomDq1zu3faMI6FDjYf2
rU7r7PpH2HEaL3QqvHDNNIH/sM6APJndMF0ZWKOJ2/7RzFQnwiqP3uruyoxVkHsioHB2r1e21CLJ
FEHbHPPn8VxiDuqbSeM+KCPSqtgZxp+WKmvPem7pBy/5bf4HkA4LejiH9JS1bf7nxsiptDEc3AGU
O04PtcZ8wztSm9r7KjWSb16uw2naooSnhjFNWs5eiFFneuoyO/oO2+sJdJ1zMBDffR6qEBAzNFXe
CFSbJEEN/mheaKZ288LUsOLkpkdgI/k+3pwUsPcWl4xGq1H+il+mkRaICY+Eg1VKpJzG1uhCQ5vF
s4pNz3NJ59W/fQfIqLVdT5e65SBz6M29YaFjEz+DMvJCpUyad96C6E1c9/W5qnCXNdcRq+TewJSi
M5J3ZTsdzfn3Qh3RlDqBs6JbW5RBaq0iUQuWjwxnuneS2XuvZw6+kDqyLMy7IIOp6fzl9jPvfRO/
LLqVmJpqLQLpxqIdU8kfnR1lj4ZTpCE8vOLD4pktnObWPCmO/cfthXeflk4ouEyoQVTl1y+3t+e1
BZfEy2V+hmhIW51cQ4iL2jctvklJ9REJrh+319zpKNOC0YHqylkSlcQmAgwY5kZIOfGFaMn3SlC/
UJ4nf40m5p6DgUsmQilr64+lqYdOFpcPLZq9fqx0RRj1FjF6wcIacaSF4YnzxVLa5n1n9faLviJQ
UHBEQsi69qUxPfA/zIdDxvf6vaC5BiwTbVXk4Er+qrQyLYv49fbT7R5f5MTRu+X0An2+3lEzm6uk
mthRq1RynLbBWz0OnUcij1PCj1Sgo5prcfKoOrHha17UHsmt7MQfurtcLiYNV9pQm8ietKtDtcX1
0ldt/6yqqXhOZ3d4bh2zCFajrJ5VaywwWcdjuUO6HsvWZnqvUMedSi1XT3buiPtimN3LhLSYv+D0
fRZYOTGEbqxgxHgx6Fd3etSVVfUnJLcixDsvqGyhI7kW9nOKofMZfQv1k+WOs9/VnXPyEPk7q3GH
tbwOGmXmtwT2ig8xEoOopmkGo2VMrJhwnweDIYqJwhcDVDPpmzu3WMtnE9X/PzUtzu9vv62dEIry
IXK/wB5ofG2TaHUQjaK2nCmrly6xLpa+apoYByFt5/OWUu9MqFC8Zp65ORNJYaWR7jYklJbinONi
Ruy01rJT3Ha0ipZcnPSiL8KKyyS8/Xx7uazErSBWSfSmMNlE7yrVxmm0uG3B5Bb3GG434yNEdX0I
XHtWI1Q46+WbsDLtvo75IPQkR5dN4BAME2xesGQfzK/YNA8f+xoXBHzlFfXJxfIXPzWj65BgTrX0
PsHr+LcZTZJlIZlMxCVpU7eJTPmSu4pQ5J6VmnFRYtEHjo7JeZs01QnL8eGEPTlycxQUoeINRyDC
va/IANHLfSe7fFssagzWY17aiiStAGK76JHp93UnLpYWHYTgvSMIYItWEQEIMK9xHTDSznWQweNB
tXSMw9RFQy9WY/XgCL6lrLGfJO8yAbKADv8cUv1yjc9pkRbd2pLhtdOUhlqXYg8N3hYBvplUTQTp
mI0fu7aNP3SetT5MkUjFJVVEyvgDbCc1ULX0eMHOXvrx9iH9iXzdXPmyYQa2io4SjSV5S/3y2yrP
UbLIEV449fapUbxvcwbSUB2Kcxlbl7rKH8dKvHgRPZLYfC0m9b/5uD7XS/EQtzU2XdN5qtPAUnGY
pDFe90aQO/NF0aqzjpSx4kGrjzkwgzGe4PC0vo60zMH+7lykNP0kbABFSvpxmwIiFfaQQ3FwQwok
kK4D+JSiHsygM60nzev7kyOBoQf7Jo/Gdt8Y7INXoFaWBp7X+yYWNR/W1cbY3Bm6P6I0s955wCZK
mt5zzuM2vedXIEP+C3Fd/xPE9dT63eB9V1paUn4zpsu7BbL5jwhsY3sy5/k5oztf+ImVZl91RUPg
ckEp9YvIrT7x2woN1WCJIv3PPMq0IzbvzsXJDjI6QVURqNO2LpgHNOyTcnHD3vsuRLE+In1b3Jc1
iDJ3RKm5VXEnTZo2x1Ae5sPtrdyZ0UptJgu4DohaCMWbW1NEWuTU8EnCjHmw72TNoxZ12Aq3f6ix
y+hbK0NlEB9LT3tNbOUfE6qMnnZHUry7p8hhdER99PP6vn6hGnLIcQ4YLVxj7wXnZNm/X7kvyzQ+
e1HT+0709+0H34s+oO0ph2QWCJzpesVpEGg9UReHtTahQVS4TlAlhKDbq/xEzmxPKhEODwboxTCZ
t194qqLkMnC99fHyDdKuG5ZFCzEFgPhJz4vUr3OG4TUDlfs5L9sLiOMh8LTE+uRGM+TV1DHvbC1u
7tZVDm7Tcrowyk6eFhQbHxEjNEJR076d7US8oOr++wNLKaouMUESZIK30PUudbhsll1tuGEz6vkj
Iz49VPWp85NYb++8NVOeY0WZD0LK7qshR4bxDMMMhMv1ovTDV5RZVjekM5PRwWxswJaNdZAh7H12
NCphSzGupMrTr1ex17ZujWhyQ6HhzQtryaYtOnlhs1bZJ8tKuyds2LzHohzdj61oxMHye90QmiBS
YAZlAkkevl4/asfGEwrr50uG1ArpGLlknt5XICOCPkq8j45IJ7KAafVVJ6d7bg/6wY/Y3WkJ+wLJ
x+24hdYpdQr0aqT74Sam5i+RY156JDdOtz+C26t46uZTs8ArznTO3VAx2u5p6EoUAzyl/zfPAl5O
A2AGTwCXzKu7lK7NQoOl46hqA1YDg+acYhcRl3/xLGBZ0DsipQXKdr2KsHKjMIeRs5kmMQHZ/lii
hngQlPeOJiA8+ILwnKQG+vUiulv2SAYTDeek1N8Jd01fVo9ETFnc7GIIB82QuUP4oan0swfa7OAZ
9+pUZl38AvyZ4JZuWf6RY+SVidoyn0bioDOVtSs873zA3KBx3W+97WV/mkY+Vz6mSurqp6ql5Ixz
48Z8oOLMPR/rnjrGZaeM/hlGem6+p1SjewJo5DDrKC2UR7WF54ibSkNtr/Vg+toZrqBB3jj1uxWf
uDgwBv7pK3kjJymOV7wSPuNXwxPdt9svda9MIddmbkwOBrJ/cweCykjqsRHkMBX0cCDuFtkDtwIU
zemSUVOfe2Owgll1lo+3V9679yRJmIkiMQiGxfWbznW9sRmocwutcfK+xQ7i1Nj5n1rbfnQH9zVx
8B+9vaLN/3F7If264uYAm8IF4KJyD6GlfGKM8kM4+nqB+RWs06ocfJN7yTfeG2DApPcmpdjmJDft
kA75wC0rJqyZi7aaG79G1/vcdGhVJGQeT2uH+my5KJ8Tu/ceJtQpT7Ph5sHgDn+Brv9tg0DI5Vzr
kt0HUgI88fWOt57iDgpDkDBG9e1Slub48H+oOnbe69Uqm+dex6SNYxlYF0QJ7lATN0NUAW2mil33
Po+X9J2i/ot6Cg02FwQTTS3KbuP6yTi7k+LJMGtU60QhsC6BLZsbt8/PWwEvNhAdHalx8xPnszlA
Nr6EWgVUkeaSPn6wBi8hXyma05xoybmLNfdzm/VLuHRRe+rMxXiojNL8zvxxfIchtnhIckUJ1gHY
xe0fthM0KQQkKpTqWaWpeP34qMWa/VihUJOsdusTJDvpOUmlNKhWUOQFwzP8fMPRMr64ajt+ur36
WxEZD0knuSdIJMDIVzfbUlCIrAwzopCScWwDL4un5ySyxjpI4W8g0Ye/4Sl3u/hVa6R2iiT1J36q
KM7j2jcWTo9ghn23pEA5KUyNz5gxiSTMqlTIb4Gvy89dYR787J3IB5mW2liSQgFGbuKPM+uWkk2y
4+Tp0/MyDMVDozTDZ08kyIuM6KU4NL5CtYvsA+7NTlLAOIJZMVR1ICPb2WquajTOBkQR6B0Nf2nZ
PATZuLoH7PudVX5CIPnS8ekCnnJ9KLxMZKO9uk6oLXi1+p5bG51vmXVxEFXffu/QTQFaSp4eUW7b
TlaF0xpVNzph1HnipCp58ppkbRZY5uzczZQ9fuFF+evtM7ezqBy2gC4CCiNBMdcPx3Gs61zDusSM
9K7xV9db3lee9iWy9fapqtfyR+vMR57zOyGdtiGcSNmwQFdsO+bB0yil/5Q4IeLZ8QMN1+51segt
uLFmoK1Kv7TR6uil9cCczLPtvSAfUoeVzRCzc5lem079+wUDbTI+fXqZEuq6xQQlgxvFbmfYofAi
cTHyZrjD4bY5397utzcnq8BzRY8PXBc0u+vtroWZpHiX2SGOd+LSkk+cUBI5oag3U6RURyKyR8tt
jm5neF3PqbJDWEB20Kl1e/ZGELyqM0QnPR1/P0vn86fYY6ImHbF/vvdfelGpUFplVRY7nI26vZt7
ZrCiVqaD3PJtwGEVmaATozF73E6Z2s42sHTo7NCO9PxkRN38YTRiAwiewnqqrT85IA6CNZ2PyIVy
v64THxqNYLG59WkKM/C+fn0irr1CLLWNfXuuBIvokMMzRXOf5s54NIp4uxSPB5yDDYU4tO1s1gJ5
HBJIK0yrSb+HkRfdq3PeZAdBZ+eJpAAQNhlM78npNqkMPYMihnRlhSJR4sc8zfTLCIworBqnOojW
O0vBqmVQI5GMsLA2l6s5JIhNlAm87lSpkM5bmwDnEe9UV+tRK2h3KSlsJ73KgGdt3lPSJWnXTp4Z
llZahcqEBG486dOdBo/w4DDuBFA8wWwV1wsJCNjCsRmktX2ymmaICzY82zxC/DGJrRd1TfMvWqup
d7Ts1oO3tjOZYBv5CkwY1ZCgtpR5VaNowp3aQMeWIriZkLaba/cUCcd8GEXeooM5mq9TrP/IPCP9
mBvACPGCScN59by7JLe0hxUtkZMtzD6M3VyEddeqfo+Y0ZMTTZ9vR72dPfrZJCNfxj0OobPrz4aK
JKIIXJk1FKZLsCM2hIEJEu3SFlFyub3YTsyj7mT8zN5InLQ8G7/EIGZ0nov8kxniim48knpYd8qi
jOgcYoCyKMX026h/0izgPVS7SHOCsLxebxL1xCcMIjdagW22Giznwi3Sg6faOdE/eUQYOktZiu3H
42Rj1tQiZRV7MV9tTyznWKw9cv+E89sbKH/wJshRyEJQZ3gEBHwLU8WRXJRG5tAVXFrtXeR1MaIE
6VGqvQP2RzyLKI4IN8NsRtrX+9YUzmwh2aqHmBUrD4rnRq9dHtdMpdAxyf3UVKqz29TzPe5j899F
1S5hOZvzfYs+xDtGNNajZzMOtdKmWhHdEQJ9Ci3HeyVN/MFJ1i4AFGm/t0SyhL+7QQyHaWfKni8f
n7MJZL3RVL1du3qYWzTZRR39cN02/jeLSCkXxEANmRFeb4/WrMWAiLIe4uc9ApGrum923JR/3H6U
tx8LNsmUeWhL0SRi7n69ilnEeYYYAa1lFPZ85jBJsPY9ZQIwClSi0yPnv50S53pB/XpBZYLknc22
g9iF0j8soq3oXSbF31OVpw/JUwLXTxvGgPLMQeploBJL5yREFmr6WuB0BRvc8V67rmrOTkqPkxqy
vOtqBPZu78vbz42fyVhNto8ZqGwHfka6NoD2HCdc0rwJmoFEsJ7UwQcLYBy86B26AWuhHUATl3jF
VXK9JfgWeWC4sN9OY6QQoZ61J62qtEBpsjmMyppOOfLd92pddSeUmpbTmJtKYJdNeRBj3n74/BDM
DWQnl4JuS+0zPSo0GB9OiCPZeJkitOWNxTtqHu00rVkGJgHjAAgzbzBKcbmKLmJ8zdQhhu4PWekS
R8ngN25DdWXVqL8sSDYKXMgea9DQKERq2sH73XtUaUIp543g6La4rCpLKHuY+YdJ7Jh4riZVYKiD
+duRlERfgoyBL1BabEeMau1qlTRkCtN+ck7RMi2XrHTK8+2zKlO063jNKpB4kRCSgh/b86MO7QyL
RpeUNgcQoKvNF211/p4Sh6Jb12A8TXnxoJMDHKQ+ex+JlDmXLV6p3SN/2C83LZKyfSQak01ca+ex
76zo3EUCq3CtPFpqL04RnUi9gZgiTrLpS+GpYCj1wvuahrk8jRkTLU1LM1yVey51y/z9QuZnicaI
CAStJOBcP5qG0nWnzJMT2vpS3etDKnwxJu5B6rD7VMR3+dXLALx5qlFbJHB/prNQOm7A1KSmDE/L
S1pMn4y5Ee9vH5SfFLE3J0UO4mjVkD5uP/CUvl8CPpAvD1DTuSqbOYi8QQeDvEShHhvx/WqMjJDo
RABeTecHHW9ISB+1uBQzerwkiv1JU3vzXs0MVCOKUZx6Jf0LJqL+zCRPA/JrVRet1+qHPh+/rgJ6
haeBTRijYnhXlo5xhvQQ+2iBxCcNKfZTr4FDibOoBOm/Jne3H3hvf+mikZxJqo+6nUsbzWDUy0pH
RWmFHgqRRyFtB9aDE8D40dCOMKXyhW03mLAmvTWZAyD1f31scgaAapS4drj0VYnO/uAFDvt4SvDU
COLYqP0OeswFzV37MpF/hTBPMAaY2uRdak7upRlGw1fidQmtFUMdMZhTsKgwScau0Hy09MfnAdOf
p5j7kbmJ2z14kTtfXHucTsMqwZ5TvNw7q9cGQMDUyvdQE77UbYQ/Ms4eRodqrV25Pqu4djVju5VZ
d/piZI/VjLbAf2qt7eO0bZ0wLyBQ1sraPYiMe29lyPjl9svZC1u/7tXm8Ndak3DGGBB1nt74bV8Y
n63e0t41UWYEjaHbd8jLWYEHaCq4vfJO8AfPhZCcR8lLE0Eem1/i1hxXntk5KWF5tJqnYUZbXRNd
d7m9yk50BB3HlY6eqYyRm9QKlOyc27Cbw1H02D4Kq76kRvU0W3N3EEbellfYcf2y0ubUFYWB1LmI
CSNxbAWGXk5YYgDSVlYgR46CZW6rKu2/2US4E+TAMkndOpso8Dn6psu4daxyviu9WmFmkB3hmfc2
kW484zE5ALK2jcKkSeLarGkU5u2AQo2qlOilTfpDr1hHmLndpYgWEkADlndrdJwobRpbmnBINvPm
1Hj6R9i+2aWrQCncPhk74w9Knl+Wkgf0lwNYFWIAs2vboWJbzrPnJHXYRVX+ZMLBCmcvqr8plfgn
c+fet8cmeUhdcr2hbB2/EWr7OJT2DwHg/yAn+l9+FvMPdOJ2qDv9WHppXxR8F0apqneOhmnmaXEr
XT+nlWr7LtwvZCnSaXlXF6vZ+pHVdI/uZNbdqcEB42IvFdAzdI6aP/NenY+apzslI913OeQEHoyX
1FY0CIErXv7IKzITG+mJJKyr+XH1nG+at75LFFBVqkYBY8J8S7L3xjBfRj15niTiecjT90ut3Nta
+bmy+mAx1JfOUYJpRYD29ut9G17I9mjccfFIO5ifk/Ff3m7H+LHXK2sNEdSP7lF5GwIVHcCDQ/T2
bpOrUKFLn2GKRDnK+mUVN1KtATGyNbS6pKEaEM9RHr1oY2cHjgrV83efiduIljUgJHgtbzo49RCl
FkQlPRx0owkhEwpIrJ3y6fYqP9Puzf0pyw8Y7mREdB42D0WTyFk7QXvcVZQIZMAwLY+eFY/nPu1R
/sKPKiz0rr7EOJ/49VpNF+ztmhN5sTgvszGdFSwDznmxZBdFCPPFG7L1yZ5ssO9cr+fMXrUv/4GO
oYGCt7BrrzG9VktnOoNrMX0YU0fIxh1oHEeWbr90h5DUxk0iuazNEju5aYdSY+/HUneVj77OeMpU
E233aO4DxRj1O0Uv1veJVwK69FKaH0VhXRjsH/Lu355Nfg5NKslsh+m19eHAf3dessyzw0RiW7q2
QMVIj807KzILPxMrgr+ukgaF1CdUhf13O5YjxHOR+2T2oz+16hC20FgPjpd8r2/eO80UoOTUnVyY
14fZU0D1CJKFsEuiJ1Ki8qOdx83HfkTMuFbVv+3UqS8FlN/QWFGovH3q9vaEKo3xHjpdMHU2F7U+
jXlmZ5EdUiouJy2dV8yK0iN/6LffK3w1pEfpF5GNosp4/YiDFk0dzW8GbRXuvFY0TE/lIj6Z8DTO
We/9PpKJ5XCJA4/pUJ9tIQqSqjGkrWOHQxI552g20lOjo6R9e+t2Bnksg2eFSS+aynMr+lV0iaEp
EwOmMs8HHxklEdBy/7LqjXda+Pdv04LkRttaD0ZcoTvtPruKdUqG+fPtH/J2d7GYR2YSKSQYagi7
Xu9uq3eaHYtJD+dFfKVY1QNLgQAde8IFklb2B+f1ba7AcnDGpAmqTQNw07JprBFnZLvUQ3NVlMGn
gTT4oyiSR92uzN8eBF2vtT2e3KmoPuY0AiN1frLt8S9HR07zX+wfhkOoVfP1Yd52vX+iinKrtUFm
LgscVXfw1LOx1NXZaXtqUmc56ozsbaAF+VpuIsB9U6a0v9xeWPIuEjCshbNT936FXt070sjy3Fna
fL79aHtL0cBTaZDQ02b6cL1UqRYoSqDtBTyhVM9DCoRM7V2s15woP1hq7xTa8rEIIlAlt+NPdH0h
kOMKQalpmu+Mqq4fkPmtzzEwwMeoLpuDYyhP9XXY5C6mKQJDRZIztxg/wvWSJ2nFo60qLcGJtt45
xfqViq8vzpHaFCcFVuJpFt7RF/A2aLK0zowAJi75x9aHEsB5qnex0EKM7tu7CgcTv8Tg5mBD91fh
e0bmCPW9bdtn7ZWl0dxUw81XM4N+oMOE9sGRv9neCWEGSimI7BDkts0JqYe2Rr6U1yZdAWB5LSvW
nTUmMmbTHjzQ3gkBlMPNS+EEYmXzMSOlrcEsa7RQzTrhZ/Fsn9pk0E8xlb/fQyI+KA138g/gwRq2
ash4WUhOyWf/5UOTKL11UpC5FlqfvldcBINMNbb8HE+Gc8EBSnwDPfGT7UX6RW3U9d7UmyZoS6cL
oqkuD07s2+fn51D7ICMjRd22o5Ooo0xlqK2GdJLs81K5Ayi+HFM3aKNn6Fbff/fbv15ucy2UaqWN
hCB8DzsXCpTapOHEfRnCMv7j9kpvTyr5Ph++VIwhL9sGtA4lhaIoWUnqfdx5TTSdhVY2B9Yzb08q
o0RuHvqtVJAw067fptuVSOxW3orYXFfek5LHYQn8857W29GI+SdC/jq4gERDfgj9WGBBjKCu1/LK
poipNtVwGLrICCZ1jr6tpW4Zp2ZC+ccflS7KT5OIVrIyXNUfM4CmdRi3VTI88Eem+Fx1eqLcKVFe
jwgTKu2HZXaNr6OZGU2wVs56SvDse2mSaSgxUFnBAvd236JSW6Zu96orww8rG+tPeIVlmh/Vw/ol
W6N28vt2gBKZjIrOhCKbhHiXuBN1QKFljYb+r8K25C3Q19mpPqli0uC7GZP5zeoGYvAs5y2n3339
NvU8UBT6BpK5vgkhuDoxM7VHNZy7or9r51SlRk2Sr7dX2ZHNIubKfiYTC5oiW/WDhOQUKhoa8tGs
MPdNp+SlLNcWAT1UEbInq16UDJ5DaWUnrMwaKKbu2L/3ssGg5xoZy1OqWNNjPkT9u37NI5iB4KyO
ClMZw64PDueGlpccrGD3tAVfrJCeRFtrPR3lGW15u04C5h8umsOTu86nuTKV1bcU3VXvmlFg1xlF
HpDeTtjWRB9kMvuTBy70kZZI9N3q2rSQ5li9uK/tyCgujteTI2R9Y4BtSLuz1TnIhBpNnX5nUDx6
d3FqsUCCiOzqdwbOkVCyXIiZFdir0qeYKTUfCELdBGZXRRejpwsI81nXX6D5rE+p0zmvqjnjQKY2
fdmdIgfHMB+1sqQMUJsczpqOWEmgRZY3+1mljrC7Rr17WrJaBBl8VZjCRV5+76wSc9dOVbSvKQnK
c1rhuHJZioXuDQrz+tlF+70CMgJSPYgy9Ij9LmnN+SRcaxifDK/oqLiMBL2UhHEknWDa8rcP1NsE
AiQOCRioBRBN5hbaOKl5qs9lvoTGbJePktN6MqakeGl7BUBL4SWQwbvynZ3PR8Kzb+MlK4PPoINI
4fCGaYFbKmNgj9F8a6njRQeWejLccjw4izurUDUauKtw8zmoVlzHMJJMU5kymiT9kE1Iya5YH5iz
/dsAUUwr5Lcv2ZckfpuorFmNgzBfv4Zx1aePNhixILUL9188y6+rbFKHvIEqbrTtCrmoGU5Fs1Sh
Z8Dnun0i3t4wPAugD3IFNgwFiesdm9x8UlC+YsfysvGrNjV8My/XICbCHRSPPy0HN4ECIB1YQWKm
Qd22KToa0Rpjs+jgOsyB5kIyF+JLS1XVPghFX4kIimieulmNy0clb2FNJ8aEz0ysLpXiZ4bi2ud+
NfvvdZ2MT55rJtGdGS3NJ4++dxK0tQL3rYYUiJZX4ym+164Dpn1Vqb/0EZzZ09ho2VEXeeeL4rTJ
ToI0XgDvdr1/eY5B1EJ3NFzc3H1Ypj5mjNNJYq2ql0HpdspZKRY68kni/PYdJFF1LAzGiiRmS8QS
5ZThiJPx6mJTPYkMejwtZPXfrCIRgxLs5lIqXj9gDK7XSRd3CSmE6LNaxXRSjOiovHibJ0piAPXa
/yBTrldp1baAxGhCAViM5PNqjf0dOEVxVyEAFBQewnO3j/0Ox5IOH4Ma2cUAL7hNTKfVFu3ALDYs
QD4/il4fq0BL1y+xESG8zcftzzXZsLdo1mfYUt57XOTrOwespG+4Y/nalmt3r1bxiBUY3g3KqCL/
llZgmia9uZhtQwZeZ3+ZvZp8gj5UHoSgt/slow/RlA4IsIXtJNnuamdQG3MOW1Obwqkt86dkSe2P
kTXrGPsO9kFivQNakZMtOIcIU6L8YG7iBMnNGKHsMqP55IHgztL4IU266GHW1U/2bGQhIiUQSNA8
vFBzFIFWmcNzWhufbr+3vd/BwEYm3XJST1fz+qA0S5TZ6txPAFbL+k9gWwJyENO/91Udt/8oCk0Z
QAJTUZ6NZlo+lJrTOvjBOd9LcyqOpCreBk9qO6n1RhoouZCblHkWqcXR+KnmzUzRaJ3hyUJo7lQs
Qv/t2wC4EC0Nbm2JKLc2d46TJZhGCZYaxyn+Ni7KcOqA7xzUG3vbS/eafhC5geSWb7YXHyzPHm0x
hTS4/0BUJwrEyLR2WRGMmcXT2lsPszOZgaKP91af/Zd2wxEQbqeEpVSkqKKsIrcGFH39ivXFckax
JBzrHA0li5OEx6IevxOm0fj09iqGAJ4RzuVQBP20dA9RhpdDlcZ9UKSjeRAp5MG+vrT4NXSsmO4w
faGsvv41eU3rY1SsMSxS23itu3o9TUMVH7AJd04SGu+oqcmZJ936zTWiNS70iI5VlEZvEOKPu4/9
ag+ZrypGd/BEb6YukrIom21SkpTSddvLmSYo4eTTDXS2osFr1CvSL6I2ln9sPU3ImON2rXwbCeWB
lLUeUMvHf0YvisE8w33OqOWaKjcB7sVr4Q+xMX1uy1FTHnATzFqUEkRJBguT5UPlqtWrg8LPX2Ks
sHcqMcTNRpUjg/OXfVQsba9i+Vj04AhPctwBOPf6Tal1qZjohmFiA9jsTNXpfp2RZv4xlAY2fH3i
fhCRJb65Sh7fm9XkPJu1UvvIODM8SpG5rs2xfWwLR1/8LFc9HkpzLsBvQUgncMpvB7LtsZI/ljYo
HRrgRhIwcP1j27pW7GgemnAySydI1tUha5nWg+xue02wCmcJEROa1shHbYf2kdNKgYCsCQGNwRId
qHFEUld+lC7fSoAkt5/pDdhTLkd/F2IZGHyJgrt+KJIxt08kqgn54h9WbPfh2pCaaJpSPxjtLC7u
anVgKhvjgzkn5kVVMTX1iky5dFbz36yduE31uDt7FTyPbi6cx2JW771BWY7i3M7260yVJaYXHW/m
/9e/VACwS0ay0bBK7OTFWZr0yRCJ90Hv7fZeUyqGQ70RtRhRtNUrdMzlNXMq2fRfgKhkZlbrwdpV
xofVM49U0fd+GgGYfhnVBW2YTcApF+zQrbpowhmXdlh8RhLmVXxk67DzsZD+sAq8AvpL2waG06g4
wkQ1PtRLK15QZ++esZkagyEtrec6Ku1nZGjzc4Ku7kEN+gYPyinBSQAXJfDmgMG3zKuo0BHfw+ok
FFbxubArz48NFR2WNleHjzMOYS9RB//V7KKvdW4jzpzP08H734ZbdCTp2asujXQoRXRYrl8/Hs6W
PjnGGI4rLuRpa3cPTUvrCiWNI3Xx3aXkoEoqFkng9fVSSKAqae8is7bm7t9dvhj3S5V+sYv6iAfx
Zl/lQ9kUAxRXVARIw16vhFR4VdROMYZNhA+pmuDK4+S58dFe2vjc5Ci1zKjmnaJJtH/karmeTeO3
uQT8BopimZl5pPLG9mqxY3ZbG70hXF1AF0Za9FwW/VHw3NlTWXq7Jt1XFZ/kzZ5m1urBm4wGmK5l
Do6yiwIqpOGxoPg/3Y5pe0vBycLpGTgS+I7NpiYdaDynsgegJ4JIZsbioaqW5mGejrTwtl+k3Dog
oXwXNMsxQ9icydUy5imJmbcnjloGscKYZXCt/NLimu0bq9G9Yt7bh4CEjkwy3/iGyaXRk6LTzFXB
2GzzkPi1Ge1Ut0MYp8uAZ5ih+VY9wKn34tbXkrWkUZuUzccukcW3ut7ZA8CzQWvrxyXx6kukU9zy
uVmhYRQ59obm+kcTldlB0bP3LqQBuwTaSKiN/O+/zjYYYUQJeNLw/5F3ZktxY9kafpWKuhdH8xDR
1RcaMpkhbbAxNwrAoGFrnqWnP5+w3Yak27QvTkRHn4iuLrsgU5nS3muv4R/kEUSCiUL9tomqIQAr
bLzz2PeDMIiJFWNNLkGIYIy/V/WSys893vL1xukq2Zt1EqJ+DN87MJ+VP14ml1zGoC9G33SFu8HL
ff2NaHiCj4jKaqPpPaLfYFXn2xBg+QJvO1WOma/XhSeE4URfilltFJdedpqgqamNITK4pubHtZhz
VPI0EchZrG7HMVI616h7mCTVAIXdzctsgKhGj30CHorriivlViHBvW2Tz50RUhWlCP1flimNZtrr
nQHWKm2S1svMwv7Ke8iPht5315WuRZGfDu1QMFaFA+eymgg0rSR/6o2uI61IjRiwqT5JaaDmjZFv
nNBAvMMulH5nDArWuqo8DYorKUl5UktLs2mL3PBqnsJp3rcYBjIriFIvgVZXuTnb4aLTB0w9fr2p
99MibjuCqevZvzI734Z/J9VHPTWqTVYOky9rotqOjosPU6Uk1jvXWmPR3iMm/aJ9T7EOkMrce8Ro
hMxAs/NqA8S18XNHDX1kfAXQGkbUlSWFPpqf753uz/pfr68KRc3Ee3XtEJH37SURfQXFE2h3wjds
JeChiZ4JPzeb1Xh8WJwLo86cnqHgmIL1DfkxCoeN/GBYMV7SywwvJTHn8BYRnmUMZjOZz+telMZW
L7s23ugqCrdhE5qCwVS2VMGEZv58ZDpN8mGGqDu4UgyLO0jqLlTdAm+HIHRitNI06vPJk1JtwkeI
4k/1GdPCsbfyLoIVTcbYb6wxSgRCEYqM+jzrX7iYg01LMNqJNh81YpofZD0fmC2Z5ZG+2lrOMlZY
XEbvryQ2NU7yy+CUnAsGLJNfr5zn+emrG+uQmLFLEODjiCWDfL1ji7qTc6lqBf0OHmcqpcxN875f
LpOlEjmkklK4qtxoBXtIxN1h11VaR8esk26XDFmqI3kZyketXxLwbbRK3T7P0Wma49Sy3LAe+g89
0OELWRnqwGmXtgt0JTSVLYpX3Kd80MQIm3u1bxiLucwvf/313tTehCEWy2oFowEA5AG8/npx3Gud
6Jtk0+GHDTlp0PvF1zWpvgxnR7LwikycyhNSzDmRwZpr/GGqnMyrJshjQWnrCp3qsPyWMv7PK0n1
9u9/4+8PZTUDvI27vb/+/WJ4bLq+efzj7K5q/9j0xde7LimLv61v8o8XvX6Lv58lD03Zlk/d/m+9
ehFX+v5J/Lvu7tVfggKg4bzrH5v5wyM1afd8geixXH/z3/3hH4/P73I1V49//flQ9ggx8W4RH/7P
7z86+vrXnw79/f95+fbff3Z+l/OybfNY3H2lafftvX684PGu7f76UzKVA5A8NGIpZQwq4PWxjY8/
fkQAQImeiniVEF8bZgVatvFffyrqAcrezC45/hn9PvdA4cg+/0g5AOINVwoHKMo4C3D0j492+W03
fHs83Invf/+Dbssl9jRd+9ef++c22AcNyAgfkXCESvReCJwxKy4qq059jf2CyGNtBhLA1UO8Ud7r
ib+RoVqvxcelRwammz/tXUsp8xi97Tb1a8ORzrJ+kBg36uY6YbzFxa71VLG6R4JsnceouswSTKaK
aK58e4YyDU0l9QQ6umOP3boqCj0w86XdzJHUb8e83ORDyahVIN87qxIawDaqxQtscE+DFuyazLe9
zCmXsyLrtN2LB/5P7uJ+fsg3I6Ybq8LdKoC6L7CFMYfpiJDLLxIi9B2FjadM7ara2dQEVkxcM5p3
7tLn76ne7SdD364Mzm5dYiYM+9dBAdnrAenjIqWQL6IAPeTCB3/0HvT/jbApl1nRG/RDULYjW2RD
vEzvStRpk95xEn8EBYBBqyFX+HHHvS87hRW6eaM1vpraYeahbRw+dGEafZmr5XM9prPlKUIyP1rS
cmzNQt1Wed41rpGV2lPMwbHDhrgrXEUfm95PhjJy3LTv05PJVtLbtJnQVbTssiFXMrUTrRbdUT8a
33XLfyuK/cuI9CqK/Zux7j8xipFq/SKK9XdfH7Oyrx5fBTJe8zOQIYFB7bh6SbON1/PpZSAjn4EZ
va4Pmmc/A5l5wHKhtua8pHjiZX/+8SOQGQegywEB6oydSbYRuPqNQLafNzJ2gNS5VgUrPA0o/usV
alakeLM29D75zuewURcwBh3rdWonN1bfA9s+v93LXGO9nIHEE7sCCh/iD68v1+hFWAIE7fAq1k2X
utHuAuLCeBsxUTxexrYe3YQ6YXKNCEn4sp+rFQqoKUeyWDrZNZVERi7K6tUvjYr8TFKE0gc0+eeI
3u2s79TVSdInD0MtCmK+vDVmrdlC82R2Fda2CoYnOcZdqDjOMlW9wt2oqrypw/HbGVS8SHP5aJ6X
qfVMI+x6n749LWVzjiPsa+eKEBkOYjfGMTZCmjOk78TD537G/u0hg2eR4CDIQ9nLVSTQ9NgerbfH
yerbosmra3PkfAxMSdY8tebQcc1psEp3LqRb/qTDitOzsHOlonNa/KliUswFVYzCmnBrsoSZFhwU
ZXSdglPyHJFQBCGF0MzuUiyASIxaAMJJhz53h2VQAgWFoq/tMKQpoCnHPB7rdD7K6tSo3a4wDye5
M3KKpNQ+kRNYDOOsSacYM9AdATpV4yesZoW75Eq006JY3KRAp5cwIal6scn+ycnxRj2EhcToCPwd
kCWYNPt2mMvSZJVCvezL00J9NmTU93bU5VAPbXtwZyWtTqH2SFtlNN1O6Q1OkSjo4lz21ERRTwpl
mj5247OyBotnaHuYN0L+JIk82ubYMATvfOA11O892tWphx22Iq6Z971e+YAGR+jaWUepFKYuHzo8
HCbnJmnCybV0esi4vWCvO8mxXyQ0RfLFMfC9boZ3JGzWHfbmc5A6AVm21kn73hLrMgNVFyPq/FUk
ITAkcHGFgkT/O193fZu3l6FcgyVPErePEk3TurYzkXa+iEBdtEYz+fbUKH4W6a3Xdtp0iOyJGdCl
sukEReGxaFMQ76UZeUoWlu/d/bdhDlPTVfJw5bHAMN87iI08LCyQSq2fodx8qpYZxttaCUU/NsbR
DeMx38laaKhBkXfVHXCbY6bk6glGT8WFpeJVOdhLsUl599gdhyI8G/um/l0dHpIgoiPKUyBXgFPv
F2JTV1sqlNfWX0ZT9TMnOVuU4rgzR/m4t0G7dd99eX/r+L6oHouPXfP42FGF7BcV/yVHOKObF8t3
LXReVSKHd0mXvDy+n3//+/ltKQcQCRE6A3m+Wgf94/S29AN6i9Yq47GqlkIh/cfprcoHMj0w8I3g
MIhU6+r/cXrbB4BsKbapGykSqEZ+5/Reg8bLXcaBTYMTxJYNhYV/8ele5peL3WiwmmMrKJihc3KW
SblNhO0clXOih7hlOeWZNQzS49SK7sKcGloSL+7U5bdr/aoQ+vYJkJtjug4ifB8voKa1AAze4GpR
lGLT1Jrm6XGhYN8UvtMq3Q9c65VWOR8QQuoaFvY6ukbdSGEuj2aQK0rty9UCCafI8ne+z9s7ynVo
pqH9hnboG2Hj2M7kEtQO7luDkC+acgYEU5frsCqVO1mHg551h3VdSOfm1Bufh6lUk82vb+mb9hp5
2FrDMkhlaAYn6PVDdayittJU1YO5qdugMlvzDHEDBwpEm28n0yhoyYTvMcgwO3mzloANcZhiUc5E
g4+wd1k1D1dqrhEwwUwjt4yTWD6S9Exj3hGrlRM4k9JER12jrJ7NTl3Q3JGNGU1jfH0vIuCW19Ui
jzOGnJlxWlRmhoXDYNZ3IukcsLtlhP5x2jjaSa0sOMlX6SJmDkLw2K6jLROUwThcVseBglqGT6qA
QkaQ+0q2y3zaJsCALLex8JP8CnJEqj27kgpgxMoYXsdakt7wsNIPVqbp97aoxbCZORG6wzxV9Mwz
6cd+iGYnuV3QbDJ3nRFn+bUupgw2sDHX6SFyuOaXyJhD/VzLnLi/Fvqc0RxMmXPZhVBUTzGZWGDo
mg+frVWfN1Am3anOwz5TP0amVbTeDFrgejGXXtk6OvwZ1xxjJwOCqJtLUKhhf2fWqfKgkY76MqwT
7aQckmlywwmICqRfuUM1Uh6UytOVwTqz+6WdA8PituNIEKN83dPKJtO1s6zyUPELtU2RSlXpowQD
UnDopj731a5TaTSXYx37HRCio6KBm0TRD8feg5Gc4zFicRLr/Yy1QBb2xrmNQtFVhMqz4+K8tDju
lC32qTXmSYMaWGI/5NkEaI2Dq6HdnSgrwEJJtzI9beTSzWWePJONQj8hqx4lBk8fF6HS1B+mlFmr
2ub5U+0keuxG6AAn9M7FcFk0wz39+bl2sxRgFfaiBlm2bk/1Q4herbdIrXLYSOMA9Y+KZJd1Vnzq
tKZz00RD/DiCqcYESpIdTBHsRbvJGH1vcWjptpYu2Se5mK3hJJUc/UtdSdmlWsNlcpNW1Y+L3gFW
bU2aejZNaHbR7VCc3QDeoPHNhBYsXkSRuolEmeQ+njxtgEJLbXpjIeuLN9j6eD4pcQ/2Op8KxXdK
TNdcQ5XiT5UY4l2ViUwKEr1yekSBbDPxMigjgQ2QMf2U08AWK4KbzPwYG1n6HBWAguJ40tNwOXXE
lOZ+pebOh8Ry6t6LJbAEXtmKZYtTi4S/72wbYBZD3BjxMpGWxW/j0iwP9TGL7vVhNpECcrK0ctWw
Qi+zGzrdrZ0yfaiscm3mdgsslcoYutJTc1PSLlJt7EJvLujxBYLmy3mKKsLkJXm4fJj7ufxid4v6
EHUlQlpTLYU73Pnsi1iklukqqJtf173FGk9HpX20Sru4dBJZl72IhtVuTpQuCtJQzmhzJHnabmxD
Mj7pkpzfNqC2n5yik2zXQRP6tiUjvlciKPcEFyUmnR8LEwCtLnL5kCrVCC+GrJlB7TjMijzss3qk
crMSW2FieWZ7sswAE5MSwT5RrNS5NAcj7nx1KChs81ATnlKgBuBGuVHmXpuAocWcWROuaVMf+KJf
3W3MWpLROlHJ7lymdYq6SeSy0n11pO3oDYmzfKklU4qhSnbFnRGVU+GqcVem+Fn0k0kgk1ZFw4FO
GpvVblQ/Ae0Q+2HfzAolVwuIF33RLLrQqjZtPU3kkPlMGxPsbT9oVYzSkQzBA9xqJm+xDW8yt2Pv
LFQ0NWa3jlLEhAE5UQkugz3dTX0jWb4orQoD5qnim3WWBneAvCFiRJ422uhPwyjHx8jyCMOrxlQr
/FHYxZ0d6fnlwuqN6dLHquZqTblcmLNUKChXDeGD01epvmG79V+ySJKvasnATLkkCZDdiSFY6jay
OtL+TCsl8mleNranFrOG31fTCMeHLWxc5WXaWYdFqaWNX5j2UB6PfcfKnERjXvd0ClK3kgs7x9eh
Fcrhr4/S/bQfDQNaL2ujAU1iFPz3uhs2s7C0LzIjQMzZ2GXtroTycJwuWfVBt7hXv381EALIsiAP
ysR7L0OBy7+UZpsaQZKV0uUIHx79OcneDFqmn8Vp9/jry73Rkli1IYm5KF0wliBV2bteA2C3IYTo
wbBE/S62kyKGJ9Jbkyc3qA27RlpojTfGaToGqYTp3bXa2UznuoGFH3RO3WZ+rZvV7CODop/JfdGi
+I+GUuhJQzGPZ5oTlRgyZVI7e/ocJd0jQgPxe+PENygP8g5zxe1BAyUrBiv4OvNQTLtPOur2ALEE
KYLSAiXnXo+HloNoEY55Qq40qUd1mlMbTYrcNqA3VcnY1ETr76yO36qJ/ttbmmAlXyy1t/XQ413z
9Y+jNrsrvv6x/nP24JfFXfbjv7WvayXe61utZGkHIKCormlN0uYAsvijWLKYy9DN5IdAhtY6io34
fWQjGeoB40eNqAHKh6x7VZz6XiwB0jhYjWFoc0LuAZZMLvwbvc51t/+slhApQ5ecUSdYbxoqdCXW
aPECbGHq0Riudm5HktGvVpKVGTTWcCuBJwywOyu3vTFfj2V//eLm/ZMS6VmT7NV1Ga3CIaPRSuNh
ZRy8vq7TLXZVOmF6PIi2uazk1oFpPIblZ1jJ+V1WxNIH7D/KAPxP1x11GM8NnsMoXHiDCV6tKDGK
0CvlJO1NI/JWONIJoFaIyw3Fyg3IKTRuaJZVzGB7vfL6akrRsE+Gp5jWwdW8xPWTlPZbPVtQlw+R
XwxSRfRnJlH7gR7jNYD7qvfyxeYsXhJVuuEISC7pP2wL0gIkNbUcmKA6dqAwZBQd3Rge/wW2POm3
O/V/sfd+1bX4Dxwi0PZ+sWje7Ljju/wuebh7ta/WV/zoQZgHSJsC/wVtAbj5eVDwfYZg2QfrcJQ9
h5wrCpwvuhCKzTAUhD0dL6jKIOh+bizFOqD1xz5kIMr0clUU+I19hRzkq50Flgy5TZAZGEgxaaev
sRfB1U50vYOj5WZR5Hqg7FFXJqNOuTSyKan1yqJau4COwkrHtA6BpaLGjE9Iw+xm8ozTtC4Pk+bl
eYssPnxDfXL7eAmZOsbWaScbWg7QxEyXYNKgQfdmJh1aScbqHPthvi4cZwmh14IR8uZ2EJ+rzoqK
ADr+cRzG+Yc5w33dqzvLnF0zsrPUG41s0mnq6xSHGU6XpHG1hcvagrxE6CKjpX3CmEFeZwm6dpqF
anlTZwwA2io0+YCqFl7YWVkMGGgOOvLMZu+k29polct2lHPnMNby6ZOJhWVJOtvBBKuBguZeXo+6
RBlCceJSppyX6KVO/qAq02OkONhbJnU+XStYyh9OishyT14UccRf6bCTWimfsYdT7y0m8etetJK7
XjVhE9eqiBTPiAw1CbpendJAWXr5E0BN/TMEFqScRw7SexzN6xN9HA0rSMBLVZ5cIX7pdoivpYjv
2dIV1iSIlCUl5ju0vfTxqEhnVHWXPubhtMD2biqrJb0EI6fTUlflVnVrJQzR4OmUMvIAc0q3zpQC
iAoRt9WxHR3soNFgq5TQZQs3Bzp6o+Za/LDOsG23NKvwQh1LJXFD4GCgvxanu1XoI2nugmMka4eu
+nI6jCK9gS7neGBx7MFPFJFSHpWdMTH9lJLbRpcqAQ7MaHUvocfzONT9lHgcR3Cyh6RJN21rJDeD
GiK0ZEaS6km4spjuFKpjsdE7kSMiKTlj6A1h3MSbsB/0ndlqU76Nu3g81mcdJhwXWKb3pIPW+P/z
fFh3Dycb/9DDA5kArOr1+ZCWrSnzvsnGUOMiSHiIlJN4H3ckx++kqG/bW4BZVyQtevzEjf0mWoYK
aNRQHW0qo76UrCX1M2tElc5opKCNnTUTTIbTij9eKqk8fps9/F/E938PGvOfGOlXHtO/nhef3TVd
UiR1//gq2K8v+jEwlg/owK2zYhqdCMauNvU/B8a0osn10ein7wuL/h9plKIfrNMwx1kFgRnucHj8
6DjrB4R6frQqIj/zoH4n1j+rLr1crNjIcswAzUHfjGNnX1o9a3u5TMsYaVC0V2MX8FV4mM4Fpj0m
k9OrfIgxb0YbEKy/hjpC1I+fzaXVH3MzDu8qyTqEEjkUvlqleGLrk1p/VjRpWzRVeTmISfqod619
utAnvEpWjQVrTLNtr460P0VV3CJjLV+VY9I/tpWxiyKrNl108AZ/Kob6JEUr76LNjfA4lgxIc2Vj
aa46t/q53ZQhkDwHxMQ02MpX3MaMGzZIczkPGnU1I9+PUaUiaDJ1uRGTBmndx1QqVAbRVfaE6JlD
CJ+VDiQeEhmfFPpJX3FUJoyP7NJdM5EiIY7aZa466TrNlUzTBrc07NzNusEoNxr6HUdZqcxBqEXL
jWmGgF45Qs5KOn63YV5bsHvHiZ6pg1ZkP1vR7AqQiUelI9SvoDqjbS2cTdrLl1U4KtcmhpRfEfnu
PmkSnR1Xi2T50FILx5uWir5DVlnF2oCrjxw7zWQXaKp+bA8xIvPz1I9uHIvk4cVK/meJ7l4cY75G
GsKqxUyC6eK+MlshFkWnd1v4hoknRgKs4UieJdt/vspvBZH/F0Mrg3PiF4GkBJj22DR33etAwot+
BBL1AFbKiodbuelMfIkJPwKJegBDy0FBmQEt9KZVevEHhM48gKlIpULrhLpllY3+EUjMA4AipHf8
RyBN2B79TiB5g9AnlaW2gzYDOt8Aqr8eVS+qscEeW6p6sp/e1NprRFKWL7GYtr2ewRXI9VE5HpFl
2+W1WT5Oy2ReJtIyHWPrIB3Tqe6/mJFQcXsR/Yma6dHRnKjZB7iO2Xdk9W+tt//2hgDCgb9aa5eg
Rbvyjw/JQ/lysT2/6sdiMw5W2VkabSys5zL+52KzDnjOIMY1jq3vCKgfi40S5dmpyoKzbpDvvVht
1gFnjEEDEG26FW1p/c5qW4unVzkWHTkk/pj9w0cB8revG17grT6gJ5AHZYi8ZrX0o6+3uZW4KnWs
2xcxrTBbto5n1fpoy/3HRBNFUGlpDFBokV3kLxMKDrrCcWeDN0kl+9TM4nuU7frjOK5JSwsso3sx
4WU3OBcR2K3jOpu74MV9/ychdn82uBJ2kCyTKQRVnZ7CXqo4VrqShEqSB8jdNZ40962fh8klbNbW
k+oB7mqqjO6vr0kEeXXryEvBJYCdQCARmJqy1zaJDEnqCoZyQVjJeFU52ZNqFbeOjGzCry+0/4z2
L7Q3geydaUnAQkYBRdltk0a5Z+fO1e9fg29Du3RdXYSf11Gnw1uliDsKPami24E9GtoPXVO985ie
C96XWRJfhRoDoD8jVQZHxt5XATUrl0uVS36DEKEfZdlJmTufUaDdOn1zMzT9ddMqcNk6ZZMuyi63
p8tff8/1obz5AKvOFuNcMAr7ZsNmOShOlSaS74jyNCtHcQZ8pHbF0Ck+UIHfZkA+f2ECOacDnS4U
O1/f18RgNroUYYgwZj17ZZ3cx3lUum1kLy6WTheFA8SpMfSd0adPTIU//vrrYgn89gsjuLtO7jWF
9HlfI1ErJklfmHEEoPmPqW7OM2lRA91Mn6K+WnbCNHaJGIttPlQaY+TsXtfSJ0gWpxUGqG6cV/hO
zEimlvISbzSoQJe9jrBXYuxyKz+1JfN8ScWTTC6Jspfwy5nJ8Txi+l32OJopgqQzd9r4Uig4+QIJ
+TpkqNA2Mv/HnHa3aEJz8Uj+iJrCrQjNq9bWd0hN72yZK+sWAD1tZE5tpPcWJbZbLw3YNq7GdK5w
148BEad1o8K6GstSc6tJ2el9dB/SVHedXv5iz6njDuuPDKEaH2V0eQNTzbAAje3m0Gwn1YtTLoXq
GuPlGTYyE4Flpzel7Sctbw216hTvtB3MqeLbN1NT/Wwe6vlEx+6YGloSQYH7zbFs1eIsEe2NAPOh
MZqeQIcvuTdOo+1LJTAlJEfPa21kimuYXySrLT53VNb+3LWOVyrcOQmPas8QiPhHzMS2KiBwF7W2
ezOzzknQz40UTQTRAjvPRO9sZsO+MtfGCzF8ObOhtXtWHFeeoeEHViTF4HPynCtGsab7Djm+ZE3u
Ymk7CCz3EFQ/IfWo+o7V3oR5nAU5KAFXSYr5en2uoVWcMqOy3Qyn0YveCYMstRTaqHYLIC2X/QEJ
pkCPG3SEMDf1pvUmP9/GSWcGltq17cf42l9bkaYGMhJh/qyVDlKMhbOdY5Sx7MQ6d+LM2RrNPG/r
mb5HFSf38NdSJoDIk+LTh/GBM6pBK8XLZmy15bAsjR02ksZJabMUyICMk5HbEIPe3zSCK6WLM5+F
EfhBrJqFb9AZ8hh0AicoOOLqOnuyx+oGHuPR82cHgVhsUYo+KvJl8MppuRsH9ckMpat6wpkyTtmu
8sKXRK79yZyjZSOiUfWidnY8KsLhkY5yxxh7rg/FkO1yE6yRXU4Iq2t8bsGMEmpce7OkhewbqSlo
0SAulmVj6yst98mJk2ijpcW8pXJh1RTdDaI4LAUjeZIivdiWc3PTTZYIJtukryeBcaBiK9wCcxiv
dZIKHoKycxSI6snAJ5PSmleHxem6aWQGVtux55foAmL+xHbvV9mxtbxD509vXbSVeOsevOGciydj
YJNlS34PU/o8HpUzNRwvatm5gvmUugzCxVmtseAX4vY2wVgUsqS+g1fmeHU72T6pNbp1yhgUGfy6
rnDOlVnbZSkbSTWje83hxuCSyTXC5sbAUI321I0kcadmK/lMDw0OwMgDU5hFeqoTS1cp9LSz2Ipn
1KrCxDOGdYtay8OAxJA32faVvCzCD3Ppilx/QnLAvkKQ+Klrs/siYssi6HjVxooUrMG36yzh121z
k+bqrkkqNq3K5sBjTHOx9wDi0IQBw/fJ69TR8OtSKlxNJ2QsVjMdV0k3HU85bnwrRMBdIrljpK7H
51rXL6GnRzxOq+XRGC0fUpak9EwGV+OOGR6gQ5XdGx2wByOPBxqaS4QCCFCGZijzh3yJj4RuJ55T
sePbtLlprPh+0PqbJm9uwNlz7/VS9SwTRcDYYp3YMZ+7tOOnLKmXzfM+lSrrKs/g7DJhT8CUYFHS
lE15WNkDuyIyuG8Di8QepKtpFiwuyTl2RFZt7HIWH1DRyD4xapmFJ4fpvMUs9RH2rfDVSUPZSudV
oazuMgGLlCMzvGOiSxdgTftCZw2N9aScalYJX03khrLFkaSGsWKNF0rHs2QUO13aGkEQSIQIwDtp
UPpANI0NSzusuxYtjlyVDjEpsf2ske7mCc9zzc5VnH/L8rBXCfjCKG9MOg1sG2q4Ux1HO6wxFvWD
siThuqDn5mSwZiKtJqQcKrOEU4qIIcQLpZcOc52PrJj9vI3kmQ8xD0T6XNtBNyYuTriTdQIhAnq0
afu5yeL4QkhFFhiNcec4ioDCmGPU5bS2r8aafENHwzhpp7rahLVcfVEke9raRTifSahOGL6cxvdt
JIkPiSzdKbXoEy9BKwXBFDnL6covUqCOihoMY61/BaqE2o2iYXEfsVmwQmCHgxEOpllFqFDBuNvC
mf2Gvs/9hD4PYjUoj5WsYI0DGwwxeIGhuXk+FslbdzjPgNoFguC18nouQrM9yddkI7eNc21hHRYW
26AiYGj0on01N5oTXekkr23HC4AwyS0uQrb/HCNEYp7LbVV8lIr0PsIWj1ITKEq3gvwI8euZkl0h
/ALexbQiWD321bQwcwAq9NRX6mWl9WdNaT3ocfalsMSJmIGKLAtZQgvN2S2LnA7OIKtek7DhVELc
pk9o9JQI1WMDKACAo/x/MtWyOJ0ni0IltBu/lBlJsOmOVDF8TNsh36iZ3PvdZEyX6sgZ0o4tlXFF
WCejvEGDkK9Ja56Lsh8zUS+3feJA5ovvk4j7J5rkqaIx7yn1umnXBOM5XSiU5mY2xX2dcjftpAUe
Dl7jnQ70WqG8TkwhRdGgZOBPVYhU9+tEUcsp9YppiYPMJlaZlnQ1ciWCZvo0Jg0aJIlF1x766zvX
fbaBfnVhxI7w3cDfG0oNZeBev4ERT9u3SiT5ljVcxInld118rOnDLhSZ5VYKTAVsZGVXbjKffOTM
7KRPilXfpHq8tUTB6ELnPF90jZRNpEAs6qBA7CZtlo8RwwmcpVTFi9v2KOxgHdud5Gqh9Jneykej
asA82vClJ4POZHSttP3XVM0OlcgC8sayHrLwqcIv3ovz5BiPRNK0bJjOMUYVx/nMXi5CAjdjvqNx
zd1HpjfuuuaMFLRiQdRJtVkK8owI2XbiYsZgGsn6hHMT+hBZI7NcLxnbBX3tGfp8JWAsV4sW9JL6
jgzJmwL1mZBB45oaG3m9fbZtWVkAVhNb8rHdkQIE5UnSFPNosaKntCJ6crA+/Tr1f9ZH23uwEJdN
lNzAYOv6PhVE7TVsfMJM8ov1TvFw9CO0r5adFjtR0LbLl962AI9wquSZvh1C+3xNJ9WFgJ7D+vG6
jgJAgaXirTmTPJICrU+5IRmYNXE/xRylOTFkKGy6TIOPY1BzVKrZU101NxqOHozOqGtSbTfh2uo6
rcDsPqnIgjj21TjJgqGDmaSTOq7ppoTwWJGThLcyuzNROSTAB85uDCqHrI2i5TmnGyC2e4tqX6G3
eDVKnE9CNNKhMvK0wVWdVwu/SSF1M6VKe1WiyJS47biyfSLOZDSGp+NvJyM1VzRyMIyzLOGpG8+C
j9gAyxwrAmvOWQwTCh0FZ5bWxA72AV+6N0cBA0HZaQlGOCYurSTP4XGETsk3mbDfaq9dlTn/+yX5
4N/rwG0fy5Vc3O6/1X/gnIiC5MU6f4MI+HgH8fiPk6Tr2mcIzvnjkLSvm2+8/kfzDXjNShxh+kMV
CM6NrsbPTi9qSIqCdAKwPAX4yc9Or3UA2kqmi8crFNRL6SH8aPWCD4CkZKOphszPijj4rebbm2bE
KtxAFw9hitVVYF+MJa2SGRRxJCMu0KVn+EuID1qhyTPbKlIv00lk29gu42OjTJQo0IxyAG7fhj2K
ABZhm1qgm0gkRuWh7ONkIzMa/5SAEy9duzTmc7VTGta3utTENiOXTrKpurWjYbpfDXqgNKMo4lmy
3jwiFvueCvAbfQHsjJlAwxbgeOH27qOKcPBl5DFOix8ZZnLnINz4NCmmdJrC+QQcL0Fec51COZLw
kfjo0NFSVrh7crPUwxFKpGgKPa+T39pQ/x/mI89Kjv96PvJtA532D8krWM3zq35sGyateMWuXlAU
R2tr+ue2UQ5QLaKZhUQ5yQI76Oe20Q9oMIG4lFHdZ6y6clh/bBsAcMDUAMEBaFRXLOPvbJu3ZFlQ
dKxIhA5WwRP6r69TpWbGnLTCb8BPZm2DaF/iBO0k0S1gqyDRaTzk0Dc/QjHoTjOlGQ0moW22FXN5
wuyteETKUy/BZVhohiK+rbs4fC93nR3Fp904/i9557XkxpHm+1fZF6iJ8ubyFDwaYDt2i+RNBSmK
5b2vpz+/bEpDoBoDrLQ3x0TMzO4Mg0pkVprP/E12mEw5AkSel2UDWjxo79WhOmipoz/Ekup8zbww
fPBHYOBSGCoLH3x+eawxOnZLm/QOXXIznxZKOsrrFBhPtmqMsnud7Iw6m9ySXCVeuh0af/n3t/d/
7zH4v5dyDsHp2tvwsQJB8P3rT2zmx/zbV/+8LSP+9q8tjsInkBJKonTsZmACwAJE4GArhYGNcH3/
qy2D+AZXGgIXvBu0+QWo7K8tDrVNRxUfa1BMQtFO/luITIY4SwbwK+H2FP8g3i7clMWfn/QAATr4
Q+kbziLo+3bTdaQc/TA0P7cM5MTLYh1v0sEnESJ6V4AgBVUYrLQ4ufOD1IfYqA/4l0roqn4MNdBM
q6TujMq18S39HAe6JLljKJXmUh6jQVlNHXvYVZphuB+NLBzXE/pzsM8LuatXpkB546rdRgjkmk24
qANZHQ4Fglf3KeXSZEVoOXzTU6+hhUkRaeMPafMKCILGPlUY2Vh2JQrbC2zi6s8T2cFDNYLWv6vN
yYNUBWX9MQlbqvVt0lYNMkbOiPCDIqXQFpD2NHZe0tjtLiJPfog48oT6XTF86GxITisHlIAETWws
q0Xp6dkhzcCMuRFQTphIk4frnKMzvYXcO9OP3upLf4FHbk4FIAhfQ4QOIxg7Zvta0lbtFzD2wwqo
WjYe2sSKkPqrK32nRjEMWdKQyTVTtZtoqBll76YQOWLXDmXbWORx0CF1G+ej4E3g0NsBDvgIyHSS
ljmtwA+B1nrUufFAfBQS97EbT4m31rKs9CFE6Z690JuE7kFYwpFY6FKsfoCTp36LfRsuB05q9veT
Q/Twcz+cUhlnm1Gkh4AhSSS401WZJub5ZozToVGtsZKoE9TOth4mlYc6aNfXR1EEKv9sM4ph6HSS
HYGQhm93PsyYeXbjYDwIUDHrd3FoPdWdoi7zRseIElbIIvQ8706J8nbBsY0OgxfdYhjO4rG3mQpH
ASI8VJH4z/Of4EcFjLO0kHD2DepjMlTaNqxDlbQnKNBBg3x8fc5i5eZT5pJh4kKd0pyP1+jaEOty
JC2KFPCcPhnNMmnqeIGbsrK5PtS80SvmRpbPOCoCGoDJZ2l+WQReWNsRlKYmC6VNqYb1J2nsTDyK
AwkEs6ZlxkSXIjJg+xj1Qw5u5o8+TxHo0kCJHmAcBPZiAHR9X3b87o0HINEhS+/CRdM3hGvgd8pw
WXB87MWIEsJqgPdxB3gofgwyxzpG4I5+ujL/rZju//lHTzSzb8Vzr2H2O3pRbylRE/zxXz9FpMLs
j/PcSPyj/noBFcI1A6wRglDgXKBenwZ5pDY0K0G0kP7QLf31Amr/EgwG3k4HCq4toDN/PYCCyoBj
KWGh8I0Xyix/Azo93674AsNJoHpBHYa0DRXn86PoOVJlY1EdL5UuoxyKyjuhlel0db4onLqk0FjH
KkRVTXuN6GwFrtrX9kPXJPWL3JSuDMuIElKuemvdqMqITpoRUfSHoZUNQ34g82qChSKp/kfbTM0l
nNP2GWfvdFy1MBW2Ua3e8PpTZ/ebmBFnD+o7aG6Zf4lr9uRND9FUs/Qow1cprOulP9rpg170uRtF
WrAwxrp2vbqmVeHgzo0NRnLUqlp/bO0i3tALqYgrm25BUeMh4v3Bupu6TRsoL7HpGysPQuy2yapb
RtdilU8uKPGbQaggSUOrXijaijmd/Ga7gjEjjXFM4y5N100/DSu/T1/7KetgQpZohXp1/zNP+49R
yfwheBtU6K8ih6NrItI6H5SP5Gi5rSIS2EXqSxyNr0WPgInSqjRJLf0eZLe5jgjDFnT5wzXqpc4t
a7XZQ/D2E4ByqoSAwtPzbXeezNsqix4kOj+hwJl5ZWpB6I66kn0aFA0xPCOwjnJNARrlw2mjSBG+
tKM64CDRULlFFecuoJDvakX8e5H2b34mt3zOL4ifgQoSFzkvJk/HHFcwAVNP28xikbTXEOt46tEV
5XRgDG6XtW5Z5YskuqfkuJjkYQ+l9ZBo3wETuZGULmLPWI440/rpJuG/Tq291KwMCMvnEQFasPHF
gB91La1D57lqbxlEXlhcwDqIPKhUBUjgZke7DIi5UurayxrrP7ouFWzizAoQ4YF33UlTsTu5Dy/E
L2/iSee72AR7Rc2AAIPQfF7hto1Od1qI2UtdlcZ1byd38lhEm7zrwQulsXekVPqtbSLLlUGErOx4
KhDswW6rpmfk2rVpbhqvS278rPfLwK9CyUlEGwq2ebOwioYrNKWWX+VUgyC5B+oiL5pqyx2bLzF9
+NML4G+9lf9f1D+E9O5/fi9fnv/rNaz8MPuTyHf+QIq/+9cDqf9LOCWBEUIeWKSBXNh/FQ8NdEww
6YMzhxYV0Srf7q8U0aZ4iGkJBXdCWRKrkxTRAicKX4+ETmDUicH+zgspnovTTQ2wiPKjcKDmquTX
zE6RBFi199FOAMjUrdVw3Iy2tzpZmAsHR+zAa0PMwmGTpMABw+AtEfA/qgVaEwX3W+c8Xx9mfhB+
zoTAAV8V6krqjCTVkL34jYw/mYcZSa6nB1S3lwghv0p5e+PMvWHy5lMif4fnQeKPLDBf5/RBcwxE
WeRp9JZ2190FSgOIRLSG5WXpAUBBBjXUurt89Dd6EO/DdPzQjPp29LWtWF2nHzcy0oPXpy9W8d1P
EvhhqspkWY52/pOUSFeSfBogkMN3LLRkK+wV6Vbf+eLDVvaLnww/w+b/+MTeGnIWiuiqP8I9BniU
yv5v2ciwZOuYrCyyNgI+4rvG4NwIfy5tV0rc/57l7LZrbJAnVcksC0hmEbT7QI+31xfyEriQsgzh
KZI/Noza2UaKrLHL0Trj43r5wyRn+F7oW4mxKNcczVQ/dmZ7VzfRwmnyB1nXb40vyiXzL4kMKTrf
gBuFWeT5l6x0o1VpRnlLs/tS6NX91KTLsU62ceYcbC/cwxTfR4bz1DvJtkztl6BubmgBvfNdE2dJ
wHkFiJxOyrzN6GDL4WtdCqQs9dfmFH1Wq/RQ0E1FMvGFTvgS7xxXbvuV5mt7NI8R7FbDvQ3KFxfz
VQYcxYdbRY69YyscEI6+i4GzdHK87YreNdr8BhxTnLd3S0YZTiXgIy6ew49L7HlNPcj5ZKN5bOpo
kUjAXFVS/N55lur6DjrdMZPrb9e3yqWbDWamBsuTdAWS/fmXSj2LA9dn7Mas/+ZU6UORd6vKDJ6u
DyPSoXfTI0qDAApQmGdhtiM031a8qsGPLoadExcPmW4DwKDBXDQ5PsFILnT6vvT9tRxLB3HFwCBa
0XA8gNY79FnyWGTTZpoMVwqn5WD5j2bcr1LINo2ELp8GaE4egZxEQInyZOsU5T34hSXCM0siZiQA
tT3q0isGH41gc31u8CQuTY78EQA5YRzCQ+eLOAW2HUuN5SwzxfkYWOmDOnR3FC2PZu0tE89cUuBE
IRvrjSlsdoNZ+G4Tf21rX/jA7CNNd6U8/DwMiO3oHtorDUDJ+5LtB2J1UYzdWveMBYgeZDgQarCq
dJtZ3TqhKBP05naaoqexYl9WuQtfFsxwu6iVcQNufTuoHXxYOk+1v0F0HgXEbiVWUgYT4qncrDUH
ou6/WXW/GkpjW7GiPv974PQfjLK899IvIECoxNW7aEgPoyqt2yF4GnvgcoYzLdHqRFG9Qz/YTw+O
1a282lg4ZfSZRjdKeYarp/kDp/zQjv7CAqzqD8myMZPP5djcpZb9vdekdV0PmzJE1ymI9tOg7kHs
uR66NVRwttnYrg25+kqnbB9G2UMXAvqWguoeJPrR9sdNZwYbo0/vchoblu89T075VSoQGSuq4YPa
c2x1+zVVwieAL/dhmRjLYoo/dvi+u1WWPESOvkUIZSX5war1m3vblnZtHH63AXvwGG1yP1wlRQcb
Vv0tjPiipv0aiXfB0F1ndFaNtcCxamVsDO0YVzY1TG8lLpLc/BGwtuLeFWtd4A+kZSu9/EKzkOZ/
xv+kGd8HX99mpZdSdh22llk8KVF6qLxkmU7Ws9T3d0koratMOoh/Vt5NG3+q75042FuBt6qb5DB0
+NL1uBBYxriBy/sRlfFV5wd7IZMqQIKpNL14mnE0DTaeNO00UqTGb6G2Apxyhk2mOocI2c5Sch7F
rSOF8sZXtKOdBBtgiujDGFs/Fu56wVOfdTm5nJMtoKF9G1NpHdmd+LeLzhbPZk3FOXGeDcN8qdGb
HpqKNAxestsr6SEq5U2ByGZqcW6VelejlyR7OrlZsJewtsviaI94wapHlEnLQR7V47Lwml3SGYDw
ETFqWFjgLaHfPnlUoO2yurf5cLk+LrUxwVw8XWY9f8dnE1o9RtiO8jtGCzHQKXTv1GrX1vpefOog
4b+bBFa29Cp1za7X+xWYtK3sd4uk9Dd1Lq11H9O5wLLdGoRI1rW7BusTguN9PE5LmORve4Ae156y
/I8R7aVSBRQcTEtL9Z/NIFjpCa8LD6upfrSVFkhztDfAgvosayU+jY/YUBV+roHp6Cl1cfYJwhNb
Q/FeUnW4cUNduuTR7idHxidWWK3M7qeqNBO7UbFBsKt7C3a8n0GjMtQbz/67wo54c0UpTKjpYzE1
t32IPD0pSnhcAAPjHwGnuDJ9oEX5Q2KMy1rR9+GYbjFEo4aQ44kuZQ9x5n8Sb6pseL8FsLZdDLCe
kFv6zQLYh3jcIhrG5fXrWrl0WwvfUkIjNOBp+JyvBlz2IEs921lKymgA65ITd3Sm33tD30aqth/4
v5Kj7AFHfptQAAMoubGoVrl+fotr/R4ZIBYM36C3QIkesoijTqorqpH0iZaYznLsgycckz7q2fSt
jcdNk6ZL00L5WGvusr78GlrNorS4LMCZX1+Oi3vj5CfMVmPoUimtaXgsDW34YJU+oMwcfVPqb9fH
ubQ5gJfoaKtQzWSPzDZhl5ShpDaas5z65HMh60eQfYBTjW0zOW9nJOu8lWWNy5ZrqNSCT2N1rzvS
WuMWcrxqJ8ndunKcA3a9+7Tl2AbtrWKXeKdnMRjvN9YotNId/p/ZWpg+tmBWpThLvA5dWgKroOLi
kaRVFKNzn3RrgYluJedF8sGMpzxv19foQv4n2G8GkANgiHQkz7cDvhpaUA6yg8f7l6EOVran/h4S
ByXZrfTvQt4DDoHCIgLbhGXzorJUIG4VJ6WDtvwubbWVGanLyLOXhTputELnRv4J4vqPiZb6Jl/8
bnE5/ICMuIGMOawzMWFANyFDws1YxTwcrWEs7Mpfi0C3UtTAtUrgrPyhyDoFKLxFsQZMT7wVOwL9
uYVeGvtRw5tFx5lyUrfGmGxNE4dOx9jXU7WrG//TFA6AgeVNm3arsu9WkZkuB/5OOnQriyio8v0j
he5DGkqv0K+ehzhYRWV9r4wRyn3OIYx5/AJj31QUdn0D1eFwX6ewO7B2TKPetTpjW5rRF8SyvgDA
fZWxb6740eLvNwOaklGwagpt2/DagD1yNbtd9Tpv3BB8EtFYy3jgTO+MMlgVSbPrMv84RNFCaZt7
ffRWHVHgCBFbAb1uk2aLU4JyCO9hdS9zYzqJvhXBUt+3izb2P/m6RK9KQPWjPXraPzo73mrkyno7
PJXO9NBmA+TEqFubBSFiWO+wKluJSMvisW26jtct2XqBtApk6cmO/Y2h+BteO+Qsht91tbmb/OGD
uL/HSt976pew9J6mIqE2KN3VTswbjRyLCEW8zj5okb9LhqMZZF+U1t94UJvK3HuVa0Jw0z5Qhljg
awNjhD+bmkVdsAuc8NEn+iyJeq0cOGbjHEYLX4cq2Pcoi4o17JryXk79JwcZSUV1NuLvhROBIS+q
PBhbdGGOksO/e+m5L8MfA+uXR1ij2R+rbiTTMxbUPdeNDMaVB1+NR+CP8SPeskvaO0+T5ayqhvgp
SZa9PG5EIKNHzquto/hhetqxlgZAk9aLRz7iOc29lY0furC702Me/Ihvyl7znQ558PRgmKBy0/vJ
ip6iiqC7/gK2YVH26YOoGdkeYZXRb5RC2/dptytGEMa8Qo2OEkIYP05juPDz/i4jOc2N+DEjYcWO
EdJUxbLxlwN01/dTETyLWojYI+YAhJ9rquu5ntiD4omFZrYbLQDi9bTR5ZT92q8cvdmZ3K6Nx/4E
6qNW06YKjIX4NpXUov5pwpiSnq2cBZJIO8NkawzxVqmI5PqPHOmX65fd+8cPQi90WxpuUFUp3M9S
TxpDUcvcHZZWehb5gKq3dxNRpdgGWaRvw9h/tqxpE+rjpvYIAzXnRlr67sLlJ1C0RCYPixGh33x+
4eZyKVeyhj+g0N/ssgagqw68ItmOePhdny6Z7vx1EcUYgO2qDPWHEvxsvnC9pCxDxG6pG9Fegprl
BiN+HWEdPFnytNQmwnjELB8RpliB/thEpfJaBsOXsgyeirFEPkNT914hHTpsgklkXGnov5l6uLAH
nw5QTsrJ3aDQRIPTRKSOCuUhisN9NyWt29gizBGLS5JWFP6mDY2tMpIUhGAk1X7Tm+1CFLsmFBgR
1Rs2ZgFdqkcjGjuGree1d/BU9rmlHWH07Q2N+pEVPpF/PNUcnbTqPzi0gKqx9yBA9y6CsgT/o37M
Ez9bhmBK4FJP9On83yJ7ClzTnD5kygh5UWSgCXeUpjZwljJuwSk96JV57JvgU6aFj1KcPzRVmrn2
4K0qdOIRBo4WbWpxx7JXMxJH1XuqFO9ZhrCS9dKKe/ht9s1IRp1JzxKPLWKmwVOr+nT55WSr6803
qQr+GAcTKpitbc2seLDNdtdxfCVKEbBVnuIoNiEKec+5aSwUjS/gl9Ihjf3fGo2MkMwx6/ByxcBq
xU2w98N0A9di7yFxKizmXIPnKiBZUzNy4Lxb+yV4l9r3n8pGhuSx1mLeusY+gKV7RiNqT8nsUfGa
tTwlh1LW9gi9HG3y6URyVuJc1LCPtExH92lEzU3djyT7mskRJc9osVFuimBfRP06rvwncc1CE31R
enhfTbvoqgqQTiEt3/7hTrQNhyTGPCdcWGgW4Yy2bVQexUkQQfmDFuwFIL5ntTDEEwwTU3O+WyZY
vdY2dgrqyjCKSm2Lb7ftwvEE/PcD9E/hYhUduLoHKV6KoWcOHzSM4g38Y2s5+xrH9nNYtcgnJ4+g
rbZWkx9E4h1xKU8kUoXcfAuqxIb8KVVuLE3jvhiTR6hqrwgfPdWq/VRyOa+cNuXCom3s196LSLGD
CDePAVqIhJ+jwo2mDv5CQhqv8PyVmfBS5lg39nS0CnLrXFphzbSTyZMhxn4xQU2KeDtRHBrr3JmQ
HL27XNH2lPz3iQUTtyY6KafhQ4w0tJtbVraAWZjwtkefnayDDYwmb0uL5E689FXm34idL9wcKAsQ
MwM0JXqa1+obylvpWMvW0nZ6oiMWk4fXFEcQ9FZMdeL6VfV+OEHiJ+ZHJAifEXPWGpBDEy0vCItL
KWnvRHwSkDXbWfZV7HRMz24Md+EhAJqO1AhkeAFEfOPlnGRBI8JXJkpi1jLn0k9IsKsQ1Zx4kmHV
NAt0vL7IY/Dc2/EhDFJwSO1icP40VvlbPcH/Hn7mf0JFED/n375t/2dYsImv8Z97hP+rrZvqa3KO
kBZ/5WdrEP2XfwkIB+KV/xYQ/NkZRFX3X8BCYRz8Ihz82RiU+DuYIQjpAQXhXXxz2YB/YmckHYC0
jue8heQZniD0FP9Oa/A8zeGJlZGgAxaArhWtyzeQzml+7ae51ThBrx6QF4BEiC/QsOg/5QD+4xub
+Lx8/34k4zySwJ9Ejy0YuYfYVtxQXtHggGA1Ufj5UJV3ElJ4J5/h4WfedApFPI9c3o8n/vzkzAwK
lFsEzdVDY927pb3rkqU3/D3L0J+DADsC/kSAZoG+PR+k0PELldC0OpDXL6Pki5r+XqHqHsCivD4b
sTq/csM/BxK9D/p+MFGEoNnpbOBOhUia+uohQwKrhKJt28EiLm5Ufi6Mwh0sKIUk+FTqxb13smZJ
R6cqT3P94KN3/bEZPfjiMjS/OKm1G6UwETjOJsRQlBhprBBiztsdFiTUzE8q/VD2qo1Pc0LTAnr5
DaeeC5sAnRqeWEUDRcUdeT6hLlcLMnxNP1AiCpdaZ3xs/T5YTYVdIMtQ34KriGb+u1nx0NNQE1q1
+hyY2tm+hEOWrR/gPcBpxVI3fclRZsStKBx8aGKyZiduaFT4FNl9J+/j2K++tlU64GyfO7UBZsrw
enA1mDMtOuKTr23UF/5aMRpBg0WH+mM+NBO9Zzn6EZRVHy5RYe8+o4avtg/d2DvbqMAaGB16/vDG
Jpx1Td92oejLCr6HBQ5lLmPTosup+1OrHzQsxFaNUn7Q49BfBpIo4k/WYvCk+1Rvv1CWnvZJLYFN
rmztRnt4Bvp6+xUOQAZ+CYKpQlLn/KOidlmaDR4CB1WTFAIZ2dWd5hjZ+GjUY7SW5HJlFA0a/vKO
8tStI39pEeACcESgtQhbm9njr+eW7DXaZBz0uMgXml/ADVGe6qrGOr0hzQ8jQHm2XJI5R7tYqrR7
wxrMGxzRC78CXRzSQl4C0ZecY3QbQG8Ui1rjAPmx/GS2mbclufqM61i8RaiDElAix0f8KdqNVDbF
SvFCBUB2Iu2uX0zvzjFVOJ4wqnJsegvU1PnHKDSn1no7l+7MeDQ3o2MNz5MBXOD6KO+/OcMYwDCw
C0LJGgbC+TCEYbVWq610V/lLy5v2g1V8d4h/YQ/IiLIEBS0U8GhlFR795+tjX5qhQc8b6CsBGNLX
50MPuRL3lT9Jd7ayr5TE7c0blb93l5SY268B9NkjMk5+JcdqL92p6mM67rtq0To72bhxFZ7HrJwa
0PiaZqOUKpCSXLzn08gTS2md2nHuGtQwFkpoPOtStYYuHi2jyIu3SPoGq+srd2FiZ0PO9gawxyqt
Y8u5s+6T8rOivtjxS629XB/k3ZU7m9dsZ/Rx4JPLm86dL3/p8ZNQdn3yeH2IC/MgeIN6CWCDxZvX
JWQNWwUsjoODJE2LyMcDENTB4D929Kuvj3Rhr52NNPtIfR1lijoFwQGIxRrlS4oQf/qN/sc684V9
ICJRJAKI+2jFi8mevPElAh9DWkbBoS/aYNNN5Y6aZr3CR/Yu9orxWAewdP7+rHjsqemgcKLS/Dof
skvGtimLhiH9alOO/efKtB7+Z0PMtlpX+WOZlwxRjRVoBwu7n8K4FVK+C2FB+MFyFNgkUaC3Z4PA
b2+rwmuDAwfV87u9LYGkw1yEbQCu2C6fG1u7cfFd2nq0AmAXv8nezzPNFl1vZFAZ0lePsq+KXSf1
jyEloX+wfr/GmW9xpXAi6vZ9cDDjaqP3SkfpLR1uDPIu2RDrR1wJ5BEBQTqL5/sANmMVGh2DKPdm
Rl/abcfkvkM/BoVXCRHt61O6+LVORptt9DSOrSnMx+CQgl1W23SvVPL3FG2g3NGWXqS4VY2wQm/d
uPTeXt6zyHY2y1kQrYxmJ8Ue41bBk1w2m9pp6b1Td8IMVv0EuQ0/R8NVFAqb2O+k8V2Q/OEH27T2
FqH0pa+Oafh73+lIBjVHv0ccN6dFE69TJ97UmrEZcvwvbUqCyN9U4z+46U6/kPiCJ5dDgyyZjSxQ
cCj6YK0QU7CEywH9IiP9ev3rXLqGTkeavao98katQVP3ELTIRBQfyin47le/+WGgugCab9WWxdF8
91HQ6qa7Bl3FftdbdVqptyYtOHRGSOl1iz28U39Rpsqdxvaz1tkfsVbbD+UnKVrStfSSx6jI3KCi
NzJZyzYDffVoRuNCQ0bGtta+kdzYrReeMQtJ6H//wNnKe1Eb4P3jcPPnibOWCTA/tBiZwvQabz3L
lx4ZASAFDEJtAS/V848cyoOJWYUSoGmIqVQLatjFrS/dXf/Al26u01FmxwC6WOA1xsAxCL/WbXXs
pS8AZPepmt5YuYvTgYEE7wRxBNAC59OJktqISY6DA9i1ACO3DgPm61O59G3ASP85AjWT8xFCOZr6
qmMqjZS4sQPltXr8J3GMxbeADUWTD/OD2Vdp82bE0m8KDp7y6I/altbLQtKKG2n3xalgdwefAnlN
qLznU8nDItMKOlwHsfWl7rWYvvTFjdzk4hioV1MTkUHWOuLPTy4R1cxlM4zMANjU0Zu0RVxvIgzX
rn+T9wkQ1yxi//8eZbZemjYxwzIID4OayW7a6OqyNv1gN3l+sUKE8Whqxaci7OknGJ+NuklXvoaD
7vVfcekWO/0Rs00+GL7mwQsKDoifS26Z6ABVhlBzw5EyuE3bHinDW0Wai2OCTcARmFIDeiTny+uF
o4w+GJ9wl44dcpXo9Uz6Qlfvx6frk7t4gk8GUs8HMgazrTpLXEld60raV4O6EI/UNN4Srb010CyE
j0TW0g12cMid5wa9u8Gm06bt7eKWpuzFnYmWt/yWq5Ians+Itw2SAoWUQya9+JGFqNuLFN4KAC7O
xkYmBvwUH2iOUYF0rvWVFIWol/yw/AlowQfHTpY6JMLr32dGVnpL6UBoUSRGTECQIWYfaGgzyarq
MDx0mHDQH17a6absj9m3OKD8kW0xMYvcyVnK2RrtR1e6sfkvrCaaCOhLI45L50WYTp2e87hPotAa
xESdl0Z7Cci/bl0ll/L+szFmW0Ot5CYbDMYwdWlDFGztzTFcFesGYMtY1hsp+Q69ZXV9YS+8KDbk
L+4uSixUHWZXC6zOnkDVD0Hi949RaSyRwAnc62NcXDzCYIYBl04p63zxPKttJMCX4QHz0DWpMfKj
q8orb2yRizM5GWV2V7SmFDWDloWHwEvc1ipdhyrd9YlcGoIqFILa8C/Zh+LPT277vOwCAFlNeJjs
Y5tVa78zb4xw4UCRqFJdR5oYoRlztgccDBf8JqvDQyW/huqxH/KnQD1qcnKjsHjpk3A1AMwSuC9O
8PlMQs2rg6Q02M/mH3r6JPUvDboQ11frQlJCs+XXGLMzgwuprUDKDQ96MLV7P8aeo831AnR3sU8L
67cI6bNH2S4f+wgd9Otj35rfbB2xLS0lHHnCA+xnp3uNjM+N8+P6EDPo6NuVdDa/2W6Y7FAZhtoM
D2CfFHNjbHGLmjrXAzWp/ZHiVItagY51BqmXld5a3Esb5XRxxQKcbMVG1fo26LXwEKPTgZpOafwW
prLrxL9fn+XFcQifsefQmPKbmt7JOHrR2rEcGARRn8wBCWBQ6x9l+ekfDEKjx8DREZKONVvJfEB3
WxePomZt9XgTLhQLUa4bW+LiTE4Gma2YmSlSoE0WD+JI49yowyezUke3Rhx5EQ66/Q9OsgauGJ9C
sjBF6AicfiAr1qW0VLlYrQArM79Yms0+KUG/qLe2woUgiQ4BdudweEXRaXa9DrpetsLo+lApcEKU
RzXqF2bYLvWhctObsNhLd+DpaLObQxk9r2wjRpuqpfWbgGZUyaMyAVZyg/qujYTWOK6IXL+YvMMV
GBF0ub5bLt4rdNFkwFMamlezeyUbEG1VLO7IwadeAPTKXLRjjzq/3OlLALuem5SwXKox7je5V9Q3
NuvFq+Vk+NnV4pSq0mCJxbEHtNWi5uxJLzfLsDMYxM/LBV0S0a6GJIU4yfn2mdLAluS2Ehd040oS
4iLAFYdjlH4Ked6c6jfQPPmOqGhJP+1GUnOhdoWQGNhjFJbo/LyjYMsmRbGgDQ+vY167AZiwpAtQ
6LmzBm2tWf8gTzsbThzckysmh0GTJhXDyUPiGtZjUv0xRa/X98ylj3Y6pVnyAi52sNSBMYpun+df
w/ZxNG6s2qVjeDrErKphS/h6lJ0YAkL9MVOhNGzt8Y9aubH9L8aJurBupICCLI8+Wy/PUzpwVOz/
OoDbhZl47j/56IdGrfS9DYqDnCG6nXW7Jo5vEGQvD40dBrtCREHzoQsICkounvS08LWdOaUoFvYt
lnpKYW8sOelc3yurDfU9NK+rut9gI+/fWOeL7y55DZ1Am6YgWcH5fokkpL1lRWb+6mNujvk6bsvl
1Gnf8Z8/anwADK13omyoYXKdSJuu34WZfKPFdHFDnfyIWSVGbirI9PoQHkrliH21K9ePN5tlF88h
QiN4SIrMZ16oto0agVWc1AFAYu6aeY65M0x8KttkMnZx0eou/gB3slHov18/LRe3sk5UiAQTtidz
KIHZQ9TrEgZuikTeK52+iRRlWtiZ2S0t38ABohzG3fUxL39WYe8DuA2bRXV2rbdQG6OkLbnWDenY
li9xt1U1IJHNWsGWhHpka796sb4KlQT8srzqPl//AZcetjc7xTeFOQhS59uqb2yvNTuRpUTe0UJt
hvbUjaN7cdMIx8Y/h5htGhvNfuw3SVHk/HUqSjRIjhqm9dfncXHX/BpkXvaqAuTlrIBBpLRAFB7U
7/NgtW5ah49d+HuS3Ngrl8IqNqdgexka8On5Q4UvZzU6BXNK99OIPWuyp9ocpDde3YtbEk1a9GvA
F9HTO/86nQKG2DPZkoM9usC40CL7khjZUglvn7uLU4KHZZp0vqgbznaikkTVmAyMFQ020sxIPuc/
4MKsjP7WVXZxQwiZM5UPxpU+C3wd1JmbouYqz5Maa9HvwbhW27Vt3KFtt8CJr1jQbAtxIdTNhUeE
ZWbduh+/X98wt36E+POT9zdD8bMOFQ5eFH0NKmTLwv0Ufrs+xsVNSZVIFAEA4CmzMVK7CGQgHOHB
ITwz7C2CTYugfPCDtYVLwHRjtMsz+jXabLP4Xoy+IMaaB6wZy6paprWCg8rj9SldvC9OpjQPKTI9
icOEb9eo5cL0vvjFPzrJJyPMbiRLA96U1ywabKfGfPJTbxVg94LU+8J5rSb/xu309hFmjSNI67+W
bXY9tYMVVYPXUWNDD08d7mMhBFnf5+FOtILacF8MeYyP8FNkpFCc2yV+uq7PjoxvQX5urO38UolN
pY/ClJkHQhbDevS82L3+9S5uERSsgNkAsKIudb7pMVnANzMZuSXD9kfdWtNuMo1P2aDlN2Kmi5fJ
yUCznV/2pTEkJos6xF+VNF4kCFQHKfLUiFZfn9KtkWa7HkkFHYwcI2UTrDQ139O6AeawzPKv1we6
+HVOpjTb+YC/20Jrei6MyRfs6T9i4XR3fYxb32e290d40HjlMcZkvaSBBkvumxKnq//ZILMND0YY
jqXMNrP5KLH3A8TBzSDu8lcR4nZoRpPPzb6/HOEbqA9stFRJNn02QWf4McrDoQlvbLTLK/ZroNnn
1/wMk22fFbNK8y7V/rBHe4Va4I3vcvEdtoU6CBJ46IZp5+emaHorH1WC78E3LFBcGj60qoJcn2Ks
qiRU7mxfucWMvjyzX2POzmqeQN3EqCOkOfNVxhGXHVfcdNW++EIJSzhQT4QY8wuhkP2AzH4iq8h/
xInmmt1WD//o5AWqekMm7/7+zsNq9Q36LsR5ZrsCfmYbOYNDrT/I5A1+Sjrcyajf1NAQbww1c079
WUqggYgMM+U7dLZmFZu6jRGrAxMJJGna1ujJ2zxacYKBd77Ji43TrEUS2cf1KoYfaU2PhtU+Ny20
J7lZxJIcuxOkruvzv3QqsFPUAJoh/ggo+nwbqXY3Of+btCvbjVtXtl8kQPPwSg09uD3FacfJi+Ak
jiRqniV+/V30uSdR00ILyQH2Q7ANdIlkkSxWrVqrBCXFKUkmD6GcUvyCvBSZev+6nbWjCoxkgBWh
eAo8o7ApRjpX3WRn4OxBF1T0C0Ww67+/5jXL3xeOQhqHyDxJOT2VBZA9JtEUEBNHX6oZAla4IEFr
ed3e6gsc2G7AM8Eqz6mMLicuTg29Zh0fkDPWQVOnesBStK3RqbT2kKROSZs5kVubqUMqEEm/zA4w
utc/Ym0/cnwboGFIO5oicaCGRpzSMDFoJXpWI9lFKUwyn6/bWFs4cB9xSn10Y4Ii4HKcacH6jqkl
PRVZfm7x2ieAh1X/cJjhSEarJPIIMrDFl0bqpJ7nci7oqW4L3e3leHBloIG8oap+oK0Yl7VjThtR
1prHoCRrItJCRt0RC27ICzezXM70NMu3UXsejAxyUF+VMHfz/HZ2yo0h8itMjOksjtyGrih4BMSu
jSRzUKOIQVplU+u5gnBS/5Wq+6lAy1/4oFQPeH9ueMeqRbBXgNcVEFI81S4ntdTkJJMyk57AfY6Y
B0xyeLfMnVvqEVKmFtomp5fasIPr/vJOCn05UJ3ztgPwhHYi5C7FU86o8iqGNNpJ+WEFOuR58xsl
c/vv4RsyNJPiOtOpnnegKEcnwpAemdm6MeAt0WY6/qPn4kPwpoOqAyBOwFJfjn8EmDCrojo+OeBA
lz2l2HCgldQwDLxTg2GwHOJ8aQASkTWItYCTTEc8ObrEY3upCR9A4Q4k9Xmc3maoBY1N7WpSeDf3
5oZHfXRgmEdlEjy0KB+Cu/fSfF1ZoHJlbXzCXUOitCEjKvKD0rid3+lfUVfcsPcx4kALGOIInN/g
JwR15KU99JEWTdHn8am2QHY+fGuryR3GH5kZxDnduJbWbIFsEKAhVMPRlSYkM7IKQqPQZ0Ehaqh8
NX9inyGpCCg0xLz+On8IuQ8FyFDA0gCAEiFQTg/pxrREACDpv1JQrDrZUUm3RMw+bkUd8FPAklQo
bPGz+nLqcsjWJSxHKqhLUB7Jz/UEkr/X2XyVijf1izNuvIhXPAPmQODJsda8rnxprgFXkdHOqFmU
Y4aqiORp4Rc9DNT0YJcOAqqfG1texe8JW/7CHv/7InEhAZGSFC2e+YqZBVWouENlHLLY2tnK8KwB
NxxNv1j3TTpkSUe2Mhor+Uo+uX9GK0xuE9vQr52RNpFiaW9BmwtqCUFoVUdwhFCw5zq94beVvQ/H
LlDl0qvQhI03wMbuWAkI8Bm8QIReJVCyfmguk0OQYvDMiulMB7VTXV3+NtPnOUt2bda6mvZ17iMy
aFt358cgAJvScYDWRjITcaUQiIS5rEROmeGYA5udDb4LlHBQ595y4ZWkBGD0ADvyhgTkF0UfRi41
AbML0O5s/invYtmr4tlN9diNdQUcBuRsHMwdG/aFRMp2gwNo5TgAAyOS7xYw3HBo4SjnB0QNdkpk
rawfygRxVvq5ad4c+kDpjw1f5ieL4MsXpvhWXviybUE+Whphqh5f6fxWGndJXhIz+gTKC90EjUBQ
ll82bK7sn6VNMcuiM0upUEzBfk0h/ngXG/ukvKHhbvreNZ9icNrhP91BBm23YXhtsCghIeuCpCce
2cK8RmGD6Z6wdeLspA9vcv2avrWy5kYgK7S7z7odQSNo67H/8ckBdCJaf7GU6JDEY+ByhsNSafp5
wvt4anye2AXpFxpymasWG8fgClbt0pIQu9ppy9SI59Fy1rvoYpTaLwVUR/Hk0hz0zLqllLmzfBNX
8YOq5rvY+RTO018DfPANHKeEThTs0/djY+FPUxsyKvPRDpKkgAN9BHODBYCIqdEtic7VLYo3iQz0
NI5DtNtczuwctizOlTlBK23p6lq3z6r7CIwX1r7W9ZSAclHR0V1rhZ6l5z6vEqpZeoop8xs1PF/3
rZUrD+P+8y3C3JvqQLW+RF2uQMqwKhyI8L6mVgOKEYuwPic0BvX71l2wdhYujQohkYO2LP6cxxms
pGcHOshjYQX2+PYPQwPhNqdNwwNQnOa2Mg00kTjYrkzZN/ZO6x2v60zPhlIdtT2IULq0l/fXja5E
s3gaobyDzi+EmmLFtwTdoSnHCnIvGdokuLS5m2tav3GLre3NpRXhMlFLMOHUI5Iv0LjddbG67+tH
DRo/mziAVUMKDm50JqN6LvO/L7ZFPhlDH/YS3AOJNB9wvmpXGtYvHRsQVCGRvRHlrc4egmXohqAH
CPmeS3MdM+yxLnV0Uc1AyLBHMB1619dndUC88xDhsYGOD8H10r4FkhKKa6e8dlxQeypyCfrS42Z2
cS3OUHk17L+GhJnrZ6lgEzekxMbJysFKBGZ+Og0HVAmg2D6YkO6eAtmhP5B2+Pq/DVJwj0kzoqbj
97DJ9pSB7uiBy4ErUEG9bmd1uUC5jJQUirS6SI1pV+gVDA10ziCectGso+XMv25hJURGbwU6Efnj
idNvXjqEljVjhlYRdD6ohYciaYhI2VResg6CHSg3W39H9slzf2jM5xSLQNWBlkN8jGtZneJ/o3OA
dv4MKS+27/6+knJpQnCMWdIGijbO5DR3n+gweW2UEXXeakVf9fPFQAQX0IxCVsFsh77KXyWGYFmP
aOdg1ev15eG/IkZhy+kSApMKwS4YBzCWSQXlUFb79XSTTncT7d2KbrjC1ogEV8gh8mmh1IyTtWpv
bTofy/htqr+otPl0fVCrhsCjwtnNHDwTeBi4OPP6VBoUsN0htISEql4/KzNI7GRvihr3uiF+1nyY
vYUhIQ4AjKsxIv7cbJUKsbnCX4CO8S0swCV93dLqOqE/FTAoh3MS8Y28GFKTV4pTpFgn8AK4M4h4
USX83FGU1fQy/nXd1uqWXdgSTlgFwNGJUeBCLL1l92BHl3f5bN93lvLWgPUMTNrzd1Nm5e662dVV
A+sNeHoRsKLl4HKISqvmetwDhGDJXelbEXpFyiJ8KsAXR6AVM/3L0ecgHQG9XY75EUbZMnnWawjq
njILuVYDcnzBgBa+DZ9f8xBkrsExDx4AFf+4HBRrwsqqquw/UD/s4U573D7Ft4wIGytJ7XywOcom
VY4dRBtLEHWXW/wga1cFb5xApg8pHARGlyMJqxrYfAe5jtbS6idlqGtiSLTceICu1G50gHr/mBGW
hUa93s3FhFvXccp9AaIxYO2yb1lD8yDLHApUMfjfQPnY+5PTm36oprI3hFLsFRBZ9geW5mTMTG2v
xImD4JeBytM0N1tXeBwj7vzlZwrOOkUQn3oHATVQ6zFHoAY6f4pAVAFGX1s/9uGN5qQuXnvdZo5r
fbU5laIO6kg41uVCKJBydxzIEZ6gtFn49hwU5+sbce2sQabutwFhbJoBIpuEIcuEgOcGEEPbh8il
D3qnHOmdGASFycbOXw21eHwK/SP5PdN7OaRxRskumhENG1Xl+FUvlRBik8HhWIypn6pNSuo+KtzC
xqMOignV18Yot7LMq9OKkwARH6gwcSpcfkNGR7OPQxW3k/INvZMObUicfr8+s2snK7L1aM8EyNiy
DWEPQWhUhYxOiiKg5cnqsdZaT8LLHwIl5WvUbpTH37OPH3x0YU10FKc05ULD2ZOocmCFrjzPiJTn
RxSB/KGrAqn5lmszgrIenP3t4fpQV48LaH5ryMZCKI+L5y4vLEdJqriANuqpGHYN9CL/5fjGWv3+
fWFw4QDePBACI3AJc09Rof2QbAXH/Nj8MH8LE4JHSBOTZmvEDaHXYJVUk0BVbtq531NoeGjPxkQ2
g9fVnbewyP++uOU7Y6SSxjAoqv/IJskmTgyKYcjuQVb6jSrB9SVa9fiFNeFuymVJtUcGb6QALzMI
CvBLo4+af0jM4E7XobaErAy21uWgQsUeZPrevZC+1vQ7CHz/pSMEtwaSwiBQRIcE+DQubeBiSPtm
xpHFYg8luM+F7dXt52mLdWJ1S+GlBEA4TwMjcLi00wNGkcUyEl0Z+JW7snRp/pmZAOx2JslA22xr
I+gUYqQokn435/ZWcnhtyZDIQ/VWw8Gvy8KSKWatJ+WI17yh/sqAdEIRpYfp636xckrh17FUXBkH
pVRhkJqWJ3JRwkgzoKSmtaTqd1B+9ZC0gDZVScZi46xY2WgwiLca0Ci4AcQgCbCR2QoVVKUBgXNp
SO91aFZQFTSCs/NsGMmxl4+dtVW25dtX2N5AuqIrnws8gqpOOKEayWzq3qzpqXGQuzNN6XObpLed
VIdeIVvZ3z8VcFgB0g5AKHhLDCExUurplOlT+o7LyFCirJTb0X68vnArx8eFDeHdY0BP0Y5CSk8d
CpSzHh5TCyzL0+3YPzeJ7V03tuolvE4BtjQUQ8QqZTgihtOigZ5AWMzr+HlHakOPAzWUswCiI69S
HZV435tv1+2ubAHgaf/YFZat0+2M2VJFT1Ln6tGtbL+2W4QiayYwLK6RjMTFh5dIiTeW7GQjPTmj
fRuFoOYuHodpAwrNv1N0PxCEouEARRV0zAnjaM2hl50IRiwVKJ23EsKX1ydqzb/RXICGV+hpOQja
L8+qSWkNNEha9MSjRFA0JIEJBGYRfrpuZs3plmaEW7LVihAPN6Afkgz0NVmg2gd1n0DLU6cv1y2t
edzSknA7Iu1Wa82MAVlzIA1NQTJZfpkMyKEPCqSG/Ez7+5ZGHextf6aQf9HiPobcyFjJsk5PmvNq
WLdm4g91TNBo878NjJ+PCzOONXctokV6ipSDPoI5SYIwMZI96XNaNwSavxvn7ap//xmWWCqhg2Z0
VgjpdIehSmuFrdtyjsc+/3V9XGvXJeYPhUQ0LiEdJwLxGMQb00IKgYwpgNCy8q+qph7ksbmjZfej
HoJBfmvejBgpQVbKW8Quq+4CZAMwqKBDA+jgclabcGhCcIYDqQYObqutCs9UCrTh04xUFprVGDic
flwf8JZJIR8Eoq2QjTlMjopyn/WIRUCQrlAwebTtAepAfhyV/3Dmc/zGf0cpHCPg6yyqAdTpp9SE
qFZsRkGTayUpR0UiTZzt83FIN0yuug/XzsRDHVw2Yl2xYiCMbTiIWM38HmV2ivRka24UElaNoAeb
N0ehx1fkRpukFipmMsowev8KzGbcnzfLlqurhWcnb04CYZIp7O6sAm/6IOPFl4yqm85oLpO/hxBG
kwBrVPdquHEer++GhT1hm6dSGRdFDXtVQh+jGioB1dFmt0oSDGrry6FKcu2QQh1o6329Opd/DItt
dY5UyyBy0JCwVg6Fjh5F0/ZR/H+47vzrVgAt5Fcm9pswnXaXh20ymcDeIB9ulccma0A9tbtuZO3W
BFWjzDuVcHWKjfOg77OSLocRaiintMluBj18vW5ibRwcUIdkK2hPwKB9eW6Yajwi6wITKTDyc/Gq
Q/BoCzi0agMESugpwBd/KFYXRl72RpIg4u2OEjr98rkhFNn36yNZiwCAN/5tRbkciR0N4KoxI5zz
zWOhMUjSgVkuPxqSsXGhCCrk71UXjmz+bUk4a80pC8E23uGijCNoVWVGTiYAyfZdH09+k1SNF2md
9ShLYFSs9dx8oGr22I7jV2u0YiJFENwolSghlW6XXjwnNUQIekamGJo1WWN/sc0IbfYlOutbLXIO
NU3Q35dATc6auv7UAboP6k48hIao3WJZWV8qrkkFMmvA8YSnZVhpoKJB/vnEILthZZ2PyD2xti6r
d/SQGA7iUQfxY2jCcMrxy7XSQob3WASYs5EFgDsfHW12ocDD+0BMf1bpWc2eVJ2jnoHyah5jkz4r
tHYH80Ervvc0hq5YeWghQyIfcptr+wSyeo4k1TUKv8vuIGyI+qGZBNc9bC1dC+kYwIWAjQIYQnwF
5BQME3KMaNysbuiYPyYD0L2sPBgx9eSZnaAHddvlwIgXdeyQIQaNctnv6raFjkTiQWv0OCcqNERm
eeO0XV22xYcJuzjVTFq1BiDbZj+5E60IdKz0cH99+FtG+N+XgdtEHS3TgNluM4hvPNfTW2FvZE9W
Dzx0JnNlVWASxIbJup5r+EuD2HD6RCGEJcsbx93qIbEwIIwhbut2lhIYGDMP1KdwL1V9SqPn6zO1
9kqAxNDvYfCvWMxUSYeyaCke25N9KIbjOB3B6ZDd0W7DIdfu9KUd4Y3QKLYDZ8JBpBp3lgSpXBKB
ELSRHNQNfsIDr49qLXENPDCIAQA7wgYQV6dnNmQPangZQiFNZe5ooX92ygF4+tS2Hm2UGzzyB2nr
wcAPgw+HxcKssGZlKCklG5EwgTqVDRpLHQEtqRjkwWKLtJrjmpNCeqXewtavruLCrrCKyZjYWcqT
GFp4LwP5hIEpaIgzICCGiPr63K7aQoc1b+Lh5IzC5TW36DSZDazkYB2zLg2hzo6u/GzYt2GChO8W
/S+fsg9TujAn3GDUMpJBb+CgTvSKuhKIBs5l/nh9SKsRIBohQG0IbCe0HoRDHgLTulFO6E1Qw8l0
FQgWMdtV2GuIjuscLC5Rt4Mo3zNIc4uGnq8bX5/P37bFe6xgdQ5xPdges4dwbved3rpAApHKfnOS
f8l2LQYqSkLHg9SUlYWeD2joxHiWZOWuB2z2sUhZ/g+4XGh0gEuJdzyh0io8unQlLptyRCLqpjJq
V4Vuly1PG7WU1clb2BBuE9aDXTAfFRz0MsTEOtud81ezod4IWnqU+66v1KorLozxvy/OSmyHuQSR
Nj3lVvVFkRI/NKyfsmN6182sH17ofganClgGZFvYzWZfR13coCWt0hoyG9l9FRo3VX4cyvIgpeyu
Ko6V4+bfN8zyjfthp0Hk3TQ4hSjgDJfDm3q5sHIGs3XYQvPIcvPqDI6tbvg8VRCV4iLLKAHuGATH
rltevUpRJUCCGe9KtJNdGpYQwFAGlQ2oKuSWayXTdBhDud39b1aE4YUK+pwblVsBX60rWdXshSmO
r+tWVn0ESBBOkwrtArGSCNRnn00NLh4LnLVcEgxk02yjFs/X/8NCLWwIfqjX6G7IJzxSIBms8ty8
4bJMxiU3x+6EnqT/cUiCO3bIs5lmiyFp4dEeXxUvTauNoHB9RCDSQqUZ2V2Tb/PFzkr7yYi1GSZk
yJlovwwQlXWfaZH/gwvwRDzwdKhpW7bgaLOpW8k44i7JOmjPN4c51v2/X/6lBcHJ1Ihqqaq2eC1Y
P8oWiIfwvq43o5u1DQPEKFBUwMiAe1m4rqRkkjJpxHXftEd0Ik+RZ9PUQ2nX0/Eam90pu1XyvSQ3
QRF9you7Imw2fGLt3EWLG4pDoCEFUY5w7kJafIDKCxZMh4ODwR78Y73u96bhFYnpMSM9/8O8LuyJ
Lp85nQMxPNxbuX1A77qr9dWtVM4b74a1Vhq07mk6upTBOYSa16Uj1lGWZPmEh0M/VF5j3TrjTKr6
iKQamAAHECnGNsnxftMKT5pAT/6539Ie4CMRN/fyCwQfTahcDcWML7CL574xApY7rk23OHlXPWgx
TsFPyzRJJ8gc4hVmBIlFbHnjXt4ahXD3axVrADPg89jcofsfd+QoFRs+uD4GYNJAm2EgySH44KAO
kpF2eOLaofY9jkzbjSuFef/ieH+MCI4H1VK5CHljLhJCSa0ebeNHFxYbbrc+W3+MCCdsarSFNjIe
4ybVPoQUazUp+03E+aqVd5QY6BnBh8CfaItD1h5qWtoyYr/SrMH60YNCrx1AbskkKQ+uz9rq8YCm
ei7cAfi6LWyjSimrOaIwFSumb71Ic0qmcm+Mka//09wBcAVn5vJ8IqVvFpcG0lqM16hlt4i+cdh5
m28kvdfuJ47q+q8RYVNqemfg8kLk56iJSRQ2Qm1unK1A0/MC3GDaFiJ3df4MLlOI9A3vELhcqsSy
G8iByXBtU1KQgOyoiw6aOJCUtPEKR0fJJBnzjUt4rXFZQ6f0b6vCtaLHecW6BuUn1jZHtWWuqci7
WQG1VVn4bHAO1jx46qs+OMGUOD/RHXIHte6TSR9YSo+a9MjRSpxR5rozrfotemBRbwD+FGqcl5MB
KECtMsdG2I3sW2rtGj1ybVRM/zcrwuCNrG1no3Zwo8l466FS6pzNeStLvupHwBm8a1OiDVYwMkaF
nCPSTU+lantgfwxlUK85s8uGDYddn7P/GoJo2eWchSWahGZJou+58hQivrLVQTG5/JfT8fd4AEu5
NINHpEzbAeOpnMlTI2dv6qmXbVIM8xX+cCcuzAi3ld5SiQNfwI4QqgEKsg9om3do4vYdVJ9bgp6P
f7i+QCsJvgewFaCVVbi+8jClspRiv8fy3fRJgQjvvzj10oJweVXjGNdMxrEVj08xe5uH2z7Zyl2v
OQG6R7hgHtpxUO69XB21rFIbZNcIRgu6j0t9jz5rasQbPrC2OMBmov8YgTsnd7i0IklWG/XQpD4l
7UzAQ+2nQACgmqFIhSvVjFC6sThrh6PBVSx5L65l6HzYi3tMQ7evxsIuRf9Pn5Cin8OfEUss164H
260cSAuoofIvJzJwXdAj4e044Cq/NBpOmWMPY56edP2lKgJcpjvp2YjdpKl21w+i1flcWBI8wxiL
ZiqiJj2FwxjwHtQ4DBp7AH0FzjynHqO9rG1547pNPL/QiYYGfZEEZ6hHtdTYmJ76GphpFGbLXdVp
2YE5KTSp0kn28Xj3k5SaG1n01VwHaGt+WxZOxLkMp6oAvehpbma0+CoREMXzbd8rkBZ0gQ6LiQol
p4Z+B7J7475b2x4ITngOE8RQaFy/XNIiQ2usWhopVA7SL1Mxzwd9Tl+S2Yw2DuPVQaLvzgHRCiSJ
gYW8tDTXsV1mCSJVbaz8MkTIHbtDWgbG9xbi3EP1nI+O19o/rzvS2j5ZWBUpJNQ5tIdcR+haKrdx
d1NUEpDGT1N0BFBzYyrX7rWlKeEeyEcVZJi8ipADMtIC0lY3t20SoSh4vj6md7FT8SpYWhKuAglj
klOOzmpKUiSZXycAGE35GwBuaYgMlTUEqZwRfUYdMhxf+nxHp2M5vrJyuBu3tirfih8+Bjga0B6A
XwWwh8t17a0ot+ISqVuzqTzoW015FVwf75qPQmnktwVhYhOUxkAmAwvgHPX61PIxsZsPg3X/RB8g
yoSINT80McmhhZgymRBDx8YuQ0d6KaOZCDFnGHojG0ipTSrp+v5GyrZatleddGFa2IR2oyRlyPBS
aLJAwfkdTcTJG5DHd+5oblLz8AX5uGB/BircVbaVGwjlEVfHzhn4VdeMkqBrU2gXqvKu1XfjBEJL
R77vqLQRXq66CpotUTnVIAr6ASAcUkuNDA7til7t8FcUbWyM1R24+H3hiKkSqNKkDRBx0L+pmube
KnZGXPpgh94YyLohLmUJtCcq78JFSOfUmbIZGXddLf0pYxCsU3asCCTg8a/7/qprIAIDYxRnixPx
HoZOEVly9F2Xyy4v5EJ9209a2681w2u2WkBWd9rCmuCIsdamKFBiAiXnNrSB/ACXvvnt+ojeD4SF
/9kO2lg4PByJfXCJfCBMympQaUxdyM7GPetJGPr2kYHT/ik7DXv2ItW79tk+mJ5yk9uuedveUn03
cVY6SHns7PYIPJdd+c9xALE8+tjvr3+dEAT85+MAgQYqD9lrHDqXp1lUTkBXJ4N8htJz445DXYGV
IgUiuoolok5hRVLWy9Cql7bwMOLL8900WLp4cgLizmDsujTtsDotRmWUzzEl6iOzP02tSl7n79ax
SXeOEiS6O/2admPlarHb3SWf47/krPzPF0ALkPcYgdhZZEHS1bpJ08SSz5mRjeBwz2ei1orlVuEQ
H67Ps8jK8W4LJwDytyiOcRLiy9HKRg30TVvKZ68k32ry7aX3v7UvFTlu3U8i/OeDJcGp2x4Xiybn
8jkng2eQlJSE/wstel60N3cO0V3ZrYnmBclAjgV5MKB9S/rPs/drY8xrzrUcs3DyJplVmJ2BL3kB
BhIfcauQw+6BMLf1TkfqFu5GjeS9ZCtutaVBfrosXglVF9Vdof3HYOdZxBsG4tUuH9/gR67rjt5W
J6ZIP/JhuoUdRNtI1aIeC3tzG3z/7tztjpHnyuRpvzU4fsheG5xw2iej1fdTzQ0NgcduqkA/uLk3
3HqPG8smXFvvIwKTCi8IqiDHFJk+DJpX9oDw/VySKHG/xY3ffGGfUvABhcRFD0Pv/aRv122ueYrJ
KSXRNcTxVsLCZTQs1aad5HNgSK7yCeLPx8dNccktI8JKoUyHXZjBSHZwyHRysCtcuSCOd30sIgzr
ff6WgxEWKrOkdlIVnKm1HpRfsq/6wX6mzmN8X5Pa8rObsiQWkHTU72wfEBH9XxwFL2UQPIJy1ABQ
6XIXjGgM1vJ5VM5eTjpANXSg/MicBfbL3dlNtY2Tbc1bUPZEaxIQwDKoKy6tIVFn22OoQ9+vVA7g
wFJyObg+oe+PMtHzlyaEAdWWmRtM0uYzewKtznP6+i1QSHBobgbCPnUE4KVbvScFufP3+0c5Ij83
7POb6Jp94RwrUwmAeooh2mej8XPiffuc+OUOQhS7dDyasIzDZS/hbAl94+dfVsrf3Wk5emFvyMo0
5pltzOcqm+7wSt/3UrvF48ZHcG2EwtZoK2zLsbHmsxoFMbqnZfkAOpKgDevP1+dy1RCAtiYoSNB+
Jb6KjSY2dKZRdlbiM8SanO5XyQJd3/BJbW3FHNQieMsciNvE/FSSAfdV2uF8ftYI7gHlZXZfmhfv
5V4hnyeSu0g5fBq/Jq7vV8SNyXzzdG4f3K0jm/ulOKvLrxBWrk6tnDZUms9W9Rgbt5J5M26RU6/N
59KEsHCgvM7rvMDC6ejQRoeZq6F42fQnpmobz30RL/Xuhw4H3SpoHzVMsQmgSzS1nIqEnenBeMn3
yk3TEfo9PwBDlOmbBIerYfPCnIiTN+rRjtMUkzf0pHdvbic0cHhB4R1Kd2e5J3/0/PPX8P7LDwRs
vv/69NgTZ8NZxTeyOGSRQGnMkyjXWczO6nxbW8iKVY+y7UUlIyOSVUYLJSdf2uQUEPMd3CyqBbh+
cZxy6lwhxQABlShNFZud8zvzOapdJeiPVnNTBpQdQhLfUSKNrgPEPZm3wIwqP64Fn31v+wSFroas
lZjesLIM5Ll1L5+H6HVSn8rsS9Lp2KdEZ6950u3Y+BC36TFO9acuGQ5UCne1XRDrpTdIm3euneyR
tci71zouPSP6ZTBG5I0n1fvTQPxIFUBEwDpsgBFl4YZlzMzUVJ/YWb+9fQH9+7cb3AvTjynAeyVD
rFKiYHYXuSpxnyLv8fn6EbbmFQhSflt///siypwjRdHaYmbnCUiMT6NFcuuLLAWT9pi0HnbfVhpB
pNx99wdcrkB0g5DBgWWs2cJggSzwMCgmO4cTQcudO0WOHyahP6d3skQGPb61TfMof85VX91ME68F
uO90uzwihE6MKGJOTTnp405i5/7Y+i9T4JXzLpN8l2J2vWEkpX99fldXl/P7/tegcGyyGVRfthHJ
56k2SKVFpBvdEkg0O/Wm733KiJ25TUFJNfyIol1V3UnKvaR5Jt435m7Ud00CCBbRJ8eNtto4uWnR
8dASwBuhFEhiiS3nZllInZR3+DSFfEP7hPmKLPb14a+a4FVtUOxZoB8Xgp2mC6nToB0VzzfJIWzv
nKfn7Hzdxtob0cTl+9uI4FFpFqNTXYURgzQeSFPc5JjvcLCarhewoDoVB+MUjKYbqR4cqtvhCKif
4qN8U9wmwVYOYt2/uZ4cenxxYYvHrKagaS6yKvkcWfoP2ic+SsoNyEakDNR4n80xoNJbnwSWMpLC
8K5PhYj+ed9cKGSgWqZCUQLY1cvNZZXFRDVWy6Cu5goAL6B672VXNkHAdewnRpAaIHGhBGUM8Yzq
OaMPGx+wtuC68g5bBw2kIXLqQ04tt4sYaxHSp958qapHc9c/25Ebx4H+WX/SJhRJWtmd2x3YrVnh
df299rco9vdp4ExCQG/gWDVE1SlcSZWZZKZ8ViEjID/Uz43jJYc29vTGa+a/A9X+v7F3aAV6VT5A
HSy7ZfqYRcpZsVMCGDvR0Ge7RZ+7EhqZ2Kccv/FuRLgkZiAIJjrAiNPuJvMZFDKgP86Hl43lE9LL
4ljECzMd6lbVJQn+MwPH6nzthuec3sTxo23cZpM/jCVRNsJb7pLiKWQAseEgHYvBqcLIyslSpIzF
yllTfeduiDZ+/r2YeuX3xSF1aT0AGFyqZy2KoCrcynryiMaASg0i2cwKkkSsmElBC/aqjE3+JKGa
oUOKKSpqj+KpOKGoN+Bm0kGa6EAxrMp8aqCaSkYH72+/6FPnBKmjFjcYRR2fhF2PFw0DdY1BoMhc
AM8YggfPz0cp/TnlWf8tBlfFSKaG4UZASolFxJ5y+7WbZ2aRIppTSpJ2VIqdYgxj51Z4ZICERsJD
2C2q3LiXB8Qmfq5l+nOpFLbuzeg5bEluJB2qnjOLA2oyA7ThRi29NGMzTcG/uMmfNdOEok47lLmT
91gzr2uRfrD2+Q7ylQNz55gUu+vG1h7MSDL+dpD359EiYJBHtMlJA1XOzUnxgtYdPJR1g2RvvwVo
brhnn1DZuZtPdiB78U3/mZJso/r53sBwzYWEikEv67Np1NxF5Qdb8iWZDO29oZ3qzK/YQyT7U7W3
QQyTNYFcv6Dj2BvMwtPDxxk1vW7wCwhnZ1tckfwxdO2jeOy7mBagxtS6NHEiZK2Pgwfo6Sz8opJ6
f3361w705ewLN8rcdqyaK5iJZkI1KDD7g7PTkGnKt3idVqN1APt0hGaWBXEdYZodZg5FpmChDWIM
Ljo1tZvkeTj0uxwHKpj6TvJJ36Ocvs+O9HH8DhrkmmecN5Og3Hs/zuyf7xBmNuW4TznMlXM+eN1D
V3nTjQ0hMOK7dvPl+uyuxqPg70MqHU97GWi5y1WU42zq57JQzvLsm7so2ysDahae8xi9HMMf7X3F
3PxpY0lXQ5SlUWFNQzTszLNZKuf4gKgMzB0mn+ImIq1n3w/npgqy1L8+0NX7C8SpQCUDt45w+HKc
agQyWLurFGS91GNZeH3rq/FGYW91RyxscFde7IgoqlqQWcKGpLnyI7hJ5OJceqUN3eyNsHb1zrLe
0VV4r4Fl5dIS1gyID5Awn+1sF2bfDfNGLjeiCn7tfXBC0FuADur9AS1MWIcuPG3Cc/Fcln6dEZSV
aHSqTCI/GNMh2Wqz3rImTN0cRz26TWGtAWW9RdR7tIzpJO3cp61GidXzZDEuvoiLRZJZl0bqAEt2
5nUIgeOHmvrD8J1uqd6teYOJ+BvhMFQH0A50aUht5ijuEDadk1+QTg/MLiEK/VrKE5qV/+U+XNoS
BlUiMzYWfaOe2b2MYMJJiKT80EbLdUq3vG+O1V+ydb3HaUuDQtBk9olhzQ4MpvpAaLHXjJfs7fqO
XXOJhQkxZWUzZSi1ECZ6F0zz7PRtuCmebcWLN/Ifq6fR0pAQTFTjNMwgpVbPRs0OIC93Y/YcqiNp
XsEUSerobtKf+qc67smUmIfrg1xNfyyNC3VbG03vUGcu1HPsHBnouRAgAvuHLPhj4Sab3J4rmVy8
in77pMhvEjpT2w4qhto2QQYZp+wQVQ9Se6xOSfmJ/R9n37XcuLIl+0WIgDevVTC0EimKci8ImRa8
9/j6SejcM02WcImY3v2yozuCC+WXyZXJ9zSu7aBZVUvNErPPDKooQG9ALgscV8yNL1dykYhxJUL/
kY5TdsfUNdOTV2V+3z/GtpKuweBg6bkZowRgj91SXDo9Y+xtBuEPcLpA7AxcBMwBEauMc3FGkYir
aVmfIKo0mD1VLCnbCKHDq7tKXveyaRyMYKGANJc9B9/oX9PMUeHEoaxrBKxn5dOOVmhHWeN4ljuO
jGZs2xx1U1pQ9IO5a+0orzKfxBtxCzkmEX84h3Pk3UgbH2mD2ztv7kH8+1loDLq+nkKlAuZs+izU
DQjSr0dtYc7nzq8GQblJlhVxOEtC53FF3rtdKZw7ZFad3De7HKwX1HtE0nXBQZ5NO+gSD3IWZGEA
aGWWd8iUOvbkHr6oKXy45l1NN6ggHV26xHQzNyg8HqjOQS1nojC/nrV+KGNg5wThDORJB1Vz18jM
HhQ3oCIySwinBvUhzpWlYsHc7tUxi5A7mZQV2KRh7mp8O+Q6gu9VQkb/zhis6qA8uSQ5WNFpm22X
fPu58gSUdEFaDo8JsoBsyaeVpHYETkk4R2Rb7vadE2uksKlnyg+3t+HszYCCHHoxEMuCrIi5GYq+
jHy/cIVzMLx13B9OW3fel1qtUyt3ypCKvsnzVlnS4DXstsVSZ+bsel5YZ7wcTq4Gw80m6+q2yRz5
vfCeI31devfo/Hf5BQdxLsLQQJeNpPMEYgLmkdk+QYV/Ai3IeXAiqNUMOYUkz/gipZbgNqSKkCey
yn0arZLPqrBOcmxlSJhl+UpZC6B88L5BNpbS8fX2GsxsL0B2FDR0ohiC3k7mAaxGaOxkujCcDUTx
YxHYRrxUdp07oVc2mHeuGZJWFVPY4CrZ7tAuJXPyTq3OXbPqy33o7XvO9MGmm2ednRX30PdZmPvF
L2CObloOYjNGqHtnUJ2tQN07IlKvZOgaguqB29aut20LiWRuTaqut2UjWRfVAvB+dqaBYETHKfq6
kJG+Xn+QRFd90/PDeZDat97VKBeGC4spTuNgnjq0kfy1wfidugZ6gmLETA/O4ACnufbXlfV2D24d
4jk16R+QXFrL9yp53ZwaspQBnqs3wDzIhABe+DnX10MMG0Xo4x4F9pf924dH0CdOE6deRdRBYf+M
d5d0pFr5zvH/iKCeXNJLw2ydb0DfVQJg7nBuRqdS77TmvUtf4iW4/cyzeWWFOSt6NoKQocQuqhMw
uhpFc6gSHZ2GSLnxDWffPpj/n8k0VMjCARGCzoLrycz9/04mROPN/f4+tSsnsEbyQDCbrzpp1oV9
On7lC0/33DZF4PfTVICePbY4Hfa8MrQKanKCuom8B1FdbDydyfMiJvpfC6xzL0h9WCKrhaIs6cAG
tVedFlC++0dszpiET8be2Pe0Jp8J7bFv0aNiila/9ukjyip/ngm3qR2FChTZdcpJpFss3M68C1ff
xywzF9eKlwb4PoDtkF9E1i+2Qxsay3v34K4T6lh359CK7NIBd7+F9C3tCGejXWcRPzZZYo/z5Uwx
WyDRO/C1g9zhDLyhTKWAvKVmth/vhvBfNtulJeaCVLVSqAoDdeAEQ66mSceQ9TUkdAlAOa8eapQn
eIndNnWWSFV+nMFbo5x25EVUHuE2SaDPO9l+exxhuwDC0V8nBG4HwaL35PDZ2LnVknr1Z/eck5Kc
kOql8d4zq+0iSmj2sUABBx3sKNxLBgswleVKklx/HPA95WMWrbIjhMDKO1k6JYIAvtm00Uk0UG19
+8DPhYOgwvprl/GGUlVp9DqGXdFJALSp/rgGoYm9Wjjgi3aYh6gNOqnzItiJSG3zG1MZCT135Gth
OHO3pQYCKQGlQNTxWaLe1pUCEf1QPMwon/f3j4Wz9ggfmuNTluIdWLl3C9HWnOOqX1pkBjZ6qPMI
HSwW+SFVQNws0y5GOnGtmO3O3xvKnbuEGpqdTHh0gKODL85AgH29eTleVgu5BxRy35pI/b0FkeOt
DZU0EdWthRmduzgvbTGRToC8sC5GA8K2huxfOvTAUm3cm5bSLlj6qaGwRxJdAxMV6sTjwOYKdH9w
0SsnAGPN6xTEdtrOwCkUNsnaIQ8eGYld2fQ73YMzOHaOW+nxSb57MsyswlW4tKpzDxK6UnWQ3epo
H2Tf9rAax1SQMep9+OIdNSpsaO342EHfOPwLm1aaluv3wP8aY+7+Tovdziun5dyO9seb/dY4naNv
bGzdhweDQh11e3j8Yz1b7wV9Lp3+HNNVbBmmd1qON+dA2DoGDvZ9RH/oLmIuhK7Xo9jgUAuoWznd
DlFilkasY81H1aqArN8oUI82jbHP7nnOw2PlDto2StXsKVBTfq2gNOeE/KjdtRmosLQx7xxplLX7
Cv+RoAHj5O0NOuuygHUekI6JuwefzRyGMfDzkXOnvILpOhpPINPt8ma4MvE2Gutj9vHNmautsm4I
uqQWNu3c0ulQEEBn64T2YMHWRZrrfpchA1+N1ih8SMLjwNk+yZVhISRfMjRt2Iv3Sg8TyUdfmXBu
tfOb3OQQsz7mmNBcWDA0685fDomZz1CVMgwJaRQtJebLFv5Ig9KvVb6CR0WxkFNR0JVw0Lc5hbT1
1+rp9nLOdVpAbWQiPEPd5PdyJmVreHEC83npQfZzr0h/5DAiTRCAI+/b5UrKc1RuC1QcSZVvBM+K
5PHx9kfM7inkBwRRQtUa4FnmUq/T3I31qBbOqedE25EY78+V7YDy9eBYlvd6t9kctVfcOsISAZsw
84CBEddAaQydEHhYJj/xcp0TTtLGEuDBZhORPdIunTUOmO8SCaajdGjIcWGoM9Eb2D40pF2mSUej
9LXBPtJjOZjmeyv5JOvJc/mdoscjJ3cEpZCUGmaxTam0flqtblue8XjBlTYFGoC3GWiquTZc9Lh/
pFLkz2lnG+lb4X3W3S7mSQN8vRSarbhUH5lGwlyzVwaZI6SIqaL3SLSdw08h22tCaar6Ethv5pgi
0BbQ+YbQWsWFdD2oROQ5NStgI2n3Q2uNNBjNtL6/PXNzLQpXVpjtKasZxKMCWBkr6m3ug2O04i2J
CJ+i4RHZVFd4E8FW/sTn1sJ2mTueUyYBKToNbV94Jq4HGKi+HBgtbls9DYinnwxhlyVWElkAlhQ9
2r65gvR/NGhmcDSuztnH/3nouBygaTb1t8BrZcnaglwWknasRWBHxaP2OUExIssRtDv+xQ3ICiiE
ynKt8XDb7Awg4toss66j7HOpnsFsWh7VwTPFFKC6vQGd3lXZEj2YePBtw8QnJP678sAjz6GY8g7a
VxEaqxe8k993BD5GBK82xj9JNDMnp/W6KkIsK8L9WwfE3y4UYmdikevfZw4KUuhSFzcjBsvVRNXW
MnrfkVqkyrhNy5Osoim92kM+rhjW2biv26U99vugXttnJhtJiB5d8BifOJDsuT9UyqMbmW7yELnv
43uk3msd1b4yMhDgV28v9IxrfW2bOVo5+HKkQsHY45iiZtVWOeGyQ/9cVCtwZGiWXC2VEiYH+vpa
gkWIioAUCw2mICW6PlGNWA+RUiDXLkU1OEtqvk00ojUxGii1TpVPkSvyp6YKWrNox1GhXeorEonL
SFWJXPCAFraJIg12X+jBdkyiPCeD3/Uf0dgN7xnIa74yzSuWBNF/X3TXX82EBeMQxNBoB0KolH3C
V+pKAm478rdKX9FQj63byzKzI9C0MOF2J6wnWOyu50gQ6lzP0Cx1DpRnuVjr4WPS2LdN/H6ODBl5
eTSdTBIQvxrqm1jvpHRoJwxMAjQjRNaLas1BM0zLn6TY7GIwEWdLKZDpJDFrL2sAr4JF80fVi5lF
zWjANgmh0vMYleCnSuL3vvW5BY9uxqdATQwsLypoQiZSV2aHpZ2ceG7gi2e1Arw/3lQlCeR944sA
ybp2C5IxUpWjqTd2kLyUsdMkxySFJGX4uYStmim+4FNAPANmLmSk0UV0vZBeFTVq1IKOz93njwUt
TMVaB5t8W5mWTkYrlYm04MvNVNthckJ8o2sJjwabEuB8fWh4BaW64ZiRCrnhhMqmcNfTu8hU/sF/
QxYaDdmoQIJgHAt7PUAETVBV6GKACGK8RIAx5l/8u0gTil54gbg+aV5U/OVD9xw6tzfwTOSGaiRm
FogjEX2D7NyCBYVzOTgfZz8jqGMNJFi563qr3dVI3m5ra/OnWAN2f0bouL5teuYKu7TM8iGjLTOJ
PTGXzkIbUS53+I4kHaCb1hibrr9wFyyNkyVE5kTQ83Mcxsl/52ZxJ5lrb5NQdIO696Uloz3MRQKx
dkARUSzV02aP0sUc/wQOF+55rY8ymKZgOz/0NWmc1PS2EnruKO9blIPk3xbzS5Pnf0j5XC0u6y3X
8ODBJQLDWm5G7zKN75V+p1D+EQ5GHC44GHOvIPJKkO1AahDNYqzSeAp9YlxZPRAq/bZvaWuQL0+x
c8MENrrz38dqCRIzd8FfGGTZB8VRMEa/bfHsAsA/EHCXiPBjd2hxVzbd7t193sSIQZai9yWrjDOL
RHdfFz2s9smOT2nVOM0Sf8TsjYdAFqpkeODBq81cCFwnNnUUSsDbiE81J68l8F3WQkgU8VxIROfW
Ca+/Cel35dqxaIvhinNX3ZIK28zjBr2DCWqKV1SAPOD1rRT7UZbzQSqdO9qv449m7dmYzyXfaaoM
MK/ZpRV2EfMMsnyouUrwzaGl/dabjSO8FS/ZGmX8pQT+TJoC7z0C16nNHXxpbIg+1HhmYvVnSGay
kmu45LR/0B8/u0/98ywSQyDqVtyP92j49W0pJ/JDuhTtzdx7V9/APKx9BdbcTME3RGi/MWgQHKQN
GI26D3+Jc2cm7roeLrONghi6n8003PuRqF+O55BnIm2+M8tYVUvFqJljgQ6SSRgQUzulY693C1cO
bthPtvaK9bW4S+Z/HTGcqk5AxR/IwsUV2oiqlxlSJp1BdfwoUjtZPQROZfK2lb1im5i3n6a5YAaD
+Wtu+pwLc2Wk6QDiTmtESrv67hwAq/Ec8vfN7tSs2vCfDgGUgjWk5iEUyFZQwQtV5FHaSGc3CUm3
aSVL1PfhR3AEhQuRD235wI+7Kl2idZzhY8EGMZCtxkUDaIXM7MUmRDKtizrxbL6ImxGhSkjvfNKf
uxMSR8clvM4MyGzKUeEVgMo0OKVlJkas9agZ/DoHsCSxct6MDOo2gRnzMXoYI8uLdTN1Y8zBLs8D
0kEJzJeOggYHzO+sdjgL8dYfN3Em0ipb1QCB5LtINDX/BAo5uaTqm+QjvDT59itGHSVecpXmDi5I
6+GfocyNLDczWX4O1HSnNOL5yRxF0q7WEW1XPC5HRHgFuk8fxK1ZgWOZglDn9n6c6d3DxF2YZg5y
2BVKlHh4c4ajeESxz6xN99iaBlECIj3zpWW9IvdG5YC8vjp37X6VLja2z7nEUyAgokKGvjmEBtdn
Arx8UHEV8bxLJEQWJ6OuQGqKftDjkjjX3PN3ZYqZadUNgBMeYerJNF/kDQQmI44Iex4O2molL6Bd
fviQ2RcIzASSAdAnOuHYWBrZNw00jHhalZfqnX/Str3ZPkp3kfWoUWcngELGJ/6xPJ9O0vlcEmI9
p6sdQT73dPTshZtnJkujXH4Ls9BaP0ipxOmAY6PRFJRMtiJjueWljMXcVhaRP5UBDtR5le32apVC
iwZ9lM61AlEjkqSOZ/VwDVNwP55v7905z1u5tMU8DAPXi+6Q8bi6TTTHGCeZjh/BmbMGe5e+62Sz
WeX0my5Yncu9XVmd3I6LG7xFtaMKO1E6TyUA8JXu3I26aR+Jah6s3a4kov0+jtRfKbT6uj3guadq
Yg/F5IKKBZDaa8uBW6djE6mINHTath7pTmH3etvE3C6B6hcSmmBNg5IG+zyNgRCIFQYXDwDlGiWR
ml2YbPwFj36mp2wKW0Cmgbz0lGVidqNYe2DS4zCUDu1kw5P3jNbhQwVChnZFSLL7xAZFSPzZkj+c
9SFVxB8cYWE21bnpvPwGxgutIGnsCYEunTMl49DWFFWx4kBMz3g2Cr8411E2PHqCov1RXUNtzKxx
0S0uc762770RvYBG0daJVXdDKqBDpBggDx7BxSBqHvEfEM4FMCdr4YuTouAqhUoe5+O4h26Kvlsh
jJGn8pT0M1blJLZVN9Gskms+RrSc3A1+k7ekK8fmFXj8Zj0KfVOYicEpZ02s1McsT+ODmJUQ8S5q
MS9oOoDLiUqpKnlWBUSTh//3h9cw00rkSoU8X3FyAses1gwAzv1Q30eKFK/yGEJ+fq56X6KCmi9t
oGFE47ROBTImbb3RU5Fbx3mqBSQWcq2luRg3KdrlY76zoGOkuARUAoBOp375zsddyRO16xqXooc2
+kgwVRVBXoJv/8Wr+bt0Kgve7oIWjZ1QtjiHj4UOkLNyMgbQrUHgc+1vXcvwbM9fSMjNuryXNtnb
RlerIUXJ9ezvVOqf7kPTOwoOKGZJbMWOsnAQZ2p+OCGoIKOBGqf9V8eA3sWpEaYudqfl78zW3u+j
VQFgUkZelHswoEE6lcqFqcaUcpljLrwW86NVkdtETQUULWxXsCIH7qD2iXyWW7PljmN2jJ5kNAqV
hF9jT2kSCIuqfdPfDUvYuOnYsY+m9Ncy+4J4mQgSeSWQz8aLmNOISKUjZrusdar2cLx9283eAPAt
JEALEIqyEA/0hCal16cyAu4XA5zBLUADC9WL+ZvuwoZ8fWkn+SAGCg8bpb3fglwEnEG++fDHtb1d
S4m1WZ2+V9r6SV+Mf2cHB8jkJEMKOOrP9XfxTnHSyA2CN8rnbQAztyducpN+rdHFbzMeW6Oix1Ca
fns4W5uzDwDg7d+fdQknvOd/P57x0zSlD1UjhwE9XLmOD2DhS9aipCejnKflZJSOWaMSI9t19YLT
9uNt3hob8zRByxobsIDpzNrv3+5toLVIVwDvA7bB3a5Y391tRGKetJB45tKzOOc9XQ6beZJ6L8xD
z+flqe1gP3y/IR4hsoUGofVDvHXy7+fX5PFucwaC5LhCDuGfDv3fWWdRqZyQ81IXYujti7C7nwIA
13zQ6HB/qoF+dMKFXTR7ySBgg9+P8BQge2aq+zGrBCHAlRoB7bgHY6pi1tbwuAHPzpe7xOc4N7eX
xpi5Nfou9MZBQRpBtqKNRuOHlbBwac+g7+D5AqNhSApYMcF2eH3Y0zbyareJZaQq7HzL23R1/Fo1
SzHbVFBldyhCeuQrFAhRiTzrgeJc6IqGGzIoqfttfxQkdfEufBjb+/Vra/kPemneUSki5/Ycmafb
R3POQwTQDx1NvAHuc1a8MdaaRCpaUT6H6kcxvA/ZY8K9D0sSkTOAWMzkhRlmjJwkpbFaSbi9XqZb
E2znhxCIqYJ8PHrEx3mQCdlBL4R0O1pTNQJ5ZWAPhDMNE9xdDSoOt4c9u3uADZmEWoGoYN/D3BcL
Xhw0+cy/cfcxhLabdSaa6KBQF2r784agtQ0GGwipKMzANbEQjEz3lXNt6qotffDuKk2tNlrlxvft
IUmz+wh1L0WFYh9UBpl4gvM8Lk8SmILejaUR7jTao0Tj9dvehl7zCU27f7wpORUT4Rh/WymJHkGl
mRzQlRyYoPY73/6euWoG6s3gQdLAHw8kzvS9Fy+Wm3Bg7/extcx9R/flLiMo69PyOd4mO2Xjq7Sh
SydWnHvJLm0yz7OuuD5Xx7AJRwPZD9BvTYS6/cnGNiPOJ9lZdUGt1UTBejSfFgY8twBoOgJ8BWgn
wGeZ66Kq5YnpAPctd8pjw5biF91/kEAT1KcWeM/CPockhQP3i8PuXkrCz76xl9aZN1YO2jGT9WEa
+t4sD8azxqP1l+gh/Qb73WphrNNmYi8teAVQd5+oRJCNvF7cUXd7CF6q8jlBO0y9LhyvpKmvmVHY
oi9cN/vQrP3P20Zn3/JLo5OPdLGjmmBIqxzuLXz2pxd3DygX2d9XZP2nOxwOz9luJ9E7ulrRp6Xr
YmZbgXQP+AD47+BZU5lTHBWhG0LxUDmL3yAp6ZDmNcFV03PO7QHO+HhXZpgTk8leHNV9jstCGXNn
DHXMKReEdHBRgbhtai7bAmg3PFnQCIJclw3ZPTXKlbEtlDNykWRiTH1wDg4tiU9OwLMuHI1pN1zt
FjxusIZzwU/4qp+H9mLhopEvuljxunOqx57pNxhY0/mNtTCmX5ftZEbjAShH9R8XO3MAO2TildLT
23N/H90JprRK9kiL/wFdlxNQZf9cW7JZmUZ7XBie8es0MIaZs6cESpiC0aY7e+qdW265U72WkjX0
uYBqbet3TfxKBupTdYemm8yOfPvDeI9lK0F4bryKVUVqM3kozGBfnIdmHQXP4KeIRRrvfKd0SdWi
O6MyK7jNlveY3WcxbXfGWQif9YT6ZuKRMr7vcweiulUAOrBVflKLQynUpESDGkfCVfpegAOlMmxP
RJwrr3K0+W4CgEAh0CGYnWgmNEKNkqRA+Cm61UmAo4g1ie76qXt/XygJQWMQiu019ww2E+QFZMvf
yx9htdjaPh2lX1vlYg2nNb7YKoYboBita+1ZQUP/U1VQqQYd8k4AmR8+RjsqnFVBS/vh9taZ3zmo
SUG5Ay0VOnOd6ZE/tNq0gILt32vIVbkeWaKyW7LB3F5thuI+RBC781Z20P2Wb8WlMz2/Df+Ogtn/
fZ8PeuHhmIGs3kzva0AVniJsEVJs3ffbE/Y79f6z5f/aYrZ8NxSp0kJTHC1FaBZUspUUW8rxziU5
EWhhd1uBnoxkgShmdgoBgUEMDOcNqhnXmyMZ1KKq+QhG66qxGzeOySBEvZV16zIB4qiv+6fU55cY
q35DYqfBopiBXmdcY6C4ZexmYaKlLZYuDN/4Ef1qIrph7tIA2u0oOvFEAuNk76hfgbjL//D3pW5C
VoDIzeH2pP/KpTCfwcw5cJNDyqdhN1X7IbCBMniJIbtWgHpOcZ9okn3b3k+19NdhvBg3cxhDJRvl
vsZ8y4Vd+5CPh2JAEK5L2aw/M4VoIwQEMlC+UfWgB1ayjrRV9in8aTvTR4ht8V8CUITZ8+2vWlwN
JvSr/KDJtCCetl4Wr6LmQRGo/+Hlj9DAzoi8bl66YBdhSlJSqWbEbYNh4br4XWfDSmhgZ4CrB+EO
FFevN0QqJlWT5Ep3rtRtoCJHfEgPhkTrDFfuq+KmpF8pKYnXhQJtBbSMhMR4EIJnKGwOOm52q0fz
C8TCjI5IoSN1e1VeK4s4m7mrdHoHJwJLOOFs9n9AdUwWUxUfWRJ1E/ZYQPWYymu1drzeiYNNpLxV
xkGRTgsLNPfcgwJhYsqQNB6Rz/XsSIgqK06te6h37ITgoRp7Ovagny6CQyi99SoPSp9NKdqCG1pc
gI8z3spmAfnKhgJocoQ+AfQhRQHBF8JbZu9GnKtVSoMmqxfZecEO0SEA/4rA0smcxAkaCqTasIps
tIHs3Qcgq0x1nwJKovz8uT0h0/VwcYx+fQozHxwgZUDzj/yZB6xdijoS8XcAc7tLqqRsDMAaEpj7
UQIFQxtxMFSC4TAQvnr3oBc5AbedpUA6uE5ospWaGmQ5b0OTLtwWzO30yziTUfeCsZWziufPdfYI
JcvkNPKboF0FginUtsotJNeYp+CXtWnzX/gJAs/pNTdgeSMUc9RHyHhDNqcxk/I+iZZ6OxbnlTnu
bmzwfaagDTNd85ZX2QW/Shvag3AnRFu3lK4Uq1+k1/hZLXbbAG8BYgVBBVfKT8B/OcSgHLRRxGqi
HNrqDuRZ7BB02lCLAPpS+FhiuJkd5URphKsCwjuAeV5PaRPyIEUFFP8cypYSU6VehWtDWhXDAU6k
H39XhlPixRXcz9vHg0WX/KwlnlceaUOw0QC/e214jAotdAe0n0mN7z6pzdA5vYiKWpZ6IpESf3gb
gjZ54nQpXEMBclgl3IA2vDh7TcbyOxKSzqk0OTvGwMLdjxl0qHA1vOdDmK1uf+ncQUYhHJ1MEmRA
DRbr3Ce8n8UuPjSo7AavoS84mSnpKb1thk2X/UzI5GkAQaJOWCnGHW1bt+pQzgAhaGmiTkTDA1g6
D8lRtcKvzqlBc89ZirXT7GCtOJ2ZrHm7QKkM5KZHyL6vIVoAfz2wuSUHczrC7I68/C52h2SC6EoS
vksT/6hJvGohlhZYPdI6nvemdQhjpJQqC1aZSQeLzo+smIq4EXRbKGQzu0M00qrtNQiMhaeaNyXp
LQw24fn2lDOXF2MEceq1EexN1c85aApDjo0r99JUf8Rs93/g4q44CeFYv4jmZp7J/9hENRBdYcj/
ovR8bXMqHZed5EITvX/slAMnlaZRlgThjy2BzQUw7J74pZZbSiZp1K8pcPNWrqcgOEN5+fb4ZycZ
YdcU/qD1icWxu1woRHWFbwnAPFuPwR4kfJD7q2mkL1HXzA77wtT0KRfXWj50TQSWXyjT8b5T8SVB
1cC5PZpp5i726X9mFo3ePJofBJCHM4/DYCDMUnvIEEvVXvR1U4UGdaGC0jWAPIL69A/GDDSV87ii
ZQiHXo/H0JuWq3MYKyv/qVc3tVzanNc4XASdlGYJkTMdsV9DQwiEdhLcl5BiurYGf7StIwPWuOTo
ahGq95sYad7bQ5pdIvj9gG/pGJbBPOVll1cRShLRLqm5NyXUhgOvJf5Co+HclsNKoctOE6HUwKZL
fT8AWE3KkXgAoDBM9mizqEnrob8gbRZMzU0a+hbQgzpFb+hhuJ60yhjdPAwhoStvBJemb0shydx+
u/x9xtfslCTngL2Ldppg8qPkpLFv6vGwyaE938VLfT3zowHgW1dRZ0PO4no04MluFTB2hLueV0kC
wREpRB9/mpDbm4D1P35OEV67/7XDbLWUHzwuEqCAGMe7KANqh6+pVj0XHqg/3cQWdESf+Z8qWroY
ZzfG1II5NWVNpYzr8bVxnOS1j7sobTcV0Op+8ewnX/EYmrcHOLfLUdz7rx3WWy5bLgMvDi6iNLkv
g3uklW7//uw6AdoF/Crgc8pPgeTiotMjT3OrAELYhbDPo9Iy4o1vLL3Js1vvwgiztVs/i0BKgqMa
paYbfflGfIJGY0UabtPV/FJQtTQkZqO7SQpA0DDddYOdcinxlYpEHuo4eeWombgbRv0+5k9qPFKv
O/q1TKuqWOeGNfqiGXhvSXlMmrWmA8UEBc8H6BI1kxA9xDwebs/93HuuAR+tQLxy6ldipiVIBVet
0Nq/S2NqcG+iCoep/uIgyMJx60o6e9HxtsHZmbkwyMyM3lVyoDYRbrPSNWsjN0OIc6ZL4gizq31h
hTkamg8C/YCHlbr5k3opBIZWvPGohGacL2ViZ0/HJOUkQ+sH2huMUy75Q8D1A67nVnM/jWjVVv3n
v0zZXwvTF1ycjxAlpFovIJICBLeVl0loSm5Ow1oJFg7i7IWCCHvqUYSQOss64ieVHlQiBOKN8M0N
Awphts5taLhwOtjE1H8uzAs703dcDIjPgs5TODwzSbzpW/Sotds+2Opd4eRlaw0xQpYPH817AN0N
/dbo8r0Wesc6r1ZA/JE+qxYmeHa3XHwPcwjKQhGFWsUEQzLWD1edop0yrgKAsXG8Ovg/Nnb8v9Ej
3yMCTqDDrb0efdSWrsq1GY6cgYb1YlO2QNoscf5Ox4h1fxAWISZANQ5xGHMAUik3urEfo52idS+F
Lx8lhGIZBLczE1L1dqgF9YIvxIbFP+PSebSU4g/Py6wM7hiB10JtYdLTJdpxqzbZuMULpzVUKbZq
lpmy3FAdtO8NVbXX20dkbufCDdORagRv3a/YJ+uMIeHiFLa5Aze2ayOrobHc0JRvFvIpty39CoBU
mau4ksfqCWOx8VPO1stjZygHRC4LfsWSJcZ9gS58jRgTloy43krGcB979Z5LGsoHUb+weHO38t/5
Q1n+ek8aUZQEPhdHu2AEzQz3VuqHPn3/hzWSpk4PJFsnohPGhgDJ9yTBKas7R5b9rVfto6yg8Vgt
+CtsSvM/O/HCknRtSSk5zuPFFud50NHD0QM+qlmGa3JlYgqV+uV1A2RlSsdIksMQoi9YS49anB38
cLSEkV9V71UTn1Gitz1PANZdg0Tlq9+Nq4GvDDDUg5KQq0cCyl6EgPySWzd/kNA9MYGNAAhh4VRd
CuqdJsDnpx2EAkEz0AROOXwKuk91wOu5aNso8p2S6FvfqwkvSAv38+zGAx4FmXs4ZL+5ELIm70RZ
w2FCl60DlIK6hvKK9CSNQnFXcvkSTfjs5puImxAVgvGP5Y5CRbwPoZqGzRdXlSnzjWrXaVLjUizE
1e09OOurIys1lahURG0aswlbdZCkkIOtzD20aJIeNR1c+XF+0lRtw+uQJ/VKS3VbW0qqharUnKNw
aZrZlbUPyMJQCNEuBtSJakqrUXS9LklXz04mGjJVSDYhpc86dOLoh/D1FFz8eTGd5Kbe84t6dnM7
BBkD5D+hdo76xfTvFw/46PLwRzIX7m1ar0ctXftRiQJTUxGUJBdqmXPThg5+AawJPNgTfnKAF7ay
SKoKLeUQyIvRSet1KmbVUr/g3KRd2pj+/cKGWHOp6nfTeLyKBv2+hkLYok86O2mTa6WDPwMtX4wR
HVT4iRIbuJXq3o69tzznKEp0dhguvRyzU3ZhiVmewcBSKK4OS9K3nqaEb79vH6PZ+bowwDhMeSG7
ke9hvgLeQTqORAFPF12YpfliIoXGR7IbHA94L7i9BCpHvQSZky3yS/WY2cEgl4+OA1AJo03kevGV
LqtrPsdgjPKYJTEpoZEcPt2esNkVubDBuGOup0dD7GMTp9y5rQKKy+AfvAWgeRQQUYJ5E81316No
qzou9SSKd0WUWWUFuUHpWES15alLUQILaZieV8Q6AGwjCwq0Fxuvo7vcK1KjwRVTBR0RfTh0HBd1
JnTDDFT6RS/atp4LVF1ccpCjql+kwf0f0r6sx3FcafYXCdC+vGqzbLlc5dq6ul+EXqq17xS1/Pov
VOfc0zZLMNF9BzODGQzGKZLJJJkZGXE3FFkXajRP3VoUSs/QoLRhCvrfO+bVpzGOaQjTlM09Xvki
7ZxxOpBCt0eT84TdnoC1f3TN+omIf9dzLcS0HKZByI6iFEPJVg2y+GUU7FYB8XX02s22Ph0Eg0K7
DQyBOvILYTaKdiIvnDXf8FwVhShIOJnQbMBV4fo7UkOiolEjy2B0gk8Ez8plR6lfbrsuzwhzYs5V
bKoZhZEZqa1UAYs6ZL+IIXJO5o3dDswg4B7QTVzbtpmVK5IJgCa9RJjPDHcASUAyuQJcWSl5s7Zl
CagYBRK9YKMxWJLfqNT6ThdgCd/htUICnF3jS0aogVXx9tSt38w8wlD8AtEDFDeAoGYjSwywAREI
3tPIiKeuTNQD0DGrpl7/Fcmw2qFpE3u3TW6t1qVJJgxYjV4STUI2Yq7BMhPNj4UKJFsmubfNbM4h
BHzRvAx0EfoYrj0v76S4Atk8VmuUR3TDJUPQ0iAZ7jWtUP/+bbIiSBBoVr41ZCeubUXzCLBWhvgM
kncSFNozr6a1EZxXeDvg4GBCXDsMrg1IFS0GjcTFsUhAeV5BMs2ZrI73Pt5YmSsrjIOLRdOKUpUW
uDP5UAOwQU/gkKnmPE83rawt5TLeDqCSZMaitV0rSUtWHCMJacXlse3uTNJybrLricj4Ndgc/hhh
hoKSc1qacYmzpjbAjDnmT+LYaW6SEROcVnUB+ONgutmScV6Q24NDrhuVZRDvqcwNOkuGYaEWsuyi
NKWu2PZeTcbRNXiYmA3vxvj+2GHieyFYcapTTGLVZIFVvSYo2Vr15BiUE/Q2AgQMQSEDoU8Dewqz
W8euVZe064ojxKODqCQIEupJLuSACpJkz3myv71tNycQUh/QPJKRKVEZe4o1dImBPtYjKWUfD2NX
GH73hcFxj638ngZR1RX2LiInyuryFE2yQPUJwxqnGEFcQgduUXhGLt4lUm7PQ3QazR9jZryhbcgh
C3ocqJ9nBRotLMkT+ga0lryRby7pxScxI9esRIuQPymOU+dRPInyKljPMTqknOfK5pL+MaQxBXKp
puY807440uhlitRA6keku2qnmvxy4OEstlIFoDdZFcXxVMfTgtnuidwTTG1THOtZIK9DWWR7kHej
bQj9545QltXZbMzhsVJi0KBmeeYCB/ZdHdXs3NLKevsH70ILKxTv0bmLT7qOo3opFXW2wLtkTX4W
RBDaNYboVnnMOXzYjpn1AorHoAGla/zT2rN/bchcZLJYAuY4WqCTg2TYgMCjVZ2tNudOjnwx63eR
OuyoqoCEeqfmv0sUgfOnvDhPCcfZt7bUxbewUFtloXkxyXCsrMerDrCEZKq9uuRcObe86tIKc9MD
p5RczxXWWcy/CMBuqlCs3yka2I9vLyHbm8hOLUucU09lgtx8i0KmPXQO6XbvTe/MQBcBQfyEFtQh
cn/zMNJbe/NycExYV5W+7BUT4UJsFOgVt7sy6522fEGBkze89V7CnlyAO6ygAIRdcDpeew5Be20s
iFgt2p4NtAo4a0BaNKjB7eXeTYQnwfByycnoE2de121/yzBzYWoUqK5JoCQ85lPkC/QwDt4CooQJ
ApEfBUFwGNm0LTg7ZdM5L4bLzGwzdEWcmAPCQ6bbAu3tKMr576FNKxrSusjUARTHyjLHfTn3dIHP
FEvtxr1pW+OLwOOw2dwBKHSvHG54drLkabTvhE4HV8VxkL4laI7P8dJZGYugN1/wGMU++mzY1Vq7
PHHFgGQXqnrXbgJMWymAeL88murgEVnaAyUTxItP9CdL3Ecj9eLW09pvGa/daGsqAWXEW04GwA8o
jGvDKe7vsZH25TFqTmOM0tsIGDTPyNZUrhbQAamtgBLGiNZJpd4baDroDP3XMIrPfUP9qZSfG+C3
ppR3Jf10W0Sg/uByAD4GfOqsBu88IdMsZPEUGsBKppCxRu8I7r+9FMaKuov7ieP0W/YwNBwygAQi
1cYcQ2ZJimwapzGUB6v+CRaPzsFpgnYq1PZ8WmnfUb4ygxrqEg5nk6/R48ptMFID1K4iONORN2fT
omKrR1MnjmNIBj17KLUkf5xy/UuqLlZQ5fm9qLS/BiLKR/RBQJYEnI/AjVYyJ8h9Wl58BWIbWDTW
7YI39bUPjVU/D0RIprAcQG0ofasqzS6sdmehNRuF/ttj/hS78X4G8Ant32hbRuGNmeyOankT5wYW
dzopFNpIqnYHQEyQVjrnZfP51MfhJAGrAJgaHp2f8nRFFSf5bMAUAYXVeCc4hpO+xC/5nfqQnYRD
B5rz/gevg2FjfDCKjC1yLMgQfzrehWUqO8Ocwhl4v3msHcvMPVlA537CQ6hsmYLTqKse34ruXf/7
RRJ6XnpzqEsyh1NObas9FOgkaSTIAr7eXrJ1SRgv1dDtoKxqdMhhfTTpXdgxylqX5myYQzn7Erdv
GQ978Tl6YqGAW0TKAzlV0Lgw0dNCaa1UcnMO6w7YWuM1kyBd0OROVldHs6jcBMxBQmM4i/w26ubu
70dn4Q9cQJHhwaP+ehYVcViKOrWmEI992SFxCTho0U6cPbaxVtCzRQIQyU7kJNirLpmktMsJwAm9
qHk6Ec9dKt7VfZfZ3d/yW2ImoVC71mzgGqCKY0U5ZXmplraPMZ16A2V4qkN1oxnBjwfKmB+pkYrH
GssR4BIlerfn8tNptFrGY/sDPmcBI3Q9l8lipPNcgn22KSgw3GR1x1bnVBs3jRioIolAharY19dG
REWopUJO5lDM0cLZag6MyPL32yPZXC/oEOO1jcMI4ubXRmaJiEqOvuhwKN7znNgSHifWyNVp2gi9
SIqh6oamdgRDNpNUy7HaDa04h4X+0xB8DVWxojioFminKQ9Gsjoys42xtdZnlgq9XSDbroekKQKJ
UpIuIQoLu7KJn+lSHmblN7oTHFl2pO5l0Kfz7WncWivwFKx8pOCxBe/ktc1prIQWn4IQrGd2pJ7R
puwiV8LZXFuziHBroHEMrJAgELy2YgFzlNSpMYcNADK54DW98l7MzWlojBD8UN7tMW2Ew7WsKEJu
CdK+2GzX1mpR7bq8W6CqkA7du1kWA7WBy+N1zm55IBiJwLuO6I5VY14e/VTodaZqc5gmveo2uoWY
gQ6Pe5oj2tcSkTlkzhu3IJSzZAt/oUKAEsH1sBSijlZkKEsoVWUgNtCVEX6Cxqozcr9vF7/XeNrw
G/6Iu8CalRPXXhxxnYCLY6XPBsvI1UQMF414iQQa+RwQKuVV73clGvlUF9UpzoVrY05hEjAn8J5D
LJNl0CRD1gtlBpNJm/jEKj1hsqv2XWk5c7nhkAZEkXUUe8A8A2WC66HNi4Eklj6IYdRLjR3Nmfqt
ro3Eb/TE3AmFWtyLS9TubvvlxgKuZRDAllXFRGqa8ctZ19K+MuQlTKeziS7eqAhzSYPSl4ZnYwKK
yeC2va3JvLTHOEyDN7gKFuUlBAVq6S2RR3YZ72G1NZGXNpibwTwXZhfV6hJSbW8U55GMniXv9OKu
ITx22Y1QBRTEWt8BMhtMYEyoqkA3W9VzOYfAUe2EHqjiknrdGHF4szZmDU8oRMMV9gZrzKyRqSXV
rDZzOE+gE0+j7jyJXjbQkDS82uaWKfBGgl8JOF1cuBkvLPO8S6uywhkGfjiSv4DbULS1XnZNLebc
6rcm79LU+ikXe7k2ZlkZJJgqtEcpX2kRD9HyeNvfNnwBeD2U4cCMsgIUGRsanm8iyaY51NEbLqn3
6s+BAg9h2A0vX7gR4RHaUTBAoADfjMp4XYkRJFqO0Bs1ii0AYSov77fH8hlWhCcjLmcQnProdmY3
q0ASWZpUCYOJm3OdPkRxYJLnBqSBY+rRNrFT45CLz7etbq0SmqIQ++B3CLjMOQmfXMBjJONI0QRw
QKVLgJ4zMAnHw/kfDKkoU2C9TIg8M3spUzIlHg2MDu4QR62bdXjJW5l328r2JIL+6uPxCjuMGVMf
O6hnYJ2aOnNn4TeEhkY/va+cYU+F08xDyaw/x1ygUHLB/RaesZ7KjDkSIyFnCMUSAuHgxiLAqqUt
5MYukw/dPB8SReAMcGMDwyBeDSZ0QSTggK53VSTWS1L0zRKqkwYwbl2/pAkAExEwFn6zyD8507m+
8z+NDwAZ6Lvg3gGb1+YsOU6MAez4Yduq40ExxhyKDiA7MvJxDBq0TNmzmrV22iVmmKeTEigQJ7jX
jUKHMs1skTAvF17H5sZWROkdlyDAnlWkC5mtKEtgZ5QJwWVrSETcUdERSdums28PfWNjwAo8yMKz
AoVj5uhE+riK43ZYwvEgnudfEefnN246YAtEEhLgNyC52CQdEc1YFesRV6vIAO8M+ooezeJnYeT7
MQLnC8jw8r0y1ZzdvhEvwa+HGwiIFPAuY2t3woBQohszpk6f7KgHZ/D8WFY4CvrFHZYft2dw6w1/
aY0tY43dIKtlReGrB+OtfZ1WWWjTnd/Mwan3Ms/a5owip4M/EWQQSa9dNZrA/mb0mNHOIGEjiwE6
CIM20p/n4WcBkZXoBV1Nd0rvGovbNmErevKYHdsSl74Y9ImP6DcWgxTUf7dnYWvDInUJhSQ8tJDm
Wr354hhMFn1BRy38SFEeVfkuGzNbXU5ZyRv+OrzrnQruCTRc4HwCu6DCkt/FZqcAAItIBA4K1Xoy
ULNvi7u6+61J5DWDBJlp3Uf6QQDZzu0Bfp53GEa5TsX40Dovrj53McC4BLG2obVY5f5Ha1E7xvXW
pI6uvXffEs1Oel6v3JZBFO00nJJg+fvUYTKL+lTkbYdLplidECNRgB2wgs1xkNFuMe6zRhrdgqvb
+jkgADuyQtXgXNARZSn/RmsZK4MgFOrFF0HZEetpSTnh9vNpssJTEGtFY6UvZlsnu6FAf1kCE3Xl
zXPqziOEJqxXa14Av6z96K9xvgbs4cKB5kYkuaBfdr10g1H0gqYiHIiFLAe1isovXjDJN6lJOQma
z+X8D1Oge0IyGbIWn55ZM8htcJQsYfOzaqtdKQzuoPbHjkw2aRN3pHhSxhUarJJw6k8jac/lctTV
wqmHmKLcPzpqwRPI3XIkOKyJ/QIQHv64Hn6OZJKUgDE5lMqv6DmxZ39ATVSGDMuRINH41/dhvGux
RYFCX2EvbMp0iVtTz3RxCaP6NAq/0aA48ECFn0/GaxPMgFB+6aJclTDJ4xe6/FD+/j2EZiB05aD2
iU4/+UO04WKrk1LXq3Z9KwOB7muKgq2XDK+CkXLYbbf2AaCRCJpIWaJFXr5eGDKgJTuPU7zJgW7W
dwNwJvumO027WD/fDl6fD0SM6MLSev+5GNECyXANVDliKIPRKpMG37LAz2kq4RwnbmQ5t63xxsWc
BSqyh9JMYS0TDu8ycWLF0Wav+UtqQ+SfMChka0BmAeoulACvB9XNWqkRc3WDKnOjonEblP+mOeKM
5jNw5MMO0ms6Dt21oHptB+SJHe4wyC4ICBk6xGEUkMcmYDWfktYdk1+V1T1JU3M/5vFOEew+tThH
DysJ9N+R/vkCxuGxd6sI1xkcBSTzhaQ/rlHTiq3DnPt4xRQieS3Sxk8jVy68nDiTyIOcbp0KmiKt
tJyAXoFC5HoOoqFXR0owB2JzMoE1qLWjwFMJ3rQBGUJcI5CFQxn02oYm0KKBHOF6tH+vlkf0PHET
6FuRA+sINAP8BVUXZh+MYkUIzgncUiAj0b3cdvvPVyD448WPM25fqnIfLyZ+nAiHvH5skrtFR7+m
d9vK5lYGJA0pNtyBkBC4niUZGhFTk0arsm0Q1Y4mhCPUE1fyS/+2oa1jA+9XrPnarwtI7rUhcTYi
iTQwhLrOnZAs90WUv6O3/1WRgyiizyBxhexrzckfbjkB0hzY1ohXa73o2momFDQfxVwMmxy6rN2d
IN9XwMf/w9AujDBzqIkZcDRaJkIq0Hpt4sGrJ+qDmsBpTNkxc9nrDMMv63x32+xWXMQ7DvBFXCLB
7cDE+3TukawfW8T77lk3HvR2sBX1HjObgd127r7ctrY1k2jbQnkFpT2UnZmgIRfNDGeFNYtMb70Q
h8LUH0sh2982s+X1l2aYQVVWQto2acQwrTyNOtBbzCrks19vW9lyRgAFProocFayMTi2cnDDK50Y
xkEhneTW1mefepHgQj0o4YTbzYlbn6uojAL3ztZk51bV21HG8aXJyB0nsQdWVAvHy+0Rbc6bBdkF
QA9QfWWRJdZQtT1aI8TQTIMZXVpUuTdQaaM5J+u6NRrQ1axinCqe+Gy6rYuUOOt6issMggTYpG0Q
aINO+cffj+bSCuNsXaWU7ZCMYjieh/5dMt6EeQe2138wsj57kT3UTDwzr2NDCvgmLWpRDGf5MM87
IkLCDbR7nAnbCrBwMNRl0LOHIug6oRd3JQGr38yzIqJz9FRhDOrQO1PsWHT2+JXJ9ZOZ5ywYdwAv
wt8lFGjWkHFhrJpkJLgmgYbLgiszmfLMzqpuero9cazEyHqBgAF4G47uFTbBzBy+XeyyOaJhW4at
8TZWflSHVXM05a+C9Nq1bpQd5nf1Ycx2ZRWmoPoo5qP5lAqHJKjRmJTbUOz5oQxuX3BOmY1M5vWn
MdMtzn1vTegiDevvdF+4j8tu9r+KR+3r7SnYukNdTcG6Hy9mOsutKjIT2CFgKljuxjizldo1LK9S
9klvW1/H/KwqQfLCjScfF5fPi/xn9pmTNMfSKyOF6a7ep+JeiXYg8oxjW5YOWh+U2Rc1daQ3aCHZ
c+RHUF5+roWHxgdVTScUYPlcdGRb42MeLKonW+9E3nX6sVvuYvzPNdTEkpfssYntirRBLxwqE83b
ix1VnID1QWlxaxiMr5rGSDuFWjQEOe8Iss3sxYQMnzy+EAl02Ki0GIadId80JP4yOsn8Xt/1Ze3H
wmOa7XIgyLN6b05vWpPs1VCL36T2oapcTa1s0kDgWnOLJXe0wa7Ml0z43Y+xnYJVgse7zop6fdoL
61Fz4Qh6MhlWO8VjqFYPKA5OjbsooFuNg5V8ZoEqc/2S/ITw3d6I3AXxcoCqwT1Ur3SsQhsWwMgk
QWqcBCePv8ymS609oQlI6l9r0Wn1kNyn5wkCz7KnguHNGjxMmo1l6Q5S+VT79YMwOfJ8r55N61xm
L7lwmsRdY49P02sr2Wl+T086KHBBPIy2P/koRvdW6YLtxko4l6CNvCV2HpBNq/w2kj3sMxfEzkI/
IeUQgjELkL+57D29a5d92daxY06VHGZ1Udqxot8Xczk+g58W/G3TzGs0/6B9uXYsWcL7EzloSFkh
ccLsD6mg7UDHdAwXuAswmI6k0We6CjsMsrN0JDTfW0O1OwAp6lbyCkv3FHFvzd9y8CVmo+JNmj0j
x0JsoUidYsw9cIwFa7IXOsJ2K9rtIDhkN+hdYK6ZffTJmmVIej0Qdc71lTsWZpPIQy23jZUA1ygc
ZqhgvWmBgG1R3ythnHtTbAKDC7nDwBrctATVVoJsMUqT9T6X7rN7xYB8XJB6Kd3VuRPJLq1/1X5y
QILRWAWNbBwXtvbXNzhMP9BnuOyg2ILD6HpDJE1NR0Uvx/Cbun9QHv467l7/OjMhqZLgUVng1yOy
YC06v5R3xARuvYZWaWcL0smii0fm8uugHPsmxqMp4eVuWfJL7Pn1IwCYQnchXI09/8ysy8RyyEYg
SuZ7QRQewAdm12PyUOfaoUoXu5E7gJcRxmoUDGbZFVsniopdLVuPg7k8JXT+ifzdXdKBLLWg/R1t
owBVm8coLrGoTiopbozeRcG3JimoltEjiq+YoTE8jhXg0IbuxAJn/36+QGJMQIKhbVLG2FgQCYSY
aFmY1Rh2WQkMZObWJUWxw4tQ87i9hqzS3H+m78IU4yFNJ6ltF3cj7g76YxdXaNoFZqXWz2AFeVE0
yOhWAnDfhisq8x0dizeaN9CkJcl70RMbbDMBNUV7UL6P3UEpVUfWpp1cBpyv/HyXwoSsCANcclAY
1ZhLThRTs+6TZQzjIjX8WaB+VUk9tAx03a0Ekh1rIToBM46Yn6veIGitS1SauUI/W3ZbVJKz9IKK
jTcMfgtAia+ChuKYxBXIJyYo7KStCZXJEiyo0aLjyUh0v5dV8nh7GCxz7X8mG3dpoOkRnsEZcb0d
0fgARg6rH8MapI+GDNLHATyhQq3t1QUSd9reNHfT/F0VHCu5a63MNy27kkbflOZ9g5vMmH+X24Vz
+K9GmRANdA2KeCiCoKfQYDwA+D1pndoxHM3osbJ2pD5LseoPfRkAltpSiCMTzs1wYzlhEn2ga2kS
V1b5eh4maGImVi7CZN45S3YAfeS/DEpZIwMAbUjyKdcWGmKMUPYB+r3CBSBJdkQ+GXLh9HRXoOY8
HOqZg8teZ+nTLF4YZDwULZKVVtcwOE6ekkJHB4f8btY8ytuxG2e7DPSm9UHTgKoci8XuLGEaiwmT
JxlBVkOtwyZ32ikWT/3P7pUW0BaUOEFijeOfx/bHIvMCjAozKpcYFtMs6J36J/Dm+4EHd9w0gisL
ALYQF0Mn1/WKDbGam3otjaHZRHY5f7MiwU/LRyWh+6H8xpXd3vT6C3OMg1RquTR1gjEV+/FO1B3z
vt8LmV0deo5jbMRyUEb+GRfjGLOszm0+wxDNXuS6xG30lyEcQdLF2VMbry34xYUh5rU19IVeGiZi
pPJW7ob36GvpKL9V9HfaPae4se2CF6bWMV/cswt5Ieghh6nsoXtQRFvwBr90db874AAxOFuZN4FM
fFqQd22MCcYgEfiINv7xHiwSnMC8rvYnD78YEHOTyRTUFoxunbv75IESm/ygXwY3OYj+sAegbfjC
sbfumFv2mIMgT7Sur3GXCImP5oD2pdwpO/GYQMFWA6KYR/XwOU905Rls3a5qJ6tWjXlEjSGgw6mf
4Is8kMDW2Xbpfix4IaUDsVIR+3co7DZ1ygBKx9XiLqEMzeADXt5JKOxMX7RdAyqF3zi7bHOI8DnQ
qgEIjibga48UprSqhAjhF90Ih6JHpJ8ku+I1Em5kGjCTF2YYX7SyskwFAZs5DhfFrd8JlJGQaaA+
HX0riZ25ReSHImorOZwrEG+AjIcagixl2XpkqrlnZrtE25kLV3h1c6sho4xqGIim0AR9PYtNOcQZ
oTKeC9Ve3WVHJayhF+9k9x2x9cGu94UnUls4qx3nwrsdUdaeMehw4HLN9oxBEVzNwR8CF0U2hMpL
MLxZWu0ZVWjmI1hf0XXUfAVnmjOqESe+fGDO2c24Etigw3HtLmHfqMVC+oZEGo63Njmrxa7XvxgF
3anVcRHvNQWks/GPTrXVDGxY8p2Upq4ah0O/G7vnef0466sIqSw1+HuSWGPF2wDVCMzhig1lokSU
1hQUsQUaT9LHZvwtLN/m8ZUTibb86o+NTyCxTE4TAtzNFGZHTQ/ArecXYXLSoUgDuqmz/mSPe2V3
2+amyfWyCfYvwERY3iBRqIy4kTCsefrey6ep3qnG+baJrcsEQPj/M7F+wsUBZShUbgd0YIXRi+os
AbGt03RIeFexrTvEpRUm6GgglcLjI58Q8p4MK7f1TNgtBQAv+q4T9z0JuGRgrA7f+oLA9lDwdEDO
H2IPzFVMbsayAqvEFIIsw6sDCL5ntnFq77SD5XQBPUwH4yH9sfj6Lr5X9rcndSs6XNpmooNRVqa2
LBV6ynYU1RN05x30l9smPjfer+ND1X9FEMkg1mFslEgASWoPG50LvHVg7tMdCfKd4TQ79VHwS9/k
lATW6xe7+S8NMvfAUswhWdXA4OhMECO7PZzNGbsYDXP365VyNDJSYsbKES3u7b00/UgEesIKcvYU
K3b5H8e4MMV4/NRFczRRjEN48tvH5rn34u/gWNpT29wvQXpo3fyg79s9lJwC+S07GV+j0xz2D5yr
4ebeBqwGtCqgN0W33vXGkzNoT8o5RqyB3ftUCJotNTyN+M1TGP01AHyZMCWy5WsTeMRGWdfM8tMX
8qQeTA+E00F67E79fqD+7UXcAH7BJy/MMUevkul5XVcNuhx/94H1RLDzFD/1pLAJxofxLTkV35+Q
/+Uc+Ju+c2GVCf55tRSpbq2OCbr+0QNc0inb55wnEscx8/GquIiUpThVQ63DDDUDoXuiy/2inmZe
Zn4rzXQ5hx/n/4UZEL2jv8eoYaYNytI1d81eb227cqG24UqH/km1FxAoPmgeJBzP9CAdzP+/+WTv
NnNcg1ptaDGf+ps47ZJEsvNuAo0t5zqxuQM+KFzRCwPAyTrhFyNFt6ho1T2ZwnbZAUSKOvbMa0jd
jFkXJphbaGmAgDdCgj+ElA7QqScJU8nx+TXOfgqLFyYYn6/ThmaziVGU5xEK41812S6qu4o+AjX3
viqyjUDMc4zKK9rqllHG5XUj1qWCYFzInse28mM5zt/NXReABc837sSfuPDqP7PgoHzFc0KAUBnn
EbEBB1t3+kq/u64dUObXa6eSYcqtvsMHzBAK1g+9o/9SG7sfkcyx0fn+feARlN/2FmTEri3OfUfF
tME8gxLCFHZp6vWEc8Kt3vB5VuGKkMHEJmOle8tY0NVOQ/gy0dGhv5bxU/sArmGbW8PfvMRjF//P
ErN+YtSOfdRji+Wv4wFsuL68b4IoaBzwlPxTUMbly0B/7EpizBw0Ub8koj4MCCiye69Qe6lt5W08
LV+gSasfjcP4Sx+c6Gft4qVbxbznyla+ALQ5/7PObPI4SipVMOCpWelAxKX+bSHlt4/fc9lGltF8
an/1FbeYs/lQubTK7Pu0a+SWAvIDnDoqm1Z8FBVX6ffZ/aSIjll0tjmfK2sfF18S/YeVJLaV+9G4
T8nPPK6+xNVLNtETmZVg5jURrSv7yccu5oMJFy3It2q1WVej+6LKAniSvMWw5Z9Veo4LJ/+3l+rl
VDCuVqfg5F4kCleLPKV1JZzKrbNHGR7HJSo9dhUcG8imP1v7fwmMf0bK5lKkSM2WJcJIs3ZfPHRz
jFa6L3rnx/S5k361xTcq4cplngkXa7B9N74wzcSKQbDQKJVh+cVzdKefewds7k7jja5ptxBo7myZ
Ezk2z5kLg+shcXGUEUsT02gUpzA2a8lthQldiZGgcKLu5g3kwgpzA09lqZjlbMSwsqCTbQlvCys/
qNyX7jo9N3yULRRqc53n8bCGWjBH7GX6tRTvB0m1s8hWGn0ty9fCvTJTzqm2uv4ts0ygwp1HFecC
wwNvUu5Yp8g3g5nY7Zfbjrl1kKAnG/IoKKroaCy5XitoRSdZQZYprOfU0acdbXBr5NHAbBpBuwqa
98BwBUvXRiZBqqusV/Bylw9WA+FmcpY1XnMMzwgT5ZIadCpaJOOJq7zGg2mL+p5Uj7dna8uztYuB
MPEqa1Qa9zJsmNFTlP0QIPR228BWQLw0wCzH2I3ok5BgAPgqc3YGaO80nt7u0Sgy1WhW4xxIm+NB
7goNjiiCo2nxemGyppcGqYa5Zi84PGqIzQW5+HFmQaZEy/J6wI/nAUqCbwIPRsD7fWYx1mzkNLX4
ffmutM/T/QR5Irs9Z9+lc/xMnN/4F//26myG0rU/6f/NF7s8pmmOxJDwgkxfwAMEYF50IEbrDKXm
mj0Yovp30J1V81PTdoAIimBX7QZ7jr9yvmOdOiY4oA1l/Qok+Sz0el+vWxfFKskMFRuqSEvDoZrS
fDfNNDlk8lzEnlpoOsRbRxGgMqkQy6coaSDi3WWSNO3zzrACij7lwhXUVsxBy1aaB02rpiPRrCEG
TKzh4fi3vnftKcXUIdZ86oEyM7MQyLi6dY824WoohZ912xY7ObZmp4q0JDQWhdcMsml0jTZQlUKT
E1vwnORJTMH4jhcVfZHH71a/bxsV755fjfp0ez02PHHtI8cLYM3yQ1DuejkotFmKsYClfFJUV20T
PcjkrnbwMLA4Xr8xKHB3gTUdhLd4+7IrHyuNMKgiULXQfhHbHP2cyxGiXJFwN+vl8+1hbRxBALsC
TIJUydrGwHj7bHVq1KsRgPdU/ILMK6BW1mltyVPqk5gtLog0zrctbpzpaLGCFODKOqFYLDE2RaUI
7e2SiE4GK/bLJbdcE+J2+wEUcD30TXb/YG6dSCSU0TbLvu2TyqzqsQJ62AJlpoIiiUDUXS6a77HR
8Y6njYVDX9Lay6Kghf0T62pqltBUGwspVOsI5MGdk0yLk6OTXVeX547wSk5bayeBSA+AESB90ad/
7ZJtkxg6AaAdXEqLn84B6TvLTTPBM2Pj0BvVW6tL738/myvBC2YSuHIQhF6bpEYsilFpimH+WymV
3yVpITfxEwLQv//BDpYMoBMJvfBsrpeknQFF20EKq/ylUnMHjepEsvu+5RyOG7saoQMvXxADSysa
8no8ktxqVU4oiBbr5M2wGn9cNBf0pxwn3CrAo3sY7bXgbFDwKmWWqu7zXgcgSQploVnOmlYSt8Qr
zJcmafJMixrePJH+3bQyATS5NN5TzeSxPm545yoRvJJhQV/qE7nCIOdTnKJWGJqAp5Kc+oXZ+GYc
3xFL9pL81+0V3HrxX5ljIoukJrUK+QopNDLRaVCUbIzWVacfCKEQpN7pOIB0NXamSvcTCJH+/SUL
1sHzD4gjsI0q8yCaZilqK/CxhrVU20aEI2+JdqNlAi591zS7QlR/FULDaYLd2JA4r8F1s/bdQJCH
MWqqSt9j9qWwrJJnKOpWXyqq7AXxudYKX9EbDup0a0E14BpBYAGDGrv/TalKIosCsAtiJ7fKAC6P
mmPa5n7ZxxBU1SJOAn9reLi4ost3FRkSWRZbOV9ksdZLOYwTZxFRCQUcMG7vaAzm6O6YAcBy24U2
xwcZFbSFgYgdVdjrzUnmedBr1JzDehnslfjYOmpFGpRAZZcyj5xr41hCR87/jLHJbn0ZJ7M1ejkc
KHp/qNSioQmP2jJNkwdCeXqKTNwxQeiD/mskFNFdunaNM56yKKQA9WqlnDuVOEl2byA7NE6vt+eP
Wa8PI2A1wUmEfsF1wa7nD5VbxYjUTjmb43fDOi9jb8fpMY/2IJWitejetsas1n+t4RKBAANioo9S
yUVGQOy7lhrypJzzJRXsMUs9eSh6T00Nt0EBfSGUk4JgVuw/Bj8E7lGYR1Rl5tCapg5SyZJyBqwu
G84dgPpVcYhBJXh7YMwD6r92EDmRvFyfz+s0XwxMgcJdUSOsn7tMGZy1tGUrsTTsblvZHs0fK4yz
N+moZSmVlfP/kfZlO5LySrdPhMQ83AI51gjdVT3coOoJzIwZDDz9Wa7//KczXSit/s4evr2lljrS
JhwOR6xYK0P31OoPnExyTjsf2s+3DW25HmY08baAPpH1YdvKvury3DOMyFTUoAK4nDSWD+6M21a2
l/PXin69aSlwnLjksBzTsvaseMQIiW9r1JfO9sqWIzi5kmHosjFhCN6HoY04615dRxJotzwADJ/8
pILfAIu6Xsy6rMQaDBykHhBi1HXJ9FSYpYyrb+u44mpGwRoNO8w8Cv7ceCPj6DkzGr1Pbvpkqc0U
eyDnb/XpU6oY4CHS5/l0+zNtHVpM0SPPQvkfN4iwMqNrx3xSPSOqKd259HeixCuaGZgcCyFBtL9t
bMsnLo3xH3NxkNxk7su8VeAT+kNLvpntKaNBYknIOLaW5ELazwEcHMFVlBRSJpAn2Q0xIxDgvFrz
bsVEiX4P4o/joMv4qrZs8dk6PNEdC1mk8MmMsiMQuWJmlH0m03cbN2Bq/KqGaZe3kr3bcEG4Hifs
RlMbj11+DC72TjfTxXTn3I7SZKUngHwxXVJCCfz2F9pYD49yeH0BWoRQJ5xaSl2NjiCrjtJ61MFz
Y0WTRgP0gEGehlqYRdKvtw1uuARGoiGGC4JKTCOJw0jWahZ2kVdO1OL0hQrk/wKns+4wc46ZsEVG
Z7BpDX1zdIXAQqeLV9RQsL5pelhbBiurAtT5IPs0W+U8BrO+uj9AYJkZkttj41RjzhNUFbgUOQRR
iOvjSIzFXHFLKd2DAUqMFUN99Smv3ccmAXgupRJH2YiH0GcCXTteopiWFQeMuwrTUVVvGVECniC7
eauyOVhnWVFxcycvrAh3Ym0Ma9c1iBuA4xkT4JRIsFmDVtt/uK2uliNsX67OhZWDOiLSzBVAYq15
sxlKgE7SSQfjtpzfwadCFQkxHg286yPWGSxrxjwFZ+8wH8w1Uhby3KUTxgRKKAw8egYG+Bq/gy4O
dae7xXoyWKikQZYd1wpsf11nSPJfvraLCiBPPHQHohHgZQLED9zP1z+o1iuqJm1iRKuHN1ryZyn1
gDyCMmZNoravoOvC0uO/n0c8KPCqQAkPUyjCd527Ri/sqrWiEvQ3DoQkp+JTtfzO0LK8bWjDTTG6
zynIkWoAzyWsra8XRx2gVxEtyqML1Cg4IG3Ja2zDR69MCCEzX5cWDYnBjrJ1JQe3tk+FWkyYeS4t
H9GmkaxoI0JDbccFRZtjoUIocjOmE8ty3QXls96Q9M5b2so36qSRROitfXtnluYIJ8QT4Ty4C3S9
hqmwonTIkc2DOYAScAjLns8bZ8FADwROh/OAcCmY6W0k8QuUIKLM3OUOhi+B2F4hqzOaLypkoW/7
woafwxjya7yakfmITgcSvREMwdSK8Jo9NOkQMJC40x/18tKX2V6FtE7x+h8sghoBAAGQEwL7cH2y
oPyeTmYDi0uqvxhZVpzHynjp6eAAHA4Faack2WlaFCVcwfQa3ja+cSMYEFcGnQHuWdtUBb+slyJN
SN5YkW3ureTNCJVAHY9sPOeyWaqtE4ChMdTk8Skh+S4ss0OalKjKgNOsGH6lf5/HzC+TPii86PaS
Nt0FsBjMieEBCMLH6/20PTajxJlYEQardoP6ezDeHBoPIKdhsl7tlinEDHRhDMOBgIEQOLwexFoI
UXYEjNbDmvpzYHuSDyRW63jg5eKt/8+G8IUG18lLrajtyJ2Wfc66l9QGVQD93dRV0A4ZBMbnQ58m
zzmRhfytL4YOKkrgvKSLZ/T1Ro71zNLGW+2osqFJshpOqLMksAbvydXIn9sfTex0vS/z0pjgHkNK
6Frnix3ZetKQAzopqrqDAHN770ya91NbmQ3KSGI/e8V0njAU9aD0Y/F9mRR3n2kuijIJfDwN+kL3
vtz+bZv7YFrg8fTwT6TX1/uQZ0xDPaa0o6Rrfi7Ddz0FQUBafa8SqVYv/6uEWxYFGNDcgiWPk2EL
vpsnXfc/1wQE4nywZypamNTOcRiUYNX8rO78sel/D3O117W326vcujIgY4oKN7pKoCoUVmmSerFB
6mRHmF0/lExyVWzt4eXfLiTzVmIpml3ibwfnBHhTiqBcD+XL7RXwkyBuHuqdqoaTCBpZW3h9D+7a
Ly5YdCO3eUwxwD3r5//y+sbW4LDjeYpo+WEGwyqHslYbJ0qquwZrgV777UVsbRTYkkA+xplMcale
OxtZ5tTRus6JaMa5jJb0CIENKcHM1lbhpnHhzxZG/hz+5xcvuMVOmqJfZhuFqkOGwa5PctVlHh3E
r3FpQnDlBUIG7jzBhKqkB8cFCskju8QFZ0W+07s0oLN6IpQF4BD993IPaJr4MxjCYzhEQr7AygSF
Cx63mmRHcy/UeseHmK8+TpLYvHV5XhgSy7ReOSnFNOqIWZh5ridwRtwrGgpyCvXVSvM9Q1Jk3Pxq
4L9GaRjhAYol119tNOjiaq1nR21r+UDv7lM3AThYxvosMSP2sbVhNVi+wkxGHfep6jV2hEDXT+h0
S3KtrZAD1keA8PGsAqWWEHIUaBd2KD470eCkfjXkAaMybp+t4+RCPhUvUA/k9aoQd5YVE5N0TRET
lDbQWQ8Vo6jSc3+Q6v5sWIK74ciC3B0fR4SvLu2coVen2JGjvjLk2yu9AzUN9DUlqf1GznFlR3CC
ZJjXscqxohL0MG6MMT5/dKrQ0aPFGSX1gg1P+GsLMGMhA/DYmLCaO5w6GL6OUSs3D1zz+M8Rj5N+
4LXCuTQxPnbt1euSTZ6a42pAoDDDxqhbUFuuNNDo0vtUd2SY8Q2vA68aaGHByIvURiyhe4PmJq6O
wks3/ASGK6i1T7cXtLlrFwaEBeUpiLQSEwaI9q0oH3sDA6bp6baNTW/z0PVGuQp5uwgrLqoh7dul
diJrOGnWH4AySBv1gC/cNsN/qhDEsVd/zQhB3JwMTaEjllLaJNlZFHyE4NuY/LrRSND3y9vYjNap
sxvvU1a2knAndm15Tmji1QwFFyBCMGsluB/0j7MEc1xuZAEuoU/LsZ7A6P2CF6cPIr5jln3Sq7fR
iidzlBwyEWH/wbQQmvRO6VbiwLQBm5oxnCldD1pWhA6i1M8abMlpMu9SwzzWXvnUJ6UkDdheuw4g
haaDMAZoyetTwQoIQ3VTAYAuCInGOT1DN+qMIghoau4xW3qn29ld3rbganObuCm+3v7uW2cElwzn
asZEEcgwr613pVlMDW6bSJ96kLuWehEQVZWluxv3J1qBHqAwcGFUKniou8hC1rUpm6qjboTM0J/p
N3A97ZkZ5+DlYWTPxj+3F7X1xkBjARx0yBH5AIVwMC0MSClzorrgDQnn+VPhhk0DAsdjqyZHCM2G
g03D1f2sTPNL2/nUy8CsJWusbIVvPOegeAm5G76312tu+xHeOlRe9JAO+0Q9TjRwlbCUwXG2zIDO
Cg15lBSAjxFy4QLgMSddUKJXmL1j3nQEVmY3prvWtk+pLokSW8EIkyh41MOiDVzv9ZqcsYPUKzPt
qJxbkMDU6EeWvWGdKr219zo0uiSncyvAoobgoDUFhB/ahtf2lkVJlYIYeJh6GO5RrdbwUdMHa1ou
k+XaXBlnL0X9GrA0UVfBBdej5U1Y2TINgDQ5oAhgjeZ36X1GbMk9KI4Vvccc68KYcOStAaK9PTLa
CHKFoFdgS2kfW6sBa50CGaYQ7IyTP3VmHxopaXbaXO0sPcc4yaB/bpJGBYtBs+yZkekBSxztGfjQ
bjeXnXHGq6g+KkuOQXki49jYihR8a9DZBKmHLUqEZGjYqhRs5VHXLC+QAD9htyT3wLYJJFZQ9ESi
IDaCiqyrFxdv5YiU9u9W674v6iKb6do6LxwFwRl/uWyOcF70tOjnYbCw9xYLykQ7uON4N7tJkGoU
pDzZv80SvH9q1LT5IwUNNDz3BA8ui4qA2MuO1oppD5bBOe4Wjx1MKCv+KOd5im6Hvi0/xrMV6FP4
MMArwvK8centyUNymoFmyFqA0Osbvwc5olfvb1va+lg4LyD6x8KQ0glOXCkArrKGp8GTQ/aLh2Np
252MKWRzPUjqDbDK4ukg3hxtjykJu+UpVs0Ohd6A/xA0fS1eYaVskmZzQRem+CV2cUm5FiHabKMN
CUDxFBKIOPpuZcumL7ZCGpJREIJbuo2Wh5Dq6BxukUJOK/KSVvcVe+j9zFknEGslsieRzJTwhRgr
J3RVeVLf2AdW2a4/EkyllfMqyYO3SpfQCgPMHz0sALFFzcsE84KFbeZ4fNXP+fRHcYbQLg/lvCdO
Ab7BYueR51RGk7HpGqjfo9+OvNUQX6+LBh46L4dRq23O1Wg+U7d5NjPQfdp9/B98HdkEpwLgSGHB
NbIuYctUolajmuWjkaElqP7jdPV7oMDrmBMNcGFXsWM7lKlNvWp2oqkbTsyj+zxJX9tMvYd0xI/b
q9kKgRemxGy7ZG7RrS5MFWZ/tuzfxPiij92e46+lGjpbH4mLgeA/nPZM5NJGnjChSOM6EWt2KWiO
K3Ab70oZIF9mRfD0VVMxk47EM9J0v13jdg5Rv26b/e1927ICYCcUZPFWRo2T//lFgMAatVarEPH0
sbon5Kynhr/MXaAAm/XPltCUQsTDI5m/+gRLqbu6isbfQy3UGAI8ur5CPmbnDlXlu14ne/xv+AMy
SNQHUcWDB4rVpsRLjcWgmRfNPTnUq4cMBF8zWJQmmIvxd2UkpSQD2gi1FgbR4e0GSuAQG7zeyRpo
vm6cGy+y7PJ3RyqwM82KTBlk40kLeCryQawIrH6u4BR9Ra2KscGL6BjoJTh24RmgrFw7v/3etLvb
X2wj1lr4F2ctBEsRcpfrFVUasgqXjF6k5Wvrq7me+r1NPremdbhtaOtjoZBm4l3B2+Xi/ZF4Wbdm
BvWiXPvd12ePKnsbxspGDxzjy21bm4t6pzLF4wLYJsENkZK3GNVYvCgdY4Dcau2hkBGgb5wp/k7D
X/4/JvhyL85UkWcEmhAT9s0zAzRK9ilYkNW0DgnLJIdqa+fwGOLvF9RVkWJfm9JnUnWsw2om58eU
G+fmhWJCeeXzTbKG2pbrAaeC/rKGNtKHCfeSNrY3oZsVTQQKk0HW7R7zszuAeBkdpdvfaKt+AFb/
v7aEN9lSuDRdqIodLIPqvP4AgtOLyYlM/k4BM5eMYmjrg/01B378611k6dI0CiQ9IwfsJv2d3t3P
X2z11+1Fbe8fZ88FCAX9av3aCMYZlN5dTC9i7HtPXjXzpfJC1o++lz7pZhHOMuGCTd8Av9j/GhQC
0mQxy0311QMiLPVdG6xi2tdifW7U+6nrJcFv61TZ4HLg4Q8XyTuZzIXLN5OqLWiTeejERz37PDXP
rBuC2xu49ZWQmvNDC2ZOdBCuN3C156WvQL0ZgTst0OrIauYwMf9I9du31uJglAXZLHgyP7SXakxO
DVoPR0+yoQgBJm1jj6rVQ63Xh/+wIgwd4KmBdhn6ZdcrgnYjrVczgd8Zrxjk8hsSo7aS/YfOCw8Q
6CHg/Y0Go3BptObQME+lSUSTsLCC0fMr5/PtlYiUWTzVgw0I0nFMJR81ul5KVQ0mZifVBKPKVr7H
7vYnVxv6gJp1HoD5ub7XyvyLrrt0h1raGjBQx57rxqkPY6UpT/miTaG5Zuuhygx1Z0wFsFmGujzo
GehjBsxk727/YJ7dCrXhdyAHillQLQeK8fr3dmBqnAfHS6JhVR8Smj7Xyn2dfCqn6WChNbV4327b
2zqMHDjyv/aEiJbkWdpM4E+OALH3wDGNNnWfvqUyUZStV8vlusTcVFWwX5qVJFFm6b+8RIPCUF6F
FJUTQFvAjq/h6ZLs877wqSmrC2wdHADQeHMP1dcPB8ddy2IpMLsVEfYGfjVfGX64razWsRUFQO4M
M3hToKoiOJoDdmeDDHkSVYsDWmyFFQetML4NnQlCUcWWkYttfDeMPfFpFgiaQP6D/5yLwKYx3UuG
DEHHsmKd/OnGiZ9SG8JltUyTeOOCwGuMYzTgjpgvF24hr12BCm5LJSogemg2oJ+slkCb7peJDyMH
ZpEEayO71Te+GWqeYD/0+DsQV/v1+pLaLZeydfg5WIAO8zMl9WVOuWUD0/KYZ+HIbizv2kZHlTlX
FlOJcqYfJgyXJLW+94rd7RP20QqHCqJozFXLIQ8lbF+qdRhwb+EYOs5Xmpm+AZFR3fznAYZrKx9i
aaJ5QPIkkV2zIDGbMJPpk310cG4BbV8Lo+oQmxE8LlE5LJHVSVSC2tD4mrAsVIaHanr+L9v11wx3
/AvHHplaJQZpcI5qhd4Rz1zPWlIfm9qTUQt/PELXCxJCLZl7k4wQ4IscsPX0YRZaB+8w/+NMJi4g
dJrQhkW9xnAA1ha2rSI9EpBJ9/iIVpW4garuHSCqclA3FoYk29nIT/m8NWxpHOqE4tD15lFjHiqt
beEFw74an9RlCizzfmFVoJR7u3gu9c8pU/al10jQIRv3LLdscwZ5iyM8hc+Gl0vbtxY2s+l/aPkL
NfzagfpCtW/tg27Ea7bvOyDsiPuUPNd0ryo7qGd485OaFV/NxP1MK9m02sewhV+EzVAN4CMxiCdE
ECgCWQZBjR9DXd9rELETO5iaMy6f+UUfsyANb/st/+uuL24AY1BAwPQY5kVw0q+3HsVFOiDDTkB5
hKBIJyUL86Y1JbnmRjDhaTpX88BjHsKR11aYoqYg6++xzQvCVbFDSuh3sqnCjZ3DGAruFuR2FvIy
YecahxRMURDw127ee31QTq8YZOaJYLuEy/Kzcn7d3ruN7ADqDqhvA6wLtn7Adq+XBRUlc6gHqkRO
08901ykaeAoUjMqAP2Ud5h/2RHPdx7xH9VlBY2oMOsB3B0yLD96/Axm4A3sOrnDImwOBff1TrH7q
FLe2lEirLDTnu+5tNifZwKFIYsmjAhhIcCHgaYy+6YeX3TLN3tIYWLBb+rpenUwHiknIhIzFDbxh
X9aggntwjeIJIwv7UcG81r+DB/ETOJIXsC6w7otPI6t27BSNXSVi+jmnX6C45vYB9Dtuf9oth720
ImxnS5fCSjxHiZT2a+8+G1BXbVeJjY85M1bCK0FIUNCxEg/FqAxUo2mRxiidkPJwcNhL3oTLp+bf
Rx5ROeGULZz8AUV4wU1X0BWwVavSOE8PAA+HRfvgrXkwFt/+fdMu7Qh3htPbYz/YZRpnOYBvS3fu
+OxeK7ktNu6/q9UIIZusXZ9aNrYtz1c0R87NdEws268zUNHIPtGmwzu6h8NtAvRsq4IfdHPXjprb
p/HafCuNHYg3c809Gor2bJmnrC3DnD5bZefPUa93p3HuZPi7d3oqIUBj0ObvLxA+ng3BxzbthzR+
JbYPJILh2yysovGOOH5WBC1B6SigSXAfVJ3kdtzaadzKvD4AYvUPrAGdXnKBuimNud7essv7/ytx
OC+Sk7B12sB/j6cOyqJ4+goP9xXcDyBkMNK4pE9tu3PHQ8YkvrmRBoK0+68J4Z5jiqU3yWqmMS8i
Kgb1bePRKbODdOx36xYCgwxQxw6HK4m5jAfCaScjNIuH54Wce/J7pndD2wUkfRvpU6ISGTiIJ+Ki
g1wYFN859Qo5aKoOWVzbtj+tvzslh4YgFphwMoT7Rst8HVTsZd77t4/7Vvzi87k2SvEooL9ndRcp
L++7Qlkehgva7gvXQpr0haGNvJjo6T24o4yebOsTXtoTvKQZKtybTp/F3gjGlSVai8TnTLWyQY73
aUtxR5ESoYqEWx3/R3iUdKCamPuaZbFeHK3lS9vfZfZP5jY+de4BOUMq3KQPOkQp61hbv8/1p17Z
d9V0IN1/OBeXP0RYsUMyFQMsehbT6a5Mv/f6azZL3Gfr6HGpdxu1Jlyoorpo6eXzmulGFrfwkyHR
AxVElMMk61Zt+Qp6Yi7oMjA/gnHh6/RkHnUj9+yUQIMr1Jrvc9u9atUxjwdneCvcz7cdc8tRLo0J
Z93NTFqwwc2QvoNlcjbvCu05o77eD7v/P0Pi7VBpQB71ThYTUoTt8lsr68DsNRROdIklcf8wgYb7
m08ZoOAD7Snxah1wmo0kZ1FX77xc3fda2HZgbzLCbN15ieSK/fAgE80Jd+yogTCULAWDsoSJ/C7Q
61DLfqzOz9SOdVsL3eXXQvYWkSBhxAsHmCFDBWcMhnNQtYRYwLWX6K1FLCsx1Gil3b5UIFhpuiym
s1IFICo6DUT9c/sDbhnEaws1It6txWjVtcFKo3Syi0oDchaSa7V9LNVXZ8BtZ5FgIjLZvy1reGyh
yIZ+FUY6hI+os8bpmNFq0VyQOrB650dSq/uEul/HaYlIasoeBeJdxOU0+SCrjvcAoDYiYMCt2qZv
MQIRrWoROJN1Xxvrq6o0Z9S1g7Qcn40u2Q2dK6mF8M90GT8FsyJ4YCHgxF4KmEVi8cdDkuKp/evt
DyczIYToHJwXeGZmqP8W+rkqhz0anpIjJ0ZGDn8AEB0FdhwjcAEIX4u2adaODkljL632q+MdcF0c
Cf1yeyEfP9G1Fe4zF5eoaXtkSkrk5upcQnmzCWrDCyrtU1kWkAFGp857QCPy022jsqXxaHNhFLSN
iT4NMGqMmGlNgQRtdl6nSU4z36BrN8DSgAEFCSIwk2hlXFtZCnNtZwtWzLr3DdoFTs8CTJOWuQyW
JbMkeEPiLbVSLHUaQ+QU1YVZ3UGfpZC11Td3DRJDNudGQvFaWA+z6nHuW1ixIKNUe+B16ULpffyh
pgC3Q6GSo3twbFH5F6x0Squ65oxcmM0OYPWp4vcOho/L535fF9n7zHOB6bkQnBHRba/4eKZgGU6M
tBXVMNDzXX+vuqwhYjJ6+F6ZXiG5yUH7mpvO/raVjV1ElQJZI3INsE+I1Wu7NtM+wW0We3p9AoeC
P2jpqbCfblvZ8IgrK/zPLzw8VTK9AAdZFmuuu8vql9Y+Z0O7VzrJKP+HByL/XHi/44GI0hPKTny5
F4Zmo80Ns0JiYyRvxQipl8wNrTpq5z8dfaz676Oq+Yt1YjPGMqCWWf0rMcq7fRSEgWLBpmLM7do+
wPQAwqY1wS2phRmkT+v5ZfkEhL4s+976bnwCgN/M4LSyhDOmp5XbexleEnmyHuoJ0gaTcnTM53//
bhhE5GqpwP7g7Xm9nBnYQbfMZhJrFgGzixPoyVOvAv8s0zDYchB0BfB4AZsA5pqFEDjYNXVGdyGx
5R4gQnhCzMhUSIbPiaT0uXWqwCeKKjroztADF1eUdmlRQy8hTozsO+R5C19T0yK8vW0fEjaU6FWA
5+CK2D14ofB1QFIAtfC6LeJqfKmWaHTAta8Np9Lcu0WzB/wjWLvcxxNGNhT03tG6jvIch41/2xDA
5Cf6+ovp46K6qWHkseIsvgUpxdU9qDaG0p9mZT12Djk4bTCSO9Pp9+rQhbT8SnOZfsnHTQaAkOtE
ALQDIJfIFkVJkrQKSYq4iepYRlzzoQSDzcXgO6oT6MW/u+X1EmuTtUrupGWcVphlOHkQx07ieRzv
yVQcPXVXAH9HHp2iPbjZAeo3T152bFo9QsSRONPHQ4iJT3SD8erGRzbf9Qwvog01Cch1pqWKl/Kn
0f4CTrJjkoi2ZQKeBJgfUKYW+qfXiyU6FAo8YNBj+rUbn7SHf0anYTfB//PXgBAxs6y0GvATV3Fi
Wb7S3bW+tiDhfshRqL99KjaXAmZdTMThIoXq7PVSljwZqpF1VczG+cSSo93Uj6WpnG5b+RhJXL5V
SOeBOwG4Wbg26TrQfjS1Ks4W+2yiv6GXP6Aq8lwtv24b2kgNYAlnjFcm8IgWCy4OadV0SXR8mrIP
CJhJx69DDaKV4tyMfaBBAMk2kUQmMlTc1gG4Miy83tfUdhclh2G7jTPW+VPzQsxzO5uHsmqDYlLC
Fv9TBFC4N3DxjMsfpK42yoVefHsLxGcw9x1Qp6H5DWoCzmZ8/UVBSgUQ92pXcTeNfpqnfso+N+xk
I/SYDiehlnjQpr33/B/gZEB6hYWDWdt1UBTBedOWF7MdwGNetjVFqXW2T8zQ8mDV6nKfN+Z0vL1S
HjaFsIr3BwI62ktIMUQ4edlMygwmHdAGmuPZLvEScEJXDYlrfpmVWWJsK4iDC8zDRchLXiB3ut7X
rrQoBNXXGielQrIC2MmTmbckHNskzBXWBtVAhr1VmUOISTjl0LhOeQ/lHHrSmio7psNShO5cl5Jh
n63tR3MW5woRA1RMQqhgGHysl65FSPfqezOxXiq7PBllclra5LGrn2gO+OLtfd/0dfDWAlrEG1zo
SF9vhQVd8Xkkdh072uP8NWOHyUB4n7sDGr9depi6zG+mZ9s561rvc5BM8VqeWxkj4caFhjYeho84
gx8wVYKjNx1wOWlSN1C3x0DbanTuToO4leQ62Qpd0HWH/gaawLhThKxh0MxKx9upid0D2kGvpROq
ki+4FYIvLQgHyLAWqq8qLGRIQYj+K1sjU2Li3TmFo4LCEeZ+MOgBtLjFvejiUuzZoDOUd+p4VT0f
3RlT+ZrsdPbTPLjQLKnb0EyOeqb6rN5R+1yWb+BIY3cJ6G2rP0vztX4EPcM679hwYHhxWfp+VNFl
ue1WG/uALdZwwFDiAtBK2IdBGUHaq2E6186XwzJwGQBwjmZUVmf9MKuMCIluNOZZ0TRyufDl9Was
lTVqtTnVeNqble+0LnjX1QCI8N1ondUfLXlt0R1vraBIQkUKXthwqCvr/M8vPoVXryurM9TFVfBV
uY8re1S0c0He/sNm8teOh5ooetJC1Q4Kg8UCgCPCQqLgoVP4A7QI8kz24hHlKd33veTvcLwQ+GCy
cDzUGnLuSoZQkK7HvoV6W/o0ofbfe/4KuBXLH2h7yFeGF2wTeG5ckz0wiKBBCyAm6RP3nL8Q8pTO
+2EOtHb0odFwqN17LaFnhUladRvxAi8jVIdBd4MMUeQWJQMD95Tu1HHZgAbKcjETObaFDBS09XmB
BQMhkcf1ekSQQevN6zzZZh137C2d1QMBY3Oz+pn75/YH/lgUQ0+c03xiyglcaOJctKqVhVsMZRN3
zicPgFfS/3GTIlgARPN+sDJiiS05nxvX7ZVFIern81DmGVofsQs+ua4OO+gmt8UfvavCSSESY5uH
FLROQHcDeA0gpODAWgaJgtVkTbwsQd5Ajbl9bZxnr+9DSocgJfZrMZ7oZKJmYUYdkdRGth6LyCg4
KRLuF4DnxRhRAnGHMgxyuab1azb7KskeEnfad47yzNrle92kvjlOn6u5h7B7v0qunS1nxalCFRx0
ZkhxhICdLSSZMsAk41pNlH0/dPWXpVdUSSlhwwpnpAVIG+8lXKbC6fXsrMzLrmjjueudHXPX+VTl
VJOkThuuiqoIkie87PkQm7CXvWJ3njOZbTyaX8v0EdrKh0TVjhrR9l7rBA4DEmL6R9Ak4hJgckA1
AmCKK09kmqNdY1MoJ3VxVQxuYGuNEUyTKaMd3TgSMADvAFMOinWasLJyzepUUfouBkHKZ7XckXQ6
OikLiP1bijTgf5dwhV/ZEu6N1szdrkF1ILYWtB9X8y7rl7PlMYnnf/xYcHqoUXMEEQoFIqjRqiuV
9F1NY9Xcj+NsHE29M/d0zs953j7qhH4fBlXfO24mG938mMnCMkhveaoFXL8IwSlxEBbIk9F4qc5N
jieS94hKkJIXoeHFaiKb+Pm4n9wcEAh84Ba1d342Lu5hOulAnjk2jSs77Kc7pXkEaEYSxTY2E78Y
4DUUJNDNEseuKWxrXlkPsca6OwDgntz+e0HuQCC5R4vve0N2hjS9+XimPe7xqNcBlY9kT4gcjDId
Ugj5gC1rrf3Ccj1QRgA0b18/G7uHKXyDDx+iyoJSxfXuTTatS620x5g6PxUrqq3Gr/Kvt21s7R5G
byAAwvmXcWdf2/BY0RGntcY4N7RQJQoS1SI7T30ZnKGQ8qdoU4CNZJJDG9Vq4NI9k7O5oICA/15b
hd6Q3RfFMMRWZTw1gwe0onHyptRH86fLrPuVEL8o8q9jkYV2QsIpf8zLXhKYN+oY/FdwEVTe6sXr
5vpXVBCJzpOxGWIoI4T2vMNF6Y/lrl++mcajpqh+00xBh5mA21v+HrGuo8y1Xf5NLk6FUrgdY3M3
xOMf5oau6RdK3IK0Zw2tx+wVSjfZbkZ3yvC9OnBkz5SNW/fKuqhQVKWrhUsX1lWivtHpF2OHNDX9
Wet3iOJLfwSZFjhwQhOX7u2Ff4zkvI+kgQ0RIEMuqHu97hnlTSefKCzXvyzrpLNT0aKjOfpr3+9u
m3qvQIp7fGlLv7YFMtCiwAsAHsY5mQ5t8jSYrzUDjQFEMMAMvXSK3/74ZrCnuk9R0bivvJ9oQlK2
myVuJlu18IQ2F/T1+3QaYj2bTpYHNgjIyFtvle7eLyaRGNt4K/A9RikcYQn7KT5CIcLggOSwGuLW
LvVfrsHUM+pF3gKNX5X+GdeR0YAsybDuCpA7jL6b5KoGOTxaN3tzYuNuTfKqfe4GtKjSyjJ/9HXe
lj6ZS+dTU9V6C2KGglm71dZJZOZU70NQ1BfKQVPLtjpkjTWqp7m3c+POVersiRisljHGi1q+eBBh
kdBsgeQEchA8BK4/bj96xaxbCz6ur+6aw3zMn4yjc0zO6g4ajpCB8Nl4sO8+NT/sFErCoSOpTW/G
r8sfIHgyocZMrXod4uFrm+9NP430XVXczfPPVT3m3eg7J9qFhSZJWD++e7BuQwcsBbMJGBYQnbpl
eTFmWPdIxjJo7STxR72ujrOTTF+cKkljySniG/nhFF0YFH23qBvqgWYozucOSj/dUQcOx9FPhdOE
A6qO1fxamWsAOfHbhjfuV7Q4MHSAf6LCKpI34ZxCekvTh5hUuhEUacF8a1rT/W0rG/crChQIRKjt
IWUW71fFGuigOuUYd9XdQL4l+m/dkGR6G2U8PDAubAh3jJOkjppCyyi2ra/qFHfleaI7tmu6ewbK
gv4OQJj+xfbHO71/oN1bCgD27UVuxvvLXyDcNrXO1nRkxYgs/Zyl4wPtjbCgv7MCM9G74c41hjvK
xs9DIeNq2PqIqP/AXfnMPHiSrk9pm/W6p9BujJXVVT81OdIXTAYkL7fXt2kFJQVU4tEkQr302go4
atKu1ekYW1ajnkqddicLk8QSeOLGUxlVPSSwIIAAIhPtlWszCZ3ypC2MMcbs3t58cw920ASQaH81
guGxNiX+r/ODJR68S3PC3mXGNIwt0ceYEYzcWmQuwBo7j99NZmfh2ubjfUuV9QmjhBjZN7T6zrAT
1IE0dwxA2EN265oOIWoa6iPGt3N0sCv3VM71tFezle17BXO4pp50r13hlY+NuoJePSWyEaKPCRaA
/hyvju4BkAEfuPgXPH3MnrhTXClt9svoyiyoGdWeG5Zq92v/f0g7ryW5mSRLPxHMoMUtUheyJMkq
/ryBUUJrjaffD/XvbFcisQljz1z0tBnbyjMiHB4e7sfPyV3msJUYZgO0GiDgycf6ToJN9udtD7n6
zPkVPLPeR6Vh2pu/thrFaKshjDvg48opgJek9L1TXa+xJV054mQGN6RGh6ge/+/SQwR/AKglNx1f
uhZ/9cxa7+F16Zh1uL2cq0vg3Q7lZfiep+LULCYrQhp53VB2LwVd6G2sJH/SFkZANR5QqQqy7W1r
i5sHqd3/WJtW/SFXlUNTSz0SphfdSt2NpcfCboxheS8plPxtOH5fGG2macqYkdnZBqZRUfZuUXUv
tBzsQnbv4qTdGsG4cnkvn9N/zMwu0QLQT6jAm/Xim9pnRtvdO7m1/JW4v7htEABAJCxP2cosKgVi
0+WB37JtYXlIkbDUi/KuM6Xd7dNZ9IX/mJmDtBpLjcyWsdKXWv5dt3cdQsJt+KmQ+xU7K8uZCxsa
0ZhrgsbRmEwqG3Qzwqqx9VpeCXtTVLuIetSR+IYoR4LuYfhwFmRzK5KDyO27FzEs/H8yw4XR1C/d
1u5Evd2pYMS3biAPW6TF1qoICyuELovuHlQUwJfmL/o4R8XASOL+pRGqjRnzENTLncTU9O0DW1oh
BKpECtQtYFabfsaHz8mXAnZNynqKWbtcfZErFKrjXtqUPktrTGDiydrkzoKPTNT5THIC1yBpnm2q
nFdwCMpjD2pESeyibJD7FMPfgZ8xm9HXw/H2CtfMzW4us1SUNtS7/qXrur1ljJVdwx9g527SbzXX
XLmXFz5mBtxxGKojzOxewadquUwVX+xf0jg5qmJ7oLn1t/BRnPKjidmnrDZyB1+c3L/o8ZtaddtK
uI/U7667Jo+z6IH/Wcr7ZfrBNdKyAZUtK/1LFL8hSrKTogIdkmElMM02jFKLzJwMGRklJWD88wag
z6swMtRCdtLciPai5sKK4dfj9rYTLFuhYQIL9NQvn5zkw1rEqHIbIyplh6Zof5AD/Y+eBsnKRTiv
o/y7FipjkwXYaeae3Ufh2NScj5OhN5XbZR2OT6lYDk9qlVc7P5OivZtoOy83S/yvis5CFnd22Ifj
zu9hb/Zher/LxVG3kWzuN7e3YJ75/99fN6mkTCId4Dsv98AMeqYH5E52fH9kYke2Zd86RLp16qR0
m8SOq8ETHTROVT6L5iEtDNsbX8vkYMrUnYyV72T6yD9E1vcfA1Zr4r5Bwpxi3+WPEQQxTAQ67+hD
bJrqu5WEdpkd3GGw9WjF1NLZ62AGqKgxCXxVVfOpL1WZLEhOJWjNMcLXNnHU5yt+/K7tNV8Rc/Lg
DPExWh+zSBqnZZ60jYeLJbF8zEZZPXau3x61nu0NzFR8GdU63Gam95a5nLPmd+KhU5qT6kafobFr
To1J0lkOiDdJdVHsEbhDAKJrlY3KX7bD0mXgPi2FrVnHMjVe2G4rV4p3ppkJW0sZ9WOrIXmQpoW0
rTvhVVOi5OS3ksu2il+rplf3AHH93W23ml0g7wcJxktiMgJY6hVJa2FkUduNquwUcM8cG1N0HTXP
o5+qX/3TJa15REPU3PZxqfz5LwzzEkfMEYzDlUyfH1lKVnuW7IyCvi/d/CH1031elY+GOBwVb7jL
4jXO+iVPgj4OOlWAvogYzDJdIWjK3ldjxfEp46LldddXw1p3af48ft9QZs4YTAHGRQ9hng5CHEeh
X0HWOD0M1b44+K/VP9ZoB67d/dJ/RGvCgPPa0ZXB2aro7EiN7GIwVHrbS3bSDyGy4+/6pyiwle/e
k6dsG9deI4RcNkstRUIxnuXOs2s1jwypRH/Y6dyn1t/Gj9G9fm7VvdjY0gPUHa/NU1mvXANzPNe/
awX/QdQxoPqdU/xWqdr3IlN4TtU0G2+8D4Nt1u008c0MKXGHdmbZSvYaioIdh39WUXOLIRguTXTO
gYuDKJvVCfvMRZK7c2VHEEwoqEKVOX2oUceNanrJKckgBm9FfdyNplT9LD2h2Beekd1lngp43io+
pYLk2bpUA7II0vJclf2n2x/V7M7/d3+Yh4LkhHIecewyLAeWQEtGoFYq5eb4kiVVs5OVWjtkSrdW
B1oKHNPo1b+mKHhdmgKpkgKn9RRnVHZ64APRPFky9cM4O5EUnOW1h+O8YjJbG/SPlwa7aNBLOWJt
jZrfDUV7PyTivhOKB8iS9mGZbXLZkZR4L+jDBjDnpky/397cxRXTpJre48gVztW9KY63tF8DxVEr
AOd1UX3NRXErG+O3XI94wozeIQ2ilQR/yedo17HRdHhpxM9BDbro9oIXmqITKHdRbx5czduog/xg
jb/qNw99D2Wr9PeekTugZ7YjP6QwusNA72v981twL753LmFyEKSs56wyrme5qT/GkmMkyT7QPruV
4BQQuQS7uH0YgJfJuXgn5o+efiwB1abuk2d+E11v5epYSD7IOunRcgaQpV09egyvihW1kxw3e+Ck
CT/ubhhdcEy/IytYizmzB8jkd1gzmYuivW1B2HnpdwjEFV3uypJjeqWtSf0+SYeDmUdvna7Z9JwU
N98GqPDFcmP3mmMY3jZNvOe+rJ6CtN4Jw1phaOmKmWoAiCuQDNOumL3A2kH3k0wwJKcUi9dR/uKr
DIzHySerhS1/gO61p+Bhef2pVt7kdA19vrT7U/WLMEi9CE+43I8m0vXG6snHWkHYJ8OdVEW7tItt
5tWlNVz0lEbOkjJqRf9ji4LspS2lzHwTHhrJkaq74bVO7U61rTf9rNd3wWoTeSE9mCiKmBLjPyYc
/6WxkKM34zySHVVBDqUdNhbksv6v57D8nNHl63TvXq+HzQAQrWRAwX0eUEi5HWKWfgIkhdN4oQg0
ZQ6PtfQmjNTG4gOj3rcVUp0SmRGv9Snm1eB3l6bbRVmR4hhpyix2y2ofMNwS8Ghr3YPkgcHWPitl
tdHLbGco/l0Gt0Prbts6OolFaru9UzTjPs/zP/4gHSwiUNwFMD/8yhAE68fkJOU+CGLxhJjvyud3
HXSnJMqAlRJYBM+AWdSP1RzVyKiSnbpsOl5du8L7EtS7SjmJ7jbwjN+3D2DBHLkoRE7UdZmims/z
K3ooSGXPIyv3WmvTDfAZldqx1LJN0CJTWpcDF3i31oBcSKaIppAaU+bVOPV5ZipZfkqok2TYEKxd
qv9IXKDp1tbSwvsGmLzxGo4/4+KX6u2kqegS1WsIyP/PL5j0H5mNQel2ts8QolhCJwyy0wddyMBD
dgpz99yIiCCbPxLpjy+En7xOOxlC9ZuaGfd8umn79nB7+6+/92kfTB4kgOigZpnFlt6PU29irHH0
L4lm7HwVBehk3wCHaSztWETPQBluW1wIppcmZyEmLTMvaRMeQJrQNNsgUoq9MY7Ki1yH3c4cUB1T
QzX9VakMQZaxEm/qJDBtocnXtNInQ5ex7vKHzO6ZLDT1gKAuO5YQCvs+9ounwRrjvVq24vPtRS8E
AGzBigFSkc+fE78MdboQVm0GmtspfXUfqiCqdTV4RUYwbbWNUD0G0JMrdtb3u9zNIGF/iAV7fK31
je4+Jv3e7H+CshgkQJ6UbSMb+Za1Y7m+dS9/4Ww3PM+P6KbKsuNl7i/VD2yUhGBq3A297br9XR5/
Yq5tH4hvrnlKkjPpnyc9BLyzmrWa+LzrRLS8/Cmz63YsoWAc2UynAff4CYFaSdy0yqlrj3GxSfJt
Ga5UCOfsff9aBFDP0BspDox5l8cD/5IF6awpO6JSdXbXPeqdPXbnMjftUJNOsvmrCPOjBFKBHmha
70vp8wBJS+2jAVnsB89poo3prfyqd1XOuYPycyj+TlUYqDQuf1Uh50Um5DyfkXeKP8tDUO1Sr+23
4jDel64iPI5aGEwkvMZL2FZM+1upuPNq6VlyDVjVVP0fo6m7reXq5qbI/HgbWGZ79K3qO/8jx+LZ
/IQExVepNqK72ojT5yySk4eGZve2B9O2UcdkOLVNJf0XQWcSq5pSSXDZ80LpdOXrbSu8l0C61qY+
ODxnkoVmlZoJm8zUnxTLg5QyEyXLhm3C/PsrjrxymryfpEqvWsGqmdSyAleUo7fqtijpv+q2mQco
4drCoNtIY6x1DeZopsnBgPMAk+Ys6ae/x4cP9VTdEAwXsmXFSfQGnd9WLD/1rZltmyD2f0JFN5wV
tR1CO6ii9EgfHD6uUTl7kVSC2AgG4Nye9b3LawlQdxH/tjKUJtO48M9C4a7xVSxEAq5+qjaTRh5T
Y7ObKeq9OCykVnHgWjwUqtzaftHI2wZ9ho0cuGud+esUjNYy3o0eNJQBZNmXXp72rRQ2das6Qv1V
VgM7WyM/WrjjCBjQM4LiZvbOmoUT6FdK1Ys71XGhjwizYlvQplH0Z8QHJ+6SYxzZ1dvteD/9ydmX
C3UvrOsG0x5M+s7WlCVZa+R1qDojLfxjoojhfdyUsBv6prQRmzDc5Y2e728bXYqbXOW0OkilgBjN
aWF0glitxoHmlGP2FXLDU6H4n93AOo5N81i0juch6j0Gd6pbr4SqhSyOdyowWt6IFDzmZaLeSq1C
a03VsUrZOtUQhu+Qf4dRG6nefRCBbbeZfvhdpl65EkumGDjb6elanfRQyEt5Kl96j2vojQm/oubE
rWVHWYKvvpbDyvW94KLTCA+MUyTETKfPsiSQTBSi6GM4UQknmgcvjW0Jxdpo19Imgnik5TJpbkCz
c7mUPhEAdA+a5oh163SqsjH877178j1/lw8updpVKaVpc+abx5uSuhpvSxDEs3W1qGc3dW5qTu9t
vZepyULcEW005+uBRuam/PYnWSufLnwaZECMYZoKQ0YEmstVcitUTZ4lumMFX9JkL0aHAD6LwUs2
adSv9BiWbFG6hESbyQ1Lmctey33hNTSRdMdo5EOg05IrJAashIOSJrblf/377+89v0MjimI0WhKX
S2ukqhBqVTKcWriHtlmrd2lwyDKUWuXouW3Ms6Vuk2xN+/HabeBRZUeZgJmmqd5LuB+ulrIwA18b
XMNJ3G7npVK7aTXeC5aOiGHfbXUlCTdW2a/JbF5/E+983nwVuA5DXLMPDwqPMeO9ajpyGQ37XAqP
ZRSuCdIudAgvrcxq7YMAW0qmpqbTFP5XxYvsUYKhRAi3rpntlcrdIqn61L0pgNwt36lcwW79X20Y
7PI1ItdrX+KXENPJHESJaYjpGD5ssyEUoSA2nunkhbhLgntK3vnQ2LLl04ZcqUpc38CXtmbNPteq
ilbnrnBSP3xCPYtnuL5T4sc8HteCzsKlMdmivEpCxKinPltX3HdqoZWl6UjTlgpt8D1AtRD2vjza
Nl4ZbUCQyndeooNvAPBxrxdR93b7w1lypXfCA+zTaZ1XR/ooG9y2q0xH8OELFOu6s5VcVQ+3rSyu
FAwFgDbcFcDhzJeqzlPFMW1Mxws/9Xlu+4lmx8pjAtVqLyaH0C2IfOY2DH7eNrx0mhR9KKZRb0DK
a/KsD54jG23f5B47nBVJcRq7vn/WPPHe8HvxXtE78fT35qBuMbkN4RrjQrk0FwnIL7bRaL7fiILw
2JXfAp/Hi7RWRFk6to+GZhHA6pVsKIrBdFq4G3gyM3pl317KmoXZiSGSODRdggVRdWTrdfBXXGIp
dE5qZNQfuYmuKNJ7sPSqUIumA8OM7f5qn5tHZTxA76StVdWuc9BpLh6+I0apuNrnvZQ0ibSkbwTT
sbJ/3NQmk268bTzsNmlvd9rfzfDy2CAJYxyT/FMVaTTPwkdglmxarJtOEjGcrmZuuUHgVFsJUteZ
F2JJNO8hlqC7y4jTpZ+1td70ZVkZTip8yXpxM5jZJh5WlrJmZObMeYRSpRjUhhPKvl21op1L9/9r
I3NHVprUdKHoc9LY28j5AyNqW4hnb/vywkpItXgBTsTqzFvOsjtL4ukuD77oDIF3hErRCYpoU6jl
9raZBZfmFUWooYArwpE6fVIfgk0pd50WMI/v6EGwtbzsMffOkQpZkvo2xlA+V/0KGnMhuinkrLBL
cCdOldxLg0M6JiMRW3Ry46Brn41NppS2tVahWdo9dFCYbiRrBI8//YoPy0pFr2+GZBQdcuf2aAbx
NhJSY+/3a72eJUPAXszpMQNlxtU17wmiWMvsH2j3b6VebFLfemrLbiXyLJqhpQr6hcB7VXel4alD
I40ZhTFV37j3w0+N9uXvXYF7572ehS/Ms3s/j8RctSrRSYraHsp92ra7Nv/dpm+ow611p6dL7PIp
gej6JM0LKcWkbDYt+OMB8Sgy6YOKjvdQu/d1kW0LXadYd9esPDUX7gSmZ+gOTmGHesrMExA7HMXQ
qEVH0H+o7h94om/v2trfn93WlSRHqt/x98fhwcy+/3d/nzxrKgiRtr9nKR82SumlMNaLFnlSs6gI
mrBORFZ5vL2IJfeivoU0Hlzl9DdmsbnQEr/MQ0l0oux3rBQbOMZQZlvJaxaP/IORWWx2NUkAziOz
kjaAOrh9xI89zf+uiN+YD1hJBZbCzMcVzWK0XHle1Nai6NRtdVDk72nf2JEebbU1edelAEqIRhNp
msOHRPjSkZUBrGjL0Tlw1We2W7324wvzs4q+T9ZqF4uuRpThVqC4C4XDpSm39ni4VhaxemJlGmGS
XwMzLO2aBiIaLZNpUncO+1a1Thp54osOE4Xf5Vp9ERFTUEI79qL9bY9btESE5u4BnEQMuFyLL2ij
4dP4dHRln6i2VvAchd9obQJ16XSm6Ew7Hg5+GlOXZsyo7fyEzMfRGstuHmppJ1AjlloDXSGfZvVK
Lr30HdENB/vJ2xrq3llUy4PIzxRKCI7hooVHp5r/zS5bk7tYQNq8A3q5bUgNwRfMLu0kBEakGcHU
4S/uU693gkgb7DA197V2p1uNXQeeLTEiVWfeuRfjrbsmfb60r3DRQk4DOTg54yxguLJnBaUUSc5Q
17bavGbmkxVhajiU+jaLn287y5q1mbOMeq4zOpSAME18u1TzXeWJHeKltuntR2HYFbWSrWSrS8GK
kgxSClNlBijbpeOIaRSXEgJFTu4eVKjlzK49yNbvsIw3rdr/+Pv1gWbnQY0/gCGafdhiEUYtgx2i
AwcKcGXLaajBmN6wDQsbDKatBfFKeFxcHjKPkBQy+sA783J5eugpUp/hqDLAYBlGiDZF4SM5UnUm
yVxDTSx9FkB2iZBcxGSzs/Mz9XCkVVhJTo4ehH4nu/dauELGtdAmJp34YGP2pSdjkFlaRJ8K2QIb
vBefn7qpzc+dJG0HFTGk9Eg/rA1+1mucF0t7OeV+5DMaY6XzG5obtZErptymMt4IeUDm/ex0YYNY
CenmSthc2kmYKNA0JWWfHoaX5yb5rdIMHrZ0CNTdSHtNi3xTV8mK9y+b0SgOQpY8UR9emuEKgg9F
amj6Zc9Kw7ReZHfxGqfo0hWAM9CpBNVMQXDa1w+ZDXXIQqAPIzmdV2yQf/SEwS7Np7FfeRMuXJsq
54JqKsV4hZfupZ1UzytBnd4CfRyNdk+77ihn1ZpQwsJqpjAxFYuoGKnzqs2oSkOfpb3omE3S7zxF
rXbKKNmt1289MxdWIuLCAfG2obgIGdYkajnz9qzLNMXvyKXU8FNo3I/Vy6pK1LKJiSqDIEibYfbR
ujyYGrfhhoaQxEL2Wr9Ph6pF9KdaOZ81Q7O19GYV5QWLdfT8D3y9uf88aCtJ+qIJOjETS+o00Du7
MJmHkuRgWsswprY53HF/2emaZtOin8FuNbGk8oHM/SwRAiHwO19yFMlF6HGw1BNd07fbV8Wim/FM
p2NAGIBm6tKZO+ZbtEjKJSdWu3qbu1q0EVTNPdajX/0KLKC1t+0txdUp24SyGhKh6/mDsbI6LWtS
yRHHojmhczduVa0IN5R6RGpFgr8zgkRDu7XA0duQsQpJzuEu69YQUEsrn+rNIpUxJGPmLl9bATmP
EJJyZKHtyfeV5b626VYXmpeVJU/Jy+xtytPBBNbBo8uE4fxyj2WGDwfoPyVn3JdMLd/VytGP7UP0
mZSxXvHMhcsDLvoJUTZV+4jpl7aYXrNao8MWyC9by4/uQIKBuq+R53tV/XJ7ZQt51IQoAL0I1T6D
l7OF5YwR92LFWWaJk6SOYALJ1b+NTb41ldfGXIlRy9ZobhHdZbCB079/iO8SLevCL1layQ2c7CB/
rDbqr6LcSmskekuuwSX1/yzNInxdhwT/BEstYsXGjzz51mndRk9XzmopinwwM096484K4KQlaarM
N7iaNqL/HZnv20c0/dS57320MYu6Xg/3LJKK+INtHrL80Bi7h3rcNL+6eGU1S55HygkZH2SdfFSz
4xkts2ijrCeVUHJ5a1ZjulONoDyRojabNMm9RyS21m7Jq+WBkSTbBDsLloY28szdKzhBjRAMhCOP
oy273qnz2q91s+8t69SquR2Mv7rIf729p1fnRplpCsvkGEDmAOlfOqJYBmpbtrLgCEn2KBSnUExe
LK1ay0CvwsZkBizshByZHpzzJwN0OIKluoITJ8VWsj7rv9DVKZiTYvTO2zdBcerTlWLqwsq4Cmjk
MrDEWM38vZ5GI0MNquifIyBIk0xeO9pWt+KSa0ZmV85A8G+LSPbPgXjygx0aAor59a9P6GIds61z
EfxVEg0Tvl6hH/en4wteE164up6nh/KHvZq5nlBYPOq6wT/rd+m+/Os7g78OqISviZLzNK136WNt
EPPnDU6iSx+o6dvam2X8E/d7r7+rsz8eCuBm+/duPdXtJ00nGs0UoC5NFrqaI003+ugVg362ShiH
jU3froSJq9g6LYy60jRXwg8XZ7G183xaQbXun8mxN4IYgfmobCm5G9o/t33gKh5dGpo/o8TU1IUK
QbgzxCs8ft+S4OzqBwYPN+Iawuvao6kETSRAFJ5Y09Wl6woKTJZacg74bAo6eLFnB399W/CHPxqZ
HU9bqRRIRowIPjxVFhaEap8kf/1xYoVp2CmtNa+Zcd1BC9s2VJPzaH6HwG2Txnepv3Iy16iKaSkf
jMyWUrd+RLlQSc6GB2Aq6XZtYmzLPPo6mO29FUJj3bmlLTfqzh9AISolI4Z5cQanuOnLnGGktfLF
0gHq0/tXnch5GPe7dH3fr7O+TYPgbPnnXDNoUx2KtZH2FRtzVSJ1HNTQl/zg3FvfStHaTN9w0azV
qdeszO57NfKtrCpZSal/0arcRoGrkUv79qe1ZmQWwbu0GvJgMoLGUoDYjDTUWy3wVt5x7yxsF7nL
JAEDVAKMDx8XtcHLU6nkIMjQJU/OVRvbkekfB9ezIxVa443ZRPdik+8yyChgBjhL2Rt0rkpc7tsq
Aa8dbaL4N85zFCv1JAe5PZbd9vYmXAcy3ue0nfmF1M+V+Xlaot/l4Liyc65WQIcNIdo3kp5sAuQ9
d4PSBIfb9q7vm0t7s5NFlcWTIsPPzuiibtWxgu7jf2lhdqxR3Phj3UXZuY+8ja7/DtbeC9fZ2uUS
ZtdyK7qDr2ksgX5m25R2GWJH+C3pz2WmbymL7vR+5SJd27XZLQ1JKE/KPM7OSqZtJe2+NcSVXVv4
GC78YPr3D88Sq8vKrHHD7NxIh360nFG706I1qutFIwbPRxh/qT0Zs6MZtMD34j7PYHzkJULj9mub
E0PctPz991423f880fng6KpfriYKxIwB1yI7Jz40n8zMB+oD02FrYKiFj4d2EMkNlSBEx+Zzy1IF
jltgdPicoDdmbMyvXcWs5RqZ/JIVkgxoDib1PnP+xK/q2GoCsppzJOySXHyGmvkPbGhg1tfAKAtu
xskwNgf7Dz2M+aBs2jGI3OppdrbGNHNc3Zf3VlC93j6bBSeY2p0SNQSSI4Avl2eDyIqZq4manUPR
q049mus/hL4L7Zry3VqIX9q6j7ZmDteZkUxpGFvB+EUsypOm/dNzJ6vpGiXlNSyORyMV26kMQ1Z4
xcVZtwOVk1bnCzWEfUxGsBmj5pCX5UZR4m0rIplaeI+xr5+q+un2hi7EowvTsw2lqJRMzBB8VXTF
bXxf3sakon62q+NfVljahhCfm2BY63Ytbi68zAyqkywi/3B5kFLkVlJUZtm5snvzORZt3z8a7en2
4ha95T9G5q9UCCLgEmn5kkU4gt38SxMiIpwa7Vpna8n1KZVQ1mc0mPr+bBPBiaJl0gx4Ze2rd0qW
9dshLnr79mqus/mphAZ5yDQaggzs9O8foqxsllqkul5O9kRfUEic3mgeqIT9DBhrtS1VXnl9L+4e
wyD4I5pwMARd2lOyRk2h/M/OZpClu2gYs50Ql+Y+E/010rKlDYTfcGrCTLxe81hYRY2ml0qUn63C
PVRyxdirqzVgZG7v4NKKgBURPICgMiMxd7pGSvgFWX6uzKdBR/GTl1CVtLvbVhYWQ/Fggn6BkyK+
z86pDmITkZ86P6viAR5nLPwXeReFEVJCGOGhdJlfhX4dCrFftsU5CvInM4udzB9/q7L/W0uVv77a
obtgiIaXAaQndG8vnaCJkyiVrCA5h+F3IXvjVaAaz7f36/pULk3MctxJ161pszA50+zr28BmyEJK
v9y2cR3msMG8A4VagKa4wOUyRh+ZilLHRtwWJ1eHIP1L0d2b3osSH0T4acQVT5u25TJvv7Q32zZY
hWmbydizqFeI98MmSr905klck2xc2juyIVTxqKlTipn+/WNMiPg/KvjJOUfJJvV0Jw7uVcgZbu/e
tRXSIYjvqIfBBIOhSytmmHm6kPbJue/VXT+8tGq6XS0mXR8RRkyFZrZCVkQWcWmkKAiehc7jvivG
TdYbttoxa9D+Cfx+w7BldqiyeGVd15fQpclZ3K4HuTaalpd+qAkbqXs1QOnhEN1a2X5x/2AapVRK
uQc4wuXSABYFei/K2OnUXcKElAXTwCqGdmE1IA8mRtN3moo5bfmQcwlFupGc5TzeGK7EqyyhaCB+
Wj2q6whHlP5gaRZHhzER81rDktW8Bf291a1p9V0bAJGFmgDJAf04oJiXGyabgkRBaXCdIjmmUbUf
gjV43vVmTeNIE/iT3Avw5+xyg9dekfIqsxyhKXeR8OolI8Pd6d3Ezn7747lms5mwWICX4G5hIInn
3+VihlHKIXQsXGAUv9J6a4mvNDzg7HdtebCFUT62wh3DzoI5/MipJOT12StPSh3stLUBmms/pJ4F
vTOwrQmaPp/Uy0OrGZV2hO5sMLtzbrTxbuxoE5SWmBxXVj1t4GUEhFhu4smiQQzU0prFDL8Mwb5G
tUsvpD7k5u/aD3dKnR17Qb7rk/hJT0Uq+ZXdxj8gLf6SyeHK5NnCYtn0qUdhAVK9YjbsoFqreOUI
Tq60W1k5B96X1FurNV3HeR6IDIiTHnHn0wW8PNs+gz+4q6mwFqq7t/TeJjp6g7Uf/G+N8v32li4s
CEelETLhB3SejJe2TK0slLz1gjOcjT9i41sqPUep9nrbyMKXRwDhquSOZJRzTnJYVEkdFVrknYO+
aLYjZGdwnqhrOJWFbYPPl/uYLiauMY/1ctwU40BxGrTdPawsD0r1EKrPUtIiuvrj9oKm7OHSD3n1
0uFGUk1i6lGZZRdyAte/7woU6sx2m/jVieK0q1R7FII3cf6n0FeK+9enhD2G6qdT4gubC6I0Pinz
6FsBGpfDUfXHs5YLjgWRxu1lzXdwqk5TnmBqeyLn4r9eOkOg9qMRRA1FziBpnaISClpISboXM4Hc
Gd7QTchu/OUnxegdhRcmDMD98J9zydYk9GKVV2h4rtI7QfoytZTqP7fXNfc/TDALO6mXTgyNV43F
yg2MVI6C6OwbjOdkvffJ05K1Me3rzdN4bMA1hKPLNDCnM/yQNQWdGSI7WEdnFwibCbbCNeTd0HY/
MxgLQyRSb69p7hLTmgAUQR8GWMpgWTNzqI6KGjxuZ6OiRAuTfMhsyz+3bcyzp3cbiAZa1JQm9cCZ
PxiNGYSl1UdnlMM3Qw4kJ/uu909wGdh98zkp7bb89vcWmezlLiHt5PE2q2SOiRwkuRnFsOhLP8sm
GJ+Qzu0eTQL7tqjK8OS7+nDoi646REW1xsg1/6yn9XKrwOhE+QLGkNl6xR6S2lIM47NqwV8R1uYx
b7Svtdltm64/KOPdatKztMNgBPVpjxn0NWYXWl/WaoBgSnw2RwRbmPhVNm5X71WxMOxYiMKNFivZ
LilFF4Wptlr53q+yCBbMOxxsMmGMWt4cPSs0QmP2Wpyex8YkWQ2K8qBJcbtRkYvZGlWXH8Q6L3aR
nDdHKYfm2/b60Dqlfd8odqqnww416vYlq93YCZIye4kRUFspJi18vMznI4pGijthwmaxtvU0hG8U
KT6jdBPtYkEtv8WaUK7UJa54m963YhKUhMAELOV8EgkasdSUChPV4i9Z/id8BO+YHfTPEDG695G8
ydEM+K0Ix9vuvhAzJlg9oEfSGT6x2UdsKUjnjRLHn0t/yva3/yALd8mn8MttKwtufWFllpaqjZEl
9Hvic5Q6HslRhKK68Rk+rEKLbXGN5kef3Y3/buR/1jT7hDWlNrw8VOJznWj9ppNLD+4aTdy5sTLu
vKr2trdXtxAIwYpA/8GnC+nLPLlovSia+H/i85DB1sh9f5eoK9fv0jGxLJieJt4U/tplrNXiqKn4
guJz1uSIp4qhdc+jyL9Lpdh4yuR4tPNyLdNcOjRAKgRD0uqJ+/7SJhWkoI4S/LFxn4YdirK2NP70
iz/h79vbtxCB4Nen7sOLRaV+NbMzmH4hGiXP8KoVGCpFcewFMb/qPnfTYjd0gnai3Oo/DJnwA9Ts
Wmts0frEBDu9mWEYmTmLEDGdDi1Oci76aO/HHXz0xT9GAT673LVC+Wms/G9ptOIxSx5Kck390aJU
xgjI5dZ2aleAY9WpPLiRPfU+e//ZLT+Zu9s7u+SY3ND0Ykjmodmc/v1DQpAGWm10KNid4/qugoxG
8e7ztZb/kmcyOvneyGXicM7z1ila0w3iZCOwjSPgBSQLjNLu1uQp30dVPma801eNbDRQsOldAnr6
cjGI+aidleTpecifAkQAU0/cQMEdVs+KaIspfHvZPmnAFHwr3doW8sfM2rqCtSt1z+7Qs/RdBZB1
bTAYHTxW3VfJP6LxepePay/jpV3/+EOnHfuw603Oz2/DKj0rkOjSsEYbfT9GycrZXrsQjxl4nyZ5
S+p/82F8sSmGbojAicntl+hF4c09SvERavK1a+l6ORTnJxJLMK6wnczDQF00oBlzMT33SWZLcDYJ
0o+iCW1xzDYTJ4jWgSeq/S9S9MkUBd75EejU0W4bbe8Lv2479EK6gG4KAFcuSSrEV4/FtGMYbNBd
8Djlvkl37kNsHerxV5DckSDs/bo7JqMMZzYSc/2vXAueC6XcDPqfLtjf/iVXEAY+24tfMotao17k
gox40lk3tuqwA/H02OzafbuPT/6T+X9I+87euJGm219EgDl8bYaJSkPJsvyFsCyZZDPn8Ovvae0+
65kevkPsXizgFWBYxepQXV196px9v1NORU+SnjSpVxb3c0LQf3H7G64e2Phv4I7VUgEeBNzUKDE7
3wc3shOXdN/b+7Wt9wWSudx6l75yMTKuW0HIWgsx0u1cyeuP7U51pWfLK/Y46/bJU7yfD/2h3Rru
I9hjPWED1uAN9tYmfPi9zfyaoC1q228KJ3fBNuwZK+H0+qTC9+G+g73A7m86F+eqsaYViFDzY5Uk
tZcoM/a/adS2lHbdRtSo4jaRHrh53q5NwcIuhGVWI5FxZzD4K5cyp1SXKc2PySyQttxUnV2npGl3
t2d6yQzYmwCqZ31fKHhehpRMQFogjlV+FLU0xc0HqhFqcVdDNCteK8csjaWO2wdksXBhhZjgpSkL
sdy0SkSvsQZZnwawaNcfleAAJjXgcao3LVkLMOzj+dXFsifGlYteBb4bYjbTCRCqKD+m0GcTK08Y
Pg04Rn8EaGIPJDSUp2CJDY+atB1WWr6vehbYDjqzzVds0AwZtEDF5sd6/mVFm0ZCATt8S6sWakKk
Kp668VfRe2G3cqNYtctFjwA6bQktYNcydc8YLCdrHotoJ+0trCOIZc8d+B+nHwW0QW6vpKVoDkEc
PEmylzyUiS+nl8rFnPdTja0i1NSOkpziIR41I6kp1t7YllYSnmcZDQpSK6i5X5qK1GlAw6SaH2MN
NL9WFAmbDiw5xAiG2SuslrpUNzrQEebVynb5Shn5JXVm2uJqikNWzSlw7Pkx1DVbSdQXS//RDp5k
Ua9X253UQlZRdWfwbPrW5OB+OYz7WH4d6/Qu0OvN1D6iUL+VH/UKt8zbE3DVksuW3Pm3cVNvqLFi
gHcEU2/tZcNppG0YoU2FcXl54fRouSPuLDi+rJXT4uvR7HpQWGcbaCgg6MIZHvS2sqocg5KdUEjZ
PYADPfimF/ZnTSQblRXS2qkrk5K8vkHtxE4ctJnYpR17ocd+ThzkU26wksawRXD1UagdoZrOQNEa
F9nautUtIRkQQPNNFxd2MT3MmVek+SYiFbVIPa/RxF3vAHQKskkAUhUlP/61HFouo9yBve1I01kj
Rh0eAksMiRBV29szfR20zw2hZH+5/mmtNLKatID19eYhSIzXEHRetWratbgyiOrVIDJLDKbMCG7R
AHdpCRJFA6ooAGpYXfSO6lJn92kWrRyyCwv30gq3fppO76JW74HsMiwkga0tl59WVdm40dlTMZNI
gyxaB3EDwYWsQkNKTV2pzS1OHarejNsdnV1fX3iWWWvqMAsjG1HDekGhtpbuRPnl9qRdBy04id5j
xCsFFQT+pI0rs8kDcSiOw5PR7iu71Mgc2cH3JFqJA9f3pktDbE7PfDHlKqcG8PjH1kJbvCOUm173
tGexXtn2i3a+9jurcMOjSztToqgV7USMWathN71K1Leazo7rvQki3NuDt7jiz2yx+TvzKQrayixD
2GrBDqS4kxTZYeWuFkOuYwaG7swM+4wzM7SrBTUwR4C7DDvUCVqngX8K3cEJW3eUvds+rY0fd5sz
Q7POskkqjnr824woCpOnFPU/QV8lullzizuapy7J8jKVAevqCnRz5XfUGGsiyyORgXbucy+YpIdJ
CVc6g9YcZJ91NprNAL2sVIeD9azepYG6hRC7ow1b1CiIoawgv5d9RNA1DFZj5+lrG2kMgZ/WYGz8
HcQfmtwSLSNYjFIW28bjKA0rS3LZuz8GuenLZ8A+pgqDKmnvNCCNWdnNLlAf9NPtZbIcHUGv+j/P
uNnTe6RWEYjrjjQ+dt80wXyeWnegP6a638zD1kLebiXdDvd0tEitrNGvNpTLU5TtiD/GuTkEP28q
4Q5eHgFdz0lcNgkRtASV/BqwSxLq03dDmvBYAQym4dLEApmlUsWvga5TR89ovjdbARSfApi8V4aF
HT1XX6aDeRG3JFQRVG6vZqHVC8EAtF12Hx8qWzCI8JI8dr6ckfnxv9hiPdtMUgqABC7UaUrWWPGE
4yEyN7H6XSmIEoy27jeD3Ypvsokcp9z8J5sWynioTrH2yMvdY6U4RRoNsaj1JlFzA+t7X/kyNKCV
kzC8hPPnWK2cUMwLfkTB8gZwNUqHaB/jjuFSkpqgzxBk5zJ/jCzrrpUm97ZXS7sU71/AdrCa8xV3
xCCmIDDMTaxlY9siDAzZIeoGexAfsyAlUfujUv/dEywjDoC2L262DGiN2h63e6yOmkbTGhA/DVtb
aT+k5iWYV7YoO33OBu7KBrdJyi4ah7wQxhO04kBOkNjgzbb74NvtseMCzl9WQBkNVAzDafBCtblQ
JmlQR9MpaGfRj1A5cVBeptuqlDJXqGP5Xg+mYSUx4rKWv43i0RfkbuAQ1LiDt7LarkPhdDxFtaoz
Xn4hg15sVE2TN8dq/QsUQOor8LulN0RC0Oxuu8zXob7MAwAGy6Cvwo2P2+SVMM9CJmBkB1rem/NW
UI4asM9Fv+vRZjrI9NRpW2v4d5nN31ZRBAWlFhIbvoiua3U+04FOJ7U7qULqdpEjdD8GfT9Ez7cd
ZN/PrxyYgAwbuEGg1cQNb5wAARVZ0XgyLJRczKD2giLRCR61RFsJ1LUr4tJs4oaOZjVAyEG5yZ1Z
RpZMQw6c2GkKleZkNcMYE43Weu9Z0TSnePM2oQ84hROYeAK9COf/MLBIsllNC+3/usZFGDWdEynv
5fk0lzVgi7FjZtZ2bLPPVBjfFKVfk7e92jLQgcEDDKgNQImDKhc3vKg/VFlf9d0pQq4zaZDJwANw
3b8L0a98TfntaiqZLbxy4/qgoVDIl7ckZa7TRjC7kx4PXl7KIHoEDrMPd7K8MorXuwKmGCcwQjQa
yoH9vDwaimTojUape7xmda4+3GG5btRg9LrgIzVKEnYl6aL4udOFlZyHC98mOJdlhFMcR2xI8ax+
adjIoLScDCbU0svQHuN3M9rHEWBB0I9+6wNts6qrsjCoYFQAAhRHBXpldOXSYIqL+lzksXiqgc6E
jlQQlU/ySHGN71fO+GVLeNAC+g24E941M4rrOimoeJLj11IG0m5DQ5QshDUA3MIQohEHOh4QEWGl
K24IQykex2i2xFNSG/el3LrIko5oaa2MmrSUHsuRvhfZyiPvknPnRuXLYZTCSIs7YBBOYRPbTbQT
ww/s/0l5/5fRDJQwgFfhvIV/ABJyZy1FothVE3yLPkRIfMr0my5X9qSsnApXUeyrdZJRlTDSAZxM
l96UbdgMUtJIpzKK3uRJRTOTk6nSvRr1R8AZukh3b/vFF1Wx7lEjZ7hFVJFZHsE5FvZSKCqjqp6w
G70Z+m7oDNyYqWXnckooVFlGE/TjXelXYgJxrF8r5q+nDxUJ4K4wqgzCJrM1dXaR6utAKDR9Nk9t
00HA5z4vkk1e4908cwvRt+Lf5fhG56d8UylbGieurv8Q0OawMgosqlycVaikoXzxRXzD6vjcXrSm
XMmDVA9OqVBHDCEjHAbkkhgLaQ03dx23gZ4H7g9Pyziq0BRy6XBsTqmU6nLkZ6JKlKMlPFQNjqXS
DpKXlbFlX815had55BcAWqA9jscIDLiaZMbUxb7SpNo+DKvvwxBL98mUy56WC9mrlcrgjhEh6tWk
4ryrJP2hSYZmn+TtQdEFeSXhuhplDQOM9mAUiNAfhZLapetaqcRGKeF7evOh6Z+HfHATQ/FWvL7a
QrACvRX2rsWgJbzXCfp6pOjL69DJfhsPvfM+bunv2B7eCqjklrZJUtdwLErGx1Xixuvz68s6wjrw
WWhd4OH9pSwF0JzvY380E9LNz0bmR91Ta8ZAY/0uytqV8Rg8rWkEcdcbhq5GmyVQNGi9xXsXv35F
GTK7ANLGflKFrjaBmU/LnZVxZdH7YjVxNtg3nO1UeIU3kIjN3nekVrJNHcuNC9L/Lkn5YqzUV5bH
8cwjbq0IcZrLvdjGfucOg0sFW3c6J7SlzjGoswb5WBs+bk+qmoC26A7GhJGSQPmII2slu+A5Hv6e
IVAoAniAZ/ivl/Gz0VMCK+vCAesCJd5dcgifLLffAxDQu6JT3w1b4RmcAWugiqtYw6ZMQdKGZxsI
In9pvp8ZjYvW0BMZflGcxDYYo5zISHEet+apiZMfmbxWFruK5pxBbtbSNEL9KsQaCfOQZFa4p/J7
rX/Xy35lfSyFEuRpjHcIGx0s/peLsYnrNJG1MfZjScVjnA6lkRQZoz2Y4hpF25opbt0bUSqD2Aim
ptSfBAhiWAHBbWNtgSxuL1wd0JKBCt9V/qlnYTLOcoDtJX6GhbTRo/apyZS7eNynablTfg5ytRNS
4T4x1lh8eRDlX4vzzDaXQ6WBUqP7yYp91bDn1I5Np/TAUlUH75VwV8nESHZhD3FfgmvN7aiysGDA
ig1CX9xFWcssN49hrcW61GNbiEaxS6rpZKmjRVK0MyhdS1fGeGEmAc1jlL64qAGTyhlLixaPZjFm
soZwt43b4kkAiHbTm8qKVwv7jr3KQ0zUAK0fTqPL1ZkPZooPwVxKD1rnV6obKyjXutm/5FBh88aq
g0DHI2dBgwGXu6UaOJ5z0CL6yMi3gvWSpPfUlFaqTFdZPTOC/nqEEYgKACZ/6Qxe/eqoq1Pqg4F7
pse4rR1BOlFpA9VLMpatowgrSTBfmf3LrzOTXBhJlEjGPR0k/MVvAPCjgnzPHfPtU/6QDFsnskX0
bbPWZsbXov82isIBGg7Qn8U3REn5jBQxyqg/K3b2u7jPfqjusJl3ul0mu6y3zRUYxfK4/rHHrcaG
ahXw07DXd3vrtUyfIhEsSbZaAZy9WcOArRnjJjGvJ6GlSgk208iCpiluf6FpG6NjCH5m7YbRxNVi
TTbp+mrxtXL+eMhNY6/VtEspPAyDAdCB50okY+KUymCnyugmwWc4eDVqNdqwcjqsziV3oKd6qojj
hDUr/So6uuslcyu8VOHk0/bYQ12th5ym2Ue2Re+7Zo1pgI0llyhhw/xxm0WHs1NXRVuxmIHv359U
IXfTsp+RJ1W5eztyLmVIuLAheGpMix6vlJdm6qycip7m1M+PiBFENjZpsYtl0kRuLZBhPqy9Ci2u
oTODXFTLAEUAOz6mU7fnLY0IhHEJWkqm14/bnvFAlL924pkh7jiqAmg4yhIMxd+m36VvHMzP7Ceo
oQY3fZAy8islyv7tKBdkHu38JNnSy+0PWF4+Zx/Ab01RHenUYvkUEwlPkNxV7gZP9Aanem43xs5Z
Mcf2wdWCOTPHb07gM+d+hLnRgeLzD/nzUX0oXSWyx83RenTop7ZicW0muY1ZRq2WgX+Y+nVw16uA
xvsDSg0Sw9BEp+KZ0jXg59IxDy1KRsAKpQ28a12uVUHqC3SAYEaH8n4EpCj/nf6oC+/2OC4P4x8j
3KavlJBOYdFQP6hkiGbP+nsk15IdT+OaENZSwsSgIwarGgLsz1cp84TmDWTaqN9qFE0Z+8kLdsqx
a140fR/SX1W9nZ6hvweyedG+7eT/sTn+mOa8NBoZxA4QM/XN8SFIPxv9oLR2AyHmKiSTeGhkp65+
6c/dT9rZavMtVCMS/EpBfN9UT5r1qpoeBZDp9kctT++fb+IiXpYNFfiDMRwhFQJHq5LOyyC65YCv
0xfmwb1tbXUIuLQHNeIsLowCh1kTefUXNUDak9R6D7X+sW3xJj7u9dQuy/34O6LSbjC3o+TRBMKr
QBXHtjzjoH1SlF2XruF9lnfWn5Fgf38W+0FKCGYWNjtidpD3uj1mu55YL+GjuMYqwYLCddD4xxLP
t6bh3U/TCzYIWi2Raapjp1HzNab6/yMU/jHDBf1CtSKzHOCQZb3Ihpsc+5okCskc85Xuo8/bM8vr
Mv8V+cFhy+rwwBjwTEBC1Alt2PY4YjJXtO7B1rwp+mcmYTXJXmW9pDtavwyNfSg/zOYwdV4q7PBC
L73d/o7lFfbnO/izVbeSsRNVhJJc3xazrQE2v1Hnu1SfsNsfMv0eEIC2bIisOSMUOsaiYc8hIPg9
Js2TEGw74aeeEfW08lkLpS00i/wzPPy9gvZzqaQATfh9H70Jppc32ymCCvsDLmtNWjypXWVDzWNf
l9vE+iXTt6wnsXRCwX9SqJt3Kvo5tuXk5ZWTavEule/CrHDm2jgoA0nNCUKaa88qy6Hy7Ju5w3xA
l3CS413DV1+KH6mfPFV32WZ0h2f1NXpKfGHtHXDxFDizx53dKVMMgtQ59asgnL2pgVynWkFyD009
q3KoS7sd0R+KPhbOAWgfXO72NIPshmRgc+QKIN8FyA6zcCf2J8VySnHbRjMK58/K7OmtPZs9CbLn
CcIxE1Ezu0Gyb7QkC1eW7mJaeP5NXCwu0ZcqlG2F8YawbjO/qQI+i8ZOIcye0v5KUpOU/Q+8YXi3
F+fiRJ8b5qLyoMizWrXYM1F4KHJfAS+zEj8YFZQAHorYw+tkgEZcpzSOEPq+bXvpvn1umou65VAp
Bp1huhQFiM+iqTo8ZqVEou+mvNaFthR3z2x9jf9ZhNfL2qIt/vPrQiKqGJNxbcssnabnFriQq6pU
avDYRP1MnrbpJO+yqtnOhWyLRrSCLFu8ogFsDoprEBRAAI+zFcb6VMoivGlyF6eiK/w07HJT2uNd
fzetZAnLS/PMGBcK5tlo66ofYEyEfK49dE5vlIfSDcDImnRbYf4+6Wu6yIu1hHMPuXgg6Hi8bhTE
TLnPyFTaWrutZbt+th4gVFGEMUElw+xstC0YwjeQpd5emUvR6Nw6n9qPTWrIDaJfUJnFJkRNyLFG
FefWgPT+tqnFo/rcFvuWs5UZlXmdF+Ba8cPioM92Jt5JYg0+4TuzI8J47IfYDuuHwjPXUpHFMHg2
r1wYlEZjnJMJhiNjOyq/K5QwLHskIHzZxMaH8Xzbz6VD8NxNLsAlgqXVJW6+fpzf12LuUoCs0L8Y
9KgUhTOyYee2vWXvGEscXurZI/DlsPYgqRHCdkKQ32lMLxjNEHY5bLLWMX2lXq3Fsh3H53UAA/1j
jluvoZKAI86Eexbay0s3vJNOhg35MeQT0CtHFXrtbrYY0FBBxBMh+E1RS7/0r67zLqsDEwYjwSLK
EM9k1lBEuD2KSw8gEmPA+58Z7niQ4xxowBjnMk0fIgVd0Z5RPaCZHRuUqEx19xOsOUDB6zkppogo
sm3oa2Whxch69g3cOTGWFroXKL5hgGb4RjlIEhE/i9wum9f6Q3ksHT25T6Vns9w3Qo6n97UaI9+O
+5Xf/hkE9IpdjnUY9bGQdhIOZxGPrPvwpc+JZr50CdBCmwqSJMm2TU7JcDSfitek3FjCPk7RBjhR
u5fpJjPAiCc/xtXbYJ5oNm3+v+YIwuqXn5ej8w/FF3xeJm5SdP1091G76dr3OfFyqCyY3hw8Ccmx
FfudCKEaOvfErNYYUBf39z+TdEU1OQej2g+yjvLZxoqcDHotT/6aOMfiuQeRFuiOY0UypfVLT1NZ
7ioxlGPfOiQULx7y5KrxR2Yc8/YHrTvSlZJTm67Wv60MMYsW/PY+N8xtg3lIQPo6TLEfJN+66Hf2
fA9Q/F5sSTh9CJR070+3DS4tedDbgKMHzxGMRu3S0bKdIiiqN4gbGkWL1oOYvTQhOpToWt69FEbO
DXGOxenciopZ4a1xHEgZD7ZmfrvtytLCOLfA7d6grzSjbeBKopW2DM3ueTgm6cNA36vc0/o16eFF
c0BFg7ANFStoDVyOXCbFqqCxmWqlyq7K3AmSlGTNBIIgjdogRJUchdbebR/5Xu2vCMH64GEYrDZ4
rbq0SiXBKKGhCatO+0vwwR6rBc5jFpN+WznJh+Lacm9v/y0KnDfLN0MlYzmLcwWzHWrzpH4Ifygn
0Zt/iK/Cf0lvzzzkGZCkOMsHfcDjGE0DW+8PiuG04ZNuraQJi9kmNAtRKWZgE1z6LkcSyBe1nxRW
rk46ETcQYXRiOS5e0P19lPW8fqqnZCJZVVlH0NS0j2qi0d3t2WRLhN/s55/ANudZRmY1piJkHaW+
ITlq3ZKo2/X5RHLzIKgryfXS9gOC8Qv2go42viLZiS1YkCqUg0KzMvdZWWsEpS/Bue3QYoHGwG0B
SxPdzuiNuvTIaPoCBznuJsbk9+F+qL5h3ynz7+ozB2QTtG1dQuKPWfPoeyA6g7UNShc8UO+3P2PJ
2fOv4DZJMUmd0DS474WhqG/0ogQqVYTIyG0riwk1cKiAajHaQHTJXzo7d3ofNBTJexq5YOOG+Ivs
gkNQKB7RSIVz267MO/HYtx/janXva5/zS+fcNrd02nkcjNpCGqiPD1Di2AetsO+KbJeNL7K470X2
KkntsXmTy19xn9qT5CX9cRLwzrzrm/dJc3q61aRdU3hY/04Y/BRKukskulXjDGIbwo6OiRv3m/80
ZrgMAL0LzDc/ZrqOxqh2QrY8ZOAPei/Eu3nWtgJRQXE5f4uSXYx6aF16xsrhwObierzQpK2iRVUC
su5yrtrZgrQ6ciS/iVRAbFILZBZKVG0mAVLRt31cXH2gXfyfKXbEn+1qPR3mtB9mPNegg8CN2nLe
or/k+bYRtoRv+cNdA3ozAGazFXFtLaVtso/qydbDhERh4Afhz2AwXSNcg0EtZkWgFf/HM+b5mWd9
FQC4lGHyTCnchVAF0HJqGwquq13shErhREBH6vNxbIhIJ+e2x0szCCojhlMCHhqkQpfG0U2X9wPY
+HwVNGWuXGi5JySR4CRUz/9DXGZUryIyIpBy8hzGAuS+0EpvsVJVRlq8v8e9A64qV+x1N8xXMrBF
v8AAyXg2II/Ch0xUWCt9olHiK0EE9a0IENt4aGKny+e1y+OaKS4uqvkEQEuWJX7VpvomwXXYTZIw
9sTMXCvmLAYoRj/6t1s6d5URu0QIZKqnvljWqeK2Zt2mJLQao/PquJ+ru2CWhmzaCxpqWbY4KJCf
G+IhAIvQLGlugqfC2C11OVa2Cg0SaZfNRtgdWkseZUeOKX4OlVyp7G4whOzJCIu4/i2JUYU6oi6P
mynQaEG0vNangznIoLwO9bGptrVYQn+m78WmJSDIKEwb2whNW2uHw0IUYEIdDLqEqgCIxC+XqzVl
aVzJSoKMqXLfZ1I5n40dk1/oVicUPAC3N8fSwYusEFcygM8B1+bFLqo5QVOi2aZ+bX5Ier03cCYF
ahABUSH6QvHZlCBrElB6TudjN+V3Q+yqyXM+BN6gfI6CH2gfUOD4uP1VCymyglIM2uqAdAXjGRd0
c2tI27EMM1+NaiILIsnF3NNT8J6VHggVSDm83Ta4FKFg8atfgr278gLNSBzLZhLizG+9ViI5hFBt
8qn8nF86H9rl/8EYeG+Z8h+YLQHoupxi2mVGARonUPHsej/bdBXpv6V7O3ug+2oFDLSwc4Hh+GOK
rbazyFtEsCX3zK8Ux3NkGp9RGf3UpGwt9C0upHNL7EvOLGlDEECMDJam/ZBs0TSNl4hgeoFQBYi/
toVwl7uQfFfRlYkW42+m+IquZvQ20/JlZXSXFg+ioQUmXsbyyp/YmQk9vTKrMn+s70bZTUY7FUfX
AunUi/y9PlWVmz+FOdNoz8SJpPEpl0k0brTidPtDFpJ0Bp/55zu4c6c2qplWQpH5WdYSEJtIFdQz
GbQkXKOEWgoZ55a49aSXuT6gqzfzcy9+KtYe4b+6sLiU4cIRbg0ZYTxNeYABjSfbKBxab2jyTEEt
dcg/q/ciIv3nDEiCLb5O2/zFvB8w8Ws589LLKes4QGch6POYsuHl8mpTNYJ6TYvlFTzWO928Lzt7
dMSGWB2p3+reloZf7TfINuY1aRQIlj1WPZE2Ro3LZr6KWV/cVgD0QTKSMepY3Nxm+dyncoWv6fYj
BNbn4K0XDpmJh6ip3LbCAZiASHtT9Yexa72sb0DeGu+16F+SNbHbtYIVBsJugChBXMjFyXZORkFS
+sz/Jqk/oYhETBNiOr2baqCHdeR+G0i+Krwl6s9BWTuoFmcE6u/IqiCowpoxL2dkrIKqNs0R6/uE
lk93p+7m92oTb7Kd8dS7L6CCs8V3yxHBgNYcupW4trTk/xi/KniKUV/npTpnPtiBgVRoDpm4Cq1n
k8ive3YXBRsvMMwQBbt0UEunBvTXIpbcvNdLO1W9Bo8d0Dq1tW/1iwVRacOt1xSuvioit6xy5SEN
TYogHWaeOb0zuLkTg0HPax9UO5jISDoneRT2ivu2ax+04/i8yU/9/XgfbbXfhYMX4FP8fjuMfdUz
bn0QdzWP0NzfmAU+SCPyvvlZeu+R3dj0465Cx0HvdK7mW1uIpX1W26fiYOEb64Nw+tU4hhturBfT
AVZg127Du5S8IZ/bSPh3MzE23TMlqX37Y3kiwK8dcT5n3KJsi6oN5R4fCwJM9JllT7Fup35rC478
6konze22wb342u1ae3vb9PWxAyQzkn+GzMajJ1/jlpvKoKo61X4qQOADRJNW5OHJuEN4QpUtQNH3
tj3myeW0oOUJqxOIYgYW459XSiXJ+6ouW998gaP97hcgmvW3zFmrvy7UuxidKNO1AdErhNy5IKMN
qpmhQw6G4l0EgEF3suTjMKjEGEtHSHZVhzbhFWw421q8cwaIuVi1ElTUIneiNVYfVkVRtL5KtYNE
0bFrRR91r3i9XP6+PY7XkQR6biIEqCRYQ1cXt7yDMVNjE9AqP2zEI2glcJNak5S8zgQuTXCL0qRD
XupT1frGMHppU+KNb1tVTmxKwMisnAkr7vD9QPmU6J0Ww9bYqqcwTTwlWENBr5ngFoRY6rSQOubO
BDHBUCM0fL09J9d7CZOPqzrYcvHnlTRL1ARF1Wsp5qScoGCC5qwmMp05LhwtLVxaDb8tsV7p912z
yR3pwNuoYhBkrZ8F1Fb0ajeZIcmzR8QT0vXA2qjb204uDSPIEkBkwASuQcBzebxQhRq5mmMYtXnS
3cmgYITSxe+3jSzUGtlQ/rHCHSdDWKtpJWF5V6R5AS2Ykxxfg47Me1uLnXGlIXx5DP8YY39/dgeI
27yYNStv/cmeJhL/tH60E2jrvt326Tr5unSJ206ZVYM9P4CV0Yueo29rJ/DSbv0zYuDQuHRCGjAL
YYvYozWqK8y+ZvVI8Hx0anTqynG1FObOTXE7aUhKAM5mFsObXyVIeMBO+yL8W1pUnIlsvAzgHiGH
gjDHBVNJraImjmFlHgUnKzexpHi1Qt/bziS3Z2bZnz+W2JI/m3/LiuhYyG3rF7mVk0CGbLGUH4A7
+iZUxUoGuLgK0GSO5BfQb3T/XtrS2nZMqDZhrVWhk0dA40nvM5Ky2x4t7x9k1uBEByL7SgdgAIa+
lGaYieq7sAEoW65dwcp3pQmG7ciVjfAeXNZ2ESrfQbTsjuH4dvsLFv1k6TWarUFhwysyxmEGko5c
bP00eSssuJkew2gNXrxmhNu4egdd9SyS4KUleNEQHVJheMyEeCXGLlwlodWEfBo8BIxdVuKiURBa
QmeoARZI9hmgsiSaYARNbTA+ZjUEVpOMpPOnPICrWYGs2OjSPnO7Au8RBX3QksKWcQWt4udyjra3
R3khcbz8Mm4EgFap4q42cOTgEukItROcagDdfwezm90b20ECKtgxXox7rff0D9M3g4Zoqr92r7kO
PvgMvKnjjiuDB59vaOhaNTeDsUdzX2LZkfw4ytIhzfZTRjR99dGNHWmXWRarVOM2DVA0e9DkfBYE
QZsatewYGnmOyZTt6uRnYbnaj7D6iTsuAdJTyD7BJrSyd6+PPsCQwKkDyhfkXRZPMmyWI0hCDLQw
RsYPTT/Uyfvt2VzIWWGA8ROoeM5DmzLz/CwQ1Z06F6lKe79thl4nVpmI0l2f4KX/mHWmFW/ws/Uu
CWanOGpmzpCiTypjKwvAaTm3v+V6a6GBHm997E6A7lD+BVxM5jAxg2j0UaSWYgcsHOKWTrpYOtDx
W+ObuA7AMCZDr4RdChjrzKXfnZBJIbgsR19I052aTY1dSogZIx1xd8zXUudF1xSoAYHDRMFbJr+b
x7nozKYcfcBcxD2Y4PX7EYS3O9kQ6UpmsWgK6DUTUQMiRzyAP4h1McnVHo5NoK5Cb2q6lbVCASU1
mg1vT9jiGDLZF1x22OWDfcr52jHjvooCefRpETcklLdRAt7RaRrdTptm97axBRgp45VClRJQENYN
wY0hXt4HZNPl5IujYD1aod70pNBCMFuBUMia7dCYyuQR+zi1kzCsPSNrjXofV0b6XnY97nxGEaQj
BIel/rkdsjT7dvsDr7cqvo8xsKINmKm1cSlK3XXgqEZLoB8APHzIDDVnnV3yyjBcj/mXxpOIxWsy
OhzuMDfm0BAqRZj8Cg1dB3ThT3tdEKJdWzTxs6gO1Qpib8ErzC44cYDBQRs1d0u6PULXS5NxZ/75
XdwIoUAkB3qoTr7+pLwnO/319q9feJq4/P1cLAOlSwhpOfx+GZoCP5JD5O+shqAJrHzJUvb/FXvX
R9ClPW4utIwqHXhqJ+A2IVVySJuN9Er1H2O9GYEVNdXTKLhSS8RdSSMbj3RkGJ/q6KNS13r4F5D/
l1/CRbO51LWwHBV014au0h30n3p5J6McV/2kXpXbYq6B9tXqHn6ujADL8C/PxUu7XASwZFWY8XYz
+Z31vaycOtk2s5cFHt6qX8Nf6ea2uaW1j85Fhl+VWAGCu84oPWRpsiaf/TiR8fpexBOw1cGDFVcB
6eVijYJ4cT0pOHSRfTGOb57iIm5aRvFfzH6nyI4efybg1n8Odm+ztO16E6zjsend9nBpt+ngkQHV
OSAUuIRcRtTJkppYGcQZ1wK98ahIS28y2rVCFfst/KydW+HGsUqtKBiHfvbNurBrKdgU5aa7Q88/
CQ6mRVdS2aVdAg0fUHLi6o7znduVaZvmFBJos2+ZYXYv4p5A0taodpLQKJtGLfye0v9H2nUtR64j
yx9aRtCbV7o2ovxII80LY4yGBEEP+q+/SZ17j7oh3kbM7B4XGxPRRQCFAlCVlVkd/mIeT2xyO3NQ
2nFEkIZNecgAEqqnXdFU9v5vrKAEj4QYkKyfetRw1+6sjqD6q+rdNXTGX0ZglQRGtpx+JRd0VslC
Exfec5eYKKTnexklZrWbkutEsUI11h5yyy79mRi6YOK2QjQiNPBWeMEZ6K89t4b0pVTFdSE/Ljji
3NHuu5+Y5vLGKPtGcJJtXD1BaIZM4kpnCAZFm3OMZNAXncX28gjYo3aYphISIZRVHvQfZq+kcvI8
dKg7WiN0aJoWAs3W6JiC29Lm7KJ2ruH2gv/wt6W1MUWxRuQuFuRNjxmFyD3R+tmnyJx46WL/+guP
sYHCXW8JsMYt5kLVYrJi0KpZw8TCpVBk125ryftzK+gjsIBSWHlNeZFVo5DUxhhT+bGyxvuS0sbt
nf7hv7PBxxCnlyySw/dpISkuGbrEGxxRLXOjVA4MG245BiIiMtw8v65FrdLWiglWkME/otuWXVn2
7Bziae4eehmJOWozaGUloPbP9Rb40mQ2XSVO5qAB0DswiOSEIxshFdHMi99LJvmS1HrupflMBJ1c
W1sHHDCoaaAdETrE3FmIUnpTOoUqA/8Zxz7F8fQ4dCB86rOcPl6e/G1TkD4EoAlEpzxvrpSpZcKo
Iz8yqZ89NU+Hp4rZumvMQIJcNrV1IqFqCXLCVVQZ8hvnAWEyDEJypsGX5D65WbJsCXS1k//Gm06s
cKGgawuIiyBig4K618O0r6uDmfe64P6wOW2QhwbnL57UyBSdj8VW82mgZqI8gtkCDJwDsIP1omY3
SEmZgi240WwDz/2wxRNs1zpAOJlky48FMgqoANltOUQKxC7GfaItch8NM9EgOM6WofU1pynmvUYc
mbmQp2co2edGjxRZrpuuTAyWuF1roPW50jM0Klxe4e1ZsUC9KlvI2vFvU2gs9FKnxDIa5Gh9VDrL
eJnlkd3HfeUISi7rBPMXD2iRAsiH9wsQ0twWASTOqjuHKkA3qk/TYvxoG/UhNR4TBQ0guD2v2JJO
cKXaGh7IptYzBjJwEKI6X/Q21ZdmYrA5tnUKenlIXdVSmoYATyQCU1s3HZCBQ18Naw86S+3c1Izr
wKBUtfKYZmCzv+pMf4oDaM+2o+BOsLUpTw2tf37y8I7jmKqZXa2OXN4VKfHypBAknjYORhxPAG4g
3wU6WZ7ceNTXp/bqFQlLjmXHdhnYPVxjLABsebrsgFv3bFRoV+l27AUL3nE+nHloU2caMBwZXOee
mgy+2aV6SKZ2urH1VvI6Uo1R1+qo7Bv2tdnb89dC0mrBrG50fiBdghoA7qrwFYVPINc5eqch06sA
JmG6SZVfTzp689Xn1oYIgqp4zVHvQPCTqP5Y44U/mzcs74M+H26LqjpIZTIJtubGfjn7IPt8Yuq2
cqRRXfdL6pk6CdW8uooxC/08uhSSn80c6SIQ8IZvwSYI4SyEA7yxuP1iTzWExQiDzaTw9exOLkW9
4tuj+rDAbZMJTy6na2FBb9M4zFHRc6bHfiRP7dAimUHu6ymOGmcUvEO2EkhnI+PcbEFat87bTnmc
y18m/SrdQOTBrZb5SybruyojbtX59Uw8R2sCdNTe0MoljoCAdaNKgsmFbrUKzDMwWjxJermUuFNL
iBFAZWnAqdTS6FHL8MpRAVizLJB8jI+Z2YWxMplumWmRNomEhle34cLw2TdwbmUxnCjOjHOwHWn/
XZZkvPzKYei/TgNuSgvIvqORDqq/FKVIOHszrJwMnzuCzdEuFbIO30I3gmT/xO3V060fSy5KJm8H
lQ9L/AHctE2WALKMGPmYQ0YeOu83SF5nz82X8Vb/IeJN2ThlMKVgxUL5ScNlids1bUxIOmSt8mh2
ka49SizUZ0EmbuN0OTPBbZthUPN8HhtEJ/MnRgSWQbX4now2jrPD5YC8vUgfg+E2SleMxmia2CjF
4gEhtDfswq3M6jafBBeyrfv92Zi4CwHunDOElxAKeuRnG3poi9BkuqfpbyrqlFI6+oriSZl2ByHa
cLJ39YDFI36rz+E8mF/1QnsziPzr8vA349PJWq7Tc3K6KnibKYWBibaV15T4cly7OhTsyTcm3ZbK
rZY+Xra39RBG3RkpVhO8zOg55AyWfUYy5ChwbxjcFr6qgSXhu/mrUF0bSKX6gYlgsNtR6MTi6msn
QyyqRZ6ndd5ZGgd1A8WkxdnVEESdk50ufa9oNPbqrq7kymXDs9EJQvHmGXNingtAfdHMEDbtV8il
A8FVW8lcljRZIJjXzU0J6QtkM0CfCUbJ81Fa1QTCvBJmTNtTnw46dv8Ciq5IdZGtAbmGJ3rGbG7R
E4OcO0OMiKBSho2jQz9kzlu3t9VAUl6LOvW75eXy8ESj47wm6buaLA7WsK7qb6zPS8/OFMUt8px6
ly1tboiTYXHeMlqzNc4TLC1GFxTGPbWDVtszM3Jmr64XD8kogcXNCHRikXMQpxiLbLRg0RrKnR3v
5+GFFWiaG8LLI+M3AgBz6C08kQzihqYtja5mRQwdpP4FDZye0gLyYyn1lYp00KqTohLm607lluTB
Zg/pHLf+5U9Yh3JyGH/6An6oSUM69DlXER6+kO6j1EhdaqJsYRVX0A73F2l32SDnN/9rECBFpClA
W8mjkXW5A5IsxpD1HGns2EuLfWyLVES4BXw3AjYm4C3BeQ3ANXdYTUtZ2tOQVdFk/NKmq7hKQIvl
JoZgLPwp/4+ddSDoLkYWlkfsyEOSgvgE2llOkvu2+uJ4uVJ5iuEqnqPu1B9D9dilRHAt5x8K71Zh
D2hnoMrRPMHdYuRZr1sUPqooeZakYxaBCjf7IpthAfy8tpuVyW1+xSRsml0ze5PuMyHV0+qXvNfo
BnCYyMqseTHuviEveh1rkgW9x+Nt4zru+o8WOu5L5YYq8CHH+jt5ab5e9pwtV9UtgIiA8cZLmj+n
tH7SRsWCXFuOC2OX3xLQmeV15RVkp2rXdSLqcNuyh1sIpKPR4gZn4pyoGJkxSIlWR/bUPVXtk16R
6zJ/KfGOtyRI+7Du/vIAt7YGjiVo0iEVjKw+N6tKbdSVU6VNpLb2cDOqc3/IR+uYt7Oyv2zpXWSC
X0Ak81cJWWREgN88P5sUaDOZrUWaaF23ZN8dkn2ybw8jdMoT5sY74KYO9jG56g50j2fvvk2vkzyS
ffC2RamodZ2/gbw79OnXcDOttAst7TxrIq16raTMi+2XLL7OYmvHTCmsG+MI+RUoAD5dnoXNjXRq
lzuhmW4vMWgxmmiaplAv/KGwPVDgxNMT1lihnt1IvpO8JHmoPAzov61uWwit9aLttLGb0ACF8va7
/pnCy2IMZhaX9YjPoM7oZ9Z11k6uMvWuZiSeXgnyxO/pd27pFVTvAQOBwrQGnYzzpXcSq9Mls26i
K2vduc8gRPaBaA2rvYH//+2H4q7o0yRIw3/+ot4bcJUe+qKC2E08w5N9xZuCGeLGsqsJCiJbJ6KG
FCkk4ADDWY/g86+j8wAwzIS50PvFheQqhGDI62JMd8xaDnImoSXhGmigw0jnYDbyfddYggnaWA0N
2bOVARxtTJ9qMlTPy8IeCxb1I0R4IP7otvMhVW4zvI4v+99GgME+R3xBNwJAInzDM9FTeRnRdBSN
9k0Hdgotv2Zy55XLsZ1AHvhnz6p1k8EaSqE4pwyk1LhNllmjWkNYjkUsd9Xdgue1W4j0Jj7vZPgw
+O5tCFdacDGLuxUarEopw30zypNvaj74dG+j/zbv/Vy1XNL4Q13fxCK6Zu6CCKkEGAXmEwBTA3lk
gzsPiURLx+jGNEKdkgbLoJaRhMbfwBpael0WauUx9Ol6vcagbrMQQaryk7+AgX+VJldWlNya5D33
2DSPzaWaljSac6hdjaj0eVQv4sCB6tUxGSG1S+e+EFzb1sh0tonRcrsqLq9VWTRVvfcCnbygMqTJ
7LzU0qhSZa+JldeJgZf1D91ztQE4/Yoag5Py522ss35SLdhI06A0AnTKWE4Yh3r+LRHlPjfm8MzU
+ucnw9GobS92baYRXOWRaI1rznfG8CA1+p1SPlwelsgWt16V2he9ZuhpVA5uUj+qL8mveICUq2D2
trbCKr4CJNbaCgndvPMxDb0820apwC+yr21vQgL5xmp2+VVC/fyq6Jb9VL9dHhmPw1k3wplJ7jxD
Q5WkFcbqFfX0AEDVVY7jikyGb86dZyfQryYdhPSme3lKXDDgL/pbQenu8ldszu/JuLnzZWBdaxkS
xl1ZfsVCui+uLQmtcJetrL/yaQOsmS4wfaD9iE/aDyxb6lmFx7AUvcHIFBHrfqGLaBFVgRluMDPt
yhIlYjgm2wHisyNL5TqatFPIPfGv0e9SVg/t4gpbzz89YNaVPBkeF0crtRglJ4bdVH1L7SVYJt0b
CcDXnSB6fT5w3y1ZkAMFsAklVm6EzoIeinIhJKK2ngSk1oEvViakoZfqUckU4hW0fEUx5mfVoTEd
tBm1N6flFw1IdMHZvzVmwCCQ+NdxOqFMer5haJtO5dxgzFStjwYJbHtAN/jiSgI7W7ETKllotkC1
B9cubm57pyEmq+w0MmjNdn2lfrVGvREE6E9nO6b11AgX0bKiUjJtNjCYlr6Zo1f9rHXqJQq6rwlo
Bus+8y5viM3ZA/HTWs+FgiV/o+8Z1cikYlSOfEfnV8eqwZ/oderjZTOfn7wYmKridgYyE9ySZO6w
tY3EtDM06UfVADGpndKZXpaBjwjNhUDSgKbbk+5AZCDYiFvTqQJR7ABYjGc976WJTsrSaCd4qbxP
p5BUnvWjjT0kCMdKRO6/5R+ntjj/GPs0pqSALRRTvbHAP7UgeIkscM6RxJM6TzMsgGoRXMWtm/d/
luJ8PwmAKrc0HThz9F9zuAkblz01ZwuJ0NHqixL0W7H39MfXoHlyWufDnAEFAxeQm9abzG8G6PhK
9k3gaOt25yP8qRXu/LQVIy3NYR0CikJfSTDsf9phHpju/rIh0WjWxToZjay2hiRLWIw0eQJ/+q6R
G9fWREWv7SX/WBAuzOaxk5ezPpNooYZL+vtC/y9XnPPaWDcrO6swXejm8sr0nim5YA+KhsB5rdZ2
wFLOGEIPTu8Z8okdEQA0tmKYiqs8jgCc6bhWny+FpCgpoLVYigY6Tw0oOcvMDhz2ramDy2u+GU7W
7Jm8kk0Bq3ZuaDAGBvXkElvc1g9GRp4d7ZZpDzib8LpfG1BmgZNtHrPqicX1i068bFH1xqgTWEzv
JGRV9NytH/Or2TcsV/FAeTtUgvNg061PDHJzOcpoVDWRsooU6ymhRdBAZNAUGeG5Jd7jDHIIAMmh
IXsFg50Pi7Ylaxsmk0i9N4F8u5JzV39KAnPXB/Sq+Gbc62Hujl+y79YxS9xDk4WmwGd4qNM/n6Dq
4OBf8xnoVjr/BNZIxaQyk0T5HI73y8/CN5srJz4u9b2R69GsPTNksW6ln0lau9YfKr19ss5NAEvz
ZJyBHotk9l0DKpt0sic31/b4Vsx/czAhbY63JroLHUDCz0fqpFVqlLG+bnHTcVcVFB/MJ6LS9dY2
x+0LOVYZEtxACZxbMeKV7glKrREgH3vHyY4zWoQvb7+tfQ7MK1q/gMJas/TnJoDn6QGDsRHawZuo
V2HyYs7P0yRIp64ezh8gBiiiVlF4A1QP3AEy2hpRuySGFbSkly6ul2Gn914HADhIEZZ58LRUxGux
+eo7NcoNjWrY5roJo8X8DXWbMZbddmd8NZU3M5lDs08P8fB8eTa3xgnZVxDUos6IrDx3HHfgTjPj
zCERbl0SkrlJsET2XVOEfzU40GEiPY2L35qnPl83asR2VbE0i6xpwlNoh6KfNRPXRD5eSu/TSXMz
ApUuUX6Ur9O/bzITdz9kyt7lT7hwXTHWmJAyJZGGU4foDMK6BejBDdC/JV6T3MxfJeUWNDdHNb6H
9q36A6I7Tdi+ZeYXSzMEzst3oP7zNe/1K9CgmlCqP58FyXZyhh4wEs3B9Kg/l/f2jyXsH5L78cE8
oIq2x8Sge3+4b8G3/wMFisvLra7ryfs1IOMoO/1jnztKiI1quaTBfl658bXhGz+nO0CP3fG+A+7v
m7JbrpxACorRHeKbxAP70yHfm0+Xv2LT6U4+gjteVAYeZrmBn6vjU2Oi0Uiz3Xbx2mKvWmGKGkIO
ssrLJrcO7ZXECKEJVHN4BJzPe51kFPTxkJHPF+1oQgvd6q+H0m9SJ0zuih+Xja2L+HmSP4xx1ymH
jE6aUBibj2SfPfYqtpYoDG6+pUzAgYELW6eSv4YQpe+lCgqJ0bCCGwvwFZnd7ySGPrSuHWva3K3X
Us2h10n8SoDCvTzE7W2FAiLwoqhC41/nE1rVSRszqJRFs4f4SO+rzC8fs5elc8fdeNcmIbmVPee1
epRepdfR8QXm1zfIpykGFw9AniCnQlL63Lyl9sqSoIstMu+nA6F+/Eyp27zEd7HblC+/BNY2dw32
7lpcAP0P3x+ZsppKE4gBorab9vJ4P17bP0nvqpXtSuNT13qG/yRqEt/cJHBUyEagbgliAG6ESDvX
JTh8o/67te+fqAcQE/HQRCCYys2dcWKHe+2h86msh2zMIsN4dhZU62y/dCJd/y4dhnYSxJ/NI259
g//fqNaZPrnKmiqclpSw1vm/kZb6Evt9tNygYClMoa4e8MlDrBWDCu9YveTcUrF0TkwlzF8FFYAp
DRv0GHhNuid2YB6G50nb5dStnpl1raJMGosS4FvXFCCp/zXPBfoSynVxTTHQcPqhgSUtEcSYbff4
+H0ukFPLiReD4PfVa312nVXgo7y2rC948aCj0m0E5v6fhfuwx8XsbLLR1A5YRFQy7S3LrF1ZF4fO
vosrE8hmdLXcJBrIuESPLcEq8iW9QZlk1SxgVgtpdDSDyxt7+zj8WCWe9qoqSRazBrM4hHMQf+9C
He02B/YsvTi+vUuOae7msjv/jF+tb7riytdzCNo9tdld/g7RKLldoQ5DvQwMn5GgT1OWvg3DbduI
ciLr7fHThsC1GSUnBdlLfiqlLEXIXLfe4ifHV2s/e8ZV95V48VV7Tx6bIBMMajOwnNjjAousV7IN
VsksotWu0O+XlS2NPWjjtTHfVuh0vzyF2+fhiTluDg2pHVBfgznA3t1sACucvltqv4ks6hn1XSvE
ZK9PgEvzuf75SSirewfg6wTzOXpFMN/jInFk0S8087tTwA5/iDz/5+J4Mrx1dU+sVZo54Ix4t1ZH
qqdDImn4bXi/L8/iZtQ6sbI66okVrbeS2W6nLCr29t3s61dC+KbIwvrnJxZAhlKWqQYL/ffpCnfx
6+mqCOogA/iIhtCL8UHO/ABh4MvjeteFuLRYXDgGHBzP4hTeoe+UAR32Ouh/mQ+oGnAJ9OgErEZ/
9Oyn/ldpJ++119RrdtVevkIqYm/46C725vAPoaSflpQL4cvYmGVuY0ljvYAdwwLosuhFQIGtbY87
C1AR7/ckvsDN6hTIp1SC9jroJtK4RoZBsNE3JxeoKkdFCWFViuEGghQP6hPEwdMuHCAevdOP47HZ
Db/yXR5Nj8lVGTnI5DCv3bOo3nW/qxe2K76AJjLoD71f3yQ/650wtbPud37FTz+KO7C0WCVJPuGj
pNs2VIPaZx4aZAPwInu1p4eX/WuzenpijSeAmVVSsxwvaRwkukdA5d24P0u38EqQF6BVTnBn07Zi
z6k5LrYuKsqXZoHB9eAOHffTyy8lTOHQ6e34XbuVA6gufW2D4mjslH18W+PYyq5x3VFdtPDtuifb
nfbSrgBs5/I0vFPPXJh0vpCErtpei2V8ly9fS7fSAXj4g9Z7oLBoIbj9hUCMYH7W9uV3PPqO5hXw
MdZ9GkA18M2sXYZn6Jfkp+bJd3KUufFNKnBUvo3mfcedThsXstlSGFJFsUoa0ErPzfq35b0uruId
34Sk6wIH5Gl67KTOGz2DMfnouMTVduELNB/dLPguegtuXR9Oh8VFbcNIAMNY91+uv/X5nVb/LkSp
ys9wNyTuTm1wcbuX5EwHxREcHFEzvZXcwQVnfDiHiT+BsB7Zm93z78vetPnGPLXJBW0o90qGw2Az
seew7muPlICaxfmuS+Z9HS9HqWd7Mnb3E+1vbSe9GcBYX+dg9lrmnaY0QaLYT0t/K4mqGcLZ4CLe
NPeZw2Z8mfNIAYCbA23fQxQuh6y95A2B5M8v5bEW7PrNO/jpfHAhrR/HJh0XrLO8Iw/LHpCMe90v
wsbvBHfFrcfFiSG+mg6Gj9iUewxvDIxoudJdZ5cFo5veX17gTb8FKRLq6StlIV8OZpTJs1QkNKKk
9VsFCnWVl4kadd5Pn08x6cPK+6ye3Dh0yPAYlZTSSGkPJPutTOnesvcOXk3TPNxNpHZT04EwVu1l
Ze8N2rhPFa+IZ68DxC1fii+jZLll3+20uArB44gin76njRQkWRt0lna70pTGTf7oUHC5MBHXxLqx
uM8H8g4938ino+LE5wFqZQSqt+jSSEe7Qt21rg7xTzV5KkfBamy5F+TKkNNBdhDYer5EUHQTxFOo
BShc1+wrO79lbUho4Mg7lT6BQ40NCRr2RfmHDSfA1cGCPCb4pwC455yaodcELzxGogTgt3YAn7KJ
23MlEikTmOHzVXOiU9YXHRKf3RHtbv6spF4n54ItumUFEMaVlg6sIIBMnt9usZDQZ9SReGPwn6CX
34Sl2g13AELyw8L6BSfe3EhO1ekMhdR8Ka/GyjgW9hS27fy89HJ4eXuuQYzzPBv7EuIGKHUCnbh+
yompuF2aZVZRFVbzgA7Et2dFC/IJXBRZMJks3w2pLUAUrRH9s0lDU0EAAmSixSW9yDhkeLxi/sYp
gO6329IREq2mmzvlHngH7/IAN1cLEiT/Z427RSkWmyylAhZBH/3O/E7jH7HoRiQaEPcqBZbTZr2k
kqizlmkXg+zDlwpwzRrF9NYbKbo6dV2U5N+0iU7OtdcBLfAG54RK2jJJylHqU0DOn16HvbVrFsi2
C95UG4cE6mIfZjhPZLVeq0mF2mnTqg/lCFqCJPakTtpPixI0tURWbI80ifSCNzeAjgSGo7433nOL
lqvQmzWYATBENv6cjGXnqKk/0rzyKNpYLjvI5g5AhhtoJURfCDCc7wBwtqhj02GIRDk0nga0rOaB
1r4J43r331niRiXp5qyxEnUZtFApyVObuKoWZcHcXZUCS5vecTImziPRltBVvYL66dqsVQaMHO3S
i+nTGP9NLDwxxF22QdzW6jZdDWXyLquOELIIikaAhtrCRthQD/p3iThnH5vBkeiCJUr1fgf5+rD6
ng47044U7Vte7EoL5TQzdRM2e6wVTOX625+ilQlyDjCcvpM7cu6hZ5JpNChCaMvbktxPoh4T0e9z
TmFpMesGtBNGCfltyN+EZ8nW74PLAFS0FoQvVHN1lZMAP9jMcuauwGlVgwo21ZbjpDqiPsWt/Xpq
hLsqd0aRV0adve8h4L0oOoAy/c7uf1/eQFuxHC2BK7gQCYhP5TB97kZiKpRErXNN6VuripRHt/YN
Eoggp0K93DR0bhyzYTNIHGOykLsy23knJ5KL6OAqxVGCTs7l0Wy9VHEb+rDG3YpSavWxTYHAydJx
pKCFAsHDnCZoo8k7B3r36hAUMu2+VBm7Xywo42Bfjzd9Xxogny2YP5bjk02XXBAQNz3m47N4ZgJ7
aSsrHVfsE0kkb9RlPaStLNKx3VxLJKxA3QJAF5JK537ZsmbuBrMBYFObPIRC8WJunV1oz/vXArez
hr6cuq6HBWCWHysIKEhT7BJ1dE2IrOq6W6v6sftDhYg1+wCuOA1Vf+2dwpAzqnSpspbmcXKZ4IUZ
6BVj9V3fy57Srb1CabK/7EQb03hmj4v0ll1MTdPAHvzIhZYO2pGu5+YvzuMzK1yYT9McDxQFVmrn
Wp+u8/53Tq57U/Ai3RwLoixaKkExCbjYuUuAvEKjMthHIzBn73No7aKB7A8ZLP9ZH/CSGZYKmjv0
p57ZuDz3WwlBB1Rd//4YN/k9gG8m1XEusazPwjIhByalyR3rqmDOCGjnaFmFlVX9pgOlUWY2wJ1p
yde51ZYDm3pRq/Y7sIQ7q/A91qqzYa1Ub+eD+4+ZGEQvcpzGiZNflWZzlJPvNY2/EkJDJzVds0YC
XkPr5uJmUPtCxsW187Ci6s6i9CrXx1c5M39cnqSNkIp3+apTDbw7qCi5RdUSpytyDXMkST5ZAuOq
Gb4gc5WKUnEiO1wwzeKmBhsjLldpXR2h6bWXl8FtUuOgVMpVm1W7y8PaOPFOh8W/2OXcLIyxB+II
Or+A2Q2xH8fHhgkeLyIr3IIyC/p3c4oFLVw5vnuh1nOsCQLItgkdiolojFvxrmcb4j9KZnTx1GLe
VDAMjdNx9HPtRRvu/2a6Pqysq3dyC2lSK6VDDivEcieoYEYODYRRauPgwprgTbnyY+Etyxthup71
C9BnjW33bjYZljfTSQTvWh320yY7scI5NHAydqmr0noJOVr26OmgiY2XOyZnrgFB3E7E27jt2B+j
4hxbs1iGfABBUd7orjKzfqL5tzq/k00GFLeIU/ji4MCBx53KhdKC8nSFUGWaCqo/SHXnuSu/9NUt
BWm1MB21GfENtM+vDZJozeTmEskiC6khjG2sPZyT7HXMni47nr5ukU/LhR473IChzwO0xrnnDbo9
VeBaQha3S0iQFVbjJ3ZaeXNDJXceyuxLX8qGq/c0D5qsoSHk0V8mjY2uA65uV6kZNOhNLK7eNb/B
MpK4EO3QvIUMhYe943jQ4f5u5Kx3O6V8TtOZ+laRxeABVWyXpVqSoL0TRFrOQuZnp69jb1CS9HYZ
E8WvKnSd1k1uu2UztAGSImCXncwpUlJQRuhyaQVKMkpuqbcmqBo0Lbw8OdvT/zE33PSndkOXOkuy
qAaTUZ0OvpQInm6b0QWNYwA3oRPvE3Ueoo7dIy2LbLZxrySRNu9zeXAN0a1rK62J8+XDzjrSk/hi
9rmVVTLsmMfCCUA/JRlerOOufCQ/pYNWCSZuM9KcmOOCZrVkqERYcKr0zu0FPFqiKeMcFjTVnRor
+O0KiFH9tj0ur5dXXWSAW3Vz6FqzmjFXSRaDKOepHS0vgUBJ9vzf2eECV5lrWt01sBPnx67d2UAE
s2tZFWxwwWgcLmL1VS8rhYbpip/6G/uOfJkEfTObIfFjrbkb438sCUIGDZCeKMMqxGUy+mT36Y+x
CxzRhG1G+hNL3HUS2AVNXQpYUvIQbaQ9aIwSF+2Wsqibenvf/7tbeJpnNdFmlM5hCLpH1kTcIb3G
5nEvL//maFDKMN7ZraAOc74ldTb2WP11+dsHBwAryeyxK23XejNFlBWb41mf6/gf8hz8HYZJSVmV
Uwngh7zD9dfVpsJtRDiyzfFYYKBdc/6QNV9jwkmIycFmIBGjySJ79DU0/pXMcgsrddH815iC69Km
zyH5iaw1uKXxwDi35TTQr6sqJIVYEWQkmIYQCLyqQGNtUIswTpux7MTWusFOxoV0/JhJPWxBcRbI
tFRwAoh+ngtn6jIUsT4Cwtz3yAoxqlt+n8SCILDpACdj4EIaFEeK1pIxhnK66Yw3ozrWJBXcxTfX
H4Qj0FDB8xTw8vN5SlBiwKsViSFk3NMFLYe54rZ56lZyNOaC9d88z1SIHpk6gMHQAOIWJal7qV9w
bYlUFEuCeVhurLGRdwkrFT+Ze+KhOe1at2fdn/updidbqQXRe2tK15ItGoYB9wH77flwocS7khZU
mNLlV5Z8mf6iRxR6VR+/z50Opp3WJW0Bt26Szi+p6Vrlj0YT+MVW7xcUQLBaGhL76EvmFk1rwNWS
aqgI1uNVLjeNh2x11HV3Uw9JWbWB2g4BYTAQLFhQWtxnvR2ORudOxp1FRHosWzOKmyJar97l52Ru
RqF+ZsZTim9RIJ3jIyfUeFWe3w5M9BTeNLSSrACyD8JinpeKVU6s2iCQj4ZFfVvi0gk0IvU+wb4L
Lsf4dZH4yzWIyjUV1DFQZODruqTqprS2ejScVfRpqPuonm9L+ZAuqsfYS4VWxqUQbMOt0IgZBPEv
dLgQIblZNKaeTi2b8JKkSVjsW8gTppk3JypUlRM3FtEfbF0vTs1xbpoWXaW2ioL8GrEOilN8yesC
IAOlcVuZHP5iNj+GxiMyIBEDRoABQ7OrZ7Tru+nYuqWzuNODpt5r6eLLov6DLUAtyEfwOEL1C9Q0
vE+WXUOyhaA9s5xCQ6FXFdiS8gcbgn22Awm/zE+vTHLbkFFwOdg6FSy0uxpgGjZWloDz6FIqqjmY
OhIbaUOS38jHQ9h5rJS/iGGnVrgriJw5C043jM4Ysn2t4YmThUtXh5eXbctFTq1w17Yid2a5z2HF
UudvKnNxiTuClswjugjmsrWx0Y0D4ivcP5Dm485SBudIdRnP5Rjpgj0YJ3+gUVn2SDr9RQ0A/FZ4
tqG/ExcbXtdvauxiiNc3grnY4NRcaOrnrBEJ/Wx6wYcVHgmgzhAL03QkbCTtTcebHLQwAj/bTIkC
eQLiEuBdbHAInTtaV6L5UetQmTKawAHavwurJ1m6aRIXmnNO99ZPh/kXuuGN+SVLSi9fvKI6qOzu
sots3R1s9ESi1xQts0Dpnn+Ftkh9ZzU1moDpgYxJmFaHhtwM5hxqqag9d8sdVyEMCENpwKfwSydZ
bdvVLRAdQ1zsBua9FnniEWgnXh7SVhw+McOvXarYRW3JK67iqaeuObr2L/k1zm6pqMln64w5NcRt
4mnQjGbocZrR3+0rTNHJfVikwIx9UXvB1vZCmRlRyZRRGXhvJDm5CdtglcdVCLH+tn0Egdyfw16c
01/naigtMAZ5bODXC2BcFjmCjgVtUa8xXtt4f3lttgYC8j4DaXdcVtH0e+5uhVSAZW3t0C6n9sFs
jIe06vaG9PYXVlBpQMucYejg2zy3Mqf41Q4EQFHRZaBOdfXx0ZoHgZtt1lhQ8wXaCjTJoDLlzvt+
pDKbcoBrpjZoULTQmt43nC8UnMlFCVWdee8UOzPdgeXELbWjJFvh5WFu7SfHNk38rQGBwHNOULnN
1GHGZFpt1qNJ3AlrYLN8WpStm0hJ+sfpH6Rd0Y3+3sOPrjZuVpdeiovawVOmmxpv6ED02Iz7NXFi
1ILrxueBwRIOLjilrUJKa/WiE3dfesdKmhZtV3gAEjDM/A9pX9YbOY50+4sEaF9eqS03r5m2y/Ui
2FW2donal19/jzzfnclkCkn0DKrRaHcBDpEMksGIE+eAZkaMaxeqFkid+bcn8dojL20xHjk3UtfQ
BLbyVz0jM5ZR5lhYHw3C66X9HBypzEGfmwItGg3Ps3QA2jORlGRTlHlDej22iGmk5v9oj9nOM4jS
tabvgAsR0OFifSvFN3YYl/FkfeKQHAcZFZ6DBuP+bV2FZa9OeJ0L9APY1ceiye6FMOPxJ61gbH6E
sfHZgGeiTrdcYWfeEBRmbhYhxiNlBZHDyDZykeh4m1RhgjC+JbqVbLIGrSXNR0e3LTXc2y6ytoDo
Wvv3BzAjFXJ50OcZD8LEepG0u1S4U9yBB9VbCXgxTLyKUP9FTzEkES6HKRaNKjR4VB+y2G1rSlAC
jYbECascJwtagNTI7rWCqJWr8bC3a0t5ZpqNeaHiBKnppZesQC9e5gO8IfGSLSvvXZS1ZURtC2kv
9FGYXQDFvFykY4tJ7ARXqzfmO0UfPCodIAZxounPODmV1tvg7Vawol0KsjHIeeTy2+21XEH1X34H
szv0jA5V3eA70tevxtZ3taMdPoP3yKOv1q7yhJ3+mB+NU+hw7C6n4+WD9NIu896vqkmatAJOBPHv
wi1Ue8F50EXiVN6JrYues4KX51zJ1cAm8kEgvVhIYUXGpmjl5RBAJOEQFi268FW7gU7zmLoLFk4P
dl1fEaU7RDPnIbzSn3Bpd/G3sx2r1y3ELyTMcUmEkjz0uh856mP1AjQmor32uTKJHpIoJcPb9MmZ
58WPruYZVJLIh+lgaGH7XmicgolDwGmrChoR6z9WF7lRNPqyNXpdVN4lbfGYQRBI6jHw7LdWTLyw
cDmPrr4AmpYI7hdsL0s1UtM+qJJIRP5oGu7FGu1fVvOJGOutaoS7plffOSNe9SwkYwFDhEgotE8v
Z7ub82q20hn0AGLpAOm+i4UBYg3UfNZezMRuxLd63GrgdCWpyJnttZMRvqUvPAi4B1g2nNqoUNTu
ZJQwH+DLxYNSuBmnyLE6m2cmGF8yEMcEgSHh9I8cM09JUYN/SidC3NkVDyx4/eqD357ZYmKBXJ+V
cDJUJLc7809rqQSiFM+3V2tZjCvngOSVAsQJ1ovN1U9F3SPZBeeATChRWsFF8answasmfcXCnSl0
pOTdLGunu4IV0iHhBnIkNmOr6PMkRrOOaErD9td/g+NJkjvO+ba6TGdGlr8/2/JJXVIw6xt4MOdW
6SaWHrq9JZK5WUSkjTYidZVHHJur3odOkR9eDCTdmHu5TkzcH7mWHEb5tRAjYqavxvi7BAjx9pqt
jQ0EzXhiQWhmYXO4HFsM4jgq19hgI0biADfZH6ZA6x117mNbHtK/YHuQODZXz+6lMA0etCX2uIqB
g6ifcgt38qDvq7dxetSh61PHoa0Ulj1mO7N6yg3OXlubUBUYQJDqw03gnZcDTYuk7xUT2zkCHZNg
BwlS0MIjBO04F8TqhJ7ZYZxlTvVRy3TY6cf6UyyPTRr51hvIK71JCCxye/XUlR0Hkl2gLZd0MAKQ
y0FVMy1ToY3Tg/EmgV6Bxxu+OBm7oc9/PeMcCpXlsRjy9FDNv4cwIBQM+FQ4dsJObiN7Gr9uj2Zt
M5+bY5aIInoC+LVAO9mgkXJ4MkHVxiX5XDukzo0w69NYbVRl9QIM7C3wVD0GQ+ZI45M2OpbppiEg
X1wg/ZJWvTWNzF4uhHYcayjuHsLSL+pNEr6CVJf0yDEL9RtEFCXtVzKrT7cnc9Xfz1yDuTkpqC3H
vM1SJD7AxyU9oyOHSNLDjFzObUOrERESN4ahQtoUT3Umq9w1chq0M9ShYtGvdfCOtRkJBwviI130
MAmxH2u6Ow4QFU+3vRh4Uj675VEDVdgslnsx6Dg7cM2NQAkJgaelwQq13MtNMUpZqwlanR4m8c5Q
X/BE5LYPrE3uT0oRpTQoerJDhkCVGo+Zlh6QkyBS/70wXYeNTmSJN7tr7opSGhJgULPB24LZ4aJc
WEI16+mhBIVjtA17ad8W4T5b+r6LnTKnp77mAILXDhXUB5CbQAIXdNfMK6I3lElsFDU91MpIErxJ
uQC0FQz+Qn+7hAoAoeE4Zg6WuraCIa5QFDTDB3Tb24lwt3SJDs6Q/573EkV3lYLSBF6kotsMXqf/
4/I47CNu+FEHWJr+Ll2kioSR5sujMO3Mwouo8FJYwT9PbF4aYXagGkE3Dfx4eBUGhafUKamN0ebz
v665+9lYfi7bs+gkbCqrNRU8hLJG3objE3KTG74frloByHIhJEdHCxvbUWoN5oL4OSQzGjUKCQDc
qpA+BKvj0TutXTpIJaFZFiTJS6Pd5dpQq0Ph00TkQ4XMHjLLhwwstPZAO0xwCvldE4oQCIgebp9i
qzsaTOug8YQ7aiJjNYw1lKjEJTyot5Ng7Cs0f3RYruq/Gt4i3gA6ShGMQfLl8BQsV10swwPofpMo
xgYcWlqCx02seHk5QY+AF26tLt2ZRWY/i2ibjUoNMXKVTlul8rsJki0aJ7xaXTUDDww0m0N0g2Xp
0OpKCdoe/pHqv9A703hasJWG14ri8qk5dZ3VA2qpLCnIUJs4Fi+nsI0yKIObFlI6xtA+hrksPJR5
1bm3PWJ1RCag83h2whnZlDBk5Q2gtBBbdcgyLvUPyOvedw04dG7bWV2eMzuMQ4iNkcaTiSZ62X0X
CecuXHVrNJEsNKS4plgYXa+FXVlFJvLaMros5dluR8iOC49lzgk3lLWLCly/kAqH8MPCiHO5KCJ2
7QyddhzpzWC+t0KqOVMwWjawM9EuWJpVkzlE2iCcD0mVyDaINSKiqp2+p73gIveuO2KWq5tqlF4i
QYIIUiFnHrWSbCtNCnrlAzo7TZ00b3E7ah54KkRixsiQlnP23Of1QIy0QyomkulDn+A7wrGTIFhC
482YDbFd6oDciaU+uUD/pH5f5tE+xG8mSgJwFBSPeGLvy4nBRn2LdhSe3aDIQ1x0OSEgea7MUpvT
wyikx6lVj0hl6E9ZqmRORcPoPRJqjbPaq/cqEM6AaeBxBeki5sqpQ53qsTIiLplIDZVUotrWm3Qy
3tIv8U/+VzKcpLaBoLvtwesj/bdVtigZ51IqKgmsUqe0mt1ovIf1l6CE20F7uW1pbeeD5N1CSyWK
KCBUuJzTVEO/d1NiTtUKgMNaTE91UPEmcS1cR9n4hwoAxBBs/IgcVy11wpSiIUrejO1batWPIuBJ
1uhX1iYvBiJmFeni0+2xrdTccK+d2WUWL8ZvFXoLcVdUCpQMYvoyS3H1QLVA3OdjWDyFRZig7WWY
nMHUhG0gS7+KUFKcccrpFpCBiLOuq+/0sy9iee1MoOAqAe1h0FAi9GB8hpIn/+k/RNKVjtlwrK0d
Vai/QXcTNWC80ZnhC00jtV0EY2GClr16m+Vo/s0hpM7rrl83BMQPkgAoRbA1qzhSp9TCqXuA1I6I
6oPUtsT44Gk/r24KYBZB9wH5K8hBXrpqMzVg/6xxDhnkE4Ry9i7zOf6yuhnOLDAXx9TVXV8AmIXq
ngINmqd2AxaTjeL+jcjkCI4J/qD/0SJzxmeakSb90INE2fhTu0jyZWr3LhTtRoo2gE4jdTmZd1pf
EgX6AEZG+oKn/LN2KS9I0P8/q8ucnAW7Wdhp07jMKsgrHNCpblM/PkU8D/lJK1+d3Wdmljv7zMwk
VHmQNDAz4hQlGpQXoX3lxyT8jRQ/8ZoDGrZi5w15QBdlAKfahg+9+/I1uzyo39p4kXRDQRoBDdo2
mPH2Sg/CEjnArVrNdgLWnBps4rR6nVQ3b3S8zErOLlyLRhACI0kGJni8OpnYCmnCWJXyJEMbMhQx
LDH+iwbL+zzlpclW7WiIE4DtRns8eztONWAEAJjATvM00p1qbkGvettdV0wstMKYNX1JB7BZRqOZ
s6wqB+hjutpbto94jLsrO1xCBK9B0RZN8biNLp0EJa+OxuWYLXkPFaiBTdVDI9KWg3++JBd2mCVp
1N4odKvPDjn9BsYadAhcNPrKkQg4CXriMRB0ArOCuWGcpqagT9mBZgY01O+WttVG/OIirFeXRLcW
cDOq3Trb5B6FliBmnZ4dBsnXmrshcQHE+S9W/cwEc+6GZmaOdQITQK40xQ4mwIF/28Ra1X7BeAEW
Iy/0UWyTBXK8rZB1wOAEvrYPvMTDdU1ae9r8feHlf9aiggtbzCmPNHqvRA1sJcmLMeyUAazgAIla
SknEyCl0B9TVdekO2bOS/eGlMJRVxzgbKXPix2FXCNUyUiEi1h8zI9M+vO8P4svsIUVrZ/tPadM6
4751Y69zumNiZ5vKKV86H5rH+8lTN7WLQkK8ELcewTTHPalXgrWL6WEOyEKvqZIv0/MqOaI7knkr
w5ph66S2A+etfBRB8/Jqkci97QOrnnw2Mczmh+jOnFDEZ4dsCPxacwdR9s3Zu21k9YQ5M8Ls/LGD
frVOYUSjJ4TXufAsjm+SPVkch/5BUzH33cUsLh9ydt+NsVmq2jIayelIdd/tJM/c6raC90NpR3ay
lTbpPfVmx9jrTmVL97+bXb2NwMjnKw6o0x3RUT1QuNndEdpfspc9SdCmjTYT0THzCkmd2ONzYi5r
y371UmpcUs+4H9ksIrWCqZIXICt0xOvNNDu3Z38NtQIoHy5dpBk1UAAzWy8KxM7IBIgpUDT0K2TO
vSBF53H72mRuWBGaEUPPH3KDc2+t7blzs8yek3WhybQYwzISw2tHNLuko3yQ9O5D7yOeYulKgIEx
Qk17yd4vhO6XK6/DjUNFwxhTWd8mjY8sm1SEXraxNK8xOCHrmj/jbYqkHiIMiEUwZ7MaB4FGl77U
pq7tRCz2yG27TfkUiyN4rP95RmrpV/i3MWb18gzKDUEP2LYSTfea0dyF3btu9E5cV0SUUm9QeWJi
qwtnQbcKXbfwSJM5E8wQOT9aoOkqaQDtm2gF0mUd/UpFrUokQW/I5raDrttDQlaDWAUA/cyutRJQ
kVk92pVCaft7mySI10bKew0v3sZuMqQwUExBnRaJJOYMEuMxlJulI4lKryKlXo+0jRwf5epXpG6H
bhvKEcnQ+mukX5W6yeu322NcO2fPzTNjnIp4mrOAQkMh0AHbLZG9CuZjWNXPt+0sr8vrYaICvqSd
ke1hNh0F91EIZC1av5R3VdT2StJu6vwomx+V9Jgludu3PJqJ9aH9xySz9UKghQEAAWoK/RKNA4q1
L7UFxi/XK87Y1rYdShH/Hhvjl6GSC7OUYwmnpPZb3XLo1D+1Jo1sRa+IAI2B23O5di6f22NcZo6F
AE1hi1+CyShWnzvz720DvJljnEIcOksKFgP0pHWRTcujqnEOYZ4/LOfm2Y1YJWjR6Cv4XdFBniwD
HWyHW058BPGekmbQVfpWgPG6PazVdZLQYoKtLEItlFmnCdlNQVYAQqaPI6KY0E6HTaqQln7ctrM6
fUgQIh2Ml9EVi2FQiWkwLxC2pDE+p6BP7UAK7saRR9m56gcK3hMLidvSk3w5h1qVaWbRLnC18UXv
NoJ2/C/GAXoJUTWhuQDZ7cvfH0ddiZQY8EYDqKZyDcgV4ErFnkc7sFbgRmfUf+wsvnLmC4E4pYI+
oLYhSDAVeHkKpkk0738jDecPhgzYTKXaWW2+o7uqJUXzqKVAdcvjIcdihuiOvT3utXNfxmGMrLK8
oK6ZcSvCWE3psFTIkCvUtkjnzykxeUJA61YQfULADDR8rA6QAE1hQZsxaiCDG/rZ4kmoDo9qyok9
V50R1HL/3wxzWOShPrSgVULhCIyJEDhOR/QDZTzc4jIlZ8c7Hv8WRoFz/actHv99uYRqLUtwxlY6
qnVOouOQ+GKrklAFTUhcOVLecbYyMyrWHps5DUY1SVutkY6jvm0MMAsHBZlFTm8LzwgTTgHYEQdT
jEHJg+V2qp0CURKIL7edjX3sXg1Fvpw6WYC2w1DDivjUfEDXy38O/tabP8l9hXODc1MxPrfYQg8d
kk/A9EIekO3AzwdLATmfKB3LutYOVhBIz0GpiZ8RnvQOMCUap5K4bg+4iqW93FLYJK2aKCbgQLDX
G/6k7cdSIoJcAKllbDizyLxT/29k/7HEzOJgiWU94Bo+hqWrZ9vKQlhY3CWOWr032QNCt2GQOT7I
XGH/MomgbQEL4we2kK6iUjeWyiQdaTEPW7GmqJPVReFZANu6bSfOz1pSZxPJVXXchKOqbDljXvyP
2XQoosjQS0AvIzqJFv89OzfRzpC0Swn8mL8mf6uGjCftfviVQ4KgvS9GzmhXNsOFMeYcEfqs1UtY
OzYx3edi7WZtak9T63IGxbPDxB65ZZRUKWFn6HVHi8KHrjLBbTTvKmjDtZKddlDDghgC0bPigQ7W
1kzTnRilfhrKjjT1/u3vWV3kszlm7gK02YPXaNAw7HA+hepOKue7OK3sSVL2cQZUfCG6QtJwZmF1
35xZZY5TKP4V0GqH1SHrvFYPvSCInbSQvbafOKY4883CW0ahTCxjgBO14IEZ1PmX0dzPqsFLJLF5
tn/tlv8M6ScZcOasPYTaAEfBkMT8Ozd+9XW26ySTzFLpxqVMqkzYRLgyRH32SkEl6Eyw9ZSnycVZ
zZ+z+OwjtKbsy7CHcwlI9ceDtkMu815N9L3W9o5WddssAzG+wpvjtTMem2ehcQORGioKyyKc2Q2r
VBWMWMBR8T62KIiRnsz2rveLJ4pGBtK/33ZaNrPyf5P9H3vMZq0ScJAis4pFjcwNhZAtjRW3zHt7
pGh1UpE8QjkpB5PcCGboxoo9jv1VpwIRhrH0+wEkyZzGlpVqbdWb0rHogBuYkrthSgA56+9nFFV6
a/C1CbmsSd83MyB+KN8nUKaNN7owk07hII9W1/zsW5iXZz1K7Qg+QOmoZN4goqcB9GeOMbko9c7I
m6b/zZUH3jfMLlDzSJBcLjW4dasMffLScRrfwbk9zJ4ExSae0P1Py9PV2X9mhhkVenqbYjBK+Vhk
0DoAZgxsjbQGVl4VEygZdRStn3YyNBZpmiSwcw0Yr6alg6uYpeU05pzu5GYM/KgTRreXp/fYGKu9
Ac2SHYScVHeWAf0w0nJ20PvT34c5Tba3nYR5vfz4KCgNkRMTIb8ksfXoIbQQzauhfEyD6qGty2PY
mbxG+TU/RB0aBNFL4QVCwZeLEZtJ16P/A7OkT9MmVkJjazYSWvID6F/eHs7qAYdnDKIcyF6igsrc
FOUwqciTU/lopMrvNNE9PfMH+V5WwKAIrZVYdjLxI6piO0sbVxuRUy1Ky739EcwLF8804GhAjYLn
Lf7B9rscrzHSOYiNpjmhrxYvtcxGStAJlG+qh04oP982dhXzQ2IBnbaIgPBW1wAsuDQmxMKkSkLf
nPqUHoVKfopHaFrTtiNUnLfCTOH34iByLmS2GXAZIw6VhQlgSamiJ/bSbAi26DlXxubUzJNntr1P
s0OdPmGjCc3stdOvGmU28RS2bi/1/tBsZ8h6aa1ze/CsjtXPZ6D8CX4RPK0kIBovPyNtQG89mVZz
muOX+aFQbMCfst43OhKgadyd/FBwjQLgtnLpp9rHupdLbvdEqRtpu3aCFiupDpHkxwpBHTwowcbt
dONeykgnPDRHXu6DLbn/63tlBXyC6EJBzMicS5FRKU1aBc2Jbo3P/Ct2e7uC+t+8CZx2Lz7WroL7
qNnUXusNm+4ACa7jsG+d+UG8nzYJx0+lq0N5kec4+xrm+BJKNRXMGLMn+52LHLXduSERbMTruBgD
8udrchLyHTqcZ8LK/pDB1wsGEBBQQcl1+fuzezjv5iq0CrE9SbEz6qXdyW+LnLZU4sTE2XnbRa5P
BIhMQOUYqQ3Q0MJpGRepmmkI2haemvR0YxT1qUjfrZr6adRCByo8lKnkzBLEDPThuxW+OvNtyHjg
1OvQY/kIdQGPIWOOP8wuTYJW7gWqN6cU2h2lXgOhmjyFT1rpJKpsT61TCiGprN4NqmHp8pN+cWZh
5ZhALgwkJcAKgHrVZOY8iItYNIu4PanJWwCx3KH8SkJ5q+QF6QyRGPSBptF2fG3q7UDvaBZu6qi1
G8XRwl+xBCZRWeVEBCyMb9kLioSst4q8CDrbDOZaEAZZ66pcaU9KA7Yz5VDWthD6I6LRMSGlpTlj
9x2Pvp48VuJIQAniporMSS4s835xgeMb0C+FvD8I/vAv5hv0oaiLAPfTKSwrVC8sICXNQeZhKK4j
wcWMhq6sRRtJMa6EEupoArNw353QAt6Edp66qfkaK/dG5WXDKSgd9H123V/Omi+HyeXgFhGmBcsO
+kIcjsya9xYAomISaUdz3qCsN91Po62OoEjV9tZEEBGgbjmOm5n7mrnecwA/gPzBxHMcOTXgwi53
uAB+ZNmoZPPoCBtv+xm76Fgmkm3re85Rcn0BMJaYjZXJWqtJNSxNPj3U28IZyVdBTGdGUVe1oXlg
exJk5tpNj0Jt78a+6egQnJPc2Il2uSfuQ29+5LUb/rQoX8w881VLRHR2wpWa0mkazoFjZ0/26CR/
zV2xLaDtCLkHouylTeZlTml/AWYF/IaDjhDUlnVP8GXP8GUyQfQx9aifcRpCrs575rOYB8mcKWKz
dNkdBxsEwbbhFoQC2MVT5GI79CHHdbn8jONJYIkry+THTvkKFXcMunBOIfnz9lGTgDSHgIiE4+0/
rOhXc45MP5LFwDsC43M555YoDLlWaOZx9gbMubLRNvMmtqVdcj85uYNSrL2oDjo7zKt/e6ct42FM
L4IMiEGA+QGzImO6kKtWHuPeOkblyZTvKugFJvV7TO8yVEhvm1pZQqR40eAp4+5c0l6XoxyUXo/q
BO2J8UTKygbgPERDFkXcgnyMI/IkA5cvZ0Z2bo5V0pilaIYrV8LRQAG0Sj7z5h9P3VK9ho4GiMcU
PNSYqdOqUZFqwP1OSkuJojXEpB6YAWwEELYU8prmrhdqQVWDxnVRY0KmnNkAqhA2CRIgsAYYcaCA
qOtdflOb/cQTzV019COEh10Oz1j+/uwAyNSpL4tWiU+yWQFS4eYnivxZtalizi167Q+YM6DEQUwj
WjhumQusQ+5TM4Q4ORnHTAcMRc3cMmhJJdhZSWJRdsH0c9sDrx+96H3QF2IfCSBm7WrJkOkraZKG
yamF5nl396nuJvtbIMlDbqMl0k+hX/kuOq1P8SdyeQUbFq6NwwXmwdCIvhjQ8eKguZxaU23FdlSy
5KS/VPbsQLBz03h298YZ5dWjlTHDXGGDVCV1EuXJKQcuVgM6dnIrEtmfM5G3tRv6KonuO6cGQDYD
guj9hdqhw7tH5MUfL7ff5ViZ3ZEhYDGaGB9Bf4UbgUAwyO5Jh6N7hiCs6ozu4wyNYPCrE+qbBIcr
uqweRFJwlnzNm8+nnLnO9CSXQl3ElBtkkh4Uw1Yh3Ur3aX28PelXQSrmfNFOQbbcQDTGHgaNOul6
kbbJSUNi0CwiSD6rokwM6WnYQn34trGftyE7uefWmFFVXReDXKVJTs1H6mZ271kE7mSbrmzLtuEB
DEE6j7oSGZ3Z+XwG8NzXAXGP/fIAoUnAwVrSvOuk24qk9qFx6Xf2d02SjeAkNqTqndFpHWFrctaC
BSv++L+x8PyJ6ODDXcd8dpQkfZ3KanLqPcXp99uZhBuDdE8zRKplALUnW9y1Dt1WfuKFT8+dN3g6
Kbeip2S4ez9yp9iNIznGjvDI00deXT/cTjgdDBVAW2ZrjkOL2yJePq2zAAXatN3stJW00RFnJArJ
xefbS7i2PdC7oosgvkUvlsrYk83UyoW+StGJp2+LObPLYKsLxkHgJfquA3h45rkl5jSouwqPuhGW
xIkoXlh5VecFxj6rfNURkFv4JZbb/21szNaPaosqQkExtg6KOtFjN9738UhaDn6MLfvDndCLsly+
oGFGVZLV0I3ztJBAr5CcZMOpu32enUIEo/MWPSpEAQy/UxGPzvte2Ax+epTABfLV8M7063XEN0BT
ZWHcQRzFQhzFeYg0SYjTkz5tauMhiPdBdSdLn7dndHWoEKH5aVQBWsNiYqdRHvHyFtP0NHrWg/Je
ufk3fUwceZu6hg8glAs5kpJUnFQ0x+xVAmJAC1sITYT01B46X30qnxqn8yx33nWe6NGd4eDkeZA5
g70+shEgYhcueTrkd1mse5aFQ5bKY3qKBC+4U++bdDMFSDFIHJQGq468+A8iD+w+XQdp7FXLtBjj
3UtDMTvNh+bpl0EqgkAfYigeuIXJs/94OLz5X49fX8Gv4SF9ECjpedzXK0NFbhkiAMhfg7Dpp2fz
LNbKIWMPAq2qOAW/C0/4kFwoajsc17kOs1DfRSMu4D0K6AnYsHuiUhX09Vicpp362v2OHsLfwFf4
2kZ4nv627nAM3nCw3qUiKamT8Pbocrpc3lSwvvAzoWEMhMZsAr0elDavIqU4UWc8oCqwD30ApKHs
gps+u+MBLn9yt7fMMceqNEFOKdV0mNvmm/xphJq1LW6t+3qvb6GGuVGc6kW7bzzIVPitHx+LF+sU
uOKmezMSYt4L79kLdwF4U8AcwKIVJwK1lm8CAJ56ul35kQdAuiM7pRfc80ROV9f7bMaZ05fSPq7j
0ihOgtCS2XxSsjttelA726pflMEGefVtB7uONi9XmLnUqdAbI3hQi5MY3Mt95ijVPlb/ISXyslXR
4Y2ufw3FRWRDmXWN9XBSjFqMTg04e6Q3yktzrQwCpAkI2yBpikewwgyiLyzQScpSdNKMv2P7KBR+
HPAgRyubHVE/qpngZ0CcyFK2jlpujapeJqcHxVHdZ5k0nAfVdVoSb4tzC8wtgbRkIQQUFqTwGX1P
xEwepexOnPxS+2vKXnlSw7160D4siDShhnvbD1ZSJ+fWry4LVKRyWZ5gXf0dVvbwmn5p3rzPPgcn
vCPKZkpcdRvTLX1RiM6Ts165hjGrMui44CSAkDGZcrUolE6pKzx5cjLgsbOpn3QeRG3ZOOdnC0IM
5OJhBBSZGsRHmH3czEPc6GVYnsJJIKl2byIjyplCdu+yJpi9W3SB0YY5TBSH4Vv4g+G8Vq/yR76L
jjHeStouDcj8nd3nj8NJ5OQjrxL9/zKOfj/MJMbIZhj6eqhLc0pg/KTs6VtkR0f9kLnCIzZDRHg3
A7vjWGvLbjm7+tJyrOi4WAM9gDO2hyxCWqN/vT2hbFS/GEHsK0EDC/mmK4gkGKTmqlPFEkevqXvV
S5rb44wWKR6J9dXLnjW0+OfZaKqhzXNazeVJIcFkh/vyJdtLO3pvbnhXHNcUM3H6LFJTBjHTSdgH
d3SbPYR+eIieE8IjP1xbofPJWyb3fExWimNXhyFDw4s9+Fuh/yT1by/QqtOhtKOiCowACKIul0Yk
XVDSQJLK07BTQZVJ+k/6Zr2AUvfFeNQSknOKJlevISwUkp0QvEMiEok7lVmoGjcNXUKSk/IgZ2R4
bp7MB0Sae+U7fuAdSived2GLWakW9PZhJGTVKd3Hu5YEm8rr3ngEi8svYU6lCyPMKkW6OYLnH0ai
bfaobMQH+cBzudVxAB0IKUy8JVH0ulyjGAB0OaVVdZr/DB/KffSp1ER+Cz5uu8JPUyYzElzxKOpC
Dw89wWxBXNbSDDD1sjplvyJ73D/7njfuCSLF+4C82U+bhHSb2yZX5g4WTUnEabfUc5lbHwyHaReK
TXXKn8OKyA+tD7fjEJev7KJFBQMvGTjb0gd3OXlhIaRVKQj1SZTukswiIoDpYci5ONaMoDwH9DTQ
GyL0IS+NgLIkl3oaNadY2iZAh4HS0ASQ4PZsXd9/eC4t2XsUA/FiYtH8WmbVFa0KYEMMioJjBi2P
sssy93+zwgxF7AT0zIOPGvXGoyCXpBwnzjiuACCYJgzEwhmA0gceRMxFrpVmnDQBTHTSblY/RMHy
dNnWdaSjHulEJq+1+9K2wp2ggENrWxQcl1idSBUqBPA9PIvYmouU6qmmhHlzGnsImkN6M7e7epJ4
w1w3A0w9oMWopbI4Fy3qgmkKAa+p0XmrgdLbLme76G1osQAiKf8S09/9/BtdM1C4lHhMN2xAtswx
UDbLwY4WbAAJLz1yFnJA+wLgM+hUbzTxLdATd5JfoQjNGea1618aYkImCRA2wN+N5gTWPTtHH19P
0d3h33bKq6ooO5zlK87uQkGTSj0qAYLQCOhCvOZu/Ay/ClB4b4sNUEqoCcYO9TfGQEavdp5ksotI
RzRnyb6HSLQfO/x4+5vWlhfaUqBiWaj9rwrV0VxqeQ4mvlNjxNGzZImWM89Rwzkir0omPyMHoh+X
CNgGLfZUNuZpjkxTaFFMMHfSPn92PNEuPGlvIPMEDGq20feo+cqObW05l/UPAOzyRsDantlmzs6u
6kXAYWEbHB5vdyhG29Spt/quf2g8ZIS9cvtRernzKoJLJXOPf29P8E8zwy3z8uWiZz1VpC4MuxMg
mJ7p0wcNKSLRp9sgI8ixe5o/bgx78FDEeJYP432x41W9rzAC7Oyz22jIx0FUMAOhaZftp/E2NrvA
+NVGnvGWqLYU4ZHXeGlFGskvhNnPW6iaOWLxd1JAzVoeQCaqGyVEwQSnbBLwENi64OQW/u/83IV+
OX5p0CYZQIZfbizRuz2BK6EqUgOAbONSAoMx6p6XE6gNiR7FHbAjIbVjemhCVxf2wqZ5K+6sA+8y
X9sPuPlAB4V013L2XBqjnSTWlSB2J7H76NWUSEPs3B7P2pmGsASFC+Bu0JrHxI5xEqvGmKTdCT2h
2W5sy2ILpsDaFjvLIoDAVxx7K8EqoF/A3wD9hV4biYXcNVOK9vYs7/B80chdctTuNkdA2r5vD+un
1sD6+bkZ1smMzCiEBGYmH+21O+2o/ZH2nncnOfpjvQkOvvab+IQ89+R5a7nJhytsn55EEv1+6oD3
OFJ7It+coSvL3rr1Tctqnx24Yt3MmtXhm/SJpOY+MQAtexYjz0IVA9VEZBKf8hdUtehp1rzuF+QL
QG8ERLbhVJsJLHON274oyV76bqVtI39ajqyR+hBMTsTLf11VOpc9ej59zN1Q501btE3WneR03/R3
CrVBq/AdeoVtOfZAhj1+gpwGSdzErX1bfnaeMomz1X7QDLfmi/FNeexFQQ7K7jTk/vT/SPuuJslt
JshfxAjQk680bWZ6DMfs7O4LYy29A0iC4K+/5OrTqRvNa4Z0WoVCoVFMEa5QqMrKLPYApjfkO/Ba
CfXdg+JGzLxzq6jiT107ezq/L9tjRr63VumXtod6SVX5uvJ5dvziwaaBawXCfRmBdy9CAw9m445r
u4qD8fV3e6QcDASequxp8dQU4eT4UK1Xh8e0fZzi55yBEppBdRAEH9wroTTzq6j2w8lpw9na6cfs
R55k904CTLOXTJtUPNcZFM0GrTD+RlFtKbJf7hvmshF08wN7+/z16TtAM4rXH6Fn+ax436FSjNLz
Un5Gdl8BFUkCiqrlT+Pj3/EfFYCKHh/vwjvi3X0rD+96CE5EXO2vEHEA6EogZf3XH36ofZyB28dw
7bRDmgQdvwbCUrASSt5yoLSqJlsgLLSPJSE/Mmt4MD7yb7ZysNxdTfs3Z/iU53Rr61yfNJQFtKWj
GRwaeA9dzpjeZGWMrF3/xs1x9tjcfTVy9zPJkwc3m8nGuV67EkBCClZ5lI6QzpVLwHpOs3qwFtyu
Xt5X4o2ZLGiJEdjITFufc/2pGj3WbeUm1yKJC7PS8ej0jlBtgQu7T+CaaZ+Nzitfi7vk3Qo4cGt6
qPqapxxJoCLNphwZOGm6Q/pviyHwFCjnLAnmBV9zJQ/C7aw1FHBfvmnkLvNcZ6flSdC/i1eQ3E06
AAohHohPRrsRvS6+UvINqKZpEL8Bfghir9IKVyKvDEoQxyjmQ6MlHtO2MENXqMk/IzszIc2vknbI
SU1x/9ap+xZLCZaSUUv3Y7IrlLvWb1qEv/z7uE/4p9unZiVrgDk9sywlJ6w219wqxeDwiNnRI+io
cZJ/jd6PH8A3YDlVn+KSSgIXf7ZwGFf1UXnYUsyhGUk9D2kKcOyDcTeijxM+JblL4VOAh9c+ozcL
lJQ7scXneQUYlO1Kj2RuxzRxFEw3CymgGqlv+Sogg8XJBAper/Agib1mV0dF4AL4om0UTq/qDJJ5
+U3gVnEyNqATRgqyPSmP9qP7Mn3Yj/bDtB++u8/pw1ba7v+xykjhAm6NRhEZhUwTbbSSCScnnrzq
U/HSvqa7+eD6zY8Ug0+9CpoRX/S3VxaSxKuC+NEJb++zlUTlss/++QJpqYkOREFlYKlbPbRLP95D
cKw6FGD+zL1Y8+In0oWE/9ywunadoUkFtdOl2w6sbJfO2VFIXOsMYZD6Yzpa6GeF8v1XEhr6LkuO
aO8mz6o4OXhcvhrl28CAiNX8vthY78U/XPuPfz5CisU4M0uSWph8pxx4mKrw1TzTG3+02o/b4131
VIs6M94KDjiqJUtuMrla05por5h/ac0Dob1/28CySldDOTMguUJXbweQNpH+bTopn82DiYfQ/fxu
bUzY6i33R2X6f+OQ3KE609rWudq/Fb/1H8rn4pf77pyM1+6pbjYGtL4vz0Yk+b9Z1O2c6TA1D572
FRKC1UOZ+h3gwvfkND244L37cnsO1eVXypMIpiGUwaAejkyt5H1sArIa8G/2by0ofr8At/SlujNN
MG5OnyC4w+7tt+ojqaGSt5HxWL1lzgzLUnEGIwrCChedIHiE05O1dz+79xAUwpPgd7XLnrcUw9fc
zpLCwqWJuAibUlrHvEYXaq3hxdd3D3hUpxbdm/k7Nd5pNx/6KWxQWYKMRgnQqvAmcjAMn9a6B83e
obmjVezXRX1o6l2zRU20NhUXXyYt+8CprsYCjw4jP2jdvYnuk/E51b7UBZSBHmNl133pH+a7Mv9+
e/GvHJKKvjmAkBeaDsSqciMydVLeDwinIvSjuQD6Wz4uwZdBPHcxDVUeo6N/Czd+na8FpnIhHMYK
OGDukrk6soQZKJy3LEqVp0REsasEk/FU90Ds0DvxkYIHzzo1w04H8bMb5GJPhl+3R32dBcMnABaA
zreFPQxgr0s/3LROmmZuz6LBRtuxp4BLknwttT5MG7JTTcW3bLy1HjNxLLujnQZd9awpv2ch0LrV
PblQlfmZKGDd9QdlY0GuPNryZehAWihgcAnJVenZ7AeKvlEW6SwNRuPUKb979sbF595yDzquy9sz
cXUXLOYskG4jgkcY8OfEnL3L+6ZSwA7CWWQlBaQQ7l0wwlhsC3e2XGsXHkayoknTbTpVKayJRbz6
bfej1/dggB+7gBFkkMhLUexy7VDHld8Nh3p+hwrAhltdX/CzcS5feDZOMqSmmaD9ORo6P0/rva30
Yd7VkKQSRzY3gZr5RtF6M0qUxZcvU3cyiq99/w5KmTBOg7i5M2zmufkzes/UpD78h0VAMhYbkoA5
V46/Gq0mmZXPUMAABGFIDlPM/HI8/nsjSHah6QtgeQg/Sy/pwXEy2tsxi0ZH+c5YRg+FPZd71NS3
qB2us5xYbgiK4Lm+HC5AqC8nm+lDCmI1tY9G0n+1sjhMpoc5A0rZ2GsJ88EmsXQe6Ye6Cpj+Mg4v
+nRnDofsubvPY3RPVf1pLl9TbQcKpPRr5uchRz9sFT+N3bEZ943tcfB+dH7XbSE2VvfJEpotAFBo
K8gUKs0ExeXZtfuoUNR7cD6FCh89kYqXDM0tRmP4lfOssN+LgGrKEJra3/EO91j2zDMgiyESVJQ7
7fOA90nfBqVBAugcb+zl6xAB0+tCW9BGkw8qMX8SWGd72RAi7yqT91HHA4iXFLiRTugij8ORet2r
/RMQThHc3jwr18SFSclf9mqemBaFSejGVg8D8EbK9KKLaMRDpf7GN/sFl80oO4wFDYz6NEqthlzr
yuAgkXFKhmj43fdojrc896WKX8Qzn6iHOPWQmRsNaSuOEOwJEFNBO8nShim9ByYdKNXa5FOEbM4c
VC1Hv0iiFVC8tLfka5coQxrc4t2RQ0frMboMpKiYNC5NVTFPETBXQatB0MpN/KY7DMkGp97qmM4M
LT8/2yjqqCW07ckUjf3eLluvz+8GscV6dBXjI4A4H40UUzmM4Y5lGA0vPpL8ext/ur31rvNokgFp
74lYtbI8gQFT9VT7MA5+KnZoi0DZE9y48+P4adyI968XCDwGiwcjGirjGNzlvBnaUBZ2nE5R02TN
PjXb4r7nRATOLBog07Utnv/rOx/lDTTQIGGH3l+o617am2MzBySDTlGS2Yf+qTQSL45ZWIkhmAts
+CTf6gK/XjQAGIDN0GAW6Tu5B3s0QFOFYtwUlY6LtGmGlu+itresXL8swITw52EB2XU4LfkiECXY
Ip3MxESOnX2kZeXsgGPQfE7aIhho1R4mRSkOJcXbgon69+gMIswme/QSCHCEYHFKPLSYjDtA9JLQ
KaZyryd0K8m8TO/lecRXQm5UXzJ5DprzL6c/G83M7UBaG7kt91w38wlQhyp3AofvcneLBWBt6s+t
SYvNXJeZmkDcO3ZNkDDzYLB6Azi6NiBNQ+spGtsXVQFp/0Jh1Bi4UYhIB9grfs9MbKMHS/9E1Jfb
Z1O7DuzgnXFQDHTzI3aRVVOLMs5MoxpElLbNLi2/ErqDgruX9/70RJ/tBO0Nzkfq8AAqQzi2X7P8
pUr2uXsPpoMWvcfjD/NLndmes3ByTBuh9LX7Aw/Hn2q6iUw4ygiX68qhEu6KjouoK5JTZgIK4nbC
69J6i7V9bUmBhnfwsERKFkf40pDVDLbGlV5Es9M/JgY9aFX6fnumV02gfxLTjHoCDF2asBXQoRoc
Y0nVFE+WWgX3cEc2xbaXQFw+CgsWFpfS0ggrQ8NEY6kdtUwRNTGkRGL4hX1iq31Azab308ERH2bG
xkOtpNSvhGAhxFeru55S5ld9rgW3B722gHifQcMeL3YcTOnZUJa8aWmuishk9pOJjVMO1RPojfa3
zay4+0WQV7XAxoXKtgzpKksbe8MiIsp4+lKDFaOY65DSb2KLbWztXFpQU8LlshTR5Th/NpmldXox
R2zMf9HCDWr8w0OdKNBm963r2VZ55jpsw5v+zKB0AvpeS3SHJzA49Huu5r7a/jDqt5IAuO1pzg99
DG9P5UpsCouoPoFTBah7OP3LfTqD4LGqAFSKqvxOHfRAU+9iqwSjWe8leFYnxk8xGDsxJ082yY+s
TjaeUmvnBM2IoFRcMkeIky/t81ztdHBZzhEwlLNP9aTdg+J3S4zgOmGPi80G3gyOz7XxopKOo6Cp
UnWZjeSFXRzUNhhFQDNP64O4srz8Vbf3aFoGC9e+Vdx9O3SBPmv3YPZhKM1mxVduHfKqu6O9/rox
/9eBMz4MfTmg8gQfOk7y5fgrjfW0NvFhk/JkAcai6X6qhFr3pL7r7S4zv/KtHO/aIcVEAFAEaDY6
n6R3pWagVF4Y+ozTk4RKrO+AqTjW5dYLZO2QLh25INHUwZ8vF7006LJOJZnnaJrGEs3lOdgrnI56
VgoCJZ7+vD2PKxEZgm9wOSFDhY0si+v1aVu4U5+QSG16sm+y4t0pFdMnid6fqjqv9hVV7XA0pq3G
lZUTC8NgEIVkMrKxciwCuLNjCJbC8Kt2R9/4XuP+XN/1v9Xhy+0hrqzbhSUpDqlIpattjiG6VX3s
TFB+gFoyFfbzbTNrA0KxYyFCW/opZYdgVOXs9nUjIueh9HFGuk8vjenrqd8Q77altTU7tyTdFqIG
8U3cwBItdq71CzBCn5KoQP82cd7YuLttbW1cQA1h0wN4fs2slqQt4blLRWSTMrTTBEAsNdCdQDhQ
tCYvdYsCafx22+baCPEoWaCYoMS56pqCbDwoeSsNI0RHghEJtHSDOa4GQeVuzDfAelu2pIRZmThO
XLq4e4lPHhvg+EFTod03G1bWHClaBYCl1gioFMARdOmvjL6xK6czRCRcABCH5qnhdWBO+S7OrWNR
nnIlpECg8Gcz4/t67j8pyDjEP13rkZiguvdpJJyfw/zj9kSvOJuLr1p+fvZwnhSVK0qGMGhK0PHs
jEctBzEO+MEKEAffNrU6z2cTIB3D2MEhhJaniBLNKD1Wo+qjJRCOxEsEOzfnWOItRdyVMAQlV4jX
oz0eTkaOd0SdFHk5Z/DYPYniZN/GJHTT41h+h2747dGtOZmFaBFiFrgZ0Bt7OZGxOhcj1Zs5Arhu
OPDYETvFwFMw1+fueNvUSlkB8FmMaVFeXdyntGMbYcFvzu0cFeUr1T5Vxa/S/tE/OXmQzY89/VQq
H3V731cBMJVgssv3t+2vDRWBB5CK6I8FLkO6B4mjMJ6WArNqTMW+qtkPqKUm4cygXnDb0prr+aMd
hivCwX0o7U4N1H2uUHHj8smvXvTXRjzp97OWgeBgl6RbG3R1XItS2f+sSRuUTnObKI01R2aH2uMI
kLCThd2QbLxZr2F3SzYCFztaKvCiRAfH5VbpBQL0xFDmyBgDqLsTpNvbyHW/1LT1KgagVxvm5mFU
qM/zn5QFMbIjxXOse3lx17Fjp+UeuP/L1tfmR3N6y1rHK7j9YNUbj5K1A4vsKxBpaF1FB4i0zvHU
GZNjxnMExDbxdKo/D6Ce98eCqr6bZmPAQIbtN07/H7JE6DFAxgZ5UaimyGnfTrCW2eDOi+zPUDsw
NBY4CSDix6qbgurj9hZbWXREWSh5I5YEFl3uHSzQ6STw+CNRCiLBUE0r1Wv7JgvpULaH26b+ZCOk
NyfKXFDnxqMISTdrmfAzZ5vnLueWzdXIsZM3qyRV0MSInMtJ1fxZUIgJgms8mKiCRv7ZAkOlOau7
gZLqkMCRvdBsqiGCnVFvHqzi3kH0u7PHke/0LEs8WrrDQ64ZdeCUKoWAQ+OENR0gJTVbsfpZH6ch
RLZZD4GFqJ5LQdKXKU0cKM6OTVCi32vDS63cLOC2WB60SDmh8Cbt8nbouzwdaj1qhlPV04dKPDsM
JQPH2dima+7w3JLsj6o0a7p5LPWosnfALwBAOiMSomFaNwc1e7RLMINBKa5IvcZIdvlXEd8PtfDs
Sflye4ENrJ+0vgsLLd6EBMreqAddru+A2h91XXwIUeuAGUiwbwHirnFbOBbnJpbtfLaFeqWaJ7cu
9Kgw763m0aZoMEAswQdtb0+niT3aQAIiqVqKU28JXwM7UR7qQP3kL/9lrHgO4UbHpSf3VKkFK1hv
dXpkEuWkK6MPrfGtJ97yhL6ez39sSFsopwNR+77VI+HXelBa+8pvSt/e07uChl0clJ//v8YkbyRt
RHtVWWFMGVLvJpBZgGDftnCNrwE2CC0pOBKg60ErmjQkfaLt7NSKEbHpOFm/mfHRe4b4NUD65Uen
hcrutr1r7wZzaBlD+WXxOkS6QFmvzTQFQV+EnbnL6qepOpCSbRi53vZQdCVQt7LgIlF4lUIfyNsx
qwCLZ8RTtK6LugcrN6pKG8d8mZnLzQDqATjPpZaEf1hSvkVhlZ00imVG/c7qQCM/nxRfySJqfn5X
8y185Mq8oa0SPSDowEa205ZCgbIYE1ZkiRlZXXXqAB1Tglof/zWqFmp1NpJHixA2bjl5v9HJJly3
GYYUt3QHkWoK3YweLLCQBTrVU5qFljE7u67g6oG3NqjeBjt9tPW+2Xda0hy4WeQba7kMTJ5ldN0h
oYRLH1eidEXROQcz0diaEQsd+7NCvM74wQE3U/a3N+ay8S7toL8OO8NCDg1UelcsUv1sgZKcqdGc
BibRveaHNe1MsdXicL2OBhDieHMt+gPorZGGky70R6KyVLwgu3IPOjVISFLdDZFPo4fbI1p54C22
lnOtow4IqA2GfOaaXVyhxGSmGqnzR8bcD33KQw2l9YIEnIWjnfmDzTy0LPbODNjVPrO0Q2F4TXPM
FAC03qgRFMDfjD9vf9cVuwUKX2jjxUZeZhphtOQDOgu07xlqVxEHiVYPJtCBP7fdZ9bN38de9Tvk
LMsRZLUJ8fX8KW8yFP6eaPfREP7WASli1dpPfXY2Hp7Xxxl4KAMTBW+ITL/sNNSRcwqiQy1SlTu7
ajwuGshb+Q5Nd838aVK8Vmx495U4YTEJa8umW67RywWaeFKrOX4SVS9irADWj4O8KXMvIYWv9Igb
SO5442PnelahP6U8JGbux6N9TOiwccz+JIMu9z9ojcAPvDR9gZtY3v9O1xQjF6kRcRq7oWYX1a6L
1ekwio5FjdESr22UGGgxY/Rip7EOChDb6EPl4++N7bF456svwXFXF702AFelx2RBWWUlSmZEtjp5
ZhraypceHdjMyT0VDMLlY++T+w5CxHZ42/L1DsAUnBmWoiXSF7bODExB4bbglBQNOl4qvGT9yr1T
imeWbry7VjL24GVG1UMzF8luIqeyY0dRAYKiVpSemvRtEBwE4HslypGCVLhX97Vnco+5+o60G5CL
Fd8A03B3EHxYOpplNHShV7GSjIMV6XbmZZXuucZXHgPEAudAUqgYl6CZ3NE21JmX/ICbaGjYQik1
bg/CeMjyY5KUoetMG9917e2Xz4KzB3MKBN9kfIbmZH2dG9yKFFM76OzYJqDEntWgbsxd/O9BsKqp
q5CjQCu+ga0m89qOqWpw3RR2NKAFtjtR8KQu2cRc7PL8VQD/+0T5Q2Mc01zc2+pWMHl945g6YDYE
mROs/1V6duA1SiTuaEe9HnLQXFrx6wgFuuG1HH+W3Yv9aQJddj3l+3npA/sAcktMG+3zy20jHbWL
T5ACJYI+bDpl3I6s1leVnVZ8AvYUydMHp7/PwRF++3xd332XA5YOtu6oc60osx3h+Wv5vIVkk90K
YEmcZuvBfg3qxdKiQIQ4EFEmErdScMbrfk77yrCjKUVTZfspRenNuldnYLmNpj8iO5EDeGEHZfxQ
DM+3x7m6sGe2pVmFtk8Odlrdjlx7n7XPTfySQAV+w3n8OaHS2gHZoeOYgDQRnd3LbJ/d7oAwmDUr
9fzFUAh2SFfGRhYkdjyCB6FmeRe4uYpCct/pwHRkPfh6HzqmTh9Zm7Sdl6MTOj5MhGXfOgjWfCiu
C1UZFFnqx7yawOYwNgJaRS7+5ySoSYm+jDFL6/jQFzlx/HYuZwdiGcDyBmPC7V9oTc5aH2y9TeVn
k0rfHZNXn41UKN+aeckG4BTM9j7XK9zuJp9t6w6EIcqwM4wWaUI1AybQV2pj+aUQnPd50Zff+plB
mwiMHyAr1WPIJJUUQCQrLaYPToaYB3VmjWjT1NXKr3Md3TpN39m1X1hV8zm3pwEvMrNRnivQeYEj
DAVS0xfQEXSeJ4rY/RcoynVsAj4hgwEEuPhOK85qb6pis36c4es+BjaUIJFH28apUMuy81saVwGY
xzjoBQennECR1SunmegJxKOQYWOBhbkpAm7O/LtlpazyWTWi+DJoWuPuldk0km+V28LjkMFsul3W
GODXFFUz6u+CGeVJxECobeT6pZMH9A+qg7jY/xaelF4P9mSIOm2gb6mXKJdmihUNWT16zrBxd0s3
6F92Fu5zB8I3APlLdsA5E88zxGJPTRW797lwHV+vJjPoiioDwwmne+oy59hoXaCo9F+yiv3POlQO
8IZZKqLSmS9EVcRJZ+en8eR+R7X39qmWfOWf3w6JCDyREa0tCbPL85anWhHr1ZyfylKE1O6Pmdn7
HMWtqn3T2L6x/h2C8Mqe5C3dKXE6W4E9G3vUUAp0/jXeZpuQdOFeWZFinqZlaq2oKprVrQkr5D7M
zH2y+v5udNtDXmx4xuW3nfmsv6zhJWIgew7aYrlEvnAiCchr5CdqzMRvqmTy9Umdg9srJec0/jID
thS8GAHrA6z0cqnapql6tP3mp85sdgY5KIAOaj51+H5GTlqUZYAu9IDlW8kNyfFf2V1+fuaS2zbV
Fd3CklnVozvu+4rt3PZ5aLcGuDqNZ+OTjplZFqrWdIsY8OSJV77xblxzFmg8+L+ztxyEs1EoLi7P
cZk9jSFPqXwjCQH+b4tTZ9UKAJCLahTkcIh0nHhr5t1kKjisbrvnGvOsykCY8+/iyb9W5MyKfIhc
M0WPVYJuTvWTFbd+r8FNlyRsxC+mv9/edqtHyXVQr0HyBBjWxTmezxthcLNgFj4hCW16ugmCQb3I
SKDRJN9Dkxzk8W2xpZywNo0gwFwcLqgT8HK9NJrUsYptlhUn1fjVQx8cuXN0U0S3R7ZqBNx/SNuh
7fmqlzDGcKvWqYvTZKiPo0kek958nEBrcNvM2gRCqw8ydABO4yEqLdZYVaPQiq442WJX0G+2caqT
AOSRQbHV87U+oH8sSV6Pj2gIUTRISmPfHUGVh9fk7aGsGgCUb9EVQoQvX0UJ16eh7WGgI1XoTHsi
0HWTbGzuNXeDctT/NSIdIasERQsZmuLUolOmCJvkzq7381ZScHUouFKRfVweq0RaFR2A5bkgHItP
Q9IhOqz9FLf57flaGwqC9KXxCq8/oFkvt3ExNzEYps3iRNPQQKtl7Lt4hmvhbSvyq/ePOzg3Ix1R
ggCL2XpWnghFgzmSTNyns/pFFQ1qnnNsxRA7r8oAGao0nOIBPWa9jZZ7Qxk80kONsRGtr9ui3uON
qoQ9tUC8kU1JMOrz6JvTCK05oc9vt796bQHOPlp+pVK1bYHUxNzw8aR2e30OVWvjXl6LbRZIuom9
iufwVQF4zPNkpD2KuNb9MLx3RvaksdHD4xRymb+4TjcWYnVIwCm6eLogRyl3fHQkaZpB5fmpcvs8
GHuT3OsUxDMuzc397dlbuysXmbm/TUlLTqmRT3k+5CcW2uEW/936OACLA4LGAaOXdOHPJR9Uusxb
iV551AP8tJ19l2+439XDgRLN31ak657qIplLA1aYhlpq0d6ZovTd4RvIWV5vT9bqeLAN0HmBSwX3
2OUxZADrtwK0Gqc++2ba0ZxEvPwvgwF4a6nNoEFBhqVY5dCJskcIiO5fwQ3PntHe7Eab4fPaU2RR
FfzbjuS2DJcVijYjFqsGPTRb9Bgq6FpThM/AsgMhNt9VQY2ZbkzgaugJlDgwzTZwIlcNRgIlGkgN
IngSZuun5RNyyntQdk0jh/5F5qfxDy2xfYeh8/X20q3uc7xLgF8EaAAJ3Mulaxstn3SOQKDMc7+L
f7vNVvfE6uY4s7D8/Cy+QRbLoCnD426K3/l0h+Swx4dPt0ex6oiWAi6aMU1Ll/kk08yyuJXjCefU
e5L5MRp91dBluxwCaluoobVw40+x+H+2pBljfCwAtICtogVeuAHfoPEESJZt0J1mbgGHVpdnSWsC
j4mKh5yPSq05Q+MJQignIQTMpfVz05Qb2TxZyfPP9YZfvXTRIVpDKeNyhexp6ROkeXFCndB1mIdc
HsvudpPzTdHCvvlkvILojpQf6C/PIf3HdA8MW9MUtLzwCq3e3V7LtfldWEEBPVuaYeQH86D0s5jK
qjiNpA7rKtIA6xDgy3MqoKfcjQBibXOihR5qUEt3O5JFl0NvYqR4M4LYsTw2pPI696GCSsntAa25
lOVgL0ra4O6VX69Cddt4gobHaeiVuzyvQA9Thi0lXjGqFMMCYX/Ve42pbHWKr20egDiA4gDkFV01
UqDXW0WvdgTpG8Lr1xprxqfieHtsq4t1ZkJyl8VgWIMCZtETknuWbbyq5kOu013dDf5k6xuLtWVM
OnnV0l6rmOaSjtoVHIqNYNqh2S4xptNoOBvG1lzK+eRJbksZJhWq2zBWtOLJLOfAygyv5FVox4+s
rMNS2wwzVzejjj4IhFILS5QUc1RLl6nWsuJUMeQ5vBrZvcFn4HGF4HuqAQtp1RQk405Vg+50UNEF
nqsM6q+i0b4bVW93XpZ2gKAiDB1+VNRmz5Uosjw0uch2S+oVEkeU/0pcCkiIzWLylk52FnvWUMTP
Q6k6MQ43ko4PSlFOG6Hi+thcvGpQNgKdohTyqM5UFAOU34D3Q35I9ZL+AHaWjZO2agS9VkB04i90
SV6e5jhB7VcgnXdS4sLT5j16GD1ifLu95VdPFQpAf0TC4TvlXaiUNV4cBR6BHFpDGehZw2YCGP+2
lWU+5JQX/D1my0FfDNQGL4eSO/NAHWgrndAwMXA0qQBEd7cJ41kdC3DFtg3wLcEFcGklnVjNbBvu
D2yFrj+83R7D6nIsvTYo0YAXVIaF5A7465mD326670X+aKfU69NPt22sjuDMhuTAiQEd6jrDi5lB
wPMYN7XidZnDgttWZL6tv65IvGUXsBOK/HJqcO6VGCDG5c0870TpfXYehDcmAK4ekKMvixfzQKrc
J8PefL9tec3nAZaGMiMePGCtk1ZoEmAysEoLF1RWiZAlA3gm7Bra7OPc3CucnDSz3pKgX1u3c5vL
z88iNnUgdc56A3uv5juIHTyACiRkdNqY1PWhQejNRFoclQbZJWSMUc7t4pQaegAd5aDLjUAj9bM7
EK+iG7UMGanwZwmBVDNxHWKzX0GhoGM/Gm0yYq9DUnZ8TCFEdEdrsJncDda+/3xw326v3NosIpOM
SvHSdQYh5ctZtKcate4eSYOueS4tDSlRUFPkTXjbytokQiUU2DjAyhEvSVbaTK/NalSwVqYI0Hst
GLjn3PuRVKe2qf+Df106xkAkDOQBiiWXQ0JFDk/JWYfWfQ6uv27fQ2582GpAWB3RmREpalEsK0a2
RUO41Ex+PgL4me1mffLj2An0Ibo9fauLZAAeBoD2crClPdiIOh+7FHtwJNRreLSU9MYtdMKWkWXE
Z+cpb9yCkxpGCpTv8jneo38dYLFs4zxtmZFe4a5eooyp4Nj2gzel+0J52JLy3LIgXUpjNQuW0CWl
BEBRO4LRHpK+mb0BJ1xcmnz1QaLp7zWRE1ciMadE7zBdjsn8EZR6dP4PNbIlwELSClUEeJ/LBTF5
bDaxvRya3PJs93ueF0EN4rT/sLcsKBwsXYkL2+qlFbXueldXMA6T/K7pQ5INoCn4T0fyzIi0JG1W
DrFTOsUpY2AlMYFOB+v4VjlkLRhB28rfIzGkakHRZrxLF0/tqHfdtzK+V8twC3qxasMG19FCpL/I
SF3OVg4YgsOqGMFv+qEPv2t9z9NTZ2ys/JYVyYOpwslS9J7CKasPdYBOdYTTz+O44VXWraA3bmFe
XzptL8dCR7xgtTwvT8ysD1p6V/QuBFT3bvPt9g5bFvfqpEBi+2870j5OnAzSFS167oBxcDXXJy3D
E0V4DqT0Mv17ORJ/M+DaGpsUYzcDKt19USEX/jV334dHGzwkYD+5PTAZ4vbnskZCH0EBYG4LsPZy
BgHBwXWJuTjV8/PsaIdJBzkwO5a9r/d4rxCPGb/a+a2bAT3TjfC29TU3h8Zl3NtAaC+Ud5fGjbnG
K92dAEeAMDLoY+mDnX26bWI14bf0DGtIuYD0Q+6itAqiMjdH1a814tTXSLk3MvFoj+CQKV908TSA
Z7QGptNk/7IbaplaDaUl5AOWf0FAezk6SLvo6JKB85ubLwrwqp1nlnc98VHe/n17kCtbBZKXKvJy
MIW2K2l7ziC+ENPUoSUUyGuk/oyh25XFod7KyK3bwUgcSNEatqwA281Km3cqLU+OobxPBvs2cvtY
i+SuwXN0Y2eu7A2M6R9by7ec3eUJaTqI3vblye7vzCzEqNJxw0etBEAXJqQF0rrCFI2N4YwdLsAq
A/uepufPtCwi0OkcXIjV3F6nlQsXAHbQnRtL3RFYlcsxVbrescbAXiTpxwzIrLNV1lzxUxcGpBGV
Tsn0qUfcOCsIGMNOE/ukOjrPSZPuLMr2/5Zv+689vlA9QP8G9QKZrLilvamWkLM68cT6pWjmM2TD
N8L71U23qA6g4Q50WnKUMrmzrUwCY+oHv/7Z9veJe0jajZBudWUA0wPzEwS5gB+6XJmJkRiCGnDw
NRpeRsfcpdO/D7ZwRf1jYfmCs/08k8SNu6zE2UktD7UbdHD8lxNzZmE5UWcWkJvXKzHDgqVFHeA7
Jf2JYup/MIKqEAhnDJSgsI0vjZi5rTZJifuisu/b74N7jDfuhLWVODcgjcLirTCKGgb0xkMHKy82
zuDaEUFdC106qDwR8BheDoBQMhooE2MAZGw9w0zQSOkeSs32bNC5GjxSBXk1tfRw++iv7eJzs9LJ
nERf8rqty1MaPxD2SzGQ/0ZbZrJVZlq77/Bu/Gd80p06IQWVWxrGl5dOdoprTfH7npcBmLyeS/Op
FOqTyNyvNTcsFNPjLfry5ddLkdKFeSlMTtRxMLQW5mn8NJdvaNqADMUAuiBhNj6LN3IN67OKggIy
Nijb/OHgOtvy2cjS/0Pad+1GkivbflEC6c1ruvKyLXVLL4l2ymR6777+Lmru6a6ieIpoHQwwA+wN
KIrMYAQZsWKtvNZgDSI4CUC2KnTe831piGg7uXZUjVp415dmvB4vZSXRHXw9YCzWYW9U+zLfQwrk
uo9Q1/6wdyDjAoTnvVDDfDrJ0tM2XpHGYSKa7rESYataZIL5PHlidWAegwldH5B/MusrEN63dika
O+Vv2J+lsCSVmeVgQtpGas1KCn2BnsrahM6nghGG/HDjwTsW5WjmLNcAETbtmB97+8mObR/haKob
QcDgBiRaEQRuFiPY7/I9Zz6mLFIbST22TJOk0i8aNEOk1PhH/qv3RIrshluwhROKUt3lUpa+VCul
hpVOMX18fNDdNwp4tUdfVQRuxlsQUhF6OODVpWrsl6YAti6tolfyo1NX0L+xctlD/XsRbBvP0yi1
BexAA+UDLElaVWMElBtxiACFrUUvlIUhd2RR15vnaXi94Fii1wEAN5O567G3KyPX4NHA+2yyybU1
j1iCdyZ3MSgNv3cj6DX7cstypWr7WFVxMnENGZ9BRmZ3glDGu4yCu+5/TLDcCYuWm0mv4qsUENNt
0+0ynsx4o8gWJIdEtUyeB2gUeYF5OsyXyOxyNJI1qzEWx66JQzy8aNn5eijjWkCdFN9eBS7MZp6V
uSrhzZzgLqJJmSuBXrD8BLgO86B/LTBP/6IeZ0N7fx5337us2JfDm5w/xVYuSNzchHpuiHlcJbFF
wJGApQDsGMV7TJxq98YT6szLGOrgNps+ccM6t8c4dDpoztTSaxzdOorjaEFTIHj58A4NOCkxbwBK
NJxQ5vPY2bAMmYnHlRppG6k13ayDyEj/GlUiQh2uJdByAO2P84khysuT0xRVaw0KQrQmP1fNnYOq
AtHQAytEQjG8I6oDWoHXlQYsGQtZS5w+AnvK/P5e7Ii2gzNkwrTGc+tzI8zBQRTI6rRHUItNA1WD
PQgNPvH1wbGs0L4qXjwWXeZZtkn1IRqHERamosNsEAAixm/ZELxFuHt1ZoTJm1qsSKZaYK90UvjO
8EYPKJhG/OsxQGSFufJO+hhnHYGVusSUYD7aljfbDfTSQGsiSDZ039mbE6joED0dTCWi6HK5a82i
l2DgRHwev5lv+WO5Zu5Wgj5H+1XUbOKFaVBvg6IE8Ce8SZnvk8uQZCjXtDg6LSiW17KdfnUx+HSS
RJbul7L8PpqDiEaae4bg09DkAW4dQ1CXq1PiCdrleVYglUZofc5em3WuVo6+Of2+/sl4lgwTlXoF
KFPcp5hPRqREaqoyL46Kcezq0q+Te5ADu1IrGI7juQagXZQ2ANIa0ES/XNE8tfXoxGVxHIKo8X60
IoYX0d9ndqwuR8luC6xDtg5DdQTsOh7vrm8Vz+XOl8CcIcxpzWUNWVpay5mnQ/a9mg7A6HqD9hut
AUxP7q/b44UeEAUAMAl1IujHM/lOQUuoBKtjgTO7gKBHd4dPYPtwG6SlUiBjcBNhkoLatd0cQ5jv
mDURpvyaoDS/kZcWtMVW5RWZSKiOm1gB/KEQHCD9EfEunaBYcfOsiwr2ou6uK5L7Ci2CWMZka2pK
7pz/iMu3iYRKtAo+Hc/Lzw0zW9mOkaoUHQx3SYuJP8hgkzGMivtcBAzmuSH4CGlxmzK+svQ+PTGM
cnHg5tKwsap9NGw+0/KklId/TDCeXsj1OneYpzq+bxbxlmE/xm/XXU+0DMbVwdmTxjOIv4+QXpnS
ICcna97830wwgcfMk8hpQY9LdwpzEtgpvRIcIP4qKDoGlXLKqXXpbpqRgrCr7YujqsVriGcY5PI0
681YlDi4vhheaMA7EeUCZAq0PplbQhqXtVKOsGTPPTghGmXEQ84AothpZxmyKnF/GiKz2a5Nr7yu
oypq7HNX+tc+CweqcyimGJBaP5ryK75XlD197nvZIBPE8UXQYM9uH0s57WPiCNm1Z1dQW149XTQa
wD2nZ0aYcyrZE1KwZRdHEk+bOJ79abwntnpXT5+4DwGb9Wc1zBU/jxzZXAoDkQiEoZhAQ+XF6gRX
bt7FATyvwH+DTgSXYdZGBqKixoiKo5bI4LU+dXbrlrLkBoJbF68AhxxB26EynsUfSmIlJFo6SXtf
i6S6UP9MHu0vY3ISZiTeis4tMUnc6M2utEcdGRCqD0n5FDVvej6GfRe59Sh6hdFvzd7wLCoNaAB4
Dp5X5vROQHxDpQnGsrcKBHUYtTho/p09eEvk5q+mUOWTd4bO7TGLGwsyEiWFS2jrcLRGc4YAV+XZ
pemafRIsGB8AonjeTM5v8JqFyaTu+8H45qiz12SmIHJxNxoVDsoACblcVvdKjkawtUGZ6TjI+ynR
wqGLPKs89MZjNOm767GLYwsPAzqvRCnuP4AuIUix2JhcJUepdszbZpFNV4uh+SBNGMiyuqKC5lqV
CwImK4ZBq18ahcTTawBoZVhuH6OwegL1CnLEcIsXPYNMBFzhs+M26u1SN4GjkTslPeXSCPLB13lC
RVn5qlRD0CdvWimi2uGEHfwYWuiVLdCEs+Arc3KkwRhrclSdPixDowP1B8iXmkrw1OPbodUkpAik
cOb+UxpGIpfqQDCvkTYhpm46V9fJHGAea9pizK0RRAbqsswRgmiaTP/BBR/TSpcJUAIJK5VvwiYP
mFRfs6j0h9n4R2GC/z7lmRUmaENZlFhaCisaJp/LNkxIWJq5wEs5pxP1PlQWgV7C1CPbxAG1WZfo
7USOYHTfWOpdUUu7iHzm+5wZoUfl7CleFyWe9/aIJgpmQ9MvkfYbfJCaIC1wnYBuGl77KMew1eUM
9Iy1YmElo6rtMzn4vS6gtMoExcX318GHb39mhgmfZDEWdY1mcoyzxMuUfWbeEl3a1MbiTb3+CEI7
V43vlfJpkXdOZ3pON/tR0/m6etPjMd0Gzny00u9gHLHsbattcZaPUtbtqgnUssqtsQN6NhhqKYi6
ky26ufFiEoCkGOHTABSx2enHUZ2aKlE0cgQZWysdml32Mv6uP4Eiw6n/Y4UtWRaQix57HVZwBcXd
zstAtTb0uqBSwV0L6hRAd2IURmbLvHOhoMtMrZSaF6HBs65efBf1YA/68u+BHOkCKGrUiAG/oI53
5r3KbElDP6AFaABOfZfb8a+2J6q/RoW0MeIFFewaaeS6Td6xPLfJnJg1kaa8G7A4pAzPLL7Pyp4M
glzBOzCYpscIFeqWBkZ9Ltdl9DO4YnKSHtH8Af3XqbN+VNYmDq+vROcFS8wrIQOgDodCKbMUJc1r
NS5gpgn0zXiUtuBaKP1oB7ogD2zr4IBzLVdxKy93izAJs+Dl6WvrafunMTC28V3rdao77awNyG7c
1st2mf9cuqWXbvLd+FvwW7Fi9myf/1SmxDouQxIRK0mPpMRdqPuRaJvrBnggMe3cAvOgkeaxy9UI
m6GZ2Qb9uNCcwacpf8nVJpjBTWan+9ag5NSWBU4+0YA7S2H7nlLOzL9PjZ+5cjRlcakPWKAKfmfQ
oQ2r270Cfgnlidvxe/St/z7fQFY+uUfJ7/rK+V4AQmJAxzhskNArGuU0r8Dx0kDlN8/L2k8sxRAc
G5Zw8b8FAp1vI5VhEMVhcqYZlQ0SdgtyMSk00tdoIoFlptt6cDNwGxEXeisuGoLl4vdz/qBPW/Qg
TUh/YcIzBsHTImx68KIUqgp/fhBzyJwCMptxjIlmC+r2LeYeIFE1q5anR6g9zYJkzl8+pa7ASQPt
rMmEKiNJChnEz3CvbvHqKPNXNXGz6FsCmvLhpJ3KH7NaudoYqmMaziflQV7CWLmrULGB2uL1L85d
+dlvYc59k0JNrQJ/1BEK5Nb6c5LA/VRtK9OtM1H3mjfrgqlHA5AdVHXpNfAylOUQf3CMCVP2kXxf
gkmyT3o3U05Ss48WK4xi4ka9bznQng5mSusHlYlpFFRiuVfv8x/B+l5N0A1QMFKOF/x0GBG1vLU7
xS6p3PhL/+bMvvKaugsGHr50X0Szf7yEcW6c8bME+Be90DD8v8SFP5uvaFl5Qg0rGp0+xEdUzyl1
LjaZvSw6pF2aecUK212Oi6+q7rtyPxU/ZO04jt8B7fhEhsIcCrCm4E8G+wcNKmfhyljr0oFcJg5P
v28IOpNAfZIKdR8RMoFXQYUIowZVIxRt8SzQLi3FaR1JgOClxzIbvTJ5aBTLo928CFRvzoghDkRp
PBIfrh8R3oAPqOhBNkOZ2lHYZPy20LLUKhKMu861EzZr7q15GLW/ptZVjlnqnJz1Ccx2+1RwVWY5
A/8Lk7jJAPiMexq6IZfLVeSk1vJJTY+O+jNVZzQSq8AwiDtVhzKJ/TbRgeVa3B5ytPm6uibptnhj
CSoRvPsHvOjPj2CC1RyVJO0MEAjI1lcg7rwJNAUY+dyl/8h2+r5auBBgakCKKvjGl6vV5sKwoaeZ
YbW+3Yfr9z5349EjP22cRcH7gJfn0FLAKAhwcY7J9n2U2SwkCAjgqUOM3xCWm6CMlVqC0Ep/MHsO
LcyaY8gORQzMoV0uqMumtUBOgdsYAeQ1kybQvlfJcQCloKgZzIvi56aYuAIAHPq0NUxNXvWsHPPH
GqhR9xPH4NwIc/r0KlmzbIIRS/VfhwkSx+7opaurggMYcLT76+a4uweNKxnUSyrUoxlrVlrZqR3D
WmTJu0Wn7WcXqqizAoYOMP52AjfnRWbLAUgETXscdfY1ZIHYnmKEEDQnjXhlE52cPH+L2kiU/Hmf
Ctom0DJGVxXxmfEKKBnHTiaDb6TX2q2hQOCkOKz9BlrkSnKAKEHclC4xb1TnGfpC7RTmsrntRi9Z
v8SKCLPEOwY2OEkBNsZ/IFZz6aFzNckt2K/AeabV2c62+jQgcacIDhsvH+GQAUELJmdMXTARpKxW
balnPT2uY7RJcikoCeD6SedDYN7ty33XjPepVQsSPe+DYthHBeMD7hX41+XaQIWD4Q80QY7JaHtg
e7AgMytMtbwNPDfCpD5FqXRlAob+uLb39fqsJ6vg0Kk8dzm3wHyiaEXBxqiweYlzW5mDH2FQ3yiq
vQxSidJa3SKmz+pikPZJcZtmJwk31sxw0yaj2ukTRtx0F6/8YMoJYJzWTToFcb6GurbpFLdU2m2v
hhYRzcuLfjXzybOllTA8TT95dlwqaL7bENx4JbkHSmvBDvG/MwTawScKKLtKve/s9gGSCCOrHCRJ
MAEAr0RcCSXFXAmvRyPuhwZYHl0T3AIw0HBpBRoR6phFsJK0NoDmxAP/9nUL3HWcWWA+tNQp6zz3
2LJKAVB1Mj0bJNylCJ7Et2IBA4c6LFWFvFzHEOt5MXQ4FdZs+SNaP7SGNS+b62vhxW4IBPyxwqyl
IFGTgHwAXEfrSY0M35l+o+k3tjkuoyDvjf9No/v95gCFeKh9ARGDKj7jbdW0zHrhgCuElDeo5xVz
dhrAsgmkXvwZZwOsCuVrFROFBrMw0kZZ2UXzf1SUC24MzvSkKiJmV/p72YsDhg3+WGHWg6WukMJb
4WxDHeQD9BIhHiPF+7UTvfd5oZmWGKEvgTllYH4v3cEys7a3Inyo3CQIJ5XXGJ6Rf8OoRq1ngTIG
qJBedw1uZDizSF3n7LiS0oqlhOAgddXoR6oaLk4Tu/YYb6s++dpGolYL1xUNIMuomAamn9gvVmVF
k61YYVa2DqaXW2M7m92uLKHb0OQx8Sf4EwSmUtFjhf7hDx/xzDDzERMwYc6kRJ436Yj5cFL13xi0
+ow/QuNWB4SO8hSqzG4CNBetEdhyI0fbABGaoYrSmYKbGPeTgTkMPVxEP5MdgYkjkEaTHjEDDVB3
0NLd/NUZQeStVxsnGwSXZlaDgh5miHCgXUMJMeh88+WS9DIau15CHLRr4ibKugVfpYOX1oiOOMRe
Ky85yfvCDYY831hmYDUP1x2Uc/ioejl0fNEQg94089hLYk1SjDzPUJtC+R2M+N+aBDTb1WR5UVwJ
LilcYyi2YgILRWvZZpKXNbRznkmgfJnkpYSuWT56VV9oUJsnWYALqYi4iWvPBjyZkn6gW86ehsw2
JmPqQYEwaxhwHZV9sXSeDI1rlSQ/r28k5wAAaQ0ZAWj4IG+yFeWisdVaxuFDuxzTA3E+o6yE4Xhf
r6NU4DQiU0xQ6ZYqTSRQ5xyVCBUAMrjKnLotxDmur4hXmIVnIpZQSl0wzzJneopJvaC9gNla8wEq
FV7lZ1+ynexGt9Wx9sbQ2EtetZN2181yzt+FVSZI41qQSoVMb1Je4lnub2uT+dct0DPFxCooR6Fp
Qmnu0GFkLEg51F4GC3Oa7TSCfkaGolIyvVy3wUk1SGmYDtYdvLMc9jWcQFvGqg1MTupNMkOG1zrI
cRasFQQ9lKAixQtVE5PerhvlOQaQITooHzAxj77zZTBZpjytKs3GPRRzWVn7mqOOL4m+DyfFoLmF
CTRUaTAwwYJxC7O10h4PqGMfd17mqKEcPxj7xPJk6UnIfstzBiB+ESzAfAQxCeb5WCyDCXkFGKvK
58IxQvKqpZE7pYUHQN8nNg9TQEDMUx7WDyxvdd3KoBfButJKc+NIkjcAYRVe3S4iRW/uqs5MMY81
aYUsgl7jABOAAuT+dZoeFvu2RZ2kqUWJmefsGDxBsEVVC80LJsAPYz3kxYRlOfHDCB3fotIFWZlX
p0TqomyfNso/GIi/dLs0mxJr0pBDMEXsxk6DO+8CPM3iZVCxId26IcUvA8VvR/7ETCzlWsRTXrcx
3Ms6vCaZ2RSnGB6uITD/MjYenvTXvYKXQqBMg4AO54PcBz1yZxc49O6TFBU18GIt+Zd8mCHPVe1J
6gRE1AbnHd5zS0y0HROyDFCjArNb30IOhpjQQI5m1bONXBYEQJEpJgBCvCudqwo8JE3yVhdvY/tq
6wJQE3/fEMhxdFGcN5mD25qFk1cWViPrqVdJhQeAbFnFIRkE6YK/FoDG6IsYE7+sfzd1vrY11jLN
wVhtqUaIoDDNX8pfC8xSbK2OOx2edrQX7wcwQ9HhM9MtQCT9NcFcbKN1gKwwpU+K1Jekdtvx+ypK
eqJ9YmIOqFTKBFyG4A6od3poQPJue/2k8IIaCOooSTmEjD+0Dcx6SZyFgO0DqhLtUEPR6ZRFu8m+
/3XdDi+gndthPkerZVAdLmFnhJAA+FWltNj8uwWQYqPA4qA6irB2eebtyHAqawZzVqv4wMMs2vP1
v/8O0mQvIOcGmAucU0+SGmWUVgG651oXqEFVeWjQxVtrfZzI21ruUrTfizWYxtqrv0KJzFwhzPe6
FI6b7tN4V/vgF5ZEBCA8HwHxNMZGcd8DmIxZ+LJIfdvZ+F2WDUZa6fcc3wvBuLzPh24WGmggGUGu
ZcLc1GizNVoOch8kd2uMHeiG4LzyGs64ef01wSwjitXCqSSIPvVFuo3V05JOnjn7QOrfRinQ51ok
uwpAj3PzpW9tt3nMKh8yZJtKyXwteTDIoa1FuBberYliWuBWQAHgsXXpU4tWj9k44DfFVnVSzcdk
+aWkzUEttZtW03cQbBHB1OkqPzgZ4C303UNnzZiNzuVVHUHoCL6I6k5RmrC2fg20Il0czOLpukPz
8GeQUqNzgMDtwXuYG0ANcaiqVsGeZZ/MfXmUt/ZJ8/vQOIxb1TfuM68IzEdy6m/XH6Ap9HUXomC+
BFhP7+l+EVob2RVLI3M97e+PYvvvs1RAVj3Dj4pUHCI93eLa7Y2OviWyvcmWzu9BQqkPp3nRPZuQ
+7Kb7+ze/gqkb3h9f3hQgPP9Ybsg6Iz0UacjhUi3xVbaZjfFPgqVr9EWvJPHdDPsRFLJ9OOyHx9f
HQOZmGoHWzITJPUoq9WZ5qwB06zJ5Krz17EGbbigesDz6nMzTN4q4OmqlGCL5/FRbTxSBUjC2Rbx
qRdY4nWldTQ3QC2Nuh3uSTR2nV/EWn3UUgs9zKHRHx2j/eXE/UHPjd5dyRcbUqlZUALWELWWr7Sm
ILfxAiOe9niI4EWnICtcGu8GqVAbcPweM20TrZbX9Ek4VyJUOu/EApoNKAOAkChRMrsZa4tmNCkw
fQgVrpk2EtCYUCF1MCJRj/rPpJMErSquQfRrQdz9roTKBCVUpvp+NrGnyc7eGSQsvPa+FJURuHt3
ZoTZO0WdYhA160ANolczgoawcV5VW3DCeGcdo4Z/VsJ4x5qMAGCbBjmGruDTv1MzsEfp/E8zcXSo
Oyur6Z9egtwv3OygbdIaCDXd74/y7+6+vFsPyjctTHe6h9fiHdgQNsr81JO9LYKeaPSDXPstTGZz
5BaPHQe/xUn8+JD8SjzjmxECNYVOeB5Ee+2ohEhsZTgdk/4wb4Apyu70Q/EyB9Vt9LO47W+yMHPn
JwdgA/96kOPeas43igaLsxM6JqscJTG8CeEtACss4kEQg9UuWIhXoOi9r1+c3rXh0N6yI7tZupl+
9QGBnOzWEjwKRI7N5CNLXVSyUscuUKLKn4mf7hLBUBEvwv5dLfLs5Wolue4TqFDBrf3hZIbtSbCd
1z0aPbjLv0+MvJINCZ9aDoLYu/6prm8P5gUu/3apR1Nl0C+FW+XPyl892RfNs14/9VDsvjThSFmE
Cx5+vmke5GI/mVvFvru+CtEO0f//zN8kcx2mnMKRpXGPM+p2ikg1QrRPH6JKlKCDQ/cpd0cNvKBQ
T/iVgb0H9Y3ra+E1vkG4/j8BDLHqcjEK0l482jDlR9WN6r0BaPuS+tmNGnyJD9MTadzf4GhUw+xO
PSx4TW+yb+NTvhVN7Yr2lAkwqRzpegZIyHG1T9WMW1oiupxTv/3fQxguD5cLXRU5bpsB6UAH3lpz
M1957jfoYN5Cctm6LTfX91XkhkwgmKCmprU5End5DOevg6Cfwe3enH01tvigQWC0jeli+l/LjeTN
j9kmRyVqcVWvfsTjjmzb+maqTovoqsCtzZ9bZsKDmrTVojRYWOXWvoN/HdPRjbfqS7drdtPGucEo
2wTBOIGf0v268vXeoeRnZ04fE4yGRnDTFdzItluRsDPc0S+XN81+TAaBs4isMUGksWZJAuEzObY+
pja/jdtsF3uKlwT/Jydh0Q5zIukzUWkgkfwmqcNMy4PGFOQL7lqgHoIZIDT6MEZx6fe5NTg1Cm9Y
C1J3sgeaTAuS2Su+LgcRbRrfLc9sMc7RJmVixin2TZaARJlV11lVd56tzegALtMuEEn5plRukhf3
ZLAAhM43pm1sbLMY3T4TAcC5MeXs1zDZxp7VpF9spAKLjKm3ztaDXmtCtDX9Kx8888wK4yuWvkyR
TD0zOuX+GlpbOdSO9hHXDRKOoWignZsZzqwxucdetNlEtRjZn7gFZj521uTX1mcutWdGmPRTTZni
zDI946USLM3TUkgCzxd9GibrDLrRN4UDC075WkyHShYhLvjPtrM1MAkFU0iJMQ2wIGnP6aAHUbpb
0iEssgBYEjLtlWT0K0g+2KgYXj/VogPHJJoqN1O5ow5RvJF9sakD5SA96aj87K7b+V9O2zvGkcJr
2ZjYkrmdnXgAGlXNwP9bDoapemTIBuLVc1Eqvi1Xi4EHXbZMLsSfp/tUsSEo3KzWCqmZSqu3g6qU
ZBOVhYlp2J4gHTqlJqJSowv+eEL+/k7mhCQjuryoUiACRaE+4z7e1m4Qq3fzJNgR7tUYPCZUsQTj
QmzLyVRW1dToPFGbRR4mbCDuHUZT44/Sb8HWcw/9mSUm0Mkj0ex4iYHW7nIvNTE240BY/sv80GOS
8UmHQIWJiAaxLU15vG6au0aIbBs6nuogS2X82uicXCq1ApKNauGSVFPc0XYCM9L2+M6i+zr3y50Z
Y1xZW+VqHGZMrSRkfV2mWNtZ5Uzba4nsNSNGpRbom4X20ooKwtwzBL1caNuijY0J/MukBfXT1kgK
wIT76IeD6iiZbhf1GE9hG9+mQBMBlHJ9W7krPTNIf9DZ/SI3FClKRhhcumkDtmPglW5msOEkCrpI
huEn6/66QRpDPxwKG2MWAPtgzor9jmsD5Q9Ae3B431Kt3C9K92wqmAe6boWbLqCrqungOKakfJfL
qgiE9ey5S4+hBU29eQPNq1R3YxGPIbcTC7AG/WCYtIfI96WdCXjBxaqwmhKMBismF9WfFdksUu4q
7R0GU92qAZRWhEl9Z3ljNxHSM/APDL6iBccsjwxJNUIwhU7wzcdla+6TzXSKX6cHa3KH++Le3CEL
/1Aldz3U2/J+CSuUf4fHZnDbJ5TeN6LXFDckn/8gZh/6KbWzmP6gxbNCJ8gCy6s27SENsyc9zG61
l/R+FaY6Gj+v7QKTTJN80aYoglEZ60/vfkR+G0ib1VOOP4s70cOG51HnK2TijwWmG6uV3re8DH9j
uMwtg+s++y4QeG09zOFfO90gZIIJNJtuHKg03zidd0Sl9aDetQ/NtvaGLYJQqOyjl3jX7oed/PX6
T+D785ljseGggHKsOeAn5DvD1zfZvndbN8KrV/QE4IXzs+1kH3JRq0ZF5sAQaHza/r6u9+DBhmDY
8/UF8aLNuRkmXwFYuELtDOENhXLZ1TwR3FQTuAV7FxnjtbXNEuvQbpvtEMxowkRe/aLvXeumutF3
cbDu5432aHhTuPhkk5euHpQ/0nC9Wfz5JjlOX/HfvepmP5Jt6RmCmwFvxgsgwz+Rgh1zSdc0QQ0T
v28pn1sA/066VycuySG55JGb0petH5FzMPFMub7x3HvouWEmRM1dbBbg0UKI8iZPdlPPOuiu7Rc7
1bUFB4eXw85NMcFnLcemKGrqS4Gxa+9QFghoxVOwIJErMdEm1nsNWkuwcpp/3WW72e3cMRjhU78h
s7FzbgtBrUO0KibgjEq/NCSBvd43AyccfLoukSqE6BgyIUeXa5s4I4ysiivdrPsMNq7v2zug9UpU
Y8FKBnh/sAxMI2N8E1XpGnTpXrVXA9M3nutbeTeM3ngqb+bnCuF7+PUdEjDXfwF3jRjqpG1ZwJY0
xj2clciptSJHO+09ZmKd+bXTnqxBUG7gBgLQp2C8EGOxYFK5vAksGHSKo6IH8Nxwm3LwIM+WOv4a
e0JFaX6yxYAARuhx4wCk8tJUBSbJstAwJaA9WmC/t8MJky82eZ4VJRxt1UML1h0we2ENOniGMDx3
MorvBRhIru8rt8mKgT1Mb2KADlKt9LFwdndM5cKc0whLVnpvqn/FZtjUwQhViW9Efm1BpWSus+uk
RVAYx1Xbi3CRPBoFHdTeVKIBs26o8lzaR3DPbWOm6PRa94bsp77Mrg6uyHLaTm9FGk6QIp12yryf
nV+CpXO/NrjH6OAgsKYs47NsJ4ZeJ0CRq/boIq7O1QsBZQJmkSR9Ww1y2BcbNKHpcD+ujV6v38t9
465L7VJ1FJGWFs3KH44YEAfQBQNDNCg2LjeihIKaUed0Fi0rbTdvpcehch5JDz09ByOVQZqniTsB
/Q2KrexFsBU0hV4zzqTYrK/bVqoxcQEhMj9plS+69jLGR0yf7NZUv+kGMKYVcVC9JZ9QEdCB9UUH
F3hzAySbl8tGlSOu+gFzOZB+6e0TsY9TfTuL2Bp5m0sHWGzKhYsTx3h5WZHW7E0H2aUdDzEp92o9
YGXNlyZR8Vrqv6+t8g0EcT+v7yvPw87NMsWDqFsxX7TCrLrpMZgQ10UgRaUbWc2pXwbBUeblNoD2
4ckO6GqBpr/cycXUpLpfsZNZ/QYxwQrztkLlKF4+A+8RqFbpmVXZp22n50kioeAFz4i9SnvBrU+v
Sj9Lg2UAO1ClCMI+t2IPQnb02lH/xaQAEyZltan+G82pDXRGu+9xA/L/pnPL9t7ZDrkU1gm6TJia
lh10EMi2UVG47dfAru3vdSILmmfcLcYkDYhXoHoApMjlFg+SnOtSgu+p6a0rKU+ZholcSzR/x712
gc3HQCEIxIh4X1+amZa0VjNbwpkAr4u2G/rMlTMLc5GjP6YBSFf02iOlh97PdXflLg98K5RNFzj1
9171WS6I1tUokj6FCt5oU70FYzb9KRK4KXd1YJwwICkEPwLi/nJ1qtKruVYPQKcTUh3sUta8TOuS
wInkdNevah+i/qkdlhr/U2W/aFNjHgZU2wW1KB7JB9BXQNpS6B5w8sxdsG/H1JFQcTyOy12c+S2Z
XKgmupqxtaygWgND0k4QimrWzo/L5EXVt5F+klCEqKiWdR9v/33zz38O4+nQxjZaDNwAamql2wGk
L+v8VEoi3+IFQvBgYoQdbA2YmWcCPaSEy2lqkGWKzgos53WZ20NlYTjYBIljF99YauM2lYhFmXEs
oMxR5KAjTDjJDiiqmDiIee8uUYuUPCixeQesThBn3yVrFiR0evrOkhi1gmoR/j6lX6XMiZeOBa7S
xsliJ32ATPtXKepvMCElqkkx99D/bNiY/QJxP5gA2Dn1SFPGWJ+l9AGPCG9MDsW0t0EH045frnsD
1w64fxzUliFLwsp3SlrUl4AhZg99mvtznIQ2OehRs7OIAM3E3bQzQ8xpnOe4VCJIoz/I/Y+ofFrb
p+sLEfx9Vr0TYErTXJcqe3Cs7IcDblfHFDU82Tvsfx/l7xp05sODsK8CwrLIHoA0OLXgQcA/ygHq
bni07mYoi3mNjnf59YWxZZYPVpk7RdQYuaRJWJn5OofL7+hO3wE5eIy+ri/XLXFOD3zgjy+wJM2x
KY0mMm/2MNtdKOc2xirJEM6OLJr8Y4LD/18RgHSUjRdzAcw+ojoKxOXYZg9p7mGEIgW1ktsWrn4s
N+LCH39Vf40x2zcmRonCBozV9m3xfbqRYrdrIIbjly605r35VKLC6Q//FmU/LJGJRDHRF3WSmuxh
0OvjsqIeB4wiGLVEFB7MRendjmI6uIyBNYMCiS9jUdTUZlJHln2fR+rdindcVBvI5eZ+6e/74oUI
58F550wFhQXGKHFXQlq7NEhSEN1BWdO516ZHxd4vUNa87oVcA/R9ojsgJvlAfqLKY2eCDdK575yj
bt+useiJz9syXD7QU0BwBesAE4kGsBjmrRVF91WvepFyS0noSVeEACsBe6c3suCxz14A3r8Rnt4q
oLH/zS1cbplSQ01cbRLpHsLYxeKaue4P5Lmdnutx2RWAajT+MDw6FXpEzzJxK71wIyc0mtpLK0GU
/HgYAOtHYwjMBMhhYKe8/ClVNWZVU8/SPea4Pa2dgwK6e04q4EBgC4lYMSRKMbqJbgcGtfEWujST
S43VRGUaPxx+LA/pN8PcrxsDKMcd+alHXlcLewofI4oJ5TYsCC9arIqtXAJfUOqJkZMHs0cJHLGk
WTflXf6WECWMy5CISmGcoAz2bVxtKIIbipXsHcCS5HnGG5Y8VJrhdUmx0Z2vzk8j8Q3FG5R8v1rJ
acWA3fWzwTMLUjNAxlHHwAgpOzaQWloF4pWRPHR4DvqmjS5S4YxWEGnt9JAWTbmznAl1lHpKdhlp
lCcHj/zw+o/46EN4k9k6pu3w/qPiEZcfVxoLSI91K3moyWJ70P7G8ekraVcbkYg1mXnXwo8guUGv
WSowOc4HpntrXKZRkdPywXqMOzec9+lDd7y+mo+ec2mCWY02GFFejtSE4tpS0A+uhaJcad+va37I
4y2G84N/t4jQCa5JFF8oIdfl/o0xKWwi5+VDC26x2F0dt9SOseNXgzfqumuKGoC8FZ7bY+KdZpSK
lhmwp6OiLq9uUgeqEazZngIm8y/qw/XlsRXH9492Zo8lLfh/pH1pj+O4zvUvMuB9+SrZzl5Lklq6
vxjVXV3e992//jkuvO/tRPGNMHeAwcyHGoQWRVIUdXjoJcUUxiHkCRI1mw+9Ilq7C9DW3xTrNKcd
UAfhpilzxB+VBs8N8Me8gX5sHXn+Bkwkl3FGIUFHx8tswxc3zLROxC42vOyolw3R9tX40Akfnn+Q
2nOa79rid138slJifg3Sc5ObTpZLtA4TogzhLs5zkvjpdqpEjucsnATzZ2HrER/RjMe2SbQg3QjR
14bPSm3B3+vmPv0hfSg0MIj4yz/VKalW2qHf1K6MKcKc4LFgBxCO/gWwBqF0w04Di5oEkEQ9yo9S
a6F0YbcI/quhQMqAVtPkYHAc6/ZmgbXi6jLfvYE1+b6eX2xB1uJxsFKE7Bio2Tk+yibSoPTFL+IV
x94WgsTcxQ+CH1z9sLQ5obgQVNdVM0Zykh/75kNVe2J5u96GX6XOjy8Adr5CYM7Mc62hypEDbrIr
OTebb7aAq/sg2qvBhow5i9hVFBqYDxhbRQz1WlSPpVPs84dkoz7rz/I22vhbczM9Wz+DY3/WVsD1
2BW1NryJI2yhw8RJcCWfMXbNxPjxFIXPYwZOlK4+hWUIskIb1Ob4zxMm6AHd9GiNaFPseAODv++h
99Y+W8GF8qvCzwZEcPUo02wDcCawXM0uWzdrtD3shnW48je6iz4/sJTLz8pT7OauvJZXyYo3RPr2
aJy1gHokeLfA7iayXVx9KYIC24cWdOmgFh+qvMWliSjiRhNWSn5sNLcHxRvH9mQsj10+WvfR5D5z
WKFT5nr5pV4UQxmW2lEj8hf4TTGj9ODvMRDoySP5Iw9/c7vTSDSQRyLBQZajYobktThxNPW6lQX9
+J48+j/VjLYR0R+LA65qU2SLnDTuxrGAEUOeCNJWAFbmpqdraTHeimM/ia2jbDltt0nA/q7SkQiK
xlPjoiTQE8wTS7E61oPqrqyrNk+sY7fudt1bdioP8g8PfTLmOn6MVrUT7LM/as0Ry5PK+E08Jniu
8iB1DL68Z6H/wgQu0qyMoOLF/fmXrsxk1uTF+hgvSdvKr4camiwqdBC8+QJ4ykudtMdKBAqcWuOr
HPzEKxHMdd2iiynj1bdv7jy4amOwyPfTPlrX2Bu3V+BVE6hY79hqgL0ru5j6/upBf7nvDgvLvJIy
e8tFMJASr0j7qfeOKXHf/nEZhFkCc/E021wQRcCIj+0D8JrG47l/8lpSEJThV/eXcXt9mUUZCOUa
mLpwXDPrKBMQ3Aq94h3FZxH199+Wm528H+IGhh+F1HuznnhT0dj3B5Cy4h4BYl/wLoF3D1wq16rz
RtFXW03yT8La34WdPewsEH9vU/fUrsVf1cF8yN80W7M5K51dmDFMHfaAgVngpBFRn74Wq6FEOwVq
EJxS1cVtpaYYKaGAP1/B1InS5Y3ZXbBCEE6j7o+AOc/aZRyurEyr7LMwOGGazspISY9ujEcvJSKn
M+Em9cDOIc3CvROgQQQuJuPV8zgLJzBZ4dKAdrrPvDuhd56MDQ+ze2so4EE2IcKYXzFmFqtr9VU5
Jon5dZCc8OhmrvQ/lUiCt+BNwGmwD93gj/Y5/DOgBzDA1xKZDRtkzwfK2U9O0u+sIN0bJpbUeEwl
He+N5iY4MoIYg1T7ofRFH0sLfTIQ7WhgwLuyvm9+N/GCkcEmTnJnJBKOmFP3ZDlIRO//Ond3GHMD
gaVZRgp+PjjnDzWNbOMh1tftu53amoBMkACKwBE5f/GVPzErYgJ9B/YCv54gsnd+9S+JTAFceXbM
ZuvRz2eM+70v7iajZ6TNe3gRby2xm4xqXmAJ80uI9wTsPrK96WA9qbx2hyVZFiIFOLlkPK6w4FVJ
bq1SqmXsVU4AvhNQYvk9ttRcz51hPIzCrRoBV4EQsEQA+2uxg3mCQYmn3o/7kykE0WMb9TUeYw0e
0c6tiSM04GkFz5CQBWDKtfoCsRHKPsjUU5zaneZouBTumvxpUp/vb9OtmUMOrns4TZC13QxcVbUx
SSKhVU/gd5EaPLUKNDR/3JdxmxoC6n4phDH2NJ3UsuwH9fQef8AcwmPgJm/Zq/67+4jf7su6vfB8
ywJfNFpHsENsHM8A8QHX3qSeGneIf6o/s47gYm0pv1PvKY43WjGQJN71GEODmrf0PFOfVq91tbHQ
Z9GSep/wiDUXdxKMu///gxi367VJisZEUk/lazo6OcYTRSroW8B+pmw4a5+N4trDoWcgiPCqPJcc
2dKmUkxtLWKe4GnX03cLTX0/VWfCKJrADulAf9Tnj4+vkZxawuuhujk8Z6VfCJ4d9MLZ/VLP4iZQ
MC/qJdYBjow+/A2PX59FSeF4uRQCrudrIaKaTYYxyRByKE7F5pe3iVcWwFjWCmzc7n1V3haKGGHM
6YkXAJRnkfWeumotojD0aBwVn6xIs0VPL/GfugfdswWeHpc95T+KvHH7JJ+sSYygyPhVOctURSO8
9GwchAMKqs79Jd4kIswKmUPUKspEihAVTnb5vOleBU6J5TZrZH6fOUANaWjjxoPdy89pSSPZDp7G
1G7BVUQMp4ZXpjZaXn5Po6Nyr77z7jCOgMPAAgUl2k9Qy2LssVCEHm+6gXaq9qDC2Hn7xvEeYSer
esejcF7asktZ7LNFZOVpqWueehJXwz6yye8njVZOvh+e7u8XS0402/+VIMYka7TwqEJoIFSfqrOr
NKTZiT/Up2xX261tAr9bvQAtUhDhqfb/ebpyLZs5jrpyUDCQxVJPVeD4O+/piUwr4ae2mr4U6geE
K3AhoFytlTFOsGL7cVxBqRqZXNHp1taqQsc3R6O3R/n1qhgTTYt8TMtBUE89jTbZU3nwS4LeCyhU
od1LsG3fak5WuXAYXK2LOQkB7a0ycH5rJ3OVk/3gcHz6ZkFge8CVEGOpVFRHJBYxocbNADitCpIo
sBpIxRtYozgquzliZgmGBMTSjFTFP9dBOLSSdL4hGqfiXfwy3CiCMws1Gd0EqbgT2wEvU76xBIy2
x7AT3MtQp8DszfnvF0dLFeZaGiqSfwYLknRG7zrmTsG5MdXGiFyzAtJBAw/4sbMCXjC+CZCzZOR6
QAajUGywrVeBEvrdlA7+2cg3Jm66JVLXvv3kKPTmlvstBaVh0I7hmsumk57nB5hHgvVpZeAqoVOh
77ipATxYqfW00Y3YTlZS46/ui13SKlq98CKJWgK4FpltVACsaTAJ3T8DMEQn/YBXM1pgeF0erKTo
t5JM5L68G7uf+ebR4oX6J8IxRhNd72KjKEGljHJwHrei42/9jeT0nFL3bZF1lgHrn7nhQGHOvv2l
whBaYacG52Cjbof9sNM39V51AcvkOPHt0cZIYrTnKeVoxKoWnCtXACkXKLi35aFax7Rw0GL0HG6k
LQbf8bABtwkQI5ZRYozpu20/QWy/DZ7CtUqzJ+n5R/RQbkyXi0lfsMsrbTKxMQvaSRByPTjHD2cf
0+ZOmOPtRodynfO0OWvr6rBmlsXExFIWfS/2sCxhba4MFzR7n7jwbCVHXAcHgZPYLRrihZHMTn8R
TvrUVIIkw7LCh0fpLfvIXd565tzidjngQoRnAYfHAlczxUq0WFSCs0h7R9/662EN6q9H1EHuu9Rt
PgC94aUM8Jr55ntj7yj653qsV+E5dyZXppOd2KDN2+l2vJmoQuHMduiijXL9yhF8axrz5B88oKE5
BA/+7HUbkHzd8ACU/zZ/UDjjJSX5MlbqjkdXvuDS15KY3VIHqfKTDpIau9tMxHML501x6l3OOTdv
0XPop7lc0mw2F2YR9HnoTfOSFFybHn52T79d09YOoxsc/R94GOMdozwVMqdaMUYTgOqQNyJSCdRw
WvRFoaLKpRhYFASOKUCodXT0sGD1MEnVEiT+0RllTTyv29KD+Sg5aMk8qcf7ZsHSnZmAKwEU+lcU
k3Tn4WQkgNxE59Kp9olb0sT+2bkpSdcYU7juCzI+yY/mY7nRvnm7xuPw+xMdJLxZs7zv0GeVXOxl
lOJULxt8R79NNhI8o9mbz3j/EunoZK7v+Ktw07vte7xJXqMHa6XQBr2oxoZrVLN1XkeCK4WwTMaB
WZrIMPEhhd3YNZlqKhybt98/QLl/qFah6zmeE/1jQNfcGYYpajMKWMYUCsZl4lTOOw2z8M6dC3SD
sg/otJs8atriY7lvPrY0ei4O5ZvEI824DazXchkPSpNsLmZBrv+hbqWdLOE9WeSY2G1ovZbBeM1Q
BCFwVt9eg45w8ku3vVPq8o6I+bxhtw1tOODC1wDKRjZ7bT+CHDZjjQFD50zb19HTqH16Iy94s5R3
385yKYQ5XgtPKqp2hBBxpW69lbjtv9/kazcEwKJdeat6Va2l7eQYK93N7dzt17xy0e1lAXPGZrrl
mRZTk1XGUkar8RXQyCdnHXy6g9KROKb3Q8K8H6wmLyUwNpG0UVRGcpWcOzTyjcVDama0Gx0hxszW
o9Lk//xExABoMNXPlg9qd/bFKJKNCDOb1PhcK89DSxsBUDvH74+CAs4wydEAQfBScZO38qoC+SHY
tjA+2M7RTVns9QBUWLl7XwFLpoQbBIYE47vwWMeYUiWnLVxRhoq9orVRX53sFCNTnLirPu5Lui1D
wO9nQhFczDAcFn5ybbX9ZJq53hfpuf2qH6RdSvf+pvwtvUQH6YkjaslwgH5F7wSeBkE+Ll+LKuKo
KZqwTM9TMo0yHXO/+KP2bSjQFo1Rf4ymyQ2MQ26mPTqo6vdRHkadJr7XH3SpydE2LVgRLjq1kPyu
Nb0tV5zvm5fKmt3l9zGqCPVo9P2ySc9xvhuycW+BOSOY0MIuhracfOY4E1Qtw+ja0lZeggFAjP75
/icsakgHaTMgwiCeZYckamIo9OmUpOfC1LYWKG6FGoSa/1gG+JLngX2YaITLI3PMFWna+qgDp2dT
LABajWSfWnlncSx4KTMCH48xQ4gQtDSNiRLoy0BDy5Rm58ru7MmWkM6aG91WAVG3tnjwXuscZMft
0xhCL8YfYlQTHp0xVIO5D2RSqgpgNcrOIHydiUDRA//kfBSrtfHESzAX9gmiDPSZASCFA3P++0Wq
oBldWTReDgwYfeLVV5c1d/HjzDosbzCysSqys1e3/aMlVPK7NkbVs1C0LQ3mnSWS2OkmKJaNAjZZ
1BIGOQMYq9BBR01g1ZiplNC6SGYseGDVAWdvb99KNFzJgRBW8G6GEMUiERvPGP3CNLqzWFAT+JIA
/V8gl3ou/T8Nuo4Bh7KOfbeJ5PCEjj9SthgpXp/9NqAjpkx5tiI4lgKcQ7mveDRp3+Z77cT4NlSx
8FoOLCLa8a63RpzEMtGFqj8L5br0JbfwfrUiQnR09AO0gk/rMaudWCtJarihEG68DrgtTGpMSyJg
Vsn7YL03wh6wlTxxdc0J0nUSfLWYCWw+mmATw//dVgdQ6YQdQOZTQcCop48NyQtHQEVLxKNe8S6o
ICk8lEVti97vTMyd4CH8k3arKv6lR+9WT2rA4e979e2RqYEk+hsvjlGgMhtbEUSbqJO0/pwCjUAy
vdMdsU1EV43Cr1otQZItm59dK/C4lr9Pe0bfKIYqaDxAOQh1PeaslkIQnjWiCTDg8OZpw2YQ3dzf
5NlxzI9i+KQYYMh+tYbXUEC+HJDCkpziUfmlb2Rhm+7FU2TYkWnS6AH0UoVPNekxqIHk3Kg71XQ1
3ZYOYwiC7eHZGJ3CCZ9ky8U0IFJUZDjk+qoLaam8WH9ky76v0Fu4LdIBYMLh42BMQPmJSRozre4N
rxL6sxgHAPiCOUh9BJV7rVNDXQXToS0LTIS2jWeN6jvNP+nGoawGYkQr8yENSBDzsK7KHDJZVV9+
EWPaQ6UO8Rh4/bkLMyK5fenG5VNs0dpvaGGlq1HH2HMbryL5Xt/owUf36gWkEp40kabNu9DZmD/o
mWsY42EMnMmw5fSQgZNEsCUAl711nJSwHDo2O99uAt7pf/O2Ang9ZjRjXAcmbQO3xZw7cR8XwyQP
8Vkjtjc644Cbq3MaifbEI0q+yZ4YScyDRywboVpkfXyOPEHbDJg5TqtpMO1eAq/XfSu5uVnMooCr
QvsJCjfwgetoU3pml5TThCllxDZGt6OAyYDtkndHvjlvZjEa4pmC41QHGf21mNpsowQIbIixgKhH
htRS2Wx4p9p3zfjKwCAGoQPbNE+kAv3btRjJkovUkOv8XFeDsM58NQerrBh68Uoq9Vyj+Wiglydp
1Go1JW1b0URNQpP28RhXpCtFYJ+EKTQLmmE+1Egzb8SYOA+jmoD9KsI6WkVt2/kPoSAEARnQsiMR
RfHkU1koFkwTY4c6mupjnZCixfQYKgZxjyhbeRYKUoHefySWEHluO2WBQqdM6H6GOUjrqViNBo+o
8vYYhjIUoFJRpwJ+DV3d18oQ1SrrU0tKzoPbbMoHxa5XgRviiS56+FDXyUBaji3dJjCMRGaX9a7t
ps5H1t+4xf4QKtu0p+EGAW7C1ArB9o5cfPFNxjsflej2nanowMbBokXasYoLBYAo3DMeGrevXaCL
McitdevOabJXdVd/BmhlQB58321uC3QQjFZmdDOoODZAUHetXKkwvVEK0/RcOwZRt4eA6pvGGc+c
ID4fPoxBX4lhNJoYwZg2mEZ2bmn68uP0xQOUcdfBnH61BQoFv4AAb2XsGrJ/UJyI0H8OaWTUxZxF
otFNRVHP63BKEiHMmOQhACCDcrZlyR4ut4U5YbRw8morxbYABONiSa7rE3VjEp8a24j8U4osDEWH
FeCug4c/4E4wGP7aCrpKNKtQmcXZvdNs5D+1TbrXiuhvn/cXdpMdMYIYcwuGKRr7IkzP7+Cg2fkk
clKXY2q3ryyzDFzaEKRRWIdVXy8GORIed8YcMtxHqG2zj/enZ25ddnGHLqTI11IisyzRUwYpKDtI
xJXW6O8EtOTlpaBfnMvoktKAHZipo0HzgzeJa1GDZMaJFPrZWQjIez6AAT7yyXp9f2cWDlBU99Di
IuLB1ELafi0kryylVJUWNyni/VQes01HxGZFaw7p5qKjXsqZ9XpxY2uR+gpCBjnvk0esA/HPTUK2
J5PXBr6ktEs5jEnniTIoVgg53rNMa6o/4kHF4ZjaTR4IS7uUwVgz5nu2baE32XnnaQR9XZ8Dj+vx
tirEiGDimlAbKAm0NdSVbOSVSAVH+KnQE+/pddYGG58vVzJr82JXxKlRtFDCSqKNvnWr/dykuDGq
o5qRU/DCK54unQaX0hiDlqROssYai0I3wkccEvrF2ZhZ8XeWw85/SlAs1CsdN/dmo9rRlvPrS/nB
5b6z3UBFhpGUmA2YnfUtBohrjk4eKrr+HKlCyrf7bskzALYkalS631VBmZ1HioSTzFNNSjvdS+iV
4dYF58z/ntoY3wTjeNflXTXvCxIBV45I7IauYHOsjeOabNEm6vVBqCYYW2MPJwx8X1U0tHkzaW4B
gNeew9ZG8mQY+zGG4sqvyFU3f6zdBk2ZmhOfxrW8k3G1er2/VbxlMTlOHwmaX4wQaIfHP+l+u+Yt
ieM2LGFx7iWip4gQ8K5Saa3+TijvRYEngQkDfVEK7STCMc3DbnIHgss2z/c55wx7mAWqPyWxhs3v
wc5Rripniys64ZyYiznA3wiDDrrreDaCVEs26m625JF2e9Bkf/budm1SYfN5f9c5weCGsKfyJzWt
FDiNHdDIet47L6JIeqK+1QHJKK/LhXN+3t4UlNqXRGEOba6tYQwHLT5SO9kWlKfCpQTnUoVMMPBl
X/L84jsYzHM+TFq5k62tqx241RtKE8rR45yW/ffggy6e6y3za1PNK2V2n5j8VHaRrdv7l/iR50T3
z2y09V6Labwy6psR+kPZUN3UmGm+5izkfhRV2Xk+mCQ9yGEF28NFtTmZT8GOOtTkNd5zDWH25Ysj
OyvqphdA/3EWvwip3YlSsD4S3lF3PyIYKhMRukyRslFHGtVTPHOaFAjgx4CGVCXdR4b7qfHV7oVV
5vAudMtyZ6wiKlVoAmCCaexXg4/qBKK3U9mHmmBmOidcLweivxIY/aVa2ItinmRn6ZQfBdpsFTzU
8lj0ectg1CeVWl+J4IBAVv0TpXh3rTzdtzaeACaVEvUhRNUEAtKJJCQj5u/o5b6E/2Jo/1EUC8ew
WrTLjCNEHHrT1un04CiZs6UjD6M86+I2APyVMweIC4MG+T/yqizOUCMQXyPbfHxJHI5vcvZcZy45
81QlFQMcZ2u2iIAOt8HZFgeOkP+Ssv1dCBM5o6LTxsqIEGJcc5UC/yyQeFXb0UOy5rnn/MH3dMYE
zaSvUiVtcDWM9jtwTrumQjr6YzpkdM2rii0Hzr+rYgKnVDZdH2khXvW27yHRT5yl3KJ+vvO1v7/P
eHxm1aFUtdgbqd4aRJJtSSPSg/CAtxuSuhVxEqCfjsf4T0iNgcjIrjgBYdnQFRSPZw4+IHmZiCBr
nVYE7fyYiCFew0YixhpgI7CHUd5ZN1vAzbZdSGLCAro926TQ8CYr/yl9WqGkExDL3g2Hgq45yfZS
+XR+jv3PqpgIYaRZkoYdVjWi7QUk0PsP6iTr7dergixF5tj+4sXrrzCWsgC1sR7lYAgLNsGJlu79
ULQY7C5+nYkQZmnlHgJEdn79OQXkmP4+3f/9xfCAUuhMuTAX35ltKYEKBgME0l97sO10Pb5EKUFm
dV/I/CM3e38hhNmPoiirQhqQ55grHKSrF/R8/DsJCpP8VgJakAIfKXbwPhEMUEEPu7jmpIeLG/13
FeyUYVCf/r+s97h65ljs4i5f/DQTpOUxBI6zhoLk136lYSCBuubsM0+Ccn3SFE1hxWhuRSgDtq5x
Tt7xXy6BCcseUG7AyEBA8tTR3na4V+jlWHWhJCYagyGtHwMDpgqineOvnD71trivKGcdHFtln7sS
qwLVlAop4/P7L+sDGebnv3IGNuQGltBIrQwBwXlax6t97lar+xIWj60LRTE+PY5Nmmt4QjonG/9F
xEQ4zrm1fNpfCGD82cwLoUzme5K6eq1sZWcGc8zA3FmOV3MWwoZWQ+2nKC7hFuUDJuueM8q7mS9s
NuBGGkYUAfQkAlF47RVp6eFC0Sg50hbczDGnxyWZz7OoJXVdSZmXeZHlFWgpt/AvPG06ivtLIhsM
sMBTzchL7xd8/ErO/PcLOVJeZoM4rwb3/82ssJFnuwsbogHcBAg9iHN0iUXRx6qCWYu6luMm7soJ
4KxDydnypRrWlQhGWWDpB9uKABHez9bpXx8Lt34pHNGWXmn8GRCOty8cf1fSGJVZRS5NTaHn53fv
4IolVcGggZkCtPpz3yV5chiXrGSzb5J6lgOMOWZmP1DvgXfx4slgvBJniKDpHTQ3Un3lPaPSaAM7
X5HyfH8tC+fgpc7YSnPcGL0Rz3LAnkzyjltMWKiKaBJQvjMwFHA6dmau1fSSJEzQVfjaOzUxMT2b
KMgX+e6/VMi6EsWozBN68LfJEKWhC9bApcUNMNUcFhA4IxHfeAWfxR36u7LvE+7CQetIaeNoXplG
LFegHcV88i/O8bIcbS6EMBmjrPpD2w4QEpNosxud6QF1khdOLsSVwmQso9ZYRiBCSumoq0O8K6n/
In29jG8cQTyVMXnLUEwxYBLfKms/pLV+crKfX/ft+RZtBRIYIK9FNGqC7RwDC67jZt5LfdUb6nxF
9g7xQ7EZt+mDtzp7dngID4BC7H8Mr+M+t4GDcO7L/v5tJjW+ks2cQD7gyiJG/qGYEdDks7JDu8YY
F7sKVqnjq+sWLO8lOvmrftvZgIJjjkynUNEZKThDhh95OnOFhDu0aahf6dZwyq3iJjkxK5IezIO8
jTF3708Zkyoi6a9KwYQWEr33+8y3fW/d+ilVDkmKwZFr8cMzV5icp76ZMQ2GD6AOw+rcTKsuwwST
TaOTzue8iy4cvmC10NBbibYFYH6YnL3LMhCAVxJuv5Jd7CaNvIQ2J1PhiWB8oTNwtVWsfq6Jy9TV
9x8nXuPFUlZ6tQrGERRB1ke5EbNzXpH30pGp4pNMgx6feb29S9HqShTjCy0mN5p6hdXUTrQpEvoO
NsSKlgmd312MTco5Gxfi/JU4xi2sQAZnfgpxO/EPoFDSj/umvxRCrn6fMX3VVJNmAmL0PD3ild8A
oiugGVm/5mv5eF/UQmJ0JYnJKUogFxRfgqRxJdNDvTJ/r/+dACaNUGOtihR9mh+RRPpLf6o4C1iI
glcLYNKHQarzLIvgKigNb1SnSsjH+ouz3Txfmb/h4nAq+1Du2xiGHKLnzh1bZ1TWvHrT/Y0AavBa
BibkVnpuQEb7dchXql28ehwk/n1NgZz7WkKsTI3pidgJ7yUn3bm3CM1tyjljectgfN4rdUwXLrGM
XYdC/Uv/TznJZtaM/wTGmw6cRKoHpRTxmpKTQ0gi+4iZnrxODN4SGOcGi37mD/WIuo+IR8nExrxi
Tlffwl3hahWMe3tCpvdSMoePcAucsCvzYOecAKKzr05DHNay50GCsBO3h/nVBFRag/vi27ze1/u+
oYuMf4uo0U+1gR0pS2IS6gOJUK658X22fiYXuNIY4+VFbmhK3GBP3nG3knHKG7TcG69bTkp1P67r
LNEMWtByJVOxmPOmIbxLCEdTbIoLq1atKMGPi53tTiT9Ex6akltM5mjq2zIuYlWepmrdB4iHPVXc
n3NfpU7Cp4h33eUEk+8n9wsxnmoEmpfDwDTiuuKJfuYOJ+guSsDgL9B9qBjRcHPX0U3wI3QKnMQA
miqfiPZM+k9OFrSErUZfxl8pTGivM2UKfUuGo6wNYtfJukT1wcUQXRuE2Tnx8LjdrUSAinMkFvGD
vlo3aMVv376cD/Fxy6ujLoaev1/Dmghy8VARRKw5JvnP0v4BfDVHq4tGeCGBOQRyOc/90oOEpiEW
FZ52Pdz1/om/GN0uRDBHAJohi0zOIOIV26ZDSu6R+xJ4i2CyvQiPQ4LawMaTynZDYu4DnRSUYxoc
+/t+Sbmw8KQNSrnvIUQjQUdq3DysRxdtMfn5/mJ4cpjDQG3NOiwbqGukP6vJtdAUQR3t5b4QnsaY
NK8azLDWsSvnXbV3gU20q9eKU57i2S5zEIRdP8R5DxHGo9vtojUvsvHMal7ixX7UupFbZY39QKMx
xhmDXPh0X0c8AUwosLIJ79qI/+fp9K4dW5eLq14MzX8d4/uyfbECNRqCOJ0p6sG9v7HIe/wwEDxr
Jlvfvb8SzlZ8NwpeCGoHBQ29AgRlv3PyCE8PPzk+/j0d9+ZAvlgL4+S10LZ6K2G3S6exJVekGt6V
ML8PD80hekq7ihrPTkVOnzwwPMeS2YF+mhq0cw/krETJriPytu2J9nlffxyXZDnCMUOpGIsSMqJN
75ivv6WVsZr+/Lv48v0CfrFJg9laRWZASE+1HLRbtkR/VA//Ugjj94pXjgloV+D35SsC2EO6QdMV
5cFzll6VL09RttsQB2wzdrPB2YO1QjtsRzfNuXyPXfXXTl3zxN2yLcy3gAvjY0JBVHtd39Uwvvdu
L+lOuD+c0YX4FA/oLh62yiulw2BjnVLsfKF79H+sbFx8ABMqotZPNBABzEZ48Nf+Vj2Z5GTY5v9y
Y/srhn26Vbuhz4L5sH4XV7vxG6SCTsL8131rX67TXIhhcoIpMLKi9LB7A44G4OA+PzyarTg+tfR6
cblp35nYhb2LCBajEUBnwJL2DsYXeRjICSZTkPLIh4gUiB487hjuyphEIfRCA81xUKDdZCSPyAfq
aKG7xvCTf6lC9fpwCvqoHNUQKsStNH0JV28fGTWeeBU1Tuxj3+QSUfCMVNK+Ib8D8TedIx7/5UKY
gIF2yiHVBog4pGvXjT6z2qXJ+30hi8tAI+OMrMFUaLaFF5Pdy6HKTWQKIHX+kYM8Tl+H/0vgu5DB
eGgRh7ogJZCByUcYHk+lrfo+7nhF1MWD4q+UmxO91DQ8WOtz7hb9UJ6Bw5/BvgZnLcu3+QsxjIPq
JtgnDORvZ3ukwZNFMLibSNvmYX1/X74RLTeH+oUc5lDH5AbTb3LIiYsVRqn+9MjMOkaoAw7Nzfah
Pu+ijeCa25oYuBEVIOpFRzXnCr5cyr34CMZnc3CF6kU4L1bOd/4zBgjpJ5whbwERVqnNO0uWQ8SF
OMZzp8BDw+sIQ9kdZHTL2lI3g2TkFW9Zi8nfhRwmzQ/TvE/z2pivdniZIO+d7W+nr6/7O8jxLHaU
a5V2SeiLEII2tPJ1J/cENyM0o9yXMseAe2bCZvqDFXggbwYkB0RDpMcomv8p179Q1rzOi7NizNJg
LLvZEHWi2mhu/vx3K2CiQyg3aG/q8fsDekEeMi6sYXaUOxpiD240gY9jrEFD38+07i/fCTf0I3J4
bAhLnQ2gefhPKGWBV0EvoyomYCEzrkGmjxMB6hfj3rj4f45lsad3N+he7vlYUUpA/ExbEjy/tmgS
Fh6Dp2JTiasOr8Jo2zHO93eKE2HZ3nfB7LP5GXq+hVsn4bE7gy/A1QObY9KLywPZ2Iz1A8ic1SP6
zyrEVwtBp31tdvHmJba5UXwxAlzIYKLr2Iex0PeQsdNX2V7cSvZARoV+/G/3TBP9u+CrBHUUy34A
2qw49DGIHHv1mpxBuPzqkxCcKTia7m/O4j3zQhAT0/QubetSjGZBBua5oDuQBzNeNvALEUw+gknO
k5RM8QxDkpCdjk5N/wwUZ7kdEF6VedHWLmQxcW1ohhEztqC3LqYPYPXDDSK0LV7OsHziXIhhgps1
mVNhRBDzPtnT/kl/bPfPOafMt6w3TO1EFz+sGeMKriNo3U0jBkFkM9Shc/OP/gN5Ka3tMSeqK9tc
k5szkJuA91ecMdv+RcCuI4wLE8Qix2V2csdXsBSSp4l675LDOeGWtXchicmFSiuzukiDJBETsR8D
W8VcphQL4hnDom1fyGG8FSNXW0HB6MizjdELAs45gfPGv7gSAwgNDASZW9TZR/62V7u4TyuYG9gk
dTrnHXO5mY9kXzqvLwUxKss8b9BTr5ndNH4IMTGrq+xm/2sgpS3/hkXU+/Lc0P9loy6lMgoUhcZT
pxEKVMj0nuJe2YBkvkNNiCdo/iHW9i4FMQnjIHXCMKZtfjZQF0x+qLQmx4xMTvVQbDklwkW3upTF
ZItJJPpZU2LPGhcZ3OhIs1e5tV0gWvCGViyFo0tZTHTVxhZGqGPbupktd41OjtwGXb99P4ZLPOuY
/37hukatWBjsDTEF3jtn1mHwmj5iUgVMvqONgylkPsIglxaOJ5YJtsDISkZj1XOAmtxqA5JDW/1Q
HWCXGyd5GH5Krzp/vv2SU1+qlAm9cQL4cgw+Q3jClJP2dXQM13Ct9/4joD4eygyTipqTPnFbjbiG
w8TjsFMGU6uw3ApaRgMbLXagkAF37P+Rdl3N0dvI9g9dVjGHVzAMJ2ukUXxhSZ8k5pz56++hvLsa
QdxBrW2X7XJ5d5oAGt2NDucUKyYYxayE//1C/GJWkdJEFRN5VhxHnJHTd46wU81Uscl4x9KepaDm
e0cBtvRTe/DMjrgGYzJQ0uRdtH3yp7fatbc9MbR0/p1ra6KsSd8XfaMmkAMUorfUDpyPxs4OIkgk
mDE1a0mUPTGmuPD7HKImR0b5HwRDKGxn6HpkBjfzL11bFGVNFE4W+aDEQWl6RJS+cyTpY5RPBoqP
GW9ViKsrS+3cvlkZ7WtZdP8zbDXyqCBMlb9w1ABuTCllooVhFdTj3HSpoSYkwZnaBV78mXn99Jav
3X/kfHnCCxODiFvh/PZLTv3SO4Kdrf5G/yhgM4GQBQB1HQNO1FI4XeaaRBtmPcTs43xm3F55ZbMY
LukhOF811Op5EWNhlAXxe4OrfWDdAq2AN50M2nGjrO5j5/36ji3ai0s51HoUoR6DToMc4Oj/AdUu
CdejY6wEFJ99i9Xr/3UAtCJeSKMPaAhlOfVESAOpMHkbtn+mhw0LLemranJNCGUqJq+vymA2Sz0o
6lIi/cFzzlJHAiwj63g7WQ5erzf+Wpbt4TNyN8aaxdayWKa4XCZlRJKQF9OOxxdM3UbJt/fbk39o
CU8O/Rphl87Q+iUPdymNsiPe1MYaN0GaAtQBJDLap+b1upYs3atLCZT9GORxgJLCqfiv6K3rAlNb
Xxfwm3MZFuJSAhWDaOLIN0qNNVSWOIPaTFaGPnCNKOuUPO39U2gmpHduZN8a7m3rdZOZnywrufQ0
v/wEKj5pOc2YfGUOuYA3ECORK5JPFrY7SwYVjGhhCi6XOdRqH9aF3divvsVaxmJe83IdlOUo66wZ
deVLHTSwn57RRWx7Voduk3t+a9xcPzjWgijzESS8kKez+ZCOzixmMEcUPq7LmH/jyn2mk9+Nn3v1
2MBPIhEkvsokBXUbuBUYEQZDx+latjhOYjiEkNJD7QDuPAXm4fOfLYQyC5k81DrHYbOsEMEuic3J
jNExxeorXLQHwIvUVUAXygr9JDeiQsjzjs/PL5IzreMb2b2+DGFxq74F0I/wggOZc1hOWEcW2I66
Uc0BIBAREXNSwasfsspk0qXNJuaXElzIpIx6JCV+pJXwu0CEN3OiYlh7jm5VqzN5xyyP/3SN1FmJ
ZV5UcYpNRPwumxxIEcX7xIlN9dyZr4HNrfl5wLVbMbRw2UMCXF8UcYcliVb2ri8kgG0KSDusOit6
rs2AJ/l5Ew3M+sdS+Alo2/9IonaUk2GMRgmSFBEa3zgK2Q+5Na1akTlOxBJFbWavqfkgBOLsoZzI
ive7DSD02VXY+Wd+68j3iihHCDjfUE8lnFkdu0gXg/tZJvIfwTb7yWHpB0sW5RIR0GZFlGBJk9MB
cTwKACknmfXxFGJEhZUjWqxpX54V5R7rXslSIGli1AcITJKd7owKiYBmNb9K0DK4zV2Uy8xgdf2i
LxreCw2hPCJQWYec7yBV0ld1/VC0N3qzUu755J5vnZQn16UtVh+RrgTfFzCXkRyntjQuNJ7jYwmv
lOPaQbtdv98N6B77OxXbSzHUXoICrwC0oTy/zQ3SykTYFi/qG+sez7fnty5+L4bau7gBdLzgYzHo
6StJ8DQPg+48oj0A3fD6vi2f0rckKqZoQfk71QYePbyd2h8J2c1PSFaMyTycORC4eFpVRtH65Xw4
VrLbZxYQ9uHpJZt1rZZ91/di6HjC02RODSAmu7GcwWrt+r5c83fDa08is7JaRvp6/uorp0TXz7gE
lBO5h1v8NGWkOBTo7syYGFNfNvuXFBkc5kA7nWmmZ/N4sXcCB/DRoITGzVB6gvMUWuZDG5qxK7mB
I57Rmb/ubhPbYynhomZcyKUsPNofZLVIILdCReOlvL8pb07XdW9x/y4kUIa9QBdjpNSQsPX2GD40
YdcZJ8RaA2XTR5Deo1wGCWBdSV3/MHiAhzv2tev3f2d6Fyny73OiDJCSVf5Y8pCFAT5LuOVJtjqx
pg1n6/JTFwDiLWNGXADnlfZr4k6W/SbJDbk9W2uWm50/79pP/zzu6wf7O8T7+ZnUwSpTOwb+JLVA
VKmddN87JqvgytoI6mB7QED3voyNeLu9YfWlsn6bOkh1aFK11fDbqcnkCVt4X/3cGtp/+AbXAky7
PUvWbW0Brsfe+XC+d+93D9fPYGFm4KckyocUsIRcN29RTNZALe7JFgbjTrWIY97dZqvti4X7Zls2
Rg9tRkfgVyH6mjJRXsXDRGVcdVCAvfPS34f3up2aHwCf3lvd8TawQPe+Nt3wzjZb6849pJZn+o6x
fr++A6xzpJwOWGMjvqvwEc4tcqMMv/nb1fzcXcrVtJ0+8qOOHx/IB+uWL6TVLn/815Sd3ipK7ftK
e36Ibe6Qroq3hADDPbq3OBaD2vVrT4/b/ZMNB9/lT08lCt5UKeK84TeMo2R9JXXdS672vLCELv/j
X54lX3jXbmolw5tNFbCjWY2d1xVQpWEbR45Pw37EVyuEEEZWfCFP+VNHqOudxWkTGrOOAP3+tjZs
Mb8/JbeNg5SytXvftcANHbc76aFRTG0fvAUDiXYRC4pfnI/0v1/0X3N1veCNmj7fMZBZmxKJwbro
7Oa8dk0yt3Se7keycu3Pf6gO1M0eNS3rOB4bOxCT8dMSS9Woiz0UaPyMVfw2HmVxSeJTvtrYx91I
bk3r1JKd+2q+37Vbc2XN2G4bKbJKVhzL+AQqz339Tv6mW9J/6MlXaH6h4GEgYJxjwnq2Ly1BhTuy
nL23rohI7A+wAFyXBp696wrxZdouxPWiMWl9ArUsydoyyHqwuLeYvMcomdYuR9aVg7HClOQlkWUr
PuzRIKOsOXsdONv1iPS26BPp7agcnprMbMXteQCoP9hyU3uvEN4npe0Xtju57eqpXh113pb+qCcB
7G4rGRS+K2MngU+PBDoJQT45bEogWxB9L9wCFYT4AdpSk3WbkOZG/RTQRbkG/AL+B5MVbgcwdYL6
a5XsHj+lCCV6/VBZwl2dWdFN54HC4zbbFY2dP2hObjb4XO6P/qpEXx0RUUb6leSAW7Q2852H5FK6
EsD3sb/JZ7y0jz2/bpxV4XwYRMGE6xoVM5PflPa+h9AwdgcralHTRkpDeePtaTscS9LdHXU7MJHI
BhOZagZW4UQ6eVqXBATT8Ga5ORzRw+twDVk7ygqaaqQmnqMmYIMl8rpbucCCuNVWoW1rNjLSe+Pk
b4sMZYyTvkltQHv2ToHSefKmgEFvIqM1CKbxoW3FtdwQJUXF93ATWPlA1mo4902pWyToTg3oNXvP
elcwnaGTsjd3r/xbuto8lttDaSkPR7GzO3IH+rTMSoH3JK056+RtinvtrBQEiKuANAZpkM0hNF4B
cFhAXUM9dL01ury9bjf3+Vtam8oqsEy9BW5M6GgH+D67MbUCSF6Ya0OLBnQEZALxhOydt7YL964n
EjBxs8/33hKP7vt9/6hIhAQbS92Ma/0WAxcbdMu6pPpQe7LaqFD+iSPN3iQZIg9Thun6A4qmsyYR
pwJ1RfShmcY6OqDV5Ujsu4okdmnFFpC+OnAcP3ZmBx6nTWx9tgJgoNyKrDfS3pxOh9DhiXBb3Qew
gGcEvjiP7nBY4//s9KQYsGnIXHX4Fss3sfuu+n5Q0Blk6vhR7ARnPgVW9jatHKCzZ/hXwd6mxAHX
0iOHYv+7Z+dvPSCuEzTnyqS3wsI2EvvgPprJh7w65ttDa2KlAJTQUBJeheBHORcr40YQtglprfj+
A15uhObvvB3AY4v9OwZFiVyQd94VSe1OmrNZJZuc3BrvfkaCz9AanzznXrsBZXVx36Lmuskxcmzh
ovFksJGvd4m02qy5zPJ8aGVgt2a2R8F7ZSrvr7EJ9Fjpdob92bRWXZvETQi29g8yodz6kDRkPNbb
xK5iQty1XQIk3rAwM+3b4g2HeCc+FsQdTQ978wlbBTxS0mzv35/S40PqDKdgH71a2eBMLo/L0Cb7
jYr1XzdoS25WAZCRrMmSjCFf2nyqQaRxXOh16MGVHFz9gbyEh7khI7GalOhH1Zlh4I01jmoTou+b
4Y6Y8qmYSphqqUpkowN8pJCawjY8n50QePqtg96hm3xdIHKWbgyY0WzPeEF8rY1y7j/WTkVdahpE
fKZDdjmSl7MBFIPQ9AiylO71TV5o7sEEwsUmzw7xwmnwvK9hHJzrzk9WaO+BeiMdyidcFgV0vhq7
xvU7u/ZTHPUG8/UmmdQKZ1oU5PFZeIjIVnBwAVjLWoj/sCwJlCqSKKmAqPu5LLHoArHz/P5sEFT7
M96BhcQofX6DXvcIeFjlDRNBbqECMK/tWya1lXEZtamvQyaQ3bMAbhDcLqHz2TPWxgpRfi7t+vGz
fov65EHKxagrEKFYt4yv/J3++Rn7UAcd+LVQgc5tDsANEtvKQQFwf09yhhiRJYeKxQFBlnN1AjlP
DgDVCNkfOfNlf/ZtuDrigmzpYWvz5O7BZeErLmjYRT5I/aq1XVwcP65LIZ1fLyhmsV4vrEiYHoDS
9KHoufn58rDtHCewzhH6SDLyeEYA4twS114rq81DQExAxb+P5sa3WO0yXz3glAX6sT4qGPdkMSmb
Aet7sqz97fvx6JbkGaGls81JaqOJ0nGg57m57baeBaop4L/5xJpQHDU/V6fBtO/sjby9g2sgN6F1
+wlnvd58uB8HHh7qUSL7fYAQzNXt6xr9NUl65bvpOhxndDUAGxAFC87Rs/brvdXjU18cxa3xbMCw
WupIZAcGw/zIquAzbtPXe+BCJaJJABn1nPZJTZulbvLvUtyPC/X1HLz4cbUPsqGcHxPW2Sf79bzT
K9N+O6MlJiAI0zKrtaz3EG/BETmdOVpTLBOhlUrwdGLkdr9g/K9t8k8b9H9SoSZcLOJjwLtgrZ9u
H/2TvH5a7a11aeo3DbHdlUnu8E9MzqCtQLVtfKC5cu9AsgmYDJelrYzLSFeguEDT1W4+dCAqslzx
vBZ6rQbS/xLIUjEy8cuVBKOfNilIc/FgqQSEQf2T7mJMlLPqLeuUl6zZpSzKHisB+soAadfBaoZ2
5/7xyN18ltevyFJwAarq7xVRtnn0wjQeVAUIT+Y+vn1LzeQV0wxMBPgFCAB4wws5lG02Er3ODQVy
NDz4evtFeqtACQK02wzA5Rxa8sFySuz7z8q5vkDWLlIp0LaOUOFNvnaRt/0XDb7nTusJqymOJUb/
GWMEkTFOYYHlWYlHpJR4f1IoRYIbeH05i5keDOqAQ1Q0vlj+fgpSAi3OvUFHjLYXMLwFf1C5HF6c
AZqDKrwiUst3eldbJx8zwkLJuOxLFYVL6dRdFwqpGMNylt7e3tbrzH6/vrzFlOulAErpx6SuhFqC
ACF10tHKNVv0zGd/zde28TB6Fo6ORVz0X2QCH1ITNQFc59TZ8ZMXc6OBS703AE+kbiIkxht7ss3s
/m+t7lsS5Uc5sLW2UoTVWd5DNFm1hcdrbLUujwPjGJnJxRTQPOv3r2XRzg8Q4lnVhVhWYSmkB+ek
QLw1j0klQPhrQCUijMUtOaVLeT8rV/8Xy8PkpwIWlzxPrnJYmSIKscHGv7suZ+kpBkvyvS76KeYF
tSeHeA4hkZK7siV1DmcXW7RSiNsUBF3J3kNcgXf9JkINXT2UGmEZlaXw/sc3UPcgAPtLHcwHOSJh
FNuNq+8E+658+8ebSt0HL+I4TKfjEEdw6GB+BFQ6zr1++BuT/LN5/t5Uyg1Eolga3fi1oBnFLgXQ
Qu+AXWvFXNF8m3670G9JlCMIVV0ekwErmvlCDUBndRhPx/TcYZ6e8xArRchThBioZEpmKSjlCjKe
qwxDmO+5A+jKG9XiVj4kCjfXFXTZFXwvkDInkRxkXODj6ZdiZiReJcBcfg2Z3UTirGLX9pGyJa2k
G6BcwonJpx4ZVXD+mgAQRoGxQGBrmJ4TAmp01cF6bpI9t/aPtcvq52McJd14kXB1KnoyfOto1vdt
C8wY1S8sNbA77/N/3lPg26qyKCLwAsgtdXRpPxZVzmGxnfNUAySswuTBHcu3Luc/LqRQJ6e2xjT5
YAM/PxgkMOOBDEBs9UltiWiSSezQ8e/GN6bUhYP8sTbqIOU0keRUhlp2zldMibeqYCMX6WyYzBsL
B3Yh6tesT+2JoV/Ody8lPGZjFVu07lgtuBJLCOUHBFUtfR8gjxiuMLbZc4Y8WePKdnkybqdTos8j
zOh3MwsEKrn7WZ1EdwfrnZHNPXKkloURVAvoNRbvGswm+6Uo9McG0L4jT8csm08Ye83rZmka6OV5
83Y3H8X2sUAHIFHdkXDr0UMV7boKL/kMRUAzqCFjeAb075TsTOH9OIpgF0YTs4DebvdaMMPDrwl3
yir8EEI5prSPevSDQkhppwfjIB/be3+jrsuVYoenGDO9s088ZLa7HZAK/2zRkPWZnTik0MmIQQtW
8mLpefHjeyj/ZcTKUNYavqdy9qLNy2Q12N2hQYMWa7ycub+UC0s5rWjVGqIsb67DxMBAvr8znlkv
pgXz/mNFlP/i0W+bKAHE7N/8zY0OlemJal/XlcUrdKEqlLkT25Iv5REyihtvV9myc8IbnhHKs9ZB
GbtYFSKfb5B93Uc3of2HW1V4gv0dn/tjtyjjhjEeMap4rKS0azu3WxtN2HDvKZtQeSmMvxRFN7Qn
vjAocLz9GTPKRNtKWx8lt0PuNPfFnrWupaTHD2GUkTMm9ELLHHZPOApPPAzJfq2h+ilYDoYNX+TN
uPc3iaXCnljP7drMXhU3NzlzZ0sygWnziFmuN8FeQh0KRTDbcw4bt3u+rkVL6a8fH0lbnKATi2Te
EX3AsMJjKKH4hVlnrXfyzg3UVSuRXLLCagXM+Eg4hiOZFDOYzIo3k9T2IhSP0Dg/FnYUWNG0qYpT
Xa744o7xmfNnXLFZGmWzIuyk2jQoO/Cmt1Ee/e3wVflc2fwWAMFuRExs0Nt7CUCU0HlgCF++aqom
YchCBnsNdZCDqo5KHuAgR7N/fUKtsicNCuaZFW76faKjvjeZxUTs8Cwf4bla/NeY9FvDKizGl8yS
fm0DOGBVhDm6+Isukxc5yefALInAOOqQKBdQBkf19qNc3wxuiFGmZ9Te7iIibzEFZ7GGmpYt9Xfx
h6csdSZVnhF0eFZJrRl/gHg0XeOS3jFWuWh1LqRQRtqPC1XIfGw3b1bvnBk/IyvPwsVd9gQXQigT
nQASStQjCEEk8aBiSCfEa7A/8+R0/cgWsiGX9TIazbrlS76SC8gB5vCteCfhBehel7Bs1C6WQlnp
qUr1tJnVE06tO348J25uMWJr5nZRNlpSMNpbZZAxgjlDcIttt6nfzWjF4kFYvGrfa/n6joustR90
qJl9aRi0e1hzt6rTIUd1fceWjZ6iSbKKBJmMHC2u2YWUUObDrC3iHmlTYIt4D0ZsSlv0iiCs1p3E
NZ/n95iI7iwZWQLloVq9M1R8Oci8+AJKx+Ug8ZtJCvrz05ARQAn6m25roHNhHquLCL/N9voBOJRg
Xs5WzNfEojG9EE7p/mhIMjfEED60GNJeZ8Tb2aSzbYbRXmprRf+zpioyiE8NQ6YWGUZBKwVK1eOO
yehU6EKcKcA0zCEDF9s+dOVNSZTJah7biNRnsAhuixJmi48AFqk+xnf4u1uwusYWrcvFR1GLR6lH
m9SkQ9wEzqYkNuXzPQD/68frKrZ8YXRBwoCLIEvCFxfNhYqBayYLExCInMfNhErSs3nPLDTM2/fL
GehwAzyvYtqApjr3QIowBN4wryR7Ul+28ik5quvhdkhJBq7elxOrkXYpn6BgJF7CcSIPJGvUgeaY
X1c4L+nP4Wf8MPPOzpnl0Nw5j38OqOL4RNsLpwl9N3fBqogIY0tnH0+vF6CiqEPooqpIEhXxjjmf
DxGf9jClI+YrqnNsA7Nyx4O8dVjdsSaVhdkIXBNHmdUwF4pQj8secDPghigPzgAIfw/dVya3Ulhw
aF+1vl/SRPAqKJqG60Jj9/hZ1ZeZDn2prMGJzk1q+pqpQlri2ubu+XlCMJg/85iIfmds65IaiReS
qeim8SYvD7u6/wsWHx1VuzmzAQrcd9ERSYkMH8MlLt3AS4FUyOmPkpdzLZYaeGQv7RKiJIR3GpaR
X7JyUFVD0rRZa1RKXbp4mpIKAOLoZtOJBDrAMjNr+ZQW4DDmXwfdUTnDxKidaQDrKT94yXPKuaP2
GgUi6YpNLqC9Mes6ouauEGCYn2d84MKsn4IW6+8PpBSsFvNQKubbhKukOfHGJ/7+wwNkxrNv8m5S
smE/l4KRS4mUF1ejrJN0HzsvAfmu3CQ1rHItzV2InPekquvDtDdQEArMDjE+8CiYqLZL8asIm8gb
qmooqkZ9QBBykjZG+AAFeJW7WwNDBYN54Jh53GVL9S1In/O8F+ZX76txamYdewCyO4ainmIi24aT
3QnALt/I0ATr8CpuC7PNSLQxbpo9K8e1VIXD8f5nrfSrQerELuZLfMJ2xjPv1v1HuS8es+20Stev
mCIFvb1rR7YbrbwDK5G0FEaJsqpiulLQxF+AuFPiiUlSjHhSl3PWDL1+zH6WheFwqO+FDOosZT1B
D14OGfvmJovNOZeyQeCyukdekqCFhrNYKY/lG/Mtki5XeUJZ9GM/9ShEK9sUr7C5Wda+AWB7sOcs
YV2+MQt/i07nQiRlHT0vLkYvgpO1Zlqz+gTGbmCOYdQYWsMGg1mUpkggSVVU2ZB1ak/5KenAUiLD
pa+dkDczC/BH6rHfNS/RZmQkdxZfc8iV/1sY7XK8NgV+Sg1hDxpyLagNC6BvEgFMlLAiwcWs+aUo
ahfVMImBVSv2Z2/VvANAKjiI2rrOHfxZ2gHKccO9spqQduxbRqVlqcQJ9tzvVVLexmiTUe1TiG4c
jRwj0W4agj6J5NSgJwNd4awgaTHyuxQ4n/GF6UmzMo3BVzLnmCIBKUYYOMCsEQ6ti3/HcyvqTOgn
6ZqoUqFsjDfZmBrKHAACygTtVPMbYjD/iJYb2Oy+gsWHJgIFWcQbDH8plHZKscpxQKCBVRkkNALr
LddNhK/i6aim4EAmXZsbjVWkGkBIO68MS9IklVCBCFFvVdtrxeZT4jThz/VtkGaxv0InjNzqM0uy
IX61/F1sOD/FXC708XBO8GSTTaF9GsVNIpGh7YkR5I4OTJnkhQcAq4DJGv02mv60MSmlU4ISUfKk
vBoJetqV8i0RTmJGxPERqTu7rva59JmKpZmgLVN8iwsS82gMJ3FmqtVqrNeAatBURkV+0XADIAdR
NjChDHotuRLxWi9FwxmUg5H60d1lOWBJX+M76f76ri0f5rckujBXaoJfiSIkRWsD8N+YxPDfxmET
gwsLp/cSBqsIWa1+zRC7UGBVUJ379wK/xhEvDmuO1nyAkw0YdRTQY4c6nWRuGmamfynSmWmT0aph
gJ9Vo2KraJAmnkMN+RyCyHQ61DesXNjXa4PWuksJ1GXQJS6PMT4znLUc/aqcR9TRHu0qwzhIuJl2
g0G6dXYsZFN5EoN1Eqy8AnMtIGcJSTu4gGerTVGyeAnUov2eRz4tgrZO5lisdX/FbUAC2amHRLfa
wjWYT6ml2Bg2UeIlWUBHlUIbRann47SAI62s9HPfcaa6LsC3YpvFR7dnh31LWn0pjjKJUyb3FSf3
sw2eX277cwZIMM1+nOsiuv15h6QpM8mxpAGXMqkcz+gpQ41O9R686cgjHoEGloPfRV2nAO/YxVZu
IfZzFRYkz2LgeSmWeiJnRZuG0wSxObCsgQdxBIQCTBGRe0T3sjVHRrzbo6Gx3Obbyor2uY0qJyO9
tGQR56QLesBUDfThlG7mSuules3P7QVviaXZk/marFjzFos5rAspdK4ui/CI80upx1UuyduRIyih
mKDqa0hzF++irVayRiwWA8BLkVQckTdiAogoLGy05Y/pbDkvVreTLf+mW8lu/CewGdZqKR67lEfd
k4HLeHRyQt6+AL9SWJgf0yEG0TcKMvP77J2V/lx6iytAchIEXEwexNw/Y4eGi4t07BCSyZ2XWIGG
F+oQNonJTYBvvL62ZR35FkU9j/vR40Wh1ZHyXklPtUJKzdIwpMUBzFd0JpkhbdHdKIA4lDWAR+to
ofm5Mr9RQy+QsTILoW19m288C+7lVt1GzP7A5U38FkXZ/rYbOaGPEBaNYNsc1mNJPAvdBSihZbZV
33FrNA2wFGXpYXu5POrG8eU0hGhwnh+2vNkefPtPa01onciY5Xt51gHa8VyIoh9BVdnXEidBVJJC
LxpTkAMrUU0BfVjTJm6tIkvs5H1I93kemm1rNXY/PUX6RHpgkGUbSd4bvdV7yBBuwnqt+D5U2axa
x2tN46U1zkm+9VS7S/40wVNd7I3gfQKASeaOsRMAY8y3c7y8Kk/Z9fKRrw/R4HoJg8508W2JTktN
0AxFloAS9FNbkDjW9QQozOen7Quvmjk6Om3zZFifBcbnLGaT0lfUQe/ppTzq+DxeyutO8gZgc4/o
gjSAPfKA0p61vl3fauaN/fisjcRUzMTdNCvgk4A62T9iFuH9+p38Crp+fQd6P9BmJ0qKJlPfkceg
u830fjw/PSFnMQFAFbh+k4tWhQFjI2RH7NcI3QTd6q4wi9UnmMVRi9yern8F5a2B8C7KACIFeAmv
qoqoUUYPndDJGPdKtCs0xL+diZMwpwdtkEiaTqY4GeZ1eZRC/0se4FgEkCVIkPrzsMd60BsfHAM7
I74HsKwTRRsdOahWZ6yLsgt/yZGwuzqYX3VFpk1QWHu+PhrRjpM/Aw6RFTpcG5FjmIJFKYBfN1Qd
hSVekX+uxpfjvumaLN7ldbJX2g+g2Tn+9HF9y6jg5q+lXAiZP+Iiih7LtCzbqYh3MsZ9x/KTx8i2
fDOlVtZXDMs9f++FSv4SRbkkjkvLoR6wHkALg8K05XOGAMoR/RJAHUtWx2ELyod4p/bSowAUPEC6
2EMlrzU8vAJeXuveYIeRVpHre7iodhd7SNkYb8iNwc+wML/23hstJko4vE8qt514qWSoOJ0A+WuR
CpSO1zQ81Wkdr4AQpPlgNt51jS0HJ34wefUmSx29O2b+qy4gDzHtNS0ghbr3+Sc/xXAa15tDwuIM
XlTPiw+hIiilMMRe7vEhRRiZgngvqjEpptX1rV3UGdSkNFXDmxxW/Kd6GnGR934H9RR8ELiA0ilI
VIbWLJ7ehQjq9MapG1Wug9b4dXCoVMXSqtoJNPk9rVXG4S1u2YUoyih7ZS733byasP7kC0CHBR+F
Zl/fsWUZigy8aTSXCvRrXClkoef7Jt5VfGbq3EelY3qeVfdmCaHOPjGatGhx33b6dOK8mPDdvhs1
xm4tmiaUfP+9Esp79OkI3joDQsQURL3FquDOQCk1py43c//57+waKpE6aqAiako/9Uzku9FvKijB
nGUqq/tCk0kVMzRtcdd0UUFtE09l0O38FNKFad8FRRvvtNrrSQZUdVcfcs9piphVM2CJmv/7hVnv
80QQvBx752UPWQtusvIE1ieG3Vu8nDogf3SkDtHQTwkZK/Q+eFIf7+pKu+8n/QOIPQwdoN9pf5k7
ZK94XhE03qBJllItUOW0HuNdqvktiYPuIMjpNksTy29aJ0ybmwbXVOyiPUYXzLKz1cwP7ToMrFjy
d73qMQLKxY29+B7qDEUh7rxAHeY1jyTvT7XyUcQP15VxwSIpPMbHeR0tYkB9o4xelXVYZws9ydrW
HXg9WqligcxvgtCx51kvRTqvPW/xD3GUASxEI+/8AceYFr2TVTAX/Zsw8fc63z9mFcCGk3WMiSGU
96Q0tbMC3WoC45gXAkUFdDO8zmPB6KSRfqorN6CxPxs7hDpRRfg6JQrXojFwsgMRTw2gPgz/u1/5
IZA6xlgN+NGopnjXiBKwm0sNaQAv0xlSFizYDynUBalBdyFnoNLZjfmnHgHNRVBWveqTIravawz9
KP7rDC82kLJfiDPaqMlxhmN7G6inIgTVhbRHvK/cxLgrMujiq30DToC2YxiB/yJaQn+OBNAyQ6fO
TuYTnY9rCU5NvYvhnf3C0ULCx6tYCG1dGUEh7O114OSo4gERIEP8wn3EFqMELEqShH4OKuTP0Mcx
ZrEY76YuteIGz1bQISW317d3IbBUeElTUAXVVGgn5bf1ItElQW+jXfiZgrTw5MlbdGWTZNqJiPZS
9eO6OHro7K/T/Jb3NZF9Yb3LOvcrvuuiXZA6fbYOdrEbnNrEavsjiiQkASbO8FKL5xHdOUJu+/JH
Vb8LytFLzEyx/Bl1xhaO3AoQMP/wyyjHLxqK0MQKdkJNyCQS6dlbwZWFbrAz7oqzj4z0Sj8JALs2
CD/XO4gS2Dx/k3mp6aI37dlYX/+gBReEHj8ovgwoETzxqe8ZtKgxOjQC7Ar5c1Bfcp1xFIs3WMYf
4ABGjx/deMZFLZQv4KMdmKq3Qf8QdkQEjo/yCa6P4/WlfE1+Uu+juV9R11TcIhke9acRLERfaMQQ
r2UBxT7usU8tQX4QG8A0VTVM7xlkalYiazs994FF5GTDMVCcsmotDuG/qr4MrILnolXG6xYTJLIq
yAr1QSE+NBgMfFDLb4xupRbA7gLGueOLL212myTbUkNtQreyYhXK96JVtC+T7AZJBFiqhHHPFw9a
0QUdJ2EYhjIf1MWV0PggnoDsGu0GNTcV5dkIGU538Y5fCKC84FRJQmYM0CSvfmj1cdWXw1rSN0r5
p5L150F6SACgff3EF23XhUjKrAgR9KDoIDJL7uVw46MRO0wk67oQuor8lzFB8UrUDGDEiF8R1sXO
wWbmQpTqkFJEuZ00k2rHYGd0wO8DX2s0jeOF2UR8foitEFMGq04IO4YjXNzcuYYgIWWCnnPqmqZq
X/ZBwMGAFq/SI7TIxrs142P0DE2mrp2uL3lRb3GPDBTs5sKa+FNXOl7y/NTDikdZOcJaWcM4kvr/
Sbuy5bZhJftFrCIJrq9cJFmWHduJs/iFlc3cQRLc+fVz4Jm5kWCUUMmtPOTBVWoCaDR6OX16PtgT
PZYPiz4oGzTwg+9u7plA4aIkepMxsiAfNA136YYAwlCpv3QDUesktkccD3nMyyWVeWvYpZeXJ6KV
QVF9r8fQ6EP6wynjhILSwFb59nKBAFbxZBpArsK7Ch4DBEoEd9+1M9hx61QsW2wVVZzWWljYkaXH
mZWG1w9OBJL8r64iPEKmFgsF9/XlMrsB+doizcpTNsxV1NVGHrpL60QjqjX7ekQpFFjnLdIqd89s
vziY7sqeVj/NFfoqu5monBi2D3JUPC+Ce0ioP+TliO8AJR6erdD8cn2h4vCat4WeC+AfcHYpU6LN
xtLgPJ09iervaTzvja/1wd1lPwfQ1HxqwgIglhM48Z7skBBQIJb3xQ2QA/2H6i+HPb77FsF3dPWq
r4oM3wKXxtkbjR4b5HWy513NHtn4YiSnrFIYW6nTeL5+4aCXbdJoApLK091aBe3Xu41FK6oqIFND
PAezABy1qqAqe0EM1PEReiOXBOTA5ZbPiT9Yi14hZ1G6Qda9ms6364cq4nz/byP/SBAuacM04pR8
I8cwA8YXBRPMBDqRHD2p+cGPyaFPgnzNFa+IQizRhas6rPrIvL5EIm4KCot+N+cYrcTj9I02080y
fDCrIF0+p/Q5rfpg09GL6ygMrvw4TcdH0t2HyRC74ayuxxODNMbJGdrf5UTbwF2NXVWgC21YPlRu
tUertp3loZYe+tQ8mtQ8KDafPyGiDTbgp3mE4ARMEaS7FtXSohEYOXkj+0yLOnAK2MZNC2vHPJho
MtPNJQBfezgW2m6x/sVenosXtKuadGyAhyfA9oEFTtqwszsAn43M4igYnUXELRQvu9RIna1YUDej
KOxuafmjOn6nOXo2kYhLddX8XNlDAG5ykMuZnmsZovuQ06HRVyMpTukGDlUdiMUsZvNXkr7ozam2
ux2xmCLHInVZiI57ivwln3gtmN+yRCdv1uuwSG4PF+HrsPhRWXzNa5R6KWb3srtk3h7raVa8PzIT
QeDoWw7UCAMjBbkuWhg78AwjFVw6gbfAq1WFq9yWilpqueDx10HZgBqVcFen2Vj7UoMRav07AiBf
nX8eF9Tk0tfr14Hbz2tyRIcrM4dMS5GcxwSpqBqSPCQVgeNsjnhW8MIinihVPdEyt+t8bYLbNWwt
070WOdSt3Hnd5+WX17yMkcnmoJr6fzgpuAfERfOih7SRsI8pw9CeuWAwtc2rloAf1365voGyy4W4
B/88BBxgtbl8LfxlYZq7IY2+fSz6O21Jo3zoFZb7rcD+7pR8FKU9GE0dK7kUAqLNNPUrJC+GfDAP
eeKt0Zo3Q4Q50lrYa8Q4rHOqxQvNAW6bqhGERIMRMruzA9Nj7Us1lY+l70VNmiRh5s7cW1pZvDTM
C5Neq0O/Soli52UbA6cIPiG+GpAvYWNKNGIVua7BNRqWsOxvPC9wJkexM1IhQJuj8IM7Yr8Bhs7c
Iw21/Ckvu+q05UFbI9R9sYaH6wcsu+t4sHAHTR0+gQgfzMcExfMsr04VMv7G9EobFUuX7D4giocl
AfgAKir6OH3fWpmORSBXFGqIPeo+DXvnDuZ6NFErmxVmU7ppZ/IEbbIo4lcPKaFTaj6y2tpNzRwq
c9OyRcHzh6+DsoyF5P+lymb2ZFPT7atTYaKnqIRJMbbY1pfY19lubIqD1auYNmUndS5SsGX2pPVN
MbHq1KbfkaeOdK9R6LTUfzkXISi1r1f2wJK5Oo3d5O7RbGeGuZ6h8brr0j1FZBeyZtj2re42Ry1v
kXwhUJc6A863G3y0Gf69bp5/Drnc5GqrtNG1seIM0V7poQVchWCQveoYr2twVj/+sHNdOrtgtjdb
ndsM1WloHvH8JJFR3Dmn5qTZYaKYCyJTS7iEGCLvo1cHDRCXogbHS6p6aquTPd2a5qMxZoGpPV/f
MNmz6gLmjNoB2uoNX3i4S/SGssTg59f44UQx+YncjAba5lV3TLpveHQAZ3FRrBCt38hASTdRqzrh
ioTbsu0t/aWwXzJqH5OsidjqxlmpCv6l6olnQud1Gj7jT1geQD4g5jLc6mRixLQ+248NncO8Qiss
+TRPW0zWL7Vbhm6BOmk2R4nfqYInmT+BMVTAuyB88tGDe3mIeIamxNgSvu5sC3i5KHA2WoTD4h1X
l8YaOPOvH6nE0DgYJGdw8KLpmJ5gzTZrbhpzqVGR1dCxWN26bTRZH9YN8xSrl1z13EvW52BhuBKY
gek4b33eZ/choWOXzRXONTNPZvmFLj/Z97a531SlPZkclwOiwDKBVt43po8zOSUtXZSBneo001sr
OZWO/WHt+2cbZPyOaXy/voWydAocCwvsoRZKp+gIvTy10s89d+LSercG8cdktFHbg2GjZIWP8jYQ
en49HefKHUIMmHJCPbPmfVkxbX/9QyTXE+hhyyFgJOJujnCWXWsw3Rjr+qSxLpzan9sYefBGR1VX
oOR2glsDlQCCYdsoSAlaOhhNSZelrU/MQpJzHoLeu+luiB8aW2BZvylItq4vTHqcfwSKce/c9LTL
DC6wi/ImRoV9+6IPR6OKr8uR1QYcaA2f7u3yEqnwBuKuJxNLsIN9caAYhvAKrh4rGrLQA374KUWq
4cu2X14xtcEODxU4mxXekvQEz+QLD2Rb5PWS25BfOIgd9I9am0eGPwVDsSm2VHbvMWsRt97CilFW
u9RZkhozBr3Y1alJYk0vdmWBThrbyXZz4x9o0YFMzDdVF4U/qIIj7uAR9JDrA9wO7NOXQk3Ooecl
Q31ygfe9X3r9m5E4AE/4SeYHc9W0odeW9S6pPPt+TLd2b3oLfV5KmkV+MW8xJrAi+L5+5pJ300EV
CWwHOoCG5O1yn5kKa06o6SVlfaLpVO+2uhrDPINBcidTBeeRqTGc1DfjByiHiLJiZcsKkMpWJ3f7
7bD1OOnHOUIwt580FTBFhl/DG2JhaB760zHfUNDk1iC5MeW0PhmMzfdT5iZxousGsIdZGoMzID80
tPHiHIiAcDVmYD7wSsTLPLZxNbM+NmY6AQqhz7fLhjkQet81io2X7oYDC+1j+ANB3eRSGQZCa31d
WY3qa9Psy6Yle5tm/q5snCrebCt/sJKE3lw/bdkFA9CT4+lc2Gsx9dAPOdkGoDFPmwvQt0se1vUr
c/Qm0BPV+rgyi8qOtxxsGsQyLZRsL9dnVHmezhTK3rKj7TxWjeoKS9bi6ihV8IGFKJqKvQeUYNjC
luKIW/tpyp/Q0TQbmFGjGiotOSfwEsOl1JF5dKEFl+sY8hSJFGPFOWV4Tz20OG2BvWjBag433fLz
+vlINs0FmE6Hi2kBT60LamvQ2k+dzMBtpB+K4a6mqlm2MgGg+EZgDesOS8s39ey6Lz0tK6PAavqm
9eKSGJhV0w/u/voyZEcDshp0ovCYF1WWSyklGvftKYGUFyDpfLSRFUGl6tCQncu5DGElDm057yNf
CdBCSHGVcY0ueeAAVOB+iYXkzDv/WYxwUVeo8VqNEDSiZECWLTSWZyQw/94cXEgRHiS9n9Y6aSBF
G/dLe2RpYHk3WxPmjaIQo9o3wXtJTKfTZguC5nW/6SF5bV/mNXJUt1OqaICy2MirOEhL8L+fKdq0
doTY1MNAaAuVeoYgMUYVzVTsmkzRbFgA4qBaT1AWuJTS18vYoFzfnPQ++e4nD0nm7ubSO6RVq1Bp
iRYAloNsKsIE4mLk9aWkgbCcYDwBzqft3Ftm9eDjy6z6kFspif/69gCBABEc9Y+8lBCXd8xbQLfr
1ydPQ6Nv99zWr6RHEwVTJB9lAR+KvZwg3McQGQCrLtdk17R1y9asTzzv+KRZn0cHDPYnsHoGs3br
hRsJ5+FBG6Lr65Ml3tEuQmC8MU8ZaxSsXLYk3Lsg9UlvhsOalbE1Pfl0vp1BYeIs6V1jM2Swbl1H
U0iWqAuAsYiMbJg/9IWblwtORz9BCQtKySPcwSJB2nxbMJ7NfL6+Qqkc0OKgUxWJflOMv1qNOUtn
4ATTDi2jS9D0x5HdURUeT6aTJrYQ83/Q9vLuaUp7QLPbMaenynzt5jt/eTEyhbWQiwDGwbfAYYRG
gMsdGzf4q7pb09OivVD3JQMubK4er++WxFR4po8AEt0GHGUlqGFWL15WOM3bMmyUEfv6X47jTIBg
wZtWX5hTdPTE/DsgvLcNDaDsTlkNkZ06r2DhTgGEgjHql3vVpkZLC9LSU2fcAbNL3AgRWqIyRDIp
yCFYKFoBNwAw2qUUqq8TA88pPRnTLQZKBlb5Y0q/5s3X64ciFYM0L3LwyCoDK3YpRltNnXXjSE9A
D+/ruAfDaWcOod8pLLjYOsfL2Z79R9CbsTh7KFa3LJnWTNCw0Q+IN8QQuKvK/BFOYz/d8rgnn7ug
sj8VFbgyt9Q5eb1/3ECoOf3W/U9/vWzAed7cY+CY4IhdLtvejHYdMlTOKH2xpm+J86Q5D7n994/J
hRThsU/bcW4MikJ25c9HP7ZLsJS2qoZZmZn1EW6iYx6YVfTmCu8IOsvM3LVQvQLiolldDJLEXnY6
GEmrow36khzDCglVEEJIDAaEeh63fEBFiYQQRd0aXQEmoVOu7zPQ4xXagzEoHi6JbnL6OGQpDBtz
YcVpOCjXYkrruKLFy1qjaQahatPsSjRcJeh1vq4PXM2FKOZClHDbfAZ4eudB1KrfOcV0m2OyINNv
kPMKNfo76+khNeLrIrmKXRPJV392IRJC9X4ZgP33lucuos2t6zpBD95BY1VNaFatTtD2jG1gaHUh
qrXj5PPaNQ+Fc0vHF+Y8dOW3xG8VuylLFfpIMKPSCc0AM57wAONSJGw1AIjf+sdCNwOmZeDi7eLN
ItGaZYGVB3MTmi4Chrrz/r5EcCFcuA+IUWvDbHGWJn2dTSMwyKMz/rp+eDKf6kKIdXl67pDZmefx
FSJ/VkTOd80IXTCz6YGXBb4erBrIDved7SrsKP9dUWvOd1ZQVATJ6TpTLM6Ymmhqxyh1OsX+cat0
TYSgmOuwJameAC/RZ+G8BwDRAStZf6Mq8KtWIiilazjAiaVGeZqPu0Xhzsh/m89LxOBEpDiFVw0d
lH2T+Ngl5GjNk+rxkL1lOPz//LzIUNX0zmQkvNJe3azP1r7+XR/9sPoIBMsHFh8bLVxj/4YTxV9X
OsWqfMHxKOqxb2cLmURtYP19nyZ9nBiakmCSZzren/+f1QmXt/b7ilU1VgecOCij+azYJrQwwFY1
7Uxmljh+1zZQi0KaQtAAkFgMRlrayIzeoeCj3WYgVe4jlP+RfVFsnUqU8BKjTEMoGyFqxghi4s9h
mnmRwZB2Nr/2w005PtFVlRlTyRSUUNNXxvoOMhvUstm8A6gtYMWuX8cD9W9H/bev3fyDgvzZUDGH
lZqZBqNsYZXGvhz2aNS9/vuydCtg0HA0EIhwAllhG7O26ROaoDvHJaF/empvy6MWuz+afR/8JKDV
etIPFqbZXpcqczXOhQr76NFZGycXQlmUxk8qPk7ZM4ypvEhdWkAbog/60pCbOSJnzfIBNjS/Gc2d
rusHp35G8FMVf1/1QHz1R5KweYmbGUZWAOvidlGTL8GPDrbVqnfXd0uqdWdShN1CgDXhaUj4w4Rh
0XMbLvbt1t+m5bNJMUWLcZyFKqn13jAhl8n9e8R3iEVtYWXUTHMP9O+oDALwsDOM+XFmukoNJE4F
l4LcrG6+4WwE8+esFfjdqqpCeWxxgkrbFVPYEXtvTkbQpz9X0KrRJb+dPie24l69d0QhGWn0t2Qq
IOzCnsK/dkaPAnszGRizZqJiQoooUwBuFEJE/hSnb3P400A2WObdXFU8dO3Jc2IpxEh6YC8WIxb/
qiXXq80EsKfq9EOTfi3GFsFlGZeAlbLhi9k9G8ia+Mtp/VTU+4m6wD8Y7WHVWkX7l1RrkNFDTV5H
r9W7PjiNEYfVWLBT3xMUH+3t+fpVUAgQG99I7bO2qxrgOED5lNCXQtX3KQm9sJecHIRDPHlZ/NJ4
lB4Za+ZiL80MPE+9vWv7B6rfTfShWDENnh6rRQ/SVcWTxu/T5QsNsRx3jrQ7Xk7RDK+2zz2QBWKr
GCEY+2VqD3Vex4PuRUrsonQXHSQ8ABnh10+4dkth0HJauLDMDVztAcG0wqd9b+CxHF58QaMaQso3
7rKzSKhIbDPbMkgoMwceNCZVoA+yaVQpCJUYvtAzMUigAebJxdSAWHHChJ7erfb4T4vhyFUPRGdI
QV5KKRj6o8dkQw2p7nlLN9optVTh3kqarEGRB5WzeXYT0A8hxCkqlD0tvcRS7q06QNOD3yNsvC/G
vWW+2D0J02QIs7UEPwk4m1VpT6kJORcv7GQJ4HGe1LhYHqanue597Xw08zz09DutwqC/KdJa0KWM
L15hx4PZHVyQRdbgEAscJaXH++cbO2EgY48MlsMJii63G5NZvaS2cAOtfcd+pjlDO/nvAp3l6k1/
7xdfihJeuSWtbK3osOqC0X0CAvL0fs3LXTOvYZ1HjVcHxhzSn39vw87XJ1iYNnGGaV3riidmXeu5
mVRvN/8B0ZYAF4EuB3g/eMOFVXVMb3R9AzpQ13GCbtzlT2n6nFoHZ788a5ridsgsFzFN2HswaoKH
RVhOtekttVZIy9Mp2xkt2DeSVVshuC9vnNGtQNaKBn3XraLr+6gQLGJrXEaoDYpx3Bhe7zikc1QZ
Pxd7b5cfM6BArwvj+v9uT/+sUjSZHjPbwikhbM5/efVdsip+X+YqnO2iCCcvKgBJ+5r7I40X2NZz
aqcBhsMFBlU4k3JDYwKox1N9DoBQl9fLBXuNqy9TdVqRRZyH1zod7tvsrv/ZaEeT/NTI3iRJrIOB
cCJHMNJf30fpoRHu7SF1bCFrdCmdo/bqcYTFJuhlTW+QTDGe+mgIu/n3dUFSK3ImSFjmVGhWW9pA
fLLl92SFzqmgcY8hJGhB/+8E8RWfvUFFvS7jNmBFxbdsl62Yo5CjCUURpskeOoAxkDZFIROUbVw9
z4SYnVu0pMVqlvoFbex5f0ez1+vrkGogipYcUo8HSKRp8Jpsaf3ahMePqWh1aIQqF0d6ImcChDVM
AMuUiwkB7Y0BCvA0zENd4X++tce8u6ZnMoSnWtPdamkIZDRHJ3i2gvIIoPbxwY/bw28WVGGCkVl9
zMJfFNFtGHrhV7Lr4lfroCm+RHpgZx8i6Lm+FVVBVnwIsW+K4V6fd3r38fqBiayoUAa8XmcyBBUH
9RUr+gYy2MlE//Jtd1t+z36S1x6jQmMQTu+m0GZB+6R99A5dNCroCMThju/EC4o/ll5WGxvEj7G7
g96HW1AfQUpQt+F2awVa4IbNDoi5NCg+tzHDFN08YhEGu+2MPf2+fTZ/1D+M2Lgx8ZfrOyM1MoDg
cBoAQBhELoCxLkkxagTG+juJbEAeT8bBuXHzw38nRtgAp9BTE6y0cHKrY43pefMrA1UMPZDuF1C1
/2IBztYkPLPbwrwt4cBye0mDIcGII6RyiaI8I9VaDAMFh71lg09J0For8SvNGyHEzZ7Rthc42uee
Tbvr2yZJtENvz6QIemvUaNsuTKDVXZxNPkZjciDWaba/Te4LSq/d4IWgxSsBW81URSGpkfN1Dw2L
AFiDauDSjpImobmW4MhyY1z26UasYPWYERk162jQeUQFAJY032KxKMEjGn57bwWrZ3npMOfUQ2xu
bdGIsecTBmGBO9Umd3OLgaddEzI4+/ZjmaJ4UwJFYSk0R3obzr5AsIkGSNJSbcQX6OFsf2El7iPd
V0eAN9xC5QzK9/fPagUF8p1sRiSRwCRt4CjJfi/lRy0BB0jx+boOyVxcEH1gQBS6eRExibfBtYHt
G4r6ZH/NMK3IjXr3C83XBzv9YA5DbHba7rpASUM+ZjLiVQR0HLgedLZdas5i2uBJqjIAUHxmHfuZ
1MFAhiLOp2kGnVhZgx/K2XYI8fObcW2yGM172sEf+vHDXLYkNBpM+pmHRPvU+Ml36tYjyuXIWNvd
Cp4G9JUGFMQO8VSP6C+io3csM2YBo7T4d56R+7eAsaY319ckOyxO3Y0SM/j/3zFFVmmj9YCQVifN
63fIxgbtkIeDXsbM+3smE+yeZSPfgJgEUa55uXsTBkmWDtheTzYeJ5PFKe0CTVeckTR3w5GRvMuH
gBFS0AreFJj0GQzL8nN8QW99s0eBcoGHCU7ZXmEqpZv3R5bIK9UMhQUaZtwqJOZpd7Sbo23c6LYq
tSeLUAGRhU+GeA5N68KSdGtz3JTj6rfUTMJtXtOo9aZvFt3y0G/m70U5VjuDVaFl1SCknNb4uo5I
U7RnH/Bune00oC8EKPM2QhoH/S+fzND/Mv1Ip0Cbo+lfMjqgNvIwdBR15ndz30yvs5pUx3przJZs
wnVn+6oVSbcUGGrwsaCtFkW/S13MLaftu1mDjWIRGN2226HeVdZdRh69LyWGKny7voMyt5dDtv9f
nPDaFUuVA88Nk4gi/S9WPRvJtE/NNnbqIhoGhVPG1UH0f9Hlhp4eMLI470gOlmFome/itIgWbnSn
/az65b7wbmyv+ACU6pelsRWXTro8tMmi3gZsE7zRy91cE7eb+myqT2U9RGl364xoL0MLCKp/Wal4
yWTuiQXAEVqNQM+hvyWxzqIgNpbmapTAwDcd23VaG+uNf2wwKOUfTuxMjKAgGNpoeXUxcjHoEGqy
/QSeEyCLIjPZjvnmDQp50jvGEUu8aRBM3OIERz1LwPXpokvIbD4vw6EAgSWj7GClwKtjogRt9ihe
Zd3XobcUomW+wblkwTcwqwwlVKepT1Ma9XaFOWyRnS77odeOULvQnx+vb63sBMFhZqI6DIfIfEtO
nJ2gUWmF2VlonTD6R+rkIc3v8kZFgSxTyXMhgsvlLDpmVSRQk8o9ZI0RFEUTzaCcL/djrcL0SReE
59NCrx46DcRuFcNhjTVmNhC/Tm2Fk7HScNNAf+naumpZUlGO88YNgRWI9G/u1hvuOM1QSzJhmIGx
rVGjezcmAPuKO80VXLQiaGPgHYiIBFCovbzTDVmdbW0ToHy9NtDGJRqzzzooyMo2/nt1gNJjLdAF
WC1yKQjzA0C/T9A0sZbHBoS6+k3+L0s5kyDowjDSwVsJgNJZf9eU8cTCOrmhquy97Bqdr4Mf3Zla
F6WOYWoG1pHbO20ro3l60q2ge/YSGnvj9On6rkmP52xN/O9n0jIwwo8uB7QjFFziLSdolBzdcGnd
bGe5CKiui5MsDnpgmIin0UYDEP2lOKeYbVpYeFP6bAnW7Tg7P0ByaQ5H2t3XpcJASNaGpD/wm8Du
IXUtkjD5zdi088gNUndY+xP6wTMnCSfVFA3JXUIlB68/8JVv1uhyTSXaH1IKVNlJRze07YXdeLQ1
1YWV2KELIcLGobiw2IR3A5Q0Hlm4Tneg2qYdKFcUVlwmCHU2DGHk9H3gJLlcDVntbfVL3FdUDrPU
irXlxdGqYHRegDZWaIPsgACyBeAbxT0ApgVVN8211grMbuF+b1LGRXMEweM2KfxelRRh69zWLo1+
g5TaONoYW60HZvdYqJxNCfiF10nQ1IkhYdg8sVIyah24UlhJT7WJoi755HnIWI0WXn23Ofm9dSL9
qwbAmY5admp5r6Vu7TFeCyWNzLglVFUEkGVGwCUDvAXIhTjpgnl5kANdB2qhgRH1qDhbssDzACPV
2J3RpBia9mBVIfGjcfqa+pikXRm/r1/0NzoZwe5DPHC5wAGjH9sWjKWlDeuS9gB00zLft8lxnm86
7ZZlGkp+0yNenV3ar8jP9CFbRj206fOsd5gecLc4IFW4tbXfibsby/083lNgemfjOJHfFEkNzbzN
zX093Hgqnh8JRQ7oHDjYAJ2ROjDFwpaxWtfGbOsB3XejKkftxEkPFcbMocEnCzE2yQ7adI01Ywtd
bQrwVZMeNPl9Od8ZCyajbe4e4eqHuVdFvHyv3u0lJuCCM8CyQRXFreqZkdYXZ0LMC5C2ZjZpvMBJ
3rdWNyjKxpKb7+nI16OVnfBGD/73MynpYrHMb3MA0qqjDmJj8h3xku8+qErgkv5yNBQgccbjGM6/
LQgajaS3bAa2Bf9jNh+n7KdLv1EQ4zSkCCs9YvN2u/TpB/97wX4P9e8snz6OJgvw9rl6eUBruiIU
kBgIXghBSzLAQ2jrEr5nhiq4gJJzPv4yHKrxddzM/Va4T3OrMuMyUWB4RD8sSmaYcCZY1ynJt6Tj
swzqvIy87MbEKE+MBw99qkJNyCUhsEHDDo70HWmVteWe1QL2/3Xw93N33zpfVxXwSVY1AGPnHyGC
c4cSrkbnsQPM3/SiKvFDrfqheTS0U/veXX71+8JGNmGddh4ZPmZJH2XJYSDTLkU+GMcJJJh2Gv4e
SIdJ67yrFaUt3rYiHGeheQ5rNwACN/bVSHb5fHTab4uqfU1yJy+kCHeS6q09oEcQLQH79qBQSP6F
wn330A4OH5bPmwZNwOVNtI2p34YEENuhP6IRtD7a/i3zbl+vm2iJ3wIzh+5vBInozhXz1yvolVDb
BwEd6oDe1gbAcgXJ0z/IwHPoo7bkAWktOOUOA9If82qQIzc/2dupTtEFrGonkGk67y79fxnCS7Pq
VZ10DDKQ3AVg0gqLcoe7DvZLP7q+GtmZ88lSIOvD44DxHZfnAkMxtU4GMGje3Fs5+MdTFfuOxD/G
PNg/EgStSnzg9+saEtbtoC8AVPk7sEChbQCNEbatWI5049CWDboWNLWij+ZyOWRh2LgJMKH8yc7j
1UIyFTO3r2+ZTJXBMoDf59luEPxeygCqh5lrAhnGV9f70T2543OXouNT4bVK9+1MjJDadClCT3fk
SLsXDWjPwEnABq9/0t2nXuUlSNJi8BEw+IjjboD5FNStMWnqbRS4bVr1H1yr/+in+n3loP7iFc4n
Q9P36N1HA0u9KO6r5LguBAvesgZmkCpvYXHMdIl6y0R+vw/AQRtYOlMYINka+axbPoMAUG4xU5xa
m5tqE/hNN/iMm3Hjz7/aDxgqYTwTvQ8rx9xd1xKZS4CqwX8EilEHciljWQ1wCZKmMx5sd0h3BaHl
fboMdVyzsdixyhyCsTTQPZFgBhQB6iT0F7aGOYjAgnnKp92KhP2neq5yBw2KNm12Jkgidxg6tigK
8rIk28XnijcH5KvES0HA6tXklPnPWZc/FAlYd5Pb3A961G6KOo3GZQ08+++DWp+bHig0QFnvxkOU
6EwszQw7ZSMSHIw1mIwfno7yqqMpbLfJjbPwDPHpQXCJPLCxovv38u4mlHZua8JZIT0ohrvYK4Zg
sb0IZKkH0t+S+jbFLDrUBMPeo/siCwx3R7ufND8MiR/p7d7HDMQF6WOQlK9DUPjtVzKqbr4szjn7
ynfsnMPap1XSjOhHqeOp/4aMWbCuHyYy7jSQ5AII/iXDJEnKbvrpnozlw3XNlRgeYNoxeRDwI3B4
i8Axc2u1LivhZlWcOezRSWiotaExrUGaYE6ya/yX8gTNq9q51LYZZzLkJ/QYBWS2blL/ph0wABXF
P+2fxAGNB4Z01PDfgt6zmCDXMm8pXWwuKEoDzXvWSB847hxoGPqhmZ/GtFe8SW/48ndK90Z8wtvz
8a5fKl0LY0btFcNl7BlV36lES2KRBxkZjkxzMCUUMzUx1JM+s4Idqlnf5Ykbet32XK/JTWI81dup
JQSkyMWHodk1/i4l3ufrRy6zw5hzy59pFCkwW+vyCz2nS12Wo43GnCbgMzQ09pvusGvNNXY2sira
7WSmGFvPtx+uNjAol9Ky1h3NBuMSTmXTxBbmw1PgcBz0lJH0ocMA3L43f2/UOVxfo8Q35GcOgDIS
Z7yWcCl1GCjYmIAQBnHSJ82lwbYc3O3rdRnSfUTbLu/vAjZeTJg0eod+/A7+p1t8HwaHdzRwqtJc
NaFBJgeBACjhOE4EYMHLtSR1yv6XRNYsjq2/BhheHtJx56SqdBb/IVF1zwUJ9lIze0JTB45on427
uks/Ld4jJphM1rBfWBKTPt1f30GJcwVOK4Cn0KvOAfiCbgDc0kzDG/o3eV5S645ad/oUtp57rE0V
3Z1UFlhYUREH0RLIyy53sdHnKR0MtGN4uQWO93mMG9CVtv79UOYHTO5S8RVL31gkIf4jUFBBlgzV
WjvAU+f1r03bVZn1bOg/MLEhasZwSR+3wooSXHOwEf/DrjooQXI6CgwxEWIWWvlTv4xokbJoVAUW
CdcsqlWhhAw66yP6QjIHPXfgKxXODlTMdl9YgHoy108Pk8Zh8X23Re42WigvedqeOkl1S8suvXWc
bokLb3rMjNT/mHemfWeAG0FhemV3HrNzeToWkCo0jlyecO9Omd9VM7DyPXos/FePPS6pyrOUHivK
dTyZhf/Q8HYppRtcZxqJAQSRNd/PGEjYLG5kT/XRSB38P+zN3I96zTra42M5bLvrZyvfdrDp8P4L
WFOxqZRuhLrL7CJQSCtMfkvMKerWvIr1NkPwOHdTCNM3hFZJk6gYFw89TwsNBweB6zS22knfMFr4
+jdJ9x0YNuSYHOTAxahSr5emym2OIxuroCzcYFtfylHFci27vzhZzwDhIB/2J9xfz6f92MycdLTv
og3gj1gvWj9I8rHYd2N939eP15clE4gkF/SI07jiJb88aN8BWfE0oR+vL5y7ev5m6Gh9vrM2dnTy
8ua6LP7xouU9lyUo1eY7ybLxRqs+44NhzUSL09VyFY+iVHcxFxJYRsT/iJr5S3PmDTWWV82pjztb
+F27A2FNEWeZl+zACYdJruu8HGx9XGOyGDR2qs03AkoTdlq92tlfX7DsqeEtUZgfgKoTzvPyS0jD
VmdCH/bJ2lrw8E4AHKYgxt5NabmEFckGjDDwP835MCmMhOwxhRsIAiz0wrqIQi4F07TLrCLBTk/k
lSFh71t3/VhE3j9gnpH/8iEGuQnn3SSI1iz7xUqwQECG4OR4VnlAnaCLhjVVBfTSJSHT5gBqqIMl
UrD364RHoG/xstkE8F423JUEo3/LV4T/Cusju+lIlgKKxMdTwepfbp7VWsnc84aFmj2hST/IMeXL
rNd/sCcY3ETA/AvNQK75UgpaykEUO6HG2sBLv0O48DyQzD1sfpoE17VQtnPwEZHLNt8gecIVN5vM
T20PBdaCm/MucJv7pfppZ4pwW7ptZ2KE271udMorDxSPqOCa+Ws624GvqrpLl8KrACj+YNCA2HkE
oH85vOEXffaYJW0E2j0Xc+Wy+vv1LZOu5Y8cMV5EsY6y/yHtzJbcNpoo/USIwL7cAlyaFFtSa2lb
ukFItoR93/H080Ezv0VWY4hwO+y7tpnIqqysrFzOsXOuv6ipFyLrEPKPMtnwDmvukCc7ZdylRdIQ
UepwTGXCRYI7VDSgkrKdj7Hd12N9vX6LWP5+5QqHScqlNqcJs/SPuW/vdPU9g4TyK5rIeRj8FiPY
sk38V6s1mqR0WiifO+dU+z/ua7K1WIIrHeu6KwImyi5KaLtSVXmBbG04zfVN/62FcO59OlMkvVqg
sRULLMc63NkMm4Eb/xoH4xDccOWajDyKHB90nzuB5SOo05ODpn7TEuZj7J/3F2xt6ykPgm8GoiNp
j2VBr7a+MMM8SAZaojiOjvW1MSSXcZ/dGLcbZrwsi3irL6hjPH4dOqVFdxmZ5eTPDgCBJpFh+hT1
35ivL2AaCaU/6jHYK+O/DlnoAwf1nsY5/n3Rj1AldHlYA4czGRnxmN7PduPKAb38anIa6i//dhkZ
XGPm5hdkJckjwe6SsQJwJKdfoMkhuvw5FZdy+BqAlXVfzMtIAUhnUhULvrDCbgnOU0rVeVZrElTq
Mdpj3Ptyr3jpxhl6uVMIIZxnDAIOG11EFpELK3Ocmo6RAXwPU97Zcnao+5ILbgL2yPS4QWBZnh7u
q7YSjy1w1SA5AstqkT0WzpWhDdOQhaTiga6No6Oh/dQGP3ZpbvMkIHASPXHHqPCSebrI/r8+08gm
8cipZmmZ2r49BVEqkwVKqdRwuZ5KDZjoYWR0dOsMvDxst2IEP6sXUavb5fIYrRo3zg4tOX9T+WDa
h/truTjS27N2K0dwtKZRKfnMEPbFHrJ9UtF+OzwOWuuN06dB3qIJfekPF2EL2yEGQ+wgRFxKNcex
NIREXPm7NH2nNC0oCBsIdKsmSRsDzZvEdY6Ypct8sBXgniJCLt6q8wI/LH2LpX2RedMnfavYvq7Q
b2GCIU5yPZe2EnAbxvIHrXJcu60e1WErObqhk8iHk9V2YesFOvmGC5D2DI7YQO+OB05aXXhDsOE6
NrQyhfCu6iU/k2W0MnmYps1jqTyZ1t/37W7NvrmvoHfS6dUj/L49Rp1pyUMI3vxFjh/kb81XpwtA
Kfzx34QI29M2g96nGkIyJoXN4YOSQeyhJ95mgXhtg0wKqdRlKJxBZHerTYU6Zb9AiizoDmZyGukh
6n8MinG2JNA/MtVLs2zDEa2tIL3eZDRUOr14bd/KVGrTguGS54sVyy5hUmkHh6iPd5A/3V/FNXO4
FiS4CM0c1EHNGjKATeolvOajvykdbWizKoR+BItSMc8KW7iuHGMGM2MRooZQwWY/WvW4GeuvyFBk
pigM2p3AHxYzE40Gu7rcyIyT6jEFqzP9jm7GK/P+cq3si0IbysJCIhPDiDw69RClILHQWQtA1ZM5
Fju7sWnl/rIJM6O/dN0IWgjjaQ8DpUowOr+3u1yyaA1tu3FRh6LdRiC2cjksXY1g2fAgB7FROD+A
/9bxUNKSTKd9AmYUwauXRo+VExyaLXKctc35R9aydLfmPE5m0scym0Medj/E+1bXt5mV1oUsTOtL
GRcI3VshQRoqvV8SWTam1V7g10oPUt3LZD774HDfDFZFcQvRQ0YOjLm1W1Fxzuie2qf5goTattmO
J0xUb73G1oQwLgNK2VKqA4jnVkgE9JbW5qABB9FTW0Ex17Yu3UX/OrFA1QuGdjDKIC0C0ehWih5k
ZsjFll/IVD98V7aSeKtKgK+/gBrDAf+iN84Z6q4sAICuw71iPFr5Ud9Cvd8SIdxorRXrU7JAQAOB
q1MUTs929/Pf7zeQ7TSGUD9jqF7wkkksyXKpISIqZ0+CdTxbuI62ZvnWnIuxZCEJnmilF2tnca4Q
4JD140Vp7oZIoyv2CaJ6K45es+ekkShQ8N6Dg/F2z820Lq0mUPLLVOzJ9bEpfb6RElnzLkDP/0+E
iGxm9U2lp4maX5zgA2glDZhtCyixzIggTGT7+9uztnDLqvGuxMxAKrzVJ7V4I1u1A850lJ9iPfY4
j0qR78J5a/BlzS1fS1ps8eqZ3ClSOQedCUK3+2V4xd1y/duLlle/HZnZrFMZzi/0bUlkYMN9kz2O
9cZarWyMukwpU5dg7xkTupUCsheklSXDjXP6FWCSk5I/zHL0kKUGkG8bOb6VfbmRJRwbeTJtKZSQ
NZz1Kdq1stdAlrllzWtSuMeoRnAvQ0YjaFSrjVRAjsmoRpsHbiUB4NJWf808LXeWnPkb67fST46v
vBInKDVPcZhYy0Sc/LUJIRduPjRZfdDJw7b1Ua8+GePfFPO1yc3igx2AUQXVQTNcHArUuBFmZB+k
rRVYrE545918khBvZ0ERZ7HDCoT9G2Dd5+FduNU7sGL4iIBOi3I7MYNY4ZvTWnNme5lAnDI3CT4o
9ef7Z3hdh98ChHuoSOGLDxcBlsWbWDvl9fvBOfw3GYKfqECEmhqJ4cLO/tgHnwfbdzli92Ws4Dks
9vFbkUXRq2OsdHofgxvBShlm50FH1X4E1H4B6RsDb2Ri9J1WBmCam9Bgz2lSwGUpK4dIb5NTOzqp
G4eq4XV5n3y4/2FbOygckyALbCtZFti2P+bT31L//b/9vnAuIrmddB9a5QtFsr1jNG+6MNl4/q/a
iL100oLdS/gj7N8sNYnZyUREY3vsP0rKeSNVuLpEZO2IunmryGIdrKcrKpCShX+BurEansdm66Ru
SRA2odei3PInaD0K5r2ySIZu+Xh/G1bXiGieJu/lGSRGwRrXU2BKM2Q28bdoPMv5V4Ds74tYPvKF
u7kSISgxaaOZTzUiuhIs99Lr1IP8cSKtel/M2lqRSwW/g1yg8wIrVJebPq66ZWay+ya3X5tN6JW1
pboSIGKFTn43KHLEY87RS4CTu8fMlB/jIPl5X48tMUJ82phJEA8mYvTeclvrUQHzeqsYsbFWunrr
dKZB16RxVlEl6FzF/qTaf99XYm3PYX1YhpjVhdleON153xlyv6xVPqgPgP//MKW3pcX8eTtvtf6v
6kIfB13OYBS8IIhWct0KQxldmvJ5BBm8MLaIEZf7UDTgBaXlfxKEHZFKwxkXhqeLP1c/c1hKXAbZ
iqr5ZOl/jsnjbIVbErd0Evanzvq5s9RFpzRxmZROu61rZ/nmlzppCzgsqHmg991aQJfFSqUN1jKo
n/a7Wgl/OGq9m5NGczXTS+iwBCg2no0/C3k6yf4rUs3MsjEMwqQD0wdiJ1k+lfM0gopAWFmSvgzD
c9XrZyt/ngf9WMu029y3x/UF/S1vOXRXtywMmryfTG7Z3vgclz/6fuMqWLX3K32E5WzUbi5Mid8/
qD/1P79s/PqqS1iIbMnsQBoqNiwZHQRVZKxg55IOBkQ/k/wm3WSPX47kC4tYshNgFS8E9YLNaQEP
rsIKmF2d4u9VSmqZYXCzeUhVfbeV8V3p9dfha6SFnUFwcvNi1UZJumBoIzIiQ9ozAKtPAa3Lwfww
21PvKYbkezIz1R/tltm4UCviQ9xUT2Ucf+ltqfUY7QIbIQgCKGFj5yGhTZCR6xJ8Wacbt95wq4tv
EqExqb4E8oIry8yy7qqWGh1M9G7zI5Y7VuZ03zzXZdDdu6wKV6UQkY9poVt1lhNJBD7cwUs3j+GO
WyBXq0ZKAup/UoR3vNN2WqbqSCmDXTscI/3tXH+2/3q9KjRIiWmoWHGUKeU1fbHac+swefexjTdE
3NNjESH4YxkEgSRYVovpBwgS6XgtARfdSknc25NFingeyINKQYiUqvs+lZ/7+m1XvyL40v7fhiwi
hEeMEUuaNQyLIuoTtRxHOc/z/hXbAauvRseuyviGsFZ6XhSxHdb5xbf9twz2R+BzyyEwcVuNz6ub
4vDYY/qCIVoxg8OkQzVLOc/JQa8Pyhi5eagwkOLvmf64r9JipqKjWp7utIQsLQ5ibCHHLcN5Lb7D
ahm0CA72sLP9v6Xpr8GOH2jWmaytOu/a7XEtUTieqT0Nc9lAfWfLkps4z/4mBfCWTsLRtPtyqDMJ
CRINhHX/vgIduzXPla26TX3R230Sf7m/imvu/pe3AUSN1jpTcGtpAJ5c4nBOR5n3izsVXmrvYDrz
P92Xs2YXJNnJsJsMTLwwQG0oZqusMMDZfijjd+mbbj4kyYaQtQ1ayv8MlFOP55/b651xSZhvZh3P
Zv3QYmby41ccIxJgIM9zyZuO2FTTdIoZWyWXI3yc2RcrrWrPtLLwEvfdFl3qCuoc/e60hVuUjOgF
EwfvLK31W2nGKxgzwFfFU5PLhyCO9rJ6KWXlaV54x4wfmb312FxzeChH3xC5d5gslr9fxUhVXFhl
EwIWYVXTvoxDz4l+xPMGwMCKEBBSGJwE+5pgXSxfW2E8jGrIKItlpObHugzGgzZq47lse38rxl2J
2wlw6VNd8tY6JZ5bhcqo7oZgYWwrIv9QhdE7LaQ7Vm13c3UcrbNfjIQa8gDu4mcVxAnL6Z/oS3fz
RxtuwzZRMld1IkrR/hbU7cqZuPmwxZyvVtocelARHVplFMX5EsJqH9HyY0bxQ2xt+MqVXndM6GoN
hE1tp9wKjY7hraSbDnBIVyGIY587G4JF7Z2iPfjlxRzTnRntxyTm+tkaKFhXlW5XeCM5QCKgRGH0
cuqTKeGubtwp+KkmwGUYJzX9876bWbUrSqn/kyO4aOqFE4wXtAFlw+S/a4csOxnR9AnwkS10tVVJ
4MUBYMQJBUfxdvNsY5aMoYTWTWN4yDC+hiGoFaN5uK/PCpQMG3clRnBpfcXkR6ky/2/OHoP7kUe2
wZ1z/zAr/fekB9zKqPb0qz72gf5WLoaD5bRHXR1LN5PnvR10njxs8X6tqs7RxY0zFWOKKKm1ac6V
NXCgor511ZPvJ268AYO5ci3h8hg2W0Zb6WoXzuycSsVEpZszK9vRA6h1O1CPPpt19ZTJ3fNoj1vc
mKsCmawjOFoqdY5wFkd/qEJebsklYEi0MHby7BZfumTYJVuz26vu6EqScBQ1g9jYrJA0TZ9U5ZMU
J64ixa5pk+yfDtKwcSeuZZaZrQEsmI4/snuiZnHixGG1kEkNsTx7cpXFe6Mcwl2qyYEHwLzvjlXS
7pTQH11QP/tT3gfVg17CATWHyXe/bMddWJe2e9+yV42I0ehlnBQkGzEraw/q2Bsyn9XkZ+rM7kJx
pXYf/5sQca2nrguVmZY5uLn9HWDQindfwIpfY0SK428x3gL4oFBtB4C5L2OFwcV4qp2dPj11SyYt
KJ9Capb7+7JWoptfdMhUU6gq05p663FyH/EjCFa0ymlf67p9CLtmY8Z3ha+Qhz9tNcC10NyBmFsZ
cdH3spWzYO1cnSBrd/2eR7cJa0zi5Sq9PtVzkTzPWeHSw/xFHWIvGMedRQFiUAovnyhbtVvftGIp
N98kvMAYcaNQZ9tgBCXan3M0P6Q0TehZBKUXVNofM9Vwc6Xf9e3bum4wZvlbrBZfdXxlokcbwcSK
m7j5FsEvtX6sTnJAHxzthPqJuRvLlZOpPFtd6bspyGKHMZuH4ys2XgW0Fi4UvJMtbEoeheXQDmxK
ZcSNV4YNrw9Fnk/3pawu85UUYZnlYCztLqCL1QqPTvzObE65/3xfxFpMC8Dbb02E5RuixkntkuXL
hs8RMZVK7CXXP+3gpy/bXs3UemhpD1K1Nce5ekyB/mX6bCGFE0ctkk6t844urIsuH83sHPbf2s+g
V2xot3pAr6QI+1QWYTXPOoROUmSotGGM7T5NI6aVylaBqbpXZhjsnfqPeIjrU9mN0luyW8lekqrA
UyQ/9uy46dwi9v2N8G/rw4StTQGbzYeCyZxm37+Xft5Xe91ufq+tsKdm10w+TpC2TTmHlbjaTeOP
6N8PbuOXrpZ20fAqVB70RGtqG8PpgmAfBJbbTT+bkOEfOHTvq7NlKou6V5LkvHXCXKKxdh4Pgfo4
P/TzQ639++fPjTrLR1wJaZtkYHoZexy7cwUKkumf7HQL1njVV/GA0+jUWlAIhdAx6Spy3UvPbhv7
ntEdcJdx891Jz3nx7f6ardrXb0liu5aatTObz12uWMN57j7Ekfka53QlQThaZkDeflJxTrtcfqv0
7wvz830VlsUQsklkvP9ZLLFTIcj6OG5jFkthpCxRzlkFEZn1PpY/LYHJAlIGbMl9kev7w5g1uDp0
hYqZdrNQ/Dic6G+dQe85zo0fPDWZfwwc381wVkTxXbyh5epZNXgFUwJxCFiEZSxwgxgEr4lK/5IA
/m/GzGJsdSCugMVwWK+kCO5mNu1pzEaTm2QIL/roFfFuyFN31GXmcUcQJPTGlebmY0cAOth16A5J
4yY5b5aePK6TNXvgg93BCDy9HncaLVmtscs7n1xL99FS8i3cmJWInO9dyveMSoKkI6xKP/ZLNxDf
G5WhawJFOUB3o51T+c/20bS2nsKre2ASKxqgRlFsF1xZ1Mao0i3xuF0/ylxLx7ZTvUofnI0+qi1B
y9+vnExvjXKbFcRNtA54hvVktbw0gmnDilfP/pU6gisLVYKz1ESdRH6glb7biH3WBnt0hnoIfGCN
VRB0q4XU0HkW12hR5Welyj0lPyV55wEGydnMI3MXtPuPVr71HlxXa4G+pI+WZufl8F4tXpFmZUPc
yayU+qRbwaPVOxuX8qrVkWT7nwQhgZBagA/oTLNeOqdwR81y1Uj+GgVvJJhIoYa/jPpWIL3Y8Qsf
dyVRuBCm3I/KaRlNSUPpAfQ6cAz6PVBpRPaB24TOgzmcYkXezWH6R1NtZYDvryjo8LcrGutqKicW
+tZmflLb7KGoNm7V1av7H/0MsSAE8Aih34IwWA2a283Be/BJ3rW66erx1mzCljKCi+vCbnSSZSkj
6jWPW8/WrV8XQqpOauUZ9l0UOY/Hh/u3zvqBYpwCjj6KJ9RIbvehj6RimBM+vag6r477Y1+Yu3Ca
T6C7/RkV2uBRSP1YO93HsA4vYbfV1b+qHJDf5FQZ/LLEvLY9SJakLIMxzZQ2rsq4yoe8qsfv99Vc
a7gkf013BLCyC8i44DccgNG0NAadgMynN1MtHzNlNxu8GgPVK+AjL9wWul39rA+fonbeJ718YDr3
oU00l4auw6RUpzpWADuLLkNofrv/eWuLcP11gtcs2zyLo5Gvk2FQDhqbwe/n+xLWAhp41+VlItEm
0BMcmNbBvFNWzAJl6Smom30cVYd+APLogeiA93z/kOvx7r7MtYjmWqbg0hLTzgsgoljz4FsMO2KQ
dF5WfvJZzqT5eV/Wqh2Du8CsA3XNhTVOsGM9rWMLAmoY5p8zGgizyjkVwfgl6Q04SsxHvd8rNRDJ
ofE1Soqt4G0F75am8Svxyw5fXRB2EYeZHUy/GCdBo0yOlO4ZV6uOfSU/tu2HQAp3o0njbv2mokKU
D2Hvgn8pQ3qwC7v6QBPnwSH2mv3Z03Np43JZu/uVZTDDBp6Jjm3B+pWwHcLMYHGU6QAsdfYpaTai
i9W3PDB3wDItlLpckrcLkCSmVhcOr92iSr3UD72++aAYhZcF8ofGVrza9/fgcvvAY2/s/LKz4j12
LVnwYEragNWjyjjfYXYjEIrC4W3e/hjLH9X4Q9NmV87pMKveSISViq/vmy3n8v/Rnek+yFWACRcx
KmU1AG6Lmd9LJ5eeVT0Vdr405Hr9NHuzSs+6k52D9k0d9Rvee/WEkQFaAMzocxPz4m1mDH0fDCy6
r14yg7kYKJy7onYtuzlWwCXdX+pVM7oSJxg5DRxpHS1E2GnwgTn/oxQ+OZtzJVs6CbY6R7WpwHZC
2kQDHbJyHmvlm5KdMwfAAvjP7mu0KowZrF84abQlCl7DLoaKKTlsR60dLxr2tRF7sfy1JJE3Rxt3
0JYsYfWA4rHzeskHRfk+bnjPNd8nye14/Zh6VW6cirXgB6TrfxQTVrFMRu6URViY9QfJOsODdaDd
10s5C/eXcN3zXokSLi8t6uVAllQSC1B21MWbRH3jG8AsxRBrWd8JXfuYXvnqUpb9RoS3ao8AAZHQ
MBZYMkHyLIEi7eQ4XcUOvRZizKjyhnJDyOrNyetMpSytA7MrCLFTp1DajpUEBeRoB+cmznZJjzP3
D23/iVSi2yqyd39NV3fvSuZiSle3iUV3mZkMyHTqU6Z+hZDTZUr5CODBh1cIYunoKbC4v355titB
DL3ZgJpVXNHpOB2Lqe8Jg8oZINfAcduu2HhzrG6YTeLu/5afRdDvsA3qqh24h1JQ08C46SMQK7eS
g79iuRcXAs2rxLQ6Me2LyTQ57ot2oTEenHTX2k138i3KsUapeFlnA8KbghEK0PT8V9ykABWGbq8c
AM59mEEQnOyt0tbqZjpcjSqj36yxsJl1K6dd52Cldfe2arLZtYvO1fV5r8UEAff3c22B4bsinwMS
F89jwVgDA7xbX12oVek4RVTff+43T/ziqMT1vRYiKASIXNtEo8H0f1ju6hxWWmVDjTVXeS1BiByV
IR7UNgStZihST+3+VvqjGWpuS51XZfjv/pqt7Q+4yQvhNXVHWmlvD9vk8NIOCN9oPim8KgcKdJxO
TQgkMKfhvqjV7QFHSgPyng5nVb0VVdJCQhBgAyNjxl6t7vKG7qqtEcAtIcKdllkAf4Ymi2c4n/O+
caNonwJY9d80ES4z3VcGK9IscC36sy0pnpk/SvXWyVk1tKvlEnYmTxgGKmuWSx48yKW3gEsXK3ph
xzS6L0SQxG0iEc3cxbHhzEwW9mb1ifSqV8/J567Tz6MqH5ui/CsInY1lWzVserV/gUzCLCto1Ku9
lGi8RS9RVF0Mk9Ya7RSVVA7pdCbJeX+PVpcP+CCAYKmsc50I1qbpftW0wL0pcstdLFvD0Y61cuOu
WjU3mEQWkErmnUSb7jMtD6UxY24wcXJvId7zdLNTuI+H/HhfodWTCi7MglSpAKIhZKxGKXaMWmZE
0QFNqNSf6zA4jF3iWvEGtPK6Tv8IEuv4LR2rll8w5lZ2jlv3494ZPiebwJsb6ohoEzAc8Waagcsy
LB9WAPt7bb8P02qfmcH+/sKtWQKcMrTYkV8Ewk58nE1F2ugglV6CdqbjytS75C8mE7YMbs26da72
XxCQjMYIYtJe07vO5PYZpv7NJHHFlkH5I+yUDzqc5YzRfryv1toC4rHBAGPUnS5jwcABJAqCSmaK
tqprL7d/xCrZE6k55MPTfUFrXTMo9VuS4O4yizGEQW7AMwRox1MnaBwspzGeGt2Grkq2E6+c6vak
B0nPHIbzozP9wOs0WQJ7x7nEUmV6DbjcrzgP118leBMpiqN+HDkPpfZs2X8r8jfKeWHWveKE2wbB
BBE2oxm6oLw65BmE2y1+BGpGsz0vt8nQbmEKrXljICro06XPa+nhvvVWZmrDi64yEKgW0HTY3S7o
iq9WW50bVdrHHTnpSNk4Fmv2w5mgyR5sXaxIyBzURtDm1BHBw+xmzQ3796pme0qXyu7YbbnJLVnC
1U9DWWsby7gY3TZ/5tG+S+NdQELA9+fdfWNdO4Wk+ZjKp2FHBSL1diGJnApZmiAL1dTxEhvKxQfd
CiStY5qahzJNNnpg1t5H9JLB2UUTNB3dglPWlVovs5Ym6CkDSsvszLfNCJuD8yY0FvK6I//X2RnN
DQ+9Qu7A2NPCYsf8E1Dx4stdD1NzlELGbI2QrFLYPvlR8y4nSZDZ2lEzyNjOuZcV8aNcDW/M2Xej
oXmF+3EcOrJJqUEnJbo7dYqjSbWYw3Wm6jxU1h9ZrHll0j9Y1VZ1aNV6yFzTtMzW0vJ1u6fYZFIo
BtMNOYh1ozO8tWgO7Cfj0d6MvVdELVy9Okju4G5BAXQrKge703EmGs3t/NmuZ6+GmbXKLfoFPt+3
01VBvARp+Qbiiym2W0GqUhrQiLCDlfII7d77PPuZT2fJtP79o9OQmTQASAQ8fJL/t3KMxk5IizFF
oUvyKaCtMZOb42tGpm+kCKeu0sewsXsmJ0rSVrH1FBmBGxevCFlvpAheRJvbsAyXKYC+l9719GSa
0kdVapcCYd5GO99qN3z/2jlD4gLr4/y6A4RdKqdhMKJymeCxzM5NTbh1kifTeJ4AbpTLfVEXbhH0
biX/EQAzx4DO6b6VLHeYEKQbGAcpffLWnHfB8gsnl/qhkDnn+uiW2U8eGq8B/7mRITw3G5PKiNoh
I9Mhh7KeNFt3jX+P77vgYFIPIQvAnSP2d0RpSi2yBMwmVn9aOamI+ikG5fn+aq2dKRU6rQXOE5XE
ptBuruS+KtLiMkd6cewms3T9TPtRytU7ELXqjZtmVZoiw21D+o2TJaxbB0uBASEBsyHBfKphYQqq
6mOnhbs836KGXLnUDAAxcLV0xzAhKhi+bADaGOlBsXAq1b47Z6fYfGMND1q8sYJr9qZyj5GtIYUE
FOWtt6hktSxNX8ovZlXsc789kx9+THrtw/2N2hIjuIsxhmpT1ZLi0sy8lI5W5jrDu/silpMpnpxr
TYQlU+1mzA0tLi5Dn7pK/7OrthBk15UAvWwBFecFuNjHVfawa0LwXTuUMKtnBJjOZ7n/eV+Jlehi
mQX/R4Rw/K2xteeISdiLwgAyxH197TrtTHvCPonGN9ao76SqfCNl5vN9uWsRPzlfZoTgp6NNVGyX
K3OCw9YyANkoau3olHC6l5HWuZHf5twgNq6XQOs4jqrxPGgWI8il5SV5rEGGZeknSp+xJ5cToJX3
P2ztzDGKDSkEH7WMh96ueVkP4eCQtb2o1XSEBozHyHyYtMdi3sqLrXV/A0YPBt4S1nFFL9t/tb0j
ZJM8CDgKSmycJrs6zMlJq+y9NTie3XoypdQhch5A+vGC905rHHxr2E1F9H6wR0+tP5r6VrPUmkkD
TGAxAQI8ANnU2y+qJ9AjgqgoLnllVK5d64EX6v6/p93gnXwlRTg49TCoRa9hc+PY1PjP2vBUuB1d
25/Kw/3dXL1euV8ZItR0mxE7wb61olAjZc4LkkE/rUrxBtrMymgpUg4yCEZvSuVhVN9MOY3ejnWC
7eUVLpzePFg/GMHmCS248DLIYjPL64LS5XlSz9lX+A7cjTO85iZ410EOAf4KIaWwa9OQV1nbVexa
I+2i9DjX/i4cN54hW0KETTPGDOgIC0UK2tuIv+ypcmHDub9dq0JINnAVAdtJMv/W/hzZb7TUGhES
PpET8Kr6Me+HV2wJ/TA0gVJtYr2EANwZsrkg5CkZyG8K10ofyz7+oRpMJKavCRfokILfgsc1/BOL
s7k64U0MDF3bViVM4DDy5tL3Sf1LyaI3HN77C7dyfXND6BrHiiqaZWm3gqZYjsBdaqE711vfdUrp
ILXB2bZ4WsTDzsj+uC9uZZ9uxC1+5Eovq/Uz8mBNcbG7yfWLb0pCnanYomxek2LQbkKhySawE9tn
/TGr5NCXsWt6gvO2OQYPkZFs3OJrs5qmzQzjsj86k4zLV1zp4sshFj2W5aWR7OPg6O/D4HPZRY8m
46tzU+6K4huttF4e127jZ0eaRzwIMzcMf8XxouUvknGgKGjwuP0IBinyNOqa8mIX5amo63O+RbOx
YiEM+AHbQGvn4o2Eo0XVoku7OC0vNdR1lf821I8BAPtaFro+bJn37WNFHZLVhBXUyTQLopJbdSwY
3mwrnUpSI4o277D+6qsRhjzZ7stZU4qqOgzHzGfRdCY4pUHv/HmeVPyF06YQv6n5yRzy+NDnuuL6
JXN+9hzqG0+2FeWIxakwoR3A2bZwqDPqfkMPSNvFSMt9spCGNbH6itF3lk5nq5bxSEB7blewVWxD
ckanZALDsY9tKSXnKHSks16MzcYJWFnEZZfgaOaNYRkiTm5eyx1JXeolEf/BYTR67axXXeSas6kd
8hxaVatotff3d25tERFIFg0YfwiAhEUcW6eTMj+voBepv0nh0qLu+Mf7Mlb8B033DLyTqWPyURwy
iHxDrsdQryDeerSB3qidEuSKLSSsNSnkyOxfDZb0Zwm2nhh+nBdWXF800HOt+TMl4Vra/3tNrmUI
hzcORhgO46S+pIXmHSvm/5Rkow1jbUPoHOBVS7TkmGIGrO0ntbGHqOZWjB/suf6Rxa8Z4gZ6ipkw
2uTYE/GRqbWKUXdaWTPJbB4DS9opVbDvOv/h/mottnP7MEMJuJGoA/K0AND49uzkRd1AXsJbdjaD
S61/NZXarbPW7aMtwM0tSeIpjcuU2z0sGL34aMVfMp8ZO/NdIn25r9DLvUEh/ABbw2Ptxd40sWW2
k9Zzu3+HdrjdepJv/bwYo4LrFHRERBcpgRDQ2uWJuftvCgghFww8URB2KDDsG6873f/xlweQpwp4
94RXXDqg5d5uNw0LU1uafH7tHy0nd9v22Q43fOSqDHK1ZA3gK3vR6y5XOYnhwGIH6ic7ega6GM6l
+2qs7QI+5B8Rwl1mqHUTVKOJ1dqTm/fPANDdF/DSWAE9wuEux4ILUzwWei6HU6orxSVpoBQOTbm7
1EpJVb4sY2+UhnnjnvwVUtyew1uBwukoR5jYTaBoLnXv2dOxLHfN577a18FBOkf5o9JvGMKWgoId
B3mujzL1yotZ+Jpn65V/GjPpSy7TmKrVWb3hMRejfakeKBCMX8FLqC4behU4Zr4U5p02o56kDbsc
tkpXJw5Qhnqv9n9XWrsblUJy/WnY8G8vL+xlXRfmN8IriPMWY70S3PtzZGk+ryTadjLYEPNgBycA
FOxelDzdt5k1HZf6wYKpzgCViHbO6Fjc5SoBlmPVlwz0O6s4+3A32NlBhe+nsC3X3ArqXh4EpguB
FOKW4NI2LWFdi6TQCHLk5qJpP9oFYnujlXpl+W5+X1i+XI2tIdH4/WGMSDy89d04eFdEbmJvLN6K
PXLRsWxEIPSKiVAQC0Sno81qQ1D/95C+xRagCYXvYivaXlVoEQO4NnGOyH2SZY1hzaPfXELTeCgt
cFE+dVLhzVV/To2NuuCyOILRc4UjiECBt5LY6VBA+zSrctRyt0ZuAayNHvKa+HLf6laFwEOy5D0X
rBchpKoLaQ5sHSEB61XEz313SJvn+zJWLBt6u98yhJBKUsCU6oK0BVBG9uw0Plc0t47QREyRvA/L
H9oAhVWrRhsvllXjti1C3oXGjafL7dmte903pylrQR/5kOdPw7CVM141Ol6zGj9Pjk1kX0rtgmG6
omkvcvU+HX1yNOMOjzSq6v7+Aq5oQn3Yoiy7ZApBMRY0yStZg3i1u0RAOOw1CHxPTRs5W5fIcnsL
BkdfDW9WKt90QIm3Viu1oe90eneZ8tlLnfS5CO3HXlEOQ9LCxj58mLrsgz7nZyM6mslZsZ/N/ut9
TV+aCm1XtPcsaLS8+0RHz/1IZdPUerBT/Hwf0llwiCWVrLA6+G6tJuk+DCjNQ21yMsYpO92X/nJD
kU7iELp7hVySeLrbkrCwrez+wsCd1zuzm8pHrne3NDeeZC/dyK0gwe8qvZ37gW/1lyR+yNPDUB4G
RnuCR8nc2tPl/N7uKZV2Li6qjWAVE6Tfmk4T+bXdmP1waYe4SgDxTquzrOX2Pgc414tmECwdJ/M9
us9rtxwD5SDJTXG8v66LkBcfwTQND15eI9QNbz8iUjIzbrHgSzb7uzEAQSIeXanWNw78yvaRl6W7
h4NC0VBMQI++n0/GAByjPezj902wjEpewjLfEPPSRpe3OyijsEbw+DGWz7iKCRpqJ6mV1KAKGpX8
ptS6+TGUmHXS+vRba4HKbU5y86Cn00ca0bWNgORXJu52LYFpZToHiDmawi1RyXLuZ3ssLOViAFw0
6ZBhzZ/K9DH9e4h3yRtn/jCpsSv3/4e069qRW9m1XyRAObxWSercE7onvgi2x6Ocs77+Ls3ZZ7u7
RqcLe1/YDwYMNEUWyWIxLFKvdbV42zzih1ajd+4+M/UUextRDykPg+273LFHfkbMwiIo5BDZLG8q
ZxomigN5Hw514YyVWBkPVhZ1JdUCLcdgXoGKDsclLgwqAVwPQD7zwASOmi0Pd62cdE0yYZ2R0REF
o2ep1WK80SQANSVqadl5YjjjFDmV/s/dMYq22BmC0UMkwjCld60AvhQleZ1I0l5JBWzBi3VtX4dN
eb5tNAtSRTMQOrnwfAC2KZsrKpOqQ/+7D6lmobQRO70SSI5xPNIqeGj3gCLgOKXvVoo7DPEgmshm
7FE2D1ZG02AaxSjvMV0pA7JPB5bWz6TSqvQQDXlocjR54c2C6pf1hReGCv+38l9eoa4R5bW0F3U7
LalqYJsbKRQb8PlY8GYdU4zhDP/Yw1/TZEIRMfK0qjdz6QsMo+jvWzvXSgoM8ttnt+AigBILrUQv
HlBKTPlaQ+ISjwpk+qS9kapdRSetkVKa5FWGd0sSlzlFvy72hphFM9l+MGEELRUA3Xj7I75fMoi9
pa+cPjAgvuE6Y3GZKQxCh48QJHmFHJNpD8A8c6WoMjbaFLp9q4Ycs1yiOcfgAGVD/gTVuGvGAZQ/
DYDXk/bDaO5HPTiMqACSXLEqrPoQ974VcZhckjS6NVDwM9A+B4i7a4KJoNRqAyzDfZb1v4IAw4pA
m5RTtFgCdnKdRTEV8pqUccXR3gVjwS0A88ftijYYtl9XqgK5Cgf4PHQJCo459M2PXE4t2kR1N3Iu
8QVPAACPeW07dtuiZW4W+sWFY6UpAk1sMwDGk//YdBhjj0un1YFFhNjkts58jzRxq6F+irQL5gi+
gebGvVBUHQDhsAlADX6UetW5slCJHOEtU0GiGE2dsHu2L8/XwnyS4IH26KsOSToW7Touel6n+NIR
4fWOH4JaoDA4i/VCbH3f5H1iRMreTNJpLyrtpxr4DS3RScnxKsuU5lFhtN6iNMIcUAFLi6M4UfZe
ov0ceu00as1R6HhLvBfJ4NZH8IEQHZhp1wyhHI3yaZIqaLSRAeAz+NZqzpasi1KcOEm4+Qpjogzw
ouN6RRiOi31+KlzIbgpETah9XQYmfLJFYxRVypeyEmna3SuCsMLf23q3wBoqcvAaEqaWDJVlrTQM
OWiBebBvh7dsSoiF4TaZBxvzXe1QhYbGoQMTuUvDZOQnqkmoASBcB4gyNodbxfgW6UPMcUiLRNBx
hULLvMrAZBxSHlbQ58EHEbVuRbssc5T9erMww39DCODgMHIN1SR2JMZq4yLPtFKfwTVLKmcp4h5/
ypqPf3oyOH7US7HqBG4dc3/XmiBOlRphyaeOhah1Kjq1ZXTluhsRApE2K6Xo8Z+Tg96JqMWhMoKH
9TW5tvEqYLoFxj4xqpZ0RndSA3Ot/3OoDvTd/Cf4mKdFFYbM1JY9QKhDYx8I5X6mAhC2f5y+sdDr
icwatvXMi+QZbbOSVM8TwTf2XRM+4dHiocpnfJSJyZvE+349zISAWvuVpITTvhaZGqH865mxgaLi
ex0L5xwrjlKsKJd4CYIlQhrq2bgZsJDcZDekVn0rekUACGc9t6jfA6HXx1i7CGRn3vHcpvRt1WeP
Fk2xFXE8gM1y5OZdMQu7b4GGafLu1u8BCwKVv3nCAshr4QVNaeFBCkqKd5Dy6ggspkKoj5Jf4pHK
yYYucwWngFV7gOtm3+J9CTOeSshPjsKAZr4cuFUR3udpnu0ys+YY7oIjQnPZvIwVXbTIXTOctQBu
b1OxR9QQoDJPBMl/NtDp/Ou2vS5SmStliDMRgbFT12Esa14mlzKQiaKiJJkiVysJwd/v22S+3w+A
if9q24b4EFsyOl4WUuMXKQDiGyNJ7MjC2E4iiAotdWlwbpNa5AgjIIBewRwIeu2vNSIPZSnr6waR
nRp2FBjBHfA/DJNT0VimMi9/hnuAA5///+KCBezuZJpBB6iLKLUeAWYUuXoWmPZtXr5pN5B74bSx
rMIQkUBkOyyFHkB8PkCP9m3qk8pTH7Ewzq4VXOeGelLymiM6tsEHVQQEDGAG4pszvuxlodWtmVuR
1593ItCISHsMXETjLlobnephWH3e5u5rj+lFlPKNHOPFgSUlZnoJcj3NiT6Qg56QtKKVo1DpWdw7
8tuxosJ9RejeoM5T6H72JHVje8tDYWXX/Xz7EiZeyrHRV+tHQFwfTMN+N3/HD5aLjPCjUezo02fz
Y9zTgPAayblUGSWykrbp0gJUbf/RTUm91shIZQevoO6TKBHFKz5bBQdevoeFQfzG7WytF8rbJVpV
iibkPj4pAWmEjb4V5qIOHbB5XnzN74eShm/Nc/NZjj5F9SJ0rfOkvkRHzFxkgOb6eVsRmEfgt+9h
vAOupCCua8ghJUpGVqKLTRy0oBz3/TXFc0vdmDC/tkS97iqQ6ex4otlGBDgy8Y/PEfnROeTUEu0O
MFT+o0yHzUQMaryHq/Qgvx5Fd/Vm/UBnxMojlHafotvbxzfRVeiDxrF4Ni/2lywA9QgniY2a7DCZ
l6RxDCjM4RyTzg5oQH2no+XGpzysfC4lRvtCr0/zYgSlybWHc2QnJL5vaOxyxM7mib5xxGiboQ5m
6AFT7NxW5L3bFDuV1CHZxvaal7bhssQoErahtoWWgCX9EB/bY3uYjtaqqEmy4tkui+L2jStGmSpd
T4H+CK4KW9AczxBJh9mjQd5IBsk+T0OwzkpSbNOUooOgNIFKvgE+UbX1I9fI3dv2wyaV//oYjKzO
Nzkq3czHWBl2fcsGNLvYH0xs9CYAvApIfLg3RpK7n+aaTk69iXbVoV/zFHZ2jd+t6g/t+Sl64Uz0
Ce8+tYQghso2fwztrrqvVLQj08bRz/mD5jaBq8rdvyI7j4Kh2VVEhMSwPADkq6tjsz/H8br2ASF6
ij5SH/OWqZN1KRExjPlLSSje3BveCDbzuP6PtC9IMxybRRZW6jhfW9ZRaIGNTYbRtrTdWNgSD7hu
mRYWkxjobxSxEPxaupqPSHTocLKN224nG6t1yk1qf9zWHx4RJtRULa8ZxgoMyVtvZe0S8iY9p7wD
YypZf0ntDyfMZR+3ea5Ps/eV+zPutiGmzZ06rpp0O457I38yec0Rs7F/U0wUj/8rOuZOn6wKi/la
cFU6xYeylajCC5d4LKnXh9NMllwlDShoxC4fseYZPnRwhhUvJ8HCCH2THeNCvQJZ0kQBIXOlySR0
xgwblembTLZRa7cvPTEdk97WCXbq6C+aFm4gCUsXsFzwmrkUj64480Czp0ZLvU9sZgveYuc++ZEV
u9ROnNNtgrPBfj+uP/SY4xoDMfa6APQa7UM3+qfiHVXs7slqSg6h5SgX83T/5Yw5tgAtAXHWBcP5
9ac/kJzeq/Zbsu7X9XrglGR4PDHnZmVhFJiRhQBPewlz4j16tOY8RJbvvAtu2DtPVHO1mQMG8TN+
ChqSESA57nxb4DiJ5Xv8ghDjcdMIY5XTCLGFn69wsu4GS+ZGWya7f+UpUFpCtX5WPHaWbxTF3Muw
/ApXa3z013cGfUnPEVnf1rflS/OCDMNPp/hqAwwNxCUahpaplrgo0K3080v80TjpK3ZZ6Pt9H5Ju
JWw/gcxV7jxOimkx7r34AuYi6aZK9isNXxDh+UMHUrvSyiQ/fJ5AZ//9zbQu6DBP4ijyi8Ysi1mg
AY1c79601c1b8tCvJY7CczhirysJeXTFq0Epd/xjQB+9dbzB3BrHN/GoMPfVlCdR1FagopyCs04j
u7RFd/r8vK0gyx7wj9hYD4iBmghrtEDG+63cIV26Sn9bjml7rvCQOMVh2xMOwdnF3TgnFpMuB7K3
r6cg2LkGucsPzdpfKdvjSKzNTtrcJsaTIeMExVjspdYHLayn/RFA+TRnr77y6lE8KowD1EJUqwFf
NJzlg9ASi/hEPBkHk+QcFZ9/h5UcxkJNZLrRDomlEvj/iyC0l5paUcd4PDdipzix6FV2F4b5qit6
i3dKS9ESajVIOyITiBTTzPMFrUybukQM0uFsEH/X3Rd3VmFHtkqMleTkHkGe2A3IzvRo8P6vHjgX
tJU5IrmgjZoImoQS0HaTu+DOC+47p30RLdt0vNy5rSCL6n9Ji7EyTR+xFKcArTbfqdM71nEloT22
m8QxPTsW7/UahfdNbcuwPnX1/yTORB+NZ2SJVSdwJJ/eYWfrtF/5eJLP8VWzAgjWA4feUrB4ySwb
fYhR0qkp6FVocHJeQ0eg4kZ7yHYJequcN59+5h7NOVfQYlw3t78AzwiYB3hDXR9naXohBs3mK+jx
4AKwXaWPOkHWUrZPp0+BYyOLkcIlNSZSCJU0BvYOqCX2eCxiiilBJDS208gLSZb82CUh5matcj+K
dT0bzjYm2tDiTWSyXn96jn7kPcPZoeWvKPWSFGP4hRhVUliDp1dAP5D4qP5QUtskncNTEB5PjNXH
ehjAy4DQzgWg9IuxCzfN+9r2aEt4ofeS07zgSWWMPPN9aSxGkPKfUcao94Jtc+XGo8EY91gHSZig
1+783NPXXXx8V2w3sFHoctKC0BOSYc+3Lewrd/zNRf/RdZWxaLQp60nbwZ3s7moaOz9/lmRzcN+V
wDmrdjQ67Z6Ku5Nvr+lwoOsMqbXNR0RvfwTP4NgOUQ/Qqoonzad4KNzYp/4GA510vfbdj3WX8ajN
QrzFMnPHVmWlVO0Elkf6apDkTrd1ItGIGDYPDpt3nIwj0bykEcsSlGJih0fV9jcm+VA4N98XiMo3
foArDvR2XLFYfnLtrsy+SLBYWIJdqz+au0R22rfup07kPR6gjwrRnbV9qu9OtN8h+eSOpCeQKy+d
uHjVX3wE41yaoZJyI8BHPNuHah/cS67b/ihJt3l8QbLN5+E8LL4WURr7m2nGw8R5V9VGBHqF/fza
2SUtfx0pfeDxtRhVoEIPBAbgwAEF+Vq26TjWSpFqkC0CC6ffBIQavAtgUXQXNBjRFTFQwnKsKz3b
6Y/UcLq15ej2XnratmR3AEgI7/m7mHHHQPrfTDGysxqrAlYOCIrv71gjs4191yePj48TKam/TVd3
m3Ngl75dbMvT5/oh//mwDhz6RJ3hs3N8+rSmpwf4Pp4iz3x+0+OLz2J8eRKb2BEJmKzzq74aduOG
42RmT3bj57/u4YsgLcGWViMt8PMA5PZX6mm7XT88PHAOc9Hi//Dw9Vq/IJJ2hlRWJoh89V7aVYLK
BOVcerN/YhlB0RGNCVg/hlonIyexkpQWSTuofvCoxJJdxDLHRc5a/Y0CQKjQh42So85qvZ/HhRoB
L+Oc9ZFbtD3Vyp76+jqreDfeV2j8jRSg5ICtLGNDAQuR18llW+so8p0PPxV9BdDMhqS/H1MauJaj
3q9W1DmJL5/Ve/yLVqvI+ex3PZk654Nzbl/NZLe+g7l52ybo2rIbxvOrfcCyUnKHcXWCJkt8CvY0
kBWtyAnr7vHnMzn0ZOicHedYpe9S1xVAPhvodwPaHXa441QudKeP9ADDNU1/FgKCfQPbbp86akSK
XbhvHAvhdbOS1+O/iGuuyc7qdkHWQzfi1GsgqxEPB2Bu9iZJHN5V+FV6vxYwyMAy4LSRpEcL1zUZ
qa8rxWvH/qyvNJF4Wz9zLJKdJhvlAItYP6P7MrZVWuwzy8ZEXvPD/5Whul6j6/zQPUcDLxr+7g6u
v4exIqGZALs+RXjKxJbW2bmBdTBSq/WfhVgA5K2WgOJCKqksz9bYmUexV4yQiH2LgSpPzY2M9Gqa
8VzgV0nou5Qwn4uCEfrT2QHz1IhkDx0HyMWTHIACJN5WIlGO8l1tHz8z+tQdTtEhf7ntGr9fcrMo
/hBlFE9UlE73DAk1gFX5VLve3Qmh0Po2je+OEbiwaKjCwKA6Pw+Y6NmSscdJL41Zy0YndgJbW/kU
KRSOHS+kQ6/pMHacpE1YlwXoYOWbGz5PbvUiHdNNQRrKSwx9zQqwh3XJExM7S/FoRFYOWv02258x
QHVXomPCsIPYUTavcB/bnU80ktB2Z9LG1rcyhvOc/HGz8gM7+jE5qjtRJ9xbTuTZxkO/H4lmG3ZE
uoPNzVF8vzWuBcMccjvEmJ2BfkOzkk3pHM6mbTjyRifbYuVRzjEsadSlZBifUomTlgA5bD7tV1j4
4UdGuQwtGfAlDSa49qJ2sgQV0p/PeR7L951mbVDhIGwL+s9zm9fSY+LA0hjLADiX/7HLu2bnuY5v
81YkLV0AlxwxgaBX6jlaN0GkPEgrdBbwuhiWbRANRMCtQ/cS2zuZ+NgKPaao9UFT/d/Oj8969/xv
rPwPBUZMbT0IY4xJfCThRieyi7VJUtu3uW5yVtbvlveHDiOpsdWNSphbZTT37jWhrzlxzbfuOXW5
wfnsL25RYq4t3wu0aki+OLoLV5Gd0ozgGdyvuY/gZQP9wxNzIdWiGClWCUrYvXYuCYLxnqgnnaDl
Jlr5drnj4b4sZJ5mpf6bIpu2HMu00CILUnyuH0r6e6LH9M636W2VWMgFXVNhPHIUqHFn6aiEaWRy
fwa2+ObtJYq2McOOORcZlyPGI4do9hO9+bRS0jouKrIfR8Fu1/9Ocnht44KeEUdZxA5dFPxak7/a
TN79B9zPBTGJgPQr4XWFLeRGIL4LUowr7bPBKGPpixSyFW5OgxfPjlzh6G9otkprWnJu6uUr9IIi
41hr3Zf9IkNFMdoM9s/4MGwntNn57gMv+F/0RxeEGG9heHVWqzGyu6XzOhiExHZClc1t9Zs9wTf7
vaDBegqhq8LIigfUy18TWFOy5YiLxwTjIDTsSDa8AlnVXbLB8m8Sb1AZMp3bXCjzr9xig3EOwCDT
WqGFqLLXyh3pe3A6YJYaUYJho6tmK1Jpk5LKxj4F9MjJH+qbQbHG1DVd503HLiG3tsf7eLPVNoBg
vv1pnC9jn9WtpAd5WUJbDup2wsN6tEMc420aX0/aG+yzz2praNomVUHkucvI4d2jCWIWza7sg3nv
qfZARRI4x+0jsZxwJZ7t7DfWNnFimq8W5VsfwTiXygi9JLa+HJlFxMMBdbOYFOu3dHN8ovkmdPVH
XmS+oFzIOkkzDsLc1GwxymUlQx2JftufXycXCe5mXdv56Z+n7lBiQWAxdzVLmG1k+Jo34Ibe3MaC
jVsu0glut8NdQIUVYAHIp0c/bh/mkhxVDfMBWGWNPUdARoCuXzw4yzhThRHrxM7YJ05TPDkPbo6u
SgSkfkhGF8DXdrYyH4F3JT7eJq0u3OZXpBlWBTkLtUyFMy0/O1tAugtT7ZE9f8FrcCjsdzTYEuFY
EvwjsA3au/K9ehroj/g0HNUdpfl+a21mzfPdZGXcc6Knhc5jnMSFZJgYXda6Skvnchf6vKmEp0OM
r9GcPiKtezKPztE7ahteyXmh42KmqqHzBsEARv2ZGwZj5lWZhfBgCii2zlyvcRPbx/YxalAUULen
nmRbwdZIgRcbTxvmX2es6oo6c9toKR7alYccubiSVwfZkdaI4p1hWxDjPVvlLzlP3eczZgnq2OUF
QDJ06X3D7469AhPgKtjVSLWR7HaFdwPRtsJ2vuN474avEYpv1IDOAHx8TF6B02tlr5J26GIDpQ08
uYyd6yquvDVIdFftAEJ7FFaF46wf0E5OHPqGxaRP3FB5lt+ND2DhyhFU5kEz11YavD0lRA7pCsuM
D3lPjlv0wio9Qf2P46+XYj4VmO8WEB0wZoRx3muuh0lPg0IxkQaVt6OjuC4Se8d7VDX9X7cteqH4
gcWEF5QYiwZwkBiFwJI6x+sBvSAJrsDJLUlKFayDof45Q/v0RO9DxxHeI+rbGGFOSUTXxlm659bm
5yQGK+vLj2HsVxvFMVO7ajxb3jBss0KJ39W4VElRdsEO24dD6pkphjfEtFqpAGVZez1a3jkS4X0E
Y84YPg07v4TslVNkbZKMNh3BbuXObTU7AQT3G2CJTdImtEA3KYAYY1czbRFOjYdmtujoL8XBmHYL
jG4sNjRQOSltYa8ONFdWRr5WY4o9x8P2EAV0HI+GvwmbHbb4rUQ6/jQU+7Y8llJqVxrCRJlVI2Mx
l2QhQIEm2rqNoYK9Z0MmVN8hgnjglVeW7uxLrpmIM0sx2mlm4Lqxc0REL2/daiQ8phairiummMAg
Q74WrwIwpchY/ElkqSB954Sb2qAjpnXSmKjTvWS9tNZH1Ll6+Bg2ZxFzs81DqrWcqeaF3Pm1DTI+
Lp6HgpNstvYpJ4eUTC19D4/R5pBtok314TuGUxh2uDFWrZ2RN20l246ZUpuX31jo/seHYPeNpGA8
a4asuXY7gteInhb64/l5eH03D++onVs/ktXRJoiG54g4tHlJwGX1uqDJ2HzhRUYnRqApPmhwLNLp
EK5VR0nJfWA36x7Hg2kpj/LSBUsh8RWvjJkL/fiXWhsaStf1WrDWxsnI3htrpQ42Foajc7JDk6Sb
xrRMdmbmKiawnp4UaQtUYSV9wQBRULtWT8RpZxQ1KZtDE2+Kivqn2xa48AQDSNE8H47r1gTM+/Wp
1KKOykoZjmfFValAre2Rl6XhUWCsYSrqThj6YDyn68i2aHKk1sdtHmYn8c2zX/DAqLgktqMlVjMP
RPlJhxVPjRadxt+/j66jaxl52DYrNyM4sCcIqbhryBv1ft7m4SuQY5gA3MVcOgR+AdA1GH+clKjN
4CEwnuutvFIdDZQe471Ff+toj+seuKHHwrFc0WM876Q2QOETQM86zdl4ZMdrdIXqG3/Vu9bKwESZ
iHaI820uFzwjsGYxo4teHRQavuz14nURS8qoVSMKea38kAkYMrKOaiWRtllnPvLrxfttcgsHd0WO
Ub2y9nOriUBOgRkKpkHU7KE1TRpJObHSFyC/0SLkvRMWQtgroow2+lKpA3EMcQbA3Z/bVXtI8TT8
BbzJpxA9h7cZnP0IqzQX8vzyuRfyHIUmtZIYBdrAr85xHtjVGKz/fySYaFFtR3mUE5BI25Bm1c8o
2fwLAoDbmAGRkO9kcbQtAwsD21knzBiBqJGT+p93us6YKH8oMLeAKYRGGHrjePbRrB7YPcd0F4L4
q59nnH2imK0yKGAglN8FObYtXLSAUCW3xbRkr5dMMP6hFtrCN+Zz0LB60GyB+uNhHCizqJX80nig
7QtjxtciY7xDIiVGOKXSeN7tDl8ld+S8z8mvc07Jhvzad84+3pM3jHTSzNmesEeDZocP5Iw5TPNE
y9xOniAPeRTiM8SpI7Xyq+800pS8d+CiFV3oB+Mm6kTDSHUijmd0S6Mi6PfuoMscJfmC1/hmqhdE
GLcQWWE75niDoI3u4PaPIcErnljHgUSnx0cFe57pPiNbcgqxn+ju9Gk+fu6s88duXN1Wo6Us/IW2
ArLr+jIzhCbuhhTaKj4E98MmfezupHX64SNJnnNOb1Gu2O06975piPvka1JqmLZAg8fpeVVGTOUj
aLmB1uKFckGCMW0tMkM9HUECIRWK8oe7aXPO3POwQ+5vtXL2vV2gk7bBE/5kbT4/OL5+UT0vqDOW
H8R9qUUGztSqXrXyJcuctOac1yKDkB4SgOj4AebEtQyHMdKGsAunsyyPvwCiYbfWQP2h/mhLsXGk
OMLakJ6HELLIF5aW6Fj5gx0UBmN2aolGrymMp3NVHrz4WDX3ksBbXsOjwTDW5o0UAlJwOkfmz7zt
iCVvBZ+HPc8jwhidaiVeIloRXBdAwhVl0xWSUyL859jUoqJjvwrgnOZdY6yiT0YxtdKUT19VtJ25
EohEBOq5GRFWuT0SXm1mKXE1AyQD4GsG40Q0da0VSEyMhjkUEyLeQ4c0jkUA4HqWn3/e5Q8uKe29
UZG36jG9r8i4OWV0/XCb46XMztUHMPeDqg1NmSb1dN69DiHxEcndj87hZ+G6KX0MaWk7rV2UNPvh
bGW7QoUqvENRlpfT+SqKf3OqF3JgFLVWJ19X6nI6Pz8fiv17TX6OOfXJSqArDPX590cZo2ixDTQq
EuFZwDH/Rdu8oM6osDkJwtCK1XTuigfVP2FR1l4snjwN+D0dglqPt/CYe+yMOg+i5Y1A64XU0box
Ou93lvuzPgxk8zukKydCDrqi+en0INgPvJtYWTSlP8yyi0i0Nm5T2Zpp717N1Xv08a4+TYinNmTl
dE5vv21/nLb9+nMrEvrWOc5TRHjFkEUzA3imBFhoBUiLjLtt1N4PUgA1nzv5dy48Vur5tlbzfp+x
Kj/sVaHoYMZR+h6bT7rAyW4v/T5gabDBfX7nATz22mqrSK6lodGns6Hnr0pQvVr5QG+zsHRKAJK2
5i3xKEp9a1OMu2kqA3E6e2VIrHHTas/5aN+msZRVmZcr/k1k5vPi1TGpVh1F2gSr01ydigkGMavT
+SWVbf++cXoX3ZhtSowzh+wcLrDGDqBG3IVAywMaLWPsohGlct7iru+jQYgo9iiO6CvyrSYnao91
DFgrCuxnmipwxjt9tKxDGElGQgBnpHqkDYvELROgMHK8v7zwXdiKBsR6YAFjDzL7XaHeVxlaKCR4
f0GmAVq43PKQHs4TKgnCE0quEdlaW0ChbNfrdv28/udiQROwArAKYJ+IAKW6Pg3FDNPUjybpbL8e
VBpuSxsh+ecDx9ctNR5ckmGh+UszrkxtApelkxL09KTvleO/8Ttt5s9lTvmKDmMknpYEY9qDjrBG
PHe4+zkAUohOKwfOjZwe1rw7ZCnxglYRtHHMFxoQIJkQUvH9cuyAXntG22hOgrvNCs50L7rOlmOb
368LA9qBGUj0hVvA32DMxkx0uQxbDFzabk3Gtz2deOHOQnB/TYLxYJ45ZkNfJQjut9OOOPvt8cRb
B7GgCNc0mKvfL8NJKI15bhSV4ZJuyH60HY6oFmpU10QYW5dDhBdBA0Z2AlHfjmghoDZaXHi3Gldg
zBUuiGhSRBSKpPRBwZxK9sibzOcdOmOd3tjkRVvNh14/jK8n/ZHjjDm//8XghS+2Bh0eP8fv13hK
ZoQ2qxPHv8z6f22QV0fBtneESoeOgA4UNDJPwoc0WK/XH7yT4PExO9kLPvxiSstOw0HEP6wfQC3j
zX4stGpdszGzeUEgiIS0mdAVjPe3ts5XENUWWjWSBx66z0Iz/TUlxs61KEc+WgWl6e7w2tLX1/eA
ru9y+vPu4BYY5hkwbXmHKI0Tk/Nshs0gi4WP5Yuz8Uuv7/cdIXvHicgTxzK/u+eZOUxBWEjhwlsy
BpNFeoP9CjlGQtCMAceMBwaZ3m6r3ALY2jURxmgmq5SFWsq+POXT4x2Atob146N/aBv7cf8QT7ZV
EB+tq8jqcihz2FOZ7EjQzXPwMigH+/YRPS/7uiSBG66atQmRSo978uLkG4znPqHP1Hj79CfMWplU
4drDQrnsSgZf3TIX+loIwHGqRAj62Xx6PuDGcDfk3qD7ynlxjpSntP/DEf59ruyoaW3Wlh9kIFeW
qG6gFLd7sP+Vq/pDgrHAQdUx2TYnxu2SxDl9ASxexNuHsVDWvhYbY3xWg1USfYMDPNiu6/6W71f3
e2ce84roc8qJ57lnxFy3gxEYxlhAaMjpTe6dK+GQVtU6W+9RsynQAcrHGPoe4F/zx9y+nZhUfYEa
ynnatS61zrf1/394yT9nxNy7Wpcp2ZjW4Og1Ph4wdXxGaZYE6+Joc/tQ5k/9frH8ocW4khi9dZGc
Q3r2YQAaBNZ+oauLOKcQHWaWzbsAFgrh15JjnEoeqbUnqtCM3S4l9gHHtdncd3T1u1k/IrrcYsDY
woAH72L7H/HS32yywzVYjIJZJAFspj7V3rdQRRONYvWao4zLF+gfMkzcnAM2W8OYNjKhORE3+p29
7nmNDfL8GzdOjF2IO6ZjWFlYaHze2a9uTdHNilyLbhPHoadihYlN3qODxxTjMrQx6OOxLMez/qTh
leluUvpbtVcYgnvDyCtPhNyjYpyHokuNkWtQkSwHMJl/qF+3mK5/eOAc1UIr4ZUqaozfkAKl8P2Z
DtQQPgN1AHTGrhzqrK2NhQuFI0befaoxTiMyyskSkwJ3SYoG3a+75Pyb/EJ+HG8quvZt+4PjR773
OV1zyPgRK1DVUPdBMSYHuz/ULu6UO5tDhHNZs8vIIg+p2LaAdrza6GE7kw1y/hjpxezwznR4dryQ
fLtmifEfdVzLvWSCpR3IvYNe4D6S3567cjL0B8KuPx8+PkQO3NWiu5dlU5OQ6QVaD6ORGKKqEd9D
U4yW5K+AUr0twmWLvvh9RhOLfsw8rYNFK+QZEwzv73cbJPRUgmYgE6JcrzmquAANACleEGRUcQBq
gITEP0wM5S+glM0Pe+qaTvd2m7NZMN9c1QUdRgETIIRrXQvBaWvV7l9u//hCBuyaC+bqKvQqNYTk
S2wA8MQo9F7aKnS7tu57wg0FF53gBSuM4rXGWOudgIFvP0HaAEVCXmJi2R/9ocC2EfjY24Md02Cn
QA7pDm799+yOkDwApAjP9y16hgtazD3VKSOaILG17Gy50V2xRrUzIA8fvOCCYzdfObuL6LlJ/nv8
yilcaavbx79Q/bg6/i9/e/Hrfi12bTIHy8+7/3S0vsdr91yuNisk4vcT7W3neEzt1F3jlcdjbSHf
eE2d8QmGOTZY/wMJ7tC0PG0SCVPoFYbf3YbS+ifgEtcf69OTuOOOBM02c8Om2BHFNKmapJ0fR1FL
E++tIdV418luoHCcHkfhvzzxhXitTMhiHzjLZ+PO3GjImnJ0cDluv9BBxjlU0iTETT5L0EYtA1Hu
Hd5WDQoZvU2345pXt+C5iy99umCo6oBODYjqOWVmYJzB/Y+TtR2Nbu1/lQW44I3xFpqVqUZmzvAQ
mBIwqLR6o9uHh4bjXpffi3/IsOOJlaYaRTyLMByICFXogViIGXjZ4LzIeRcGi6/fW+VfSrezRUdb
e9u78vWpe8cYE/eGXwxvL3hiclBDKOVSWs5qkZLnkjR7V9sjqjCQDgbAkxO/brnP7vknb5gUm3we
AYUL+FCcFrJSxK7JsKtO1kFEswtvFGz5ZXzBHeM26lJuUy2CVeH1Mz9+fgPNDMGLQ9efuwceosBy
EuyCGhNYiGY0YU0GGLNRKzi4qYPWoc1jba/ets52JKc1nie7D45fnp8D36U5767W1HlVInO3yN2g
N4WE16sC3MS74nTe4H0ib4iD41tjLPjzs//K+HHILl82f8gyelMEilCY8hfZ19c7nebYQuAgqKfa
cQ7q6f+R9mW9jSNJt7+IAPflNblKlGTLctmyX4jyxlUkJW4Sf/09qW+mTWexlBc90xj0QwMORTAy
9jjxhTneGnPmYoC2DK+pONO/oO7gmzqTI6UY4i/kU4u2mN2ussfX9YKcbdB/3Gx46Fx/CRe/aTE6
lCl5G2sjaIVPYevQybCUeA9+i1YDbKeLwPu2aP+itN8EGTU6xupRPNHkmWacMJuAYdUdH/Wvrb7h
0JrPkiaCZEJT5WA1um5Qry76e+z0rWkwHHnPvrv57SIadp2Awx39i7f0lfFDvdln2ZlG3/Dk5ACV
weiG//vkc1H+/xIzfMuRCViPB7GpawGm7al9N4iC17Hwy2BEpP+MOyGjrXqAjeKw9xc3+02UcUVG
0vynmNq4rRMmmFAxV8THrmtn2x/aYhs7H0+8iTDOc0CfHTKf+Nq2TdTeorHsyXH2or02gjvMUTfO
2e84/P3Frf+XP1xG/ElKTozD4UBzmVfrLnIWREXN3b5m1LxBM4WK6u+agtPGP0m16QCog4Qmn47n
3NEQ/eHge2n4iiInKjDgb7VyA8m2d4EDnLUgdbbFL14Jbb46+M8LMdjNeph043AyqIPE2/ceU4J6
DBmXqB9wZTvvi79ly1iaXjAExThRhQUyARYtywAJtrnheAydR4axL6YSK8NpABkzJ1aC7bP9xVbe
D6R1ClxpRD+4d7Cw1pBFaeJnLN59f/WyXCIv2rkuWSRe5Ly/P2OBZY95WGtbreyPCEnzcukife4q
Xro+X6CafADGRAl61GQRrW47gNWrF9hyFhA2bDlmaT5F+5Y9Y5ZSbGGeI1p0qLByawuvomdvAx6o
F7U4tzSasUiGVFZmTFPocXF0IkKxTm+zMV+wmQiLMT99LLdycwYbOUHxcLvHrArFznvAlhlp8VQ3
rp3eA1pytw25KLW3IxGss/58r1mtRZZIM8Q1qDa25Yrv9jJuCYfF+fDxny911ZeJscvNJs/OtCYF
YEcaYyFa9XuyQkH2ZO8ACsFr4XBMunHtQU4IVpczMt8MJbfw9UhXsRFgPdzrQHCSydcStxV2mX+b
RZ7KX/ODCcWuPmOc6doL1JfRQKQt7IA2IN9w/kdCjMVpE7G+tDStrvzoBe4e1w2CHVcxbseKBtuk
zcRzbipnKMZTWAMDxdqIL+musLfX2PA2R9d8/MYTu2LaTUTXC3KcagLVjqf1WoLLx2Ed4ud2GaA3
vLMD5cXgKQjHT11d5oRkrpmDZJUQYphgpNdunPhxyzNPt6MmHHn5+bZiINm3+QFsrZ00QOnj7rD/
Oj7juAZSCi787fUozi0hMlYkaZWhlEpo/NlzXkPsTa7vHhcP6frzsbh7wGzSRSGfn4TYDUbMgSRm
rcJdvrsEAU+ynFAY9+1+sp01yE5L+vROTrh/vfMe73GzB05/tzUWhc0JhnnP7poJTD7kRUnH4kjZ
FgKvTkgUKK5NsWk5H5PjBdg6nZZmMc6k4zkACrd31LVZk7FwRN7b5pFhcqSsi/7TcPE8LUAj3bIf
iP17iR4+3h4vBOW8gWtqPBHdGP/XkIRrdLqjewDG3X7YvMCTLcT1Lao8jY5XdvEdFJTuFpnXhu+w
+nTRgTfrzbFYbDXuXNTaaJ6hCenyE6viHxxeeJ+GCTa0+qDER9pDdzC+Td0Jxsd9l34ZdN6eOMTo
H7vxmNlCXHIucJb4Al6ARPD6iLpptFpd2xzh4Y1XTvpL5eof58xCwV5qK1VqqtvdwRFxyFUPMi0o
zqvC2ilH6PpR9cv24YKFt8a+zSdHpmxxruxzSewlsBkOX/LLafPFebUz+83TmsMfRy+7Li2ykobN
h99rTJ/ntr/w1qrvQRUfYh/tZ7Jxscg0kC8MWHG0n0ucyYVqAbPPpwbcVe4e7YrHV88J1bV0dAZ7
rN2o25p39uXZ2QZfu2KdVTBb4f9oHdmyXdtl+mhiUgJmywEoM6JkjHsU+IfD61/KrP/o0HVPb2JL
TqUinRuVfsn0N8bIDFveY2qNQ4WnLkwShKwuq840jz1Wdh3opHq88GbGOTZRYRKXS2KYqZhjbAVZ
ebo0/IBnpXh5P3vcTiqtTIsbUNivDxvRfiU1alIABPeFxe3HxcuC2RG4TlHbTqdAIoONyxermOT+
g3+/OT2gc88hJd22V9eywOTzx3mXDwPcyaPjDDoZMUNOfqOSmXCCbI4CqExoUQjHrk1HcIRksgKs
LZIVldPT4VTXAKL8M3xRBLE2iwuKpIMNYBvnDhdbY/KJfJpgi3STXccQGpxl44HEz6csCi6yWRqW
6Myr4kxkKMdSZMTUDFvBk5e7j7rziUKNi649rZbwZ4pnw9MJPeY1RWchabIS30wj4TmwfuVvt5Vi
vpY3IcC8pRarEQU2zKHp2ALyXt+Q9KHrWBDyskGvbBv+Oy2cEGRcdKkYudlFVIJksfAjD1NTJHIv
D7f5mo0zJlSokk6+k1kfynOV0rB+dIATxzPZs0WNyZ9n4/i4KBLrSJ+Svk39glxbAhxDytM1NkbH
RYn/JAv7EChddDj+E+n4yj7ZwQ6VIR5Ps1WGb57YIH0YFTMZaHU8Wb3h0xi4Ax3qwHKxHOml4XXi
Zk34hBjjdjXRKmX5/4g568IT3wOHx8+suZuQYML0Qs8tK71WOVVbenhGlR8JKi88v6a9fwSBEyrq
T0Xrir45pAqkVjivOOfzeQb8FQE8D0Z44tq9rdRcYow1OMbD5aKYIObs96fVgYSDrWIy1FNfRPPu
uAiazuNQpD//FnuseTiWMmD0QDEHUn7lE1SHCRomgbbgaTvvczF2Afe+EErTgV400bGog5EoX0PL
eYVmCdJSazFg8fXpNnc8JWSMhIDhkbJq6StWT0TIsXvCbTnx5McYCiW16t6iSlgu0vU5tOwz5oe/
aHCX4f8clZ+v0XwrIxuqd+NZP1oWqD2tUdeHCIEh6zwAAAv/oPNEERZwVqAjIlrSt0U536KdkGY8
ci7nQnaxoCgnwJRSoFIDddLBtnb1XUwu9++D1y/HpbKOc4TQQXCb+vy2woQ6a07yY9Uf6Lxq+Hr4
bDwNGro13ScebMZ8IWNCh7Ep6niJ5WqEgBUSAdJ+cxhwfGcZ7FJeMXa+QDOhxNiVVG6tIVOpbq7p
eCCQ5HO8hSX6agEP92V+YmtCizEr6kE5aGKCGODk7DsXbS445pbgFAXW5NAC4nwrzqv7I3qvYhyA
pabfwejjW4zAbfGARghGB3BxnmufOZ6ajeQ1XYuE9gJqnb0+ktiVfBy44by7+SB+IkDGkBhgqDvS
ynm3LFY4e/ClhNqBxDjYt8ENnS9uDMVjirEq5y4SxdQAvev2dOFYr8L97a/EiwvZKH7MFcoUSHh3
BxdFrp68Y8TXJBuUereB8nibHEcn2HjeNPXSVCLK0LpwpE1J9AduBYUTErJLKV06XOSWCg1TduTh
k64iuJhWdrcnjtPkEWKMRKVbjWHUILTGBdtFysHg4/11xjDUmSIrJi1YhzrwTJvF7Q/Bs6TXSxiT
wLmQrbpsZPz5zh6WzpkePH8fl8eFHfJCdPoo/gwtdGRSqkUPXDM2O9UwIXXMkMOZn51jVw5uOfAu
Ls5W6JRvEsyXiARdrswSJDwplO8LInPNC48J5ms0I/Z9DxGiFow8r9fda+YoAGx4vpDSxyU2TEOh
XsT5QvOB0jdTjLU2zXw4KReQlF8LnBFe3bsvS5vjUOdzDxVHoQBnC+Bcds9EGs1E6uuOxn0HcrHX
iMcwL9MS7D9hDxBuiBM/zBqACT0mfJAG5dDSVcfH8b3A4o6yhN3kyI1HgtE35dSnx97q6acCngDG
yO6wK7FAtRH1NjjWnNeNmI/GcN9HsRQLYMssFpnWXNRqpPCgnX0gaUPGgMKJ0KjsNXHMNIzelzvs
aKReuVaycMsbYJtVzQl5RvkvelT2XQLyd/EWIcpXzHHk80WYCQFG94VEN3sposikJFmtE/vOy5zu
14I8iB+YBDz7OyxfFb94JZj5KuaELKP/ELYRX0b9/Hh2RnL4lfqYs21aRLUc/mb1ZUJH/5nZldZZ
EA8mbuc9PRn4aqZzuTs+c3Ry1pFPaDBJDx0xbI0jeAmdCIhFGH9B21t7+eCQoV/iD1M7IUNVZWLU
cZ/1lKj07uDxIcWxlofrDCNaVrsLjyH6iG5RokKdUEK7aiiMAxjKemCStY1NvPwz9mNtwUutrq2i
v5OS2dksWTOToz5C/UIMheqfuQy8azX1TzGq51VCcLmFonwnnrj5cLZGht3sUOOoyHzg949gZXZo
q0zbprlIEKzjFDUhGPArSfmw23HP7XC0XmZntmpgseRWhHODYd2H6JwdYDsCY7HlaMpsdDFhiDEa
Q1YMQg5UsMes8OIyJk1fkAwwvv1CFYkkLVNH0cOo3f8SxvtW8QZzwfkBt1X1T1wLpU3GMqNfdS3a
9UuTbgrgj1wM1Agj16h5eet893PCMGNNRjQMT5IFuarpwhRLIuV258vvp6dOsUWVpEdy9pfyxzkc
XS3Z67w8bzZCmZBnjIw1GJE+qABUPnylOUnvlzHPlc9nkhMSjI2JcRLYaDLoKPaKAfOUh3DlBEds
jOVvxd053KUsHkuMscm1MhaNgn5BZ/iNG8O0PD44Z/dEAptj2GQeLcbc9DGO5pgpaD059M5D5eL2
i1Nt1q/daJs7Ui1Wq9rtPP1OOwG8IHd4hQcOfXYyKz3pANluoD2l075tXLih28+BxyA7k9UdjvVg
5dQJ7ffRcpG6sN+evEDjjpY4nCoIg6XuBbbDLXVQzbthXtnhrDPArtOKPgxnXX8szuSx+4yJVweR
agNaO9Aeb3M6n3h8qyk7mmXmGSaMzld6FRncBHcx8pXulSiTcSjdduwy28OpUw13W6mNo3HZxcYJ
2lUdvBeETtxuflc4gO1wotv5utGEOcbKVJVe1WqKZ165T+pXu6wLsuTuct0O+ORr9XjiewsrbTp1
RMCHDXjhXbXPy0OPu9C3pcdxEFd7OiFy7s2xzujr9h6+bv/l+RGHiZAYw1F3Q3Gs6TmDk9MZziW1
8wdD9U+R2x9J/WStMRTVBRUPB4+reIwNMY9CVfYtxJYkCPKID3OF2S8U9nhLM5wXxfZzOuV0Puf0
++S/s934O7gtPo4pYts3SqmninjBh1lHvmd4B46p5SgXO1tlGvkxVamUMPeXo7H/AlC22wxwNIvd
g9QughTXFRiIFtj+aDhXYDnZGABQf0amUt/1F2Ogr2O/HpZ0GrtdlanXFDYAJTFqut3ZtvuyefBr
jWdwZjP2b8VmJ6xwhki2tJYanOXe3CJTqgfng7cLO5+yT6hQ9Zu8TLXusf51AINAWZa8Vwpw4ANU
Ge0T3LuxuROEVF43/MPVc03IATokHdKcyrNwTi2xZQI5olqMxiQ3zOYJkLEMkhBjD0uAZehOZL+v
Drs6yJ7GaJfwcj6eoWbHrHJBb08dNW8nr1lHKHacfD4Qxe2sD9e9f34pWaqiWKHXUi44tPR8XB97
Ym/5ZDhPll12LM+NbHYycrFhudZt8z63e/TvsM91cSC5ULnnzrfy8iEWu1bMFbE4qCBpBKgYuwTb
DIEdex+8sS2er2BnpixNzKSGPqlBcyqc0d3sPrQPNNRon/B/zInYsSltUMTx2EL7cjS00qceV/l6
p8cpsQsw3k7EbJeu6N22hdcY5MbrugKoTl5XnuZVHBWgqXQAD3koyHsLqCZAD3G8Bsfoss2YqlNk
VchwVMlqSRqRhmfU/5JfYYoEl1pMS2W3fI5p35eyhaMpQAtxSk94yNcvNu6+LXep53DxF+fbFgD1
/C85xsp3RmV2uPBOGwl0o3Cbh4/mQn1PcarQcoJlRoJdsOW4xr98rG+iTHTX1aJkHehRkvEu9Bae
YI8POGb/xbXwNPn+Uym+6TAWvrkceqUXqCxDgHPeLSIHI+MUkeqEa23A0eMSnK/mfBOkMcdEC1tA
WdZJBIInjEPS/TcsaFIATRopw6/ArWCd3uGo/nwg802UMfYidpI6xYRKPoUg6a2HAbc276Od7IiA
07e3x5B3OfQvVv+bJBMCHsVjmwwiPiAAZhpi3q8o1B1AvjiczbvMf8iw2WICRL3xRBOPp2K1vtij
h3pRtb6k9Mwwdx2UoyxXniffzmoERZMzgR4H87zX8lH9neck8n5Xncvhi/fo2FQxzsW2VOmJKuwN
xaHmeVg9DxZkiVmD3a9Nt1AQGfDGe+aD6W9ZUvYn7Am1FKlmBS05GE6E89NJyuGKZ7nYNNGIcHra
6Kkpwa1VmexVH53dp8H0dQ/ldIfjZXi6wdiQysrjAc03GOIQq37p823Vu/r6G6aDzQ37SInLXLua
KGcvL3FFG0dG3yjk1hkbJ6ndYr18dVhgtqcA/JZT+Nj7vP0TuPJkjEndqnWan8FhvTps3koHNqRZ
rZ5XcAcBb6x2NsU3DBNXLk0cOmWD/SPOrMp1nWE+tAF+GS4peIA0QQX4NkuzAdaECvPNivOgHgYZ
GJlCaxeae6xcDUfAskVWh4eWo46zg+qarhj02hGurLEo/UAiOCb6hW7LO7BR/VtlA74M9t/afOrO
PcaTY68LY0/ffMQAPDVdzuebe29T8ozvKbWjiT4XyOOGaoXJrOTztixnu0lTAox6SFF6Adg4OoDh
2nvzPvVFG9CBXrQ2Syjjx5Pg3SY4W1GfEmT8jGQcSn04oB8InKJQdesgvQ/Cp9tE5jRkSoNxLOdz
q1piChr7veecgU+VHTlZ82z5YkKChdLP29OQKfTDhOt6lz0f3zGfETf2B/co8pxfnhKiSdrE4vad
1JsphWvAmkK0jJx7DAgVZEVj0kB3OYKj6sTaqykxGplMiJnn7qykZxBrXKxruzzvMZuoGIqmAfhf
Qn+brZZIcScBdlqkYw4GNrKllpgAXjuBl61QE6xecPiZU4QpPYafXsYY95CCnpKS7LkgybYELupt
ZZt9QlMijE+MpdNw7mUQOXn7ENFa576WL6krvzQWSRethqL/AN6+gki0M//IBYa4ehH2q01/AHVy
k682xG2qa8III5GjvrJ+O/oEaaDkk9ENAokzosT9hoz5bQZBQ2MD7IKYu3aA7a4/0uLdBVxyrN9s
iG+oMnrLkm4ossmk7IosCeNxoN8PjO2l/xjBbEMuzzybcU3//5DihBbz0C5YMDhEDWg9hQbxXut7
I8juzujFOSfAtTm7yMUQ4M7WPeAEwqlx68jzgp38AEZZ8xwbdIOEH+DsXyPgICLDCBANG7yYZ+6R
T4XK6KseHyrlUINOCOyX+jne3X4Ps29uwgajjVUunKPzCX++QJ4kLjrHDU5cjOe5Ws6UB0YJu6Sq
AKYhQVaY9npdkNTvbdVZPZfYprU7Ii0GTqA4W/qYUqRSnTyyMa6qY1SBIi1H7D1PcBuP7HbcHSge
Z4xDPqfqIONCDIV4wr63BSr2Un24/YlmvdeUGcYJq8blLBWoW9OoBiubOEivEvmZYxhnQ88pFcYN
D7U0xhggAJUa08kj1OFgl6Hv/loGscczFfR1/PF8EaNhaMo0sSbEENOrEntWmgJiLT2i4UpofAYw
iBzJUcW6QYYtIlqRlamipIIMnWfanx1joxJMl6M396/E980RW0hszoUWmaNBOfLWpYNe+Mm+t0mC
kPrj/P8xlz9vbScEGQMUJ3Iua7FM17uwQrZ/UxzVKTB5+sVjbXZs3ZhQYkzQoRAzK88hRTwlVBuS
+waoBiNGSMJ7EZ1r2Nd0J4ag+6G7vIfMURS2rliZdWNGRx0Q+050P/qr3TL40hamzft81F/c0hTG
RAGB3srHHnTCYWl5WAl4HreSvdUwsnhbJ+cDkIk0GdOUpnLeHC1I8ylHnR4Ddt4Z+4yW7fv+Bm/t
axuY9m2SXFVhrFStt9X5mENVnJOjXQf7zp7iyIvySXaWPEnOmsQJf4y1UhI5NpMWD8HpKY6Bsqn2
ggYrzx3w5j1uxoaoo34sMxM2XkTRoV8ImyJs3jdfA2qXR+6VHN5nU5ngphekOjucIcPjq/KMvS9V
Ia1Lfrl+jQC/BRRGYKr+FoV2mJojt0I866a/hcrOftfnTE2lE6g/NS5Oiscbb935yoHg5tS4fRGf
t0+8yeN5rzMhydiXCJCgpYjzwXR0DEbz4QVW8wtnIJ64H5LzxlXGvhQH7IoeGw2idSm8a90SwVWf
g4/br2AuNZtYMVX9GRJgJFKoogHv7qj4aesL2KdciM9Wu75NZjZew7w2Do7hkqMmMs8bgbFpjrKJ
yWN/3AT81dB5YX3/feYt560o672Ov390HeBH02MZnXdxsId6m4/5AHfCCPOOU4BQ9JEFQhhyt538
IV7G61G09Y6c1lt0/jfa45kztv8XQ/XNHPOkjf5UZJICmhrAt4no4pAzmtDvJlkmR/LxwUUVmNUJ
XYEaixLkZjLCVHHIuY+o5p0Qmb6Vd4dfGvYqWpRi21+1HQPGmr9ySXn4w9Polmlioh+1tytA2iQ0
lbGW0FoR7osCTAH43wLRgkSy5cX5hAM5F5J7wbawZfFf+YAJWeY5J6ext1I5GxGp4o1Jmf38yw66
MFC4hlmj7/UWh8x7Vlrc4pEzkHL014ooXung+Ij3gCWJ5080WO/d55eLJ9kR+bVcLjFxuqepDUIY
dL8+PoDlZm9ekEttYWg4vndevyZCYGxAjIJ/blb4ZWsl0GDRNjigCLgMacF5O/Tv3JIAE010ImDW
RPqNwdq6WssKiRd2bX8p91Wouxxis35wwhRjcQa1149yAaYQee5x9QjFhI0EARY2rzw9C4qIk23/
6C7zXqIx6U39QkkBBcf09wpuUsS5G60CiuwTBDbAbVuiD1j0x6o/jQtxWArrHV2IfJxbn5o1tZNf
w1ooI4m1QsTR3L3zOoZK51n21f0nv9SYcDeWrqHmrY/KGKdWMFpJVkCOdmlHJ/EWD4vkzixtVMXS
zAlgFCPblIMaqBRQ492SXpzaPvEi4tlQ4JtrtpYpDkoi5Sl0C59gcF8bXAiLVoqP7Xr0N+kdr49/
l0ZNSNLgeWKyxiYzL8UFnEc58Y5LMSMCYhDfTXGtI9BeOu40AefLGoyxiqME6zYCCIaqj+BDOqDn
shTDFBeogFfxwasmzZcLJgwyFkvNcCl07Ck9jMlnu8tdEADMk2N9OIbfYIxPXqfnSjNABA3UAyBE
0abl1p85ptdgDA9K9XLWtTE9Uxx6lqeJtgtHBtxXHiYGz5QajNXpBPhOoQE3T4hHcVPlTGLg8NOl
d47YrmXmG++OvY19GIwe070RnRwY7GxlYC8JVgcVW2kjArq7WXxt0cqJbN3lRqYcO24wFkaLukYU
ThBnjmMdTrpVHujeJdZP7FIg/5sZNxjzkql6jIdNaZ1IuF/LpS1+1Gix44Qp0Zx/lxN+qzxbrK3L
sjXKnDrp18bPf8VrADDuAN80EGHFq/bMh1n/uA2TsR9pmRzqoYLJWsNmeW8lMt4yBMZpugvCfxkh
TzhjjAd2ci+5AHQdOsSY3I1IqSFB3uIYT/9NxmScz5ZsVjE1w06+PRvoi2BA0kG9gHd9gkuJsRvd
IJtyd4L+Y8XqWmYE/tEKzYKQa+epZG68NJOxHkYe50qmJiMaSpidATQVBeFG3MKbmeHZW5MxHnJZ
F0KmQNfDfbPuSRnUBHhEMnefeXbqYhKwsAF+pFZleeghu4ufVATBWOoKrmHZ0apsSX1x6hPRSbNC
tPQRJunG6u3br/o6zHdLpIwFEQyrirIL1ATFHqyI6rYS4pJy4aQuYNQW0dGOAHbsDRgMlVM3ts0A
HjVGLEHzHT5SEleXGCPTSfIh14949Zel5x1t64JT8cBWFhbokOCq4m3m50vK3y+RvWCcj9JYKSL0
CQXKNQ5GLYDwvH54Nglul1mLDw41qjSsqE0VZzB0xcQd7mtCO4lSjp2s9aNRIBxUnGqtYFHQD9K7
0v7I1h9IczjU5t7KlBqjwiOKeFVvgRq2akjppPbzBdEJN0Odq0tOyTAR91hUPaZSDtegQSA58CCD
yxuvxzSrFlMqjJaWSZmWg3aNfzDgnwLDDeD06GZxG+SzA9hTSowCXo6ZlPcR+DmhPdiOOPmGvXab
Djoif/hCzmLh3CjvW81lSBOi1x810YxCK6NLotFvtXd6EfytEoqTiATpg6eEPFKMq9PMsQTECkjR
4u7esVC+GEizVw+g9vRR7P83LWQ3DgwJ1YsT/XCRn+yUkegH9HVptyHj4XfMTkdNhcg4vBNQ0GOz
AWcX/4gVstDDZrGJyxeYdYyJZjlHTNHbYkjJGwsDI8bRtejLxZeZjQenP4Txh3ki90lLX56zdtqW
gDrOlON/X6gZoAD78cQJQGeHYEzVtJDdaTqm6ZjXkRwELRXqBkE1Nqihrf9FWuJ8S/q7/7Rf32SY
pxFbbSeYfQn7hd0uLNwDLu8XbefwojEOHfY1qNIotSZ9gshD4m2Mc0UpwA4JBHeboVnnO5Hb9UNO
np2RYCAgVsAQ/K5HkZbOwRk48KjmUZ+DskDIq/HO7nFOSVKrPSFZa7hjZRYgicFmQNm8rhXvsNTW
3UJEJy6FX3Vu8zg7FTslyLwKpe8Fcxgoj8XdETDKwfbic0jwvhf97xOehos6Fl1Xg6f9uMqPxNpm
iJbo3KjzwbsiJM070X+UkF3DKVQ9F8Ueuv60h8lydEwEAN4oAPIChyuqzTe0/bq5PuFKM8VYl9Mj
zR8d0b5L7OpIToH6aCy/dsYLvQv7/3EZlscd400FTdaB4wSi490T7jnQEnPm1GG+yh+Bq8IbfZzF
jJoqB2M44rZKy0Ki2rj3+l0WOQjzcLILPeHnj68vLnD/fEjy/e0YAyI2MTrQKshRPJK9g1gzMOzh
kWtAZmMSU5GBiG4h3hIZhbw0h7N+Uk2UkoFeNmw1V1vamewVPjf/nuVoQolJSDo5V2MTTEGA2nOG
BSosTwkL4BRwTNVcs0vDBKyk4tCLZOJU5c83JieHso1aFc9Y9R/rN+theDkdMTYUxm+39X6uj/iD
EhMgnE+6IJSmBkrh/s57e2yfHyz3850g0weIfWEPRONGxjNvDTtvkiiZlk6bK8wHi8SkOlaxNT7q
qNU8CaSyj4NtAkzXPTq/dvW69v+zy/nBM15z8R56YAAHkA1FFTFI+FOw6eVykHK1EmGQvWj5SM9b
k5eLs/mNKyBcbL/rRhNjVH5QY8x/XJen4nLuxGuJtsJJMrzw35bXkLeYZN4DcGyK683Bl9+njelh
5a+2gb8ShEi1bn/mudRHl8G4DBQKydCvajAxb2mv1V05JCK6Z+Fado8qGuGIqkVQDL6sBT3ExKFI
jQnD+w+KzEduxUt6PuN0x2Nxj8awYQBvFeVgzDxdnreIq5/4hZaZWPcHReZ1Xnohi8coE2krcq04
0SNFPkO5hXvceC6S+EGJ2vWJNMviMALkN4cW9ajP3o2jI388B3YXWI8f8IMyBRi0MS3K81LqjMPQ
ZUm20B0GxBNU+CfhUyUrSPMKKJRGzl4PJR5XgNNxcereIPCQmU27o6jKYFPg6JsvJqYC3opny7ez
sz2EAY7dABLbTp7qB/twt3N6XtlwbuT9xy9kPkKfHIYTTmLhF3ZLNCZwqmINfRtPfusCKxCisYlt
rg4q0eitTfMNiIw9b+59znz++BHM9znman5IRIgJcNYawfIuehKeSTJuuEXl/YeST74H48CzLLaq
k1WCW2Td/U5+OTy6v76Ob7z0fq7T9YMjxnUP44jQLgFH3dJxAqsF8Di6tdF2HWpEIQkWG2svX1vY
KkBE6+OE8xp3SqAQwpORBza3azyX9Pz4PYxvl3N4Yr2nn9lx3tSX8U13gMMCtMuW9Fh5pDWjMLI4
BZy5nG9KlR16EZpIbgqJUg3Xl026lY+ABUyce3Xhx6szygS4zJW4F4LDERjfa8KP2LmE3RvPtM0a
mu+vzk6/ZEacnC0TP+OCJiKqIP4piLwzrqxaOL3GMaM0YL+hYSzi3hBXhaUXRxH+Gc89ypz+IUBh
grvoNm/TJkwxmYPcJepJ6K6EPJTFC4VIMcriZ1vAOgcWOmwwF5fcW2NXYd1ikDFpOcCYxKqvwWBF
Lm6+rOwxiMnbnZfURMPozaYoSOUgSK393fLs2xtgNtldCjgsamFpUo+WvWnnz/+mefVD2xhTVjfV
aCU63hzs6R7dK+x44bYe329xjMjV6E+8iZHlMVAmIPloe5FqcohiYkZfByfOvKT6PUQkHh0hIzin
YS0v6itHwWZi2h9cMiasqi21FyPIH8Uo0RZST/1QU0yJjpXHezcc76UyRgwLh0UpGfRTO/RwqBtj
W39F07kuSHyeyaS/+w+9UhRdtExJ1gx28EnohK4ZDEi1uHgWKYaNHv0WQ8Nw/438JnQY+RlnKYL0
QOfJc6KMoEoiYnaY6iWH0KwlmBBipDco58FKmhOVHnXw+bLzXhJ4g9tk5qZrER5+y42x7KgYtloU
gUxnt4532ShhBHDHFXlfwLOUJGjX18pFseYWS2Y18Zsyu2qbqWbc9x0on3EW7fkz8uKPjIxnu4AB
4p5hm310E2JMItDpwMKQLGruZLexU/itCGYGx5N23G7+TH46leg1Wpm876LuE5xXAV8KWYcSBtk1
9+Xk8woYPOkx9lszIk1Ta1AR7hBdvWAbGvMuGL+wb+vHXEnrBzesvbZOQICl+q4btiN/Rg7wtNUa
W8rdQnCCDzrqkt5ttxyqsy538rkYW2zK5bEYUirD3i7uzFXnyft249S/vgTnI/G556vnWhA/2GRC
yIN5kE61AYIAJZCcZt11ZPfVvcFWcc+OS7N2ccIcY0KaphTNg0Zp4SjV65F4i5gUwHrbceuDcwCM
P9hijIg4ZlhCOIBU7bQevXKaHm0sFltEt3NXeDik4Wiftl/jr2BX+l8GHR3ieAFK4YZdvurX5DXg
ylBiWVR/aB5a2fr7E28CbS7JnzJ5/e8TEiZQOA7HFiQ6+3oBGNm2MGK1/SsAfqb9wYO6mQ+dUHcy
kVmLkmQyT+KQa0IzYFflUV+eajKsq898ffj1ngTLNnd23R1y3pA2NDmSnBuJ1eUJXeZRnI0uk+oW
dJNVuD89oiClLFHIsHcYIuQ8wJmSzQ9SzHMQ4/MpbQSQyknxKG3Q7t99cJ74rEWecMO8gjyKT7Vp
gkTtrO/6Z8PFqtwuKHxevXA+RZ0QYt6AeRQLrVMviAxOAQqTB5J/oSuEvT06Qyi7J5NIDye3c/JH
162xg+4J2wFpPvnFm2meewqKpIs4n4YGEkozeCoTPU2NRIw0faTFqDq3lSNxeEHQbN1HkWVkYxL+
pbJQ+k2ex43YmvS1eQ9R70YY6j359td2wBAKVoA533Au6JqSY0SraFV2uVQglxPn9XUkdz7Qpwuy
+RVwJ4ZmU9ApLSZQES4CnHhDWUMOvN7fPXqAu/ajQAXCCYrn3Phr9mt9i5JNPgsUfk2t+D9R6vb5
gGAImfZj7J9dQKx+bBNeLeWa27GmcsIhm2cWSjQiNzDwvlOivOXjUpDcFLfal2a4dH2s932SVUQ2
S0JRhnR9uXVQyvvQHwCL9jsGOonD+bpzRmD6e2gIMtFX2TwJR4lKXDy4pyb0/YcE+L3vL/YFo5Bf
dit7/2qJV5/SZMIa4aJkWtFABuF+n6BITJ43SzmINpzwiccaY8JNRTicjgXI4PV3Ek5bpedtK/+O
BVs8+Zaxui1Jnu6yiP2GoscxJuzw8h9jQg+huVZmL3yfYAQcqV5pZ5+w4UcuTs9cpKHIGEiRJFoM
1hlp9uhF4m5IhGRFALIy2QN0DtuO1ZmcjzZaMzyFmYtJp+QYqR56eKemATkEUf3qnNlZYG8jrLEt
bstz/ml+s8U4wsioqr6himk87DCgiI3R239/1tNOGWHcnxwVKQC3BDDinGU72Um+vl+qb7h7H8R3
3OWu2Rh7So5xhXEr65lJTQ2O4haOU6vBxYtt9+K9HBfL9jXgro/PIS3imX1LkDHch2wwsSIBBtGo
Lh2c/8ENIgoZ6d/T2wE27Y4PxHQ7ors82c6lR1PSjB2/yHksm0UiPT5dfLhjHG/MB6LzVJ+jIuyY
+qkyG6WqIdJ2NzgAp8CAAceEzGbO/4+171iOHEm2/SKYQQWA2EKlQlIkkyySG1ixBLTW+Pp7wPum
CxXEZNjMfZvelDU9I+BxXB9fHURfDrqCx6oZymnGmhc4MAtVJQjOrWWY8mJ4II/Abr7vT1jV/JP7
7bZq/utvx3anK300jYUR4ALtzhHw5ZC12/Hc9q3i8V9SGOjIZ5nUfQ4NebHf09jEnubgQTSfRRO9
E4G9bMfiubfLX/xq/v7RSbZMOBpjqdQU99nVpmT6hzlbejVQQUDN9Tfn422WDBTszUBdRUVnDUvV
E8+1Vo0kk67dZNnis7TUq+6KB8twefR9W92m2loUAyZ928q9RlNpMWm2GBwiDE063f1xkhxuq9km
Aq+OxSCJIact9mfk0I1XO3HqvWLZ4C3jBAebXt9KCAMe2jAOctNBiG1UpvhD2z9l3zgAvFiKL7qw
EsGARK+Wc5rU+DwDdGEfONfGrCzjoL9L1rHVuNQv29r+Rx4LF1UpyvVg4BuhnqacpH35UGZWWZWO
QO0wO42z0w9m7dLEBrG+XGJyU4mdonu4fexP9/zGsVlIyXPszFCQNL2eGgej7mUPVFkmprvAfPF3
mHEw84/LBcVkO3YJ6KW0a/SKGbLD0akOWmF2B3j53J6cTcBe3Q3jBmpZXnZkiqVraZjJsJ9nC6mm
yfytZRyzznspOoM5tCJ4KgK+Qi7bIcVY6T583B+fj1Vpcrn3Fg26ddWMr0LSTs+iCVe95EXO50MM
srPe3Hne2/HIZWnc6uFbYwA7GBMJc4ZULqSdx8jErsvYUl/9bzwKuc3MhEJ0BbkJcFto7LpzrQta
pYsLPBsruFPsaucflEu+Hy/qsnS3RlCLehnqJ8rPxNSebyvvtj1cCWfebBT3mq/mlQQvBvTG53vN
uoe3e2mR26qd0Vqq83tbvfxXZuOPWJZko0ylqsU2LOlKyn2+v7PGwFJPaKtYlov8VwXg1QV/VixX
Nn/0pVbxJVwwGlnOvVuYWL9Fexv5/xOX/GxTQzUVSSbw46Fph7lPooB8wp/qxW64sqNZCHgvP0ys
Ezs+/QZR6u2vt20Q/0hjrzGS/bLLpkZCcmkpygXH8WMZUU1KG30EHFmbBmQli/GcaEbLmSg42fkc
B7Y2OKqMJtrKfW7fnxKshdnxLNZ2XmQlkcGwuPZzMtc4nWL2bi5b3hH0ts7oyBTFG/vn/HT7hJxP
pzBAFtelX8zKIF3dYZfvVfdJ5GzX5n4uBr6iLJmFdICEWrCnhxb8sgk26BxOvKnBbUxe3RwTa+Vh
rCpdjpuzkaaLHBSJMQaJbnk+Ofqmy76SxPhJbQPuAtKMEpJJr/YSqV4l81o9F9bB8HbfLSu53z+l
zhO8T16fzTZurkSzblNHhkQeWhzy9H5+d69TZWKTomml+9AUl179xz0PtnhvgHGi5iQrfbXFaXGv
RLLEyoye89My/f80teZTfOw+io/bWrlZeAArxL8Qhd0uH0p6qJQUMsUdInS0pw1OdKa1Jeyspjym
Fj+JtumP/pHIJtE6Zcj1kEBNX0DeE1rol5931aH5MHhh5eeT+mLPV5IYTInrf90nKcBKgQqHu6Dz
S/+GrqRz7tILufy6XLFVsnse90KIBqHioA2oXvHi20VNb/0QBmrkolXrUVp0CawO9X3q5qD0e/38
qAvFKXo5OF+V825Y/hI9qOsijfFCW3Tuu+/tgZoN0vanAZ6Ge9Q+UKXjSNyM1FZ3zYBPWncRVcZu
eanSPRZcT58taOp1rrlRtsK7TgZ/5CakojFDVuXU7rIU4jX3JssAN3NhYohO2oHE7W10nG87FZRC
mK3BQlyUfqhtn3gXzVNmBqCIrGpaGOD55N6iYx+Npd3XeLDciHE50y0VYuBIQgt85lOcGUT26g60
iWBdi7+VsJG5Y/1f9ZUBotaXpFzRISxOrfPJ/aiIVZY7485GV2psRf8Nw7a2AiGVcWuKhbtRE6Gu
J3iHiOsik1qwkHsf2abbevrp7t64R3ZDZtlMKimixaK82MUxvG9iTH0dDve5XVkCMdudBSfxlFrh
GYyb6fkntyv2c8PGrV/AoFKQ+bGmdRPMtHs+YevL+b6xPiIzOR4WUngn3R9LU3bfnp+4U2ccF4Qw
MBRko5H3AWDobKMft/nGM2BbNCvr7/j57ytX2O8lrG6VenzH3j2jV01xS7d4HqhDHXROIWp7Gj5y
y+p3R7SA7n701sPlIdt16Eh9DsHhA4aO3bwT7+96BxvPU2v/Mg67kRNQb2ZWsYZVW6IhNPKzXUFR
0+pCNYkLUgl7DDCnh9FuEptErpCaw4G+HGusWz898vJLmzXptWDmCY99SFsp+BQsPhIzj0wMfLye
xQnkC8fuTazOGK3npSQ3vcK1VOYtV0FKpQpkQ1dkBl/vz9klCSwpQzedynlam27hWhLzirOo1cCU
tEii6HNXrby1etzlUXGks/52+x1v9oGuhLGdQuDV7tQigbATRpCCyk3ew3vtmoV2d7AKHTancvZY
CZbZd86dYh1zZ4+Hrekmz+4tBVr2Na9/B/OaxRCBd1Evh65DW7ikk2mVx4XF6PZ5NyPptRzm7UpB
Xo0ZnXFejJHd31fWBVuvdrrlmEfYtmU+O7Z4peMtvFjLZEKWri36sJpxtrGzPtwYxQA0bB+5HOk8
Ff1sxFnBRqUm/09FT+2TsnsD5eCjYfEs9eKA3PpQjNOQxXOg4WPhAun9+ZxgFhsduyFd2lp/8muW
y+e4JY3xC+K+qLTQhzS/NjFdfzz2u+/l8ZGjfVtu3voDMYhCo77N20CSrnJyEC6oR8+h5Qu8ie+t
ASFtLYaBENJRuc+NRfde0Jp0j9akw8V8+OaAWgmMQic+ITXvWzFIMo9S3MTp8q1OrW0TED88o7/6
vnJDgv5bblZly3ddnY9twhiHNMUEOMSBRYm6+QkjEtg3g+aI2294s4SoaZh60ogqS4T1PaSZhJIC
BsNrMe/1JY0bW/PHENrPR5TwY/ge3AzOlqe8lsigUysVQlhICrzGU40mYgENCwgmkQl7fBQ4Be1N
XVwdjgWoMpy7bliUBLeo5hbBJb7cvsBNPFqJYPCo1noB2wZk6Sp0ZnUm38C401kRFt7+V5ZsJWjR
zxUg5bOYxlGPswyWnT4UVl2byxzticvKtuXVr78PA0ptEOq9H+H7nHrfhJd9vMN25+T+8WlhD+JW
gjb1fHUsBpQERWjjUVBhq/Qf5ZuEhRCZZCeijeQJlzeRp3kMNIVh36r6pzqc3Pf72aygDqggg96A
Gz3wjsXAUyUWFAQHuMTSBkvRbBc7/Vk4AiZ4BcLltXwB9dX9MbAkgiC6MFqyZAzP/VW6HGX7ebG8
t7V8M/O0UgqN6Qkryqg2ohxikFBWd6/n9/f7A8YwsOrUc1CRfLZO4e62SB4ysQyQfSLkvZhAM8AA
ea4RyspOWLvx3amMTQRD/8eL1BisGIy6U6gIcS+vgqke0F2Ajo3bR+LAEdvmEurV2EoxRISxOfwS
0TVh9TJPI7YtIyrG+jJTrRPKIFIwYZFMAsZfRFT+Drbx4B5+PUTWDoYR5EsWFpLy82ebHudKJgNO
2OCotmGg4RVj/Ou996Y7ART/PN/v0+n6qux/jsZA09iOclg1ixiMboLWbzZLF8u1kavyLV5zzQIG
t2QxwJTVQ29kiB6uIOOXLr555AZ92+rw5zQMHEVyTaSw0hfoQ2zyeq6c8xiC1Fc5q6/Zfbn7ved7
Mdvg/kcmg0vYcVSDvx6nQrrxtZbNNjR1J/0elOYT8tUc27iNt3+EMdg0y60WtikOuAg7R4fbr2kz
Taz9o3SayGDS2A1xnCg4i+5+oJX6cjnk+yUbjr6/AvvdLI64Tfd5JY7xW0pDHfyZQJwAb+J1cMqn
9FS/gMvF5gjagnQdxdGFHFlF8yajF+IQ5umEbgyM8dr+20NmI7GPuUWOlC0LtZbCaMKIKYIk6yAF
pQSKpL5qOoqDfXic02z2FK7lMEoQp9WgTBXkfO6RAdnI9YB+WMz7fv+OReq8ZtDN5tSVONZQJfIM
Gv4M4sC9Y7sB/Imre6+bHXpYztMjmhV0834ZZTAvzdv0UBLzwZm8GktTMRK8z8+P1TfwHd2+6s0k
y/o3MZqTYSV0FTbLBx3t8xUT9ibWwaJpCIgMMtKf1OO8O3ULu9YCGVtGRj1RUGOX4X3Iu2Qy1Xd4
B9lvVBgG53xvRudLYaXu9XC5gE5/tOIX5PiIBYb2jKKR1ZEcJzfvLNTOeCx9W4iw/mGMbSrJKMh1
gR/2UqMNhPL5BrfwbS2AMURT3hXdWC5X7Z4bKxVNZfe/zIbSG88abaY/1rIYa9TTMW/E5Z2iaRWD
g8iA5PbhCsJb8e1H/E0zi0OJcfuXyue1oPFucfn3VSigtsNI+kXHFeycp3epc1tfN7OR64MxACRn
adhMn1/p9PoeYvnzRXc8aGuMTfPctMSWFdR1SmWKbXRgD2BuUW8lcRrhslzr7gg+J9ltl49mJJ6h
c5zYTY9yLYq5t17s2inHSMz1BI7B9/fcBquNQ3eZjcllDrzyTsVcIaiHw5HkECXuXs4f6jVxObi6
2aqzPgyD3zNpMXaeQkL51DuYLFgIJTh6sG0i/nwaBrrpQtCvBxBhL7iBha0HNOjwe2A3g4vVUdiu
tnEuVSWm/aLPrjudr+H9L/PH0uGEmdXf034f73if599A8j9HYzvYZnAAjeLcwSq9nl1wLgILdw9w
kZfBPV7GY7O+sz4fA8e+bPTaKOF8IMa4Fo+BGRzTEM31JmqBO6xbtJ7KyvwN4nPhYelm/snRxc1c
5lo+g7rLlE88y5A/7dCxAFBEsyqiAJ7tXdSB9ZjXYhjs1Umr+3MLdcHcS2MG53apl3B08t+A7p8P
x8BFaoBtIq5wFqRBsDXbTDqQSsZm5trlrrWOvzFG9/g7wnYAzlvY8v7Wh2Owo4SvXncF5EJdgPHG
W78XP5oPnhjeHTK4MY3/gt6TbTy+UvPcfW/3aouutBhfDczDu6V7hnO2rehtfTYGSjJpDFM5wtmw
9OCMZX+FGX7nHYx3fwyWaJqflOViLAszfVBRAfkcXONpx7bj8492sHTNpK6TzlCggtBz4h4+kiOm
BmYP7h618LzDy93R6k7qST5hRoJzi5wTsvTNWk4EID4g5eRKp+BIrcqN3BOoFjlytq3/nzMyaIJS
sdxJM27yhErm2JqDsDRR2MhlgULzI2tRDefvY9ycxFjpCEvkPNNRFGmH0y2saeg9+iQqxO4zjGP8
eNh5b07ofA5jNNxAhfMk2DFWsSQTStPLvY6z7R7QWgjWjSfhYenvB2M1txrP+44MwiTDPOmFgvtF
awb2xyp77GFvLHT5vy27GgIXnV3YQX37o/LsEUv1nMp6iewGDonZYNBAwtZef+1AmeM5GMnnXemm
NEMSDaKoEiJaTWUcSBpngp8sRzzPLlJE6DYwK/sb2R1xQrTdmpzTbV3pWt6XK20NNV0CIDDhHZE8
bMwrWsPtSTGJdSe6RwuDihSNMLwczpYXhulnXSbK4lwS6e9zymkZ9hN2OkNp3e5dR4N6yXv2W9q5
FsG8RhJXkaQ0ErTTtu8/BveJA86bztFaAGu8ZxrIJIUA5LyWIANtGYifMf/kYOYE+4w48rYQdC2O
UQ2h6KtWiHBlRm32AXrNf3EEbPa4riUwytCRcMT4BySgaozK3YeZLR4QSARvKx1XDmOxQUfW+10P
OYjsX8GcGVrXnf4I1wf8BRxRy09mPZ/1kRirHUZTijTX55FsAGPqSjuw5uEp8TJqm6HZWhJjqru6
CrFXdl7ACd2CUgOKdrVdkD80j2D2tfls91vOwVoiY7gNvS9qJFXwuSpTvcKh41s0zjNlczZFW4YJ
GSCiWxr04DvCG0fG+ht6JB5/v9z+Vhz9ZqsKeVkpsR6NuMDJCSPXkPgLobfR7h/UYSsJhZA1Rebj
G5HWEeuXJN7poxkKVh1ZlQQ2ST21Zbscr7cPxgEitrhQ1BPNh+USwdYRg5bquLd42xw2c3krXWDt
RppjGhnvasl4vL5qlgqaSkCR50TXO2xl5mr7ZiljLY+BCrVLEqNfwMh+lV7F34VZH+7RqZrt1MGa
MV60PxaS+VyF5uPTT+5T431GBj9IM6vzMC3C7QG7mxbGRh5ubLly6/OxuDFWUyqL0BSMTjSXxlrW
qmUPd3uskkWXM0fzeYCoMdjRT/4kp+GiIa/nEdSM7tWwLztz3D3/5Lgzm8mJ9cEY0GjKHFtrFbwy
sLsr++YHeft5W9s3/dGVBDZnMPdYmYDd0jjMGXZX2UcmhoOfLsvkCdoW0Lm3exqwbPXEq+xyoJ5N
HORknGcpxiVGu0duMyQP3tmZWUnpk0rs8NdfbPLjFB6Qr0Y1sr+qxEpT0N0hzcOtqv0bb/AfvGLH
2cLUN4gQfNoU5MWw0gREsB+B8wbOlu+O1Rx4lpkDwewArQLq8VGPF4+mfogennh80jyUYofYEkmv
UzTqLHpewL9InGzfmGczCkwlMNUefPFdAieA95q598gARpkkowJKiEUlseV63of2srj7O5YN7x/R
ufN/fM7swiexHzNtLvEC4N+cXcm+Vtg3TLAp/ACo+smDKo6NZnc8+WQgVSx/vjfint/Dn8Fj8pBc
iwOw6v/DQ2AApNTkIKvGRZwNJ/H1/CLuXqkbS1ZQmP4FBbEIWydvQwrv8bHJA732Z1DEfqIxMi/u
/WWnXnfO8fg5oMdleuOYFzZdUBmRMuU6Tjigqeb1fPZRZi6cPY2dR97+C45rYDAxSpW17awqn9/O
fyg8pAd4dZ3NyvwKjtn0QG8UaDlYwiCwxSNYBqP6G2pbTygX8GzLZjZ1LYqJUJKsKic1xzNDTxeI
yRCbI30bYAnqg+GZpveGPSnY1oNdPctiIB6VEA9c2OVP6CYOA1nCQUEI4aZ2vd/tLAcdUohgls4K
ThDzyZx8I7Jg8wI9iXuSTBDXWUhUIzWODdGjiRHLh535zcu/w+96mr49pY/lwszPnTjbJHFYXzbj
oaSZro26DvmJmaMDR7X9yPyNIIBzTp7DYDC+CVhnIkFQFuxEbT1zQvTa89LTXB1lMGXSBB1blhYd
RYgx75XdMzpHbK4R57km7D4nCanOSKogp3Zf0TyCuPOaohLt25dDa6q2ieKq5Vj7RLB4yQieulAm
4dGDc3ROFIh+Xfpw3I8DlqDBKoz7ZbPsbnz03Z1mjtiZ4ll3GHwwm5Pg/UwHk5fxYRAHCiFjw5RO
CVF0VRE/932tK5RhA0rQom69NHVJtX+fEjBgNYo1qE7Ea8xgnOhPWRR7rESFyqJOCBMkkGJux8lv
Oy8RkQmVqEVzamWuGkzWbQOxAMvqLS6C0GSiixRpMyIRdlrWHxvw30hy57Vd/xIYU+ZSKigcIXTj
6jTRWCjxcXMqKD/+zll18lQWQdfMXk0Kobc0ZUoDK8179SP107K1SSzkyt2IHTjpKY7j7kKV0KC7
pNdS/Vz4hUpMo1aM2cRi5bCzG3XUfiptSUrHJ3r0bpAYHXVoLMaGlJG2szliaOFOGQYUUipBqi5Z
nWN7SlsW9KUYQ+V3MRXVDxAezPdpbCTXPJHrx7SdBCcN/Az8ALqCAqQ89ljppxRpYZdzN1ziqcvu
B/S3IxutU6FzemWofsh5kXxkkx9dYz9Mc5PkZfHoJ7OaWhi01s4KCGvBk93XoWJVdRS+hoksVqbf
DyJak8NhcuW56ekOfW8pcbO+SKIrVtdhZZ2S0ulcgyladcNIFo4jMoIfGkj3WzMsWkU8S1WUPvaZ
MOd3eSRImTWLU9A6YeWraBXKBuEaiFHyOiPb8T7ojX4Al+j0CkBKUlOMu7ywlLw2vudxmlZOkxW9
ZAt+kUZO2nfdU1DJveiOhhJLdkakKsYEaV4gERS2DbbPd7L23MyYRHSaPC58U5Io/R5GBUn23TjF
2LPXzcJjj7oWMpRR1RY2bUKpdZIKtJjm3JPhLcqDYj50uDvNJP2gtIdpDDKJo3xs48ii4jqGkNAN
rhnY8PFZSVy9W2y+DhsZvCmehmm70ZKmvmhMtdCG0BVnOqSgEtbFS1cXyDBkKY2e2qLVI1yIkqtm
3xX4FFJF+8ZSJin77pfpSE09iWVPxkazzCJSXse4FaJqtlxqRu+kSFJjhkOLMt2UEr09G4kuZmaE
uBurrxW9ryxVlMWzgZU0Tl3O1Y/On+vKpqiA/BLKIE/svDfg2huDTjHUk8jhaSip/6RHWSbspS7N
Oldv+nrctbTuJltJ0zE3sYpCv4zNIIq2MJEgdfpxngos6GqCuTS7StGxWKqujYkzD7+BVbqhyQTL
EiQACZukiae+DHNtGrxBK6122GlK6PbVLyHNeRH4khZmwAqJbRW8n9QAkBiM4TbQPIsNH8HoGXEg
XWZBG01KG82d4lJ0cvhQZtSNbWxWuYGeKAFI0fm64BY6aqoioYEzqFXcmv8xgi4cESCJ0An2TWqM
BR6VMdFaNRs9dIRNlqIL4GfStN+3hTDhJXRYUTHKAOMj67AKhAHQseuaoovU2dN04hp9YYV6e+wa
Denz6Rf1Q86b2RJHRNGAcdCoLrPWfp61Xi3mQPQKzSD3na/Grl5CebN66h+KbNYtJRpF5/YZv+oR
TJCoysTQVPB8sEYiNRp9aEZh9qIypg7pOoS4ddEdSaMWdkGIxPlwTNbj806JiE+mapKOwfxF21a4
0DfYySzKoeiFcaRbQaCWZ9oLvU2w3eR4+2hMoPm/oiRDFAHRBiw6497rg6LQWo5FT8Qy4wPR8u9y
a2DkMgIVoerP812uSa2VSkLl3hbMzgp+Ssb2XXReUoI1EZ/x/eqQopBHATaZzB5Y7y1ayY5o9Puh
o4+gqrEmNbbl8dq3iTUrh6hoRjMCD79Z+jEn1P78eH8/XYVIIhwZVdRUCtbhvy+bikpDMUQleSpR
RAvbLBTZ1AetN+Mxr5xQknSnK2vNAlSO1jRHpUXjvnGzqEvwv4yBmQ39ryrSVauT2vyUdaJwFsV5
fm6HZnCxxKm2wSeaHvJ6pPu8CsunHA2a5pRPvptncXVnBEX7dPtyv/pOOBOMCz4enBrK5h7FMpLL
Ru5ETxmnu1KuvrWlwhv23FBSkBcRimsDq7HBkjiUU1R38GhGbw7a9izLo29Dn6MPXe54ZFNfRaki
RKkS6qcI+T5TCStVyUBuV4CjQvaKpFJNStpp32RzZqko4nLew5YoDXpAKAbOYTGYyEjMtSIe4T14
lDjaYDX+bsg4r/ury4krg73H9h6YVazx+VvhdJWGuFaqeLUYVSe5bSZH7Il2yTOlOcEj0Eyt01qL
jFpg0XnqQ458tkEJL2/5AYTAe8fAgqExxqqmaU0UX1E8aXQJNqabPo3tIfkQVNWmk9MY5U6dG7MU
B7cPCiufDre1c/sHUGIYikpxXJ2xGUZmKDTTlhtQM7sbAyfpQPAvVkddnV8k8bmSqkOuK14sGPfi
0Jh91Di3f8LGZ4brpeJ96KqODZoM7FUd5E+9BNgrsv65ltTiGOupoVqh70s158I3PrgM70CCGDwX
0Dz//cEHRY/bWG1FLxMVNOLG+owlpb2qunrSDC+DEPlOI/eJm+txZikzLTiH/Wq+VNlQ0OFOZRlK
xxb8jHAUfGiT6PWNRE9kinoHWt7Ap9XS9zwXCg76fLUpkEd0CfSyKiy1yJgvXxLEuaJE9KI81va6
lOdHNACmrhHI/UOa+Nmd4A/qvVHoFQfM2cTGotrKcs+ySmVwarPeiIzk+oD2P9FLZczBFvRxiqeX
QgDHWTdgHpE+hkV4bWJizWrF+cobp4Zow0A4uRg01pJGgRqOhoBTV2K+OAWW378VsYfdlWapl1bU
7G6r8L856x+Bi46vUFGJfFlWOwik1WAK1VtiJG6jZPdGiYmquDlGYXTMqyo3B13iyN54Poouafi+
8MUQEMh/i56TVAk1oZI9DSsSbHC3SlaS9WDmRPqMI+qrKVNVXdWwJBANJRKyDn+LmqIo7JQqlz0X
40fW7StkawiLuqz/OGvDorIDsyKKgt5YFAjCzXzsjkaunWc//SlGzR0amG0hqQ5lFV2GOXTkj2Ho
v8W0cQJRcPwEC1zF2Zzj33I1OcGgPdz+fRsPV4XrDq9scTphAv8+uzFpehmPrewRJbR6rbCi6j3O
kcHGNOptSQvk/+0E4SJWkhhd6mZwkuQDJOmhUwp2rJvCQ5ienm9L4Z2HwX2xiDSxIoPsJUlvi/25
1VrXJ4eS6vZ/IYhKBAgvwb1kHQatrGgz+rXs5Q29G+r3uC1dYyAmkTiZ1K0TwYBikltX0PXEUiuS
eBwlA5vfvTRO7Vz7XpTaXlEGR0h0jq5uvQOElojlQFkiKmw6jPq63hM1UDwSt/k+0LNn+BH9/va9
bVhmImOdNEIOPDVN/myPWmGKlAiaFKSJ5CmNH1iD0Q0H7FoLZrPW5M4sIjI7mjY2+9rQy8NUdp0z
wQ09DwZtn6mq95zr/XpoAi8MSK4QA3aT9WPbUFD7sE5Er2nk2cQG4GYnV33C0ZavaEbgB8gqojtR
NjCU9/czSxId1hMf0sv6+DBr/rltu0OgcTzLr/YBDiygUsGOWmQl2DmzdsqEZEmIe4ncOG1WuFVJ
kMWbT5M4fvcr+VEZOdD5VTkJ9kng3kRDh+vNznpkKh1or0qIbEAh+yiVTW8nua8dDa2bPWHQxv9Y
RRFFwXUjBtZM4JQMVAtI+BjFXMOta+X8FBZa4/VaWPCw6qtSaKKqIhaHgwEnmg3Y4lov1EgcVa/I
VGK3atLshiL4z9+bjiyXgaVhUAoKvfhbKVKhTvqwgZRQzYidjMjoFF1mcK7sq+pBCrbfIsNNkVlg
+ZhmPcv9sVVUzxj9ykPoKH3g7dPHqmkU5/bb/grxUGNIQ4pPI3AClb8P1GTSHMVpTDyhbOMdKTNY
LDEX91kqK7sp7qeXUOh41nvrfAqifNhZZNmNzyLRCk9GX/ezvGiJF9Vqn9lhF8eTKSLDrJpqUwSE
Y8a+qoZuIG1CgfkASQQ3f5+xyCesJB8q4s0ZqBSMfu7crml5bCFbh0J6kyIURb5AYWNEWib9XKEL
1tPBO1HM9zQJ9lIsc1Bp63shejcUEK7rWAvDFJcytWyJ3GaaFxlRY/W9mh60VBn2hl+E2P2JYkBl
9AFHSTaORnFv8N1RUSIyZbS+ULWxp51KvEQre9sIw/GECLE0J4m2HFEb/qsOWRTrrWWEJ2Bf+ftj
KRNJatWnxKsMPd0V2SSc0jzR9ppUd16n18EhT8NuPwmaYqmDHJ+ycZJ4/ecbFk9H2gtdnCoSmRI0
9e9fEY19gM7VXPOomCMqGI+tGjhq/qalnpZLZiG1ZqChcmEq2ZPODRq27hv23FjS1AryDsu/r95H
WVMx8GeReGGiR2bchKOthlNowvcuOfe9KQqxNmqFWLmNGOVvUcEo6ELXGZpnaKEhnojSjMNDPEWp
bFKhHxUOGczXp2jAYRUllWqypuqf6b/VybI0DSu1UTRPKHz/Wqd686scfZFj4r4eapEC74CgVrjQ
6vx9qGbWBKCrqHlybdTf5Z4qbqqg3GVGSdNxHuTmieDnYY8SBYSy7e2FLpA0FVLdo204gA5GaYbC
HQr0+3OMwqYgTddQzJUQZbHNP1JlkLzp8aVgrPOX1NezvSiI5fm2PWB7KxD8LNYNdQEDWQk8QQZg
mhgFn0KLfI9gf/ErLTGNbMSNcF8PdX/sBiKegnGWjvkoTE4MfkY3icVs12RZd6mk9KDGoIYUEz91
9Ljyd4bQq+9im7Tf4nIq7/Vw0Oy+bpOfOkqLHJjf+OqKoaqGik8hihJdoHOlW/pQI/SPGt/Ts8C3
igDpVC0jTySdOJ98A6PwOKFdsF3w7wnLotrpIyqwRPa9FuZLMiUxDF812OrUQd4k+lEVWnVVw67q
bUXrw9w1wA/z0idgmuAcmZ2mXb4WHFS4w9AIlMTZYk6RYuBCjEPD840Yg7SxOILkGXSCthEkbhXr
/h7Ui76dZHDr6kGonXby76KM1vdDOCTnNDFe1DpWTimAnxOmbnwOuC/wxxbKGrjPjGchSl1P2y4w
PKPTpqsWoCxZZEH5OCPZwnkaX40iojkDFh6ai3Q827HZdkuWKy+T80AzS8t+KG1g1l1iYoGt6Zf/
MbhQzGpKeIEIwWX89281m5Sg6UihZ+fCuNMoVk7MpqZzNu9+vbul5IDsILLowCk2GYyjoLqWyMl5
zlGZzUbppyr1s6UFyFndfu9fogEFqRpkUCgOhYiKLWIpCc3RTFWkZx/G9D5NoiX1GupW6pP4iKfT
u7flLeb7r5TC0ohCjCX8RnUQWPb37YWinhUdquvnPBPVpwlpFrtXOx0EdcOv2W8JulPa2ZZChV5k
ccw50r9EW5AOxx2JbuADqhOMYegqv1Xqti/OfRKo5zifZ6eUx3HXhO2vRAij+yIUayukifR0+9hf
NHQRDEdXgTcBW8HW7pQuU4I5o8V5rHo6m4oSlCqaF/xAMicZ9SI3m9v6V1yO03/6CiEYAIVMM2I9
1H2YVxgJcYMVL2F57uYcfSbwKB2oU2Qa6dByHsZXWFxkEVEisgEERtvR3982Jnksp0pWnkk1+HZe
l9RrR7hp2IEgPcyhGP42+lg9+u0YY4VpEMkPEugb9rdvml3PAp8Cv0JHnRRFRMDOJ83uygwMRhCi
laEsz7NUa0+qgLYVkYxL94Ku4AK6+RwPU+6KYtE9ZQRs7maUJtMjuBZSc6aJdmwForutTz/kYM7d
mU7uqNWChVm98vvt3/rlmX/+VFQcUHhBoo1F7zLqCQWpV3lO/Fh1Utm4y+Fl78rcUD5uS/riPEAS
cBjVTFERUXNnypko+yTS/5B2Xc1tM8n2F6EKObwOAEZQEiUqWC8oy7KQc8avv2e0e9fkEMspfyuV
X6wqNnump+Ppbl3QisNsSZFT6X1KkGDIOHr4WpnQ14VRrqqJTj/U5i4FIDIbv4r0SkEF1Md606rP
ZWR/az07to0YD7aet9q4vc3Z9RliQLQiw1WhtU3A6i5pIhafUrxq3avUOZif8irB/KYc+KLqvhyx
ctL9W3IqysIiJAvv2bREhkUNU+rntktNLxk6AK0MVG3NA/aMixqJxDBo/hqtQeFneFH4BAtWjM11
lWrdVMJkGl4gJ0pEfNGMsZRCt8KA45lfn6MKlkBDgv2E+8c8XojMXCd5ZHojIH62ZhpYLAmoWPI0
+KEWcQTlWhwviTFWABm8UMPEaexqBr6HIKLCQrQxNv9a2yN0o6sMYWqw3pR1zc2mCOesFwwvwqyC
tTLXPZStJvUkUunwt8GAs6C1KjqaFD3hgIyuFT7cUGS8UIiBswCXmhFLP57qQQstbzZHp+z9fTRG
QAc0p7mX1pVwui2VC+eJccK6bsiSaopXucqgnYohhofodVU6GWTSxFSwW1NPLI67cCUlqkpjHAtU
RIOmjC7ZUk0s+ezNsvBEPdlEBuw1+uAF15J5dTMeIcZS65WpYA1LUXip3jty/lUMR6OMOLbi6tjA
DSJEUZOwoABTw5hYx/enJoz8sQBsqI1XcVGccrHLOBneRSLfcCskzi1EKJdHVodCKvimUXhdHwHI
qAVddCcGeZ7/7ZuizHzvqEO6Agk95mo0K0XKyDILbwwifztkVmSjrtxwqLByDasOmYYbA1CXiEIu
o27DNsOMRoRGe32ySymxOwxp92O3Nqb1GPylagctwPSwN1tGIgYPkzm5QZ8MrdR8bZ+KD2Y72pVj
tK1z++VcuQvfRHRa8LOQAAGM5PJ6pnSimQpL34uxLgDDGsYvs2rkLz1Col01WcFbi1h1NwOjtw6U
ObJNpVFfxU4PjvpYp+tOMHNSq0Gzy8u0xu5f9VdRWEpD9FgNdI7DwPqv9MtqQIHoJrChMD/0ds58
G8R3fmzOub4PXozSXWlrye0P/Y/bR8Ji5wEAQW0KmQbVQHWAbpRiqCjzVJtZau4B7sts7OkqtlJo
CTZqPvUaFcHRyae6ctuxMp3YjJI7vWnGtdDqeYCUYOfvCtmsXGxeDe8MrHg9GEJUnGqxaB/TzMSO
qGkQ1vMc+rFTN4HotK1kYXno1GmNqxrAd5NQAqKXo7lY3wRMWTTTbRrAfCJvyigUgKuzeZx1c69i
FHtRriW52Qrde4L8xu3j4xFi70icgOtoDHPfz3tAG2xlUEgW3Sf9yz+gAzOKDCGy2ihqXt7SLOdt
G6mgY2gTdtjrrpVH76VaueNsrG6TWnj0CA//kGJUC0Z/FGIWmua+tboHP9NfjGrVTodWwxQjeeDo
Sx4x5qIEI8GEkwJ8YWaeEDgHoX7ctLzeiKVLsmAQJYD8IOVsPCanXaT0QH3v037GXg8ly7dNUZsb
c+ruVGOSOHdF7+I86qXCB/gHxg/gquBdMc6V2CshNsGB3FBbI0n0vHNqOeKNp2bnMiGCkBQKHJcM
mQo6i19KkPOKLYw59AY5Kis70gK/dPuw7V+boDewOdoY5J/N0FBdOqXhaI/N1HW2OMrtZCeF1Z06
U8xDpw6GICDIqysBptsViaqga3OaP3o9S486BpUrbp6osg/3KVCkX2JZK0DoT109mA6KPghnIzmo
eFWxK+WnSyiJ0VmcyE0CXcg8rExRx1mLNWEPCH/13BtE34iSLcRrv+E84atIFgcJD1dGofTbcWS7
EMtGj3PT7AIPAzjaVXVXkfxjqp0dJsLy7M+VaADMi8KljFQZgu8rOLY0dZFvSGPgWTEwOb15BKJ/
o9YalonlAmml974KnEKJURnLXmf8V4znrna9Owk87ObVy7v8KgYTJGZI10hFNAReK+wyMYZrV61T
eW0MJjGEfP2XOuWbmAFzBpA4Bg8yxIa2mLSwnQIvSl8jRXD76asPT2mR7vvx7TYp1pfEbWKnCwpX
Bm6TNvVcakqhxSDOBvBwT4orR/Z3I/ocpvD+NpErjaLDfUA5EzMb4RvDpbwkYmmYSyYWRuTVmXno
/BdfStZDmOGqOJHFFTwJ7IASeLGQSIIfwCjI3rJ8P8xGgMgkYa8ZWMymIM5oK6V4GiplWidjMbqp
pAUrPZCShzE0m9UUmgkZQrNfox9HPooDYOuFBNe6gufy4MOtv+9y5bHoLeMRAGXsOrt9OuycYKqa
LFT/Uc6mjjYc4cvjUX30jkRDFHshWm/UrRR4o7ZFvTd7sHYSluz8bD5931n5x/w3vvNt4vSzL7Tv
N21E0NC/uBw2m6rnfthIKEx4XYacm90U3nzEzAorXo8DqTjglKvS4b84/X9q2L91yekUAcKO+Sax
V8WfYVBto3Jy5FldG5q5Mix0Ik37PjGd/BW6NDVmDq+L5FEcRicAqoGoFDPkK7T/1JOoxZ6U9USt
CoDSfJQvtZ6gVYlU4gizoD1o2o+gfu0a1QljIPRun/eCHrHOvwLzFAopSbRE03He088gfjGwo9AX
nL4VbYWHtFqwCQipKHAadT4a5l8edjgaaok4O/b8aTNUX6M/k6B/z9DlKAfPWsJrsb5+5DLy5VRX
q4iCxe/WrTP/e8iVNq3lLvSkyOtN3cY8ficHJlzLPm4f4YIFAiUZ4Q+gXYDqs2GJ6UeBHMOD9vqV
RmS7OqRYah3qpHQajsBea0dkzQBbQC4eIBDUTy6PcBBK0SxUBatcB5l2XJBMeM54RNgeZrx/UKGb
tXBJSNKxJdlYamZUEIPIG9zR83e6/airbuAIWHwYcyzL0iWdk6LieXZJcZqjNzQFqar4LQh2cMyt
fVtzIrGrRhXKEADFJpQafC6FrTnp8dRERd5EnryuHpU30UU3HqmN1bH6SEfgJPPn2xKxdE3n9Jhr
SqpJk+MO9AoMnEpLJw1Repp46c1rVXnJFfOeEm1qYqEBlWh2I3cFjJPk1kfrt8rJNrJ94N/yQMNM
aGQDCVzWAReMQDF8XYvQi/JqKNmDGBTrwggfzTpZlbNlR3lj1+qbFZQjMdv6fp6Erwp9qEK3uX2u
CwoTERQCQ4TWgCWA/UtxqeBGl0aWxZ5xL93rL+an7vwqHHFT2wF+bxNbEs1zWvSSz0RzHqfSonAr
r8l3pYyGJuOjrjoyjLyVLkvSgvcMDwEBB4JdqjfPCKVRFVapOcSejiVT+RCRTsNG+Jjj81yVn+kj
QKsEEv4GfhB5XJKhcIAgb+bYQ8H5GD/oO2BCs8fssT9JXmX7TpHkZMLSs78/RYAlDbQTIO2PlOcl
1VDF8qJZVWMvEDsiwFdBuzNBjqZXOa7WotaieD8FrYxY4sE6qQbieAliGnlv2kqfyLwfHtAtibXa
CIA4WmtRDs9pMVaznONRSgXQGmy6Ju+9Ia/wEghdGjpwDDQ9oEuHCEWaM7bkywNsalFukR2OvMbV
3H/04QBOoaIMBA6s1+WHi1Ivh4GPHocmbh8KKcM0ZThmzt+LADC5/yHCcIDoUNLnsYY7qQVEL9v7
UilIYh2D2uTIwOJZIYtvWAjTrsd0ymo1WlbSxV5sZDGphfheFAZelWfR3AN8BaeCzsgE6vjy0Maq
KOs6xXud5H5c16EEM2nNmlMDIIzyhPlrwmAO1Ey11G3z0XL9wYo5QnHttaENCBA/jIrAU0YMc/kV
EM6PWE8mQg9GGjYWWua+Rhu6G4rK19SUmjNieg1H5pe0FFbkoGKMmjw8D0Yd+jO2H/sJfcixtUay
Zt4g+E3sGDu2OMwtKF54N4A5AM+HXmy2DK6XYlcNeZB4kvZV4PzgEihJbdNG2tuCucDSBSHmIoOw
60o1FmJPk1MXGPWdP2geBmK4t8ks2Gkaa6L9RaJ5HlYFBujS77MoSbxosCq39PNgINNsfehx1tgo
RoYkNn2JtLk5BOjyH7gQqGU+/3wB5upmIaoR3BSJ10jimyyI607U7tNJ2PiiPpDRVO9iXXmtgmoz
dU1AUOIEfjKuUjuLu9AZ00wkEZDJHLWw9K3oSF0aDgCAwBag8wJYPEx3SLyw1ogxxm46PxqlxslQ
LgkTym2oOiOthyQRE8tWsRJ2wLBR3ptDVf0MlXtJjjYWEjW3b3mJHQUpElw0sJno9bl8khHyUJFo
pWBHqV0JM0bhLzTVX5d0dLTHnVFhFXanGIPfZInXuTowEGH+LDW/C/RYP9/mhoo+Y3VQodIorBbN
G+jDu+RmUHorHuo59QTZyu26LwuEpIN7m8jSkZ0TYZiZtLZUg0JMvTC1FVfGlJ+//3wD6TqkwtAD
DvfnkoksqJWm0UqYg+ZNTl9ieVPHX7dJLIkXKlGIMbEPEmMUmPhFqjKs2bYqkAjuMv9xTLad7+jZ
9jaVpdsACBbGBqACWWOnFFWdr9WjBo2oFHP5G81rmHypoc+Zo3iX4iQAY//QYSx13ZSFMEhh4pVv
KbxBISS+lGOcjE/EoLXrSlz7WbpLy4rMk5ca4V0uqZz3umRdL74Dc2lFk3Ylxk5hnQkmaH2iaqX/
Nn+U+9p0wsINj7cPdsGOonkZ+XcgN4A9YF1vRIVRow1x4hWCN0XZ/Zi2tt5shiR0w5LXmrUg7kig
IlWAciCMKIvM7+pIDTDGMfGycSat/hU0OUkNjfOoFiQSLTxAz6Lmjwza91DTs2iiF6pw8OsJd2h+
iGmLsswKc2hwiTw86yI7SAajOwyINV1kNGscmF3VjDLMdFcTuQjsed5NOQ/zuCD6tIhKu59od6PC
PLChyqMmNgyoVVOHNAa22NT/4MRw9ahZA7ujAl1/qSbSoYmDttETr6p/RfOx7yOYZyzKqJ9uC9vS
zaAxD23TEDU4bsyB6bGvAhdsgRX4wcoQYk5QYCvpGqO6OA956WqgKCh2EwEf5rtccoRCTz0Czpt6
WoatUeqrhUk9Rvz3kR1VFRTHSwedsBj3pK96P+sbENExS9Z0reBeCg9VykOX0GNhTBFKSRTJRYtJ
QNgyzKCrZGwy0GkSn0RR4tZ1tE30ymnRnFYEu7Azd2iE4Li7SyEe6KGzBWIBi37VPZZ19TQPEoyT
Jx/RMdARcZ3fm5iu4nSffQJIHufSrtOjFD/xhyAjHqUYo8EqoQRPsps6wvPs5q6yvS2DS0QoOg1o
OARJaCu8PMxEm8Us66fUm6WHZCSGLZfA+60+1fL1NqElPa7BKiJ/CJw/8r3Mq4pjE9uzeyVFswrJ
XDN/TFZpQoyX+XeQ2BOvZrH0ts6pMRKfi2UlIG8KYewDoMo/1KAjvdjY/OQo/SRWHM8pUYV1pl/n
IpBCTVBxgt1+NtLN+A7TmA9uq9tFYvfJPopXTel01S5Z3T7SBWN1caL01Z9RLnVFyUZLRlfToQy9
0W0+m46YH/8bEea19cE8R4GBaxub9Xv8M/kxF7b/eJvGknpCIzRCZzj/gKywNMQ67KwpzbymjT8L
NN80M7qZ9Mb538gwpkNoxDGchCzzykbb5Hm4ndPp3VBjntu0xA5cwG+wOqIMVhEC6uYr+Zxk3oAu
aNKhvWaVDAEtNGi8bNqSNYT9AMiJzlWEa34pAkCNAAAl5ZlnKbFuSz4adXVs6bh9bgtvCZB7RGTA
kSIxxHoQY1BbFna6QOE2kR1qGCTQyDZKo8DEcSgtZZbRCQylJ6F4jyIN82wNszLTzhxTL+52XRMS
rb2T09eqWHclkBe/xH43RR9Z8BOl50rS7KnluReLvNIhPkjm0Dk6TAgS+3WhjAPEvRA3BoK2MloN
fkQX1tw+04WaKkJC1FTg/gG4hp7Jy5sLG8x2xL8Ma5mVlWrPzke2G8lvoiBvnWOXZILyCofkgrBc
kGSEZU6CKVGHKEPVo1+Ju8EV3YiELXmQdtV2XGO7O4fiwkMAQXSPWwiGgPmgX+hMQUlSoVm9CNXo
p9m6wDwwVKeE8OE2WwtaEPNZVDo8jt4XO3mo00v0fbR+6iWKitbd9ZxiRYRybP0XoeGkzBeMJdxa
TO5Q0X+COU+Mwm0r4HO0BK8tx/Ab0mdBjJGAcbbOJnXclh3iyQw9mIcIHZj/4CTRi4XJakjLIqHA
mGkka2Q5w49nqF7f/+68uP97AAnazYBXR40fconBaZeXpfR+UYZBGHpd+1EChi9qaIXsdhlaVy0U
om9f2oJkICML4Ajwb7S9jHnnmGHW6MI8Rd4clnZe7ZpAJfXECeYW3jK8Q7jQAPAiHGfzshjymcmJ
pqIeph6zuXNE7Uu3UNP4e/QI7fP6Q4cRi8gI4RiqKIcZ2qPuG04n/IyLR4C6OTpjQdKh45H8p6oR
Msg4hKakjTXG1kYeRp66JgIGJ9IklOYlOJ9Z8j73pcS5psUT/A9FYIYvZUJtJKVE30HklUZqqwj/
5fgxx4xVXUw5vC0KxBklVh2mZZxLuY+SYuMDSjWIYFD/OXYGJ0jh0WF0oNVVIx0ZGHlZhQqeEjta
hjCSNxiEvhXGJ4Qjg/SMCuggEnTMW0L/mp9oZg4QRa2Na0tKNr0y8MLUZSJAJqJZB6hE9nKSodHE
IUY2C1XYWQ++jGT6vP1KF/Qd2PhDgbmUPgiSLpVAIREbN1V/YoKvXYvGRpAOmFvgILSzbxNcYgmR
MKry3yE+OyChs2K0AOsgiFLvfY7JCOJUv9wmcS0ACrW2ADJRiAYO71KkMfPHH6UMOlwoTbsIE9K2
HyOvNnJ9cJQIRsPRacDApjNE+sZI5g55cq8o/VVqaXex8hzp6j4cx/swazGuxdjcZuv6pQLaDwOB
Wi6UEXTqJVu1L6gWMNyZhyZt0sMQjQ+Beerjv1YIl2SY56N2VtoKXZF56CDAfGWju5vLO52HkuMx
w1iHqPTbsM5L2FndTVMtIlGDDGNWpaS2ft8+t2udCoZoYQnVOwNlYoYh2RJSMxaHDIigez8qX1rM
tinHBmwBQxvqzm1qS3KBUQNIoMORRgGUkQtf7AR4hfCkwxiV/QjJMWF8qbCdtKrbL/Q78ZMyV+JO
Xy9KZvBmaZMiOz1PCIwWa3rLzlPTuHYaQDQdTOoqNko38mYFLZCC74DJDcAtwIFnwwQD2KpiCqXe
SyJfPWRj+jbGgbyaDa1b3z7GKzUBkw5YBB3xQVuZ2Exj7euyUFV976Gk6ghG6YQpJy1CTemFAr+k
wGIjMj/Vm7oEL3itAuk6sXNBsV7NedJuAN6LbUGs5ZWqNZYzJqP0fJvB62QTpQ8Tj7opgK8aO9kj
NAsphxPae/0vVT6q9lYyCIanAOOJyZl2jZ1CtwleCeY3PaQxEHOhuMP2OZlZoSeVCX7Hxi5+h0BD
YQ5958wCx8xfPTeGDpWhs4igr/wQLZ8y6IyrQKuIIZ8Cp1buZG5RflEajT8cMU9N6dRY9i1wBImv
XjBYdhv9ttyW1G6EHdWik6w4d8Zjjf79jLUgiMKqB4DCO8y/HkJH2v01/oieHaZ/I/OJqjFM2CUB
eOxBM1Q4u/lXEdmzXciOe1sKrvQuQ4FRhkWJjGNGpaDR9ynGmvqNhtGmmJD86zad6zCfIcQoeHRv
d3KlKXhe0WPcOFH9oKqk3Xh+T8qUYDfE66isE+2TN+aJS5hqlrNLKrUqmNMAhLV72SqJaA+rsLJf
h5UibrTdj/pnSThnuiiHZ7dG/35GcW6rRAol3ForviTKQQ1eUoUz9oVHghH1wo/EKYpVnKby0I8f
g3kolHfOjVFP/0ohnrHBSDdwi3OWUeFLwszB2C8rtNW3siGJ0z5a+dqXOYpiScVjIiIa0uE/IyZl
eMKU9FjB7NXeE6ORiD6MsVJySCwd2zkJhqUmRDt1HESDJ49k2Or7iGPseSxQnXt281jGkIMGWGjj
d7m9j/tHzp3wCDDxYKhIQlOp4eD5yD6UWzQOVOGd8nM49QfzTtw/R/exnR5vE+UcGjviPW0DQGeN
YPDSvHIKqbIL4BNznYPbWqSCeRsYdEizLSb9+9nRlRFmD6Q5rsYfbZkACFBzAo0le4chU/8hwIgX
hugMadMmg5d/Arthx9qpydZ979bRWuWVIhaVDkI07AUxUezDcJhLbsI89WVMEhq8SXoX6RjyFTJU
2LCINVCmrb7jkjjcLXkv/yFIe6QZgn0ytrVBCdqlYouRbXy0mNIyYLUMMmQcMV8+yn9zB2JXZqlL
BjMuBiQypy+LkPHr599LAwYhIcZFPwbcY9ZHNztjQDMbZK6sj3l8SsPDFJ9ui/UCExckGINUFGVp
JBh26snSjyL9xHOtivsG/f8PUsF5tgtG9oIUfdVnsi13JbqOseLFy9IGiY6fivljxAYRiReDLtNB
sRel2O8dF5d0qHIbegVvCCJgDaadm0jkYTOMavEkYMHzAUd/KDGKjk7AkCYDj6ktYjvBvh41F9xE
sQV/JDrn9BZ0HoZGm0ipoIHaApbnkqtAnOTJLNMBGPeO5OpMBmS/bsvC4sFhd893GI15hozy0SRl
bpMSAj2Iu6wKVhiZSFR9o47Z5jahpXNDwhoVZXTBoC7PSIJZjdqgpt2Ipv+OROM2LV/N/AfNr0nd
3/v3SI+jPE/3R1AcyOWxpUU8RJFSjMDJ96dGILnklpUNvEny19AkDNI7p8QwJcdFMIhqM3rYeIBJ
VEoc2l2d8wLp62oyJQOoAf6hcgjH+JIhjHsKDC3qR69V7NITXb9Yi8Jm1MmcrqttwevOXdIP5+QY
sRvMzCiEEVcVKsle/xTkwImmVzlwJWkNlDGnwWLB/F0wx9zWhLykNSZgTutjJytEkvnHnjf7kLcb
mlWrmHiV1GmPVXcJcQ6HfluRj+1pSyqHlOTHnWbTZblH57bIs/eGuQd0JgFkng5DuG6mFhSptOQC
RMNt6zjRrv7abXhbtpkHfEWDEcERU11iQACxpvD9lfNk2cD86rMZ5SBhWRfmI+KzV4dxex9sY7Kz
N77LIcMOcrwiQ1k8MxK9IPsNprBhjfFBI9jBO2JN+K8Hj9h3G+zd/bx9Kd+ApjPn/ooa4wm3WAiG
Ccygtsea8NX7YXi83z7+WrvC+q61x/XG5okBO6XiiiJ9b2f8TWaCfAM9Rucgrert7LyH9na7JeXG
JTnpXcV+jsnTl7XlsMo2hVwRZnyxWRWnRKwp4d7pX2cI+bDhckeVz38/TxTTLrnz9f/nbp962LG6
OmF/5DZ2Hh9+vU4r2xZ+fHKe1fINYjodNokCPoH5rJcUzWbs5loX5NNb6xxWDbl/DLGZHKu8S4It
cGR3dF54sfSyjJ7RZLRUNw2578e+fMq34ry+m7wfJrlzC6e5pwt/n55E8rR5uS2p3znEq5M9o8k8
7SgdMOGqA00n3B7K3saSxk9pV3xCWDaBc8TGWg5BJu79l7ycEWTeuz90OPTZokuGUaKUHWfj25//
aCX6GRHmtceBMgC8ByKqLT74j//roTHPGxNh8xgDOOVT6UAak9ntT+PHFHubdL15tuvnY2rzSDL2
8urYmPetDJkQtQjtT5NdpJiI//bLtvODsT1udnZdro5caWR8qSuCzLtOrK4O5ShQTo7+ufl6kTj+
E9ssx34+O17BwFQdVcR6FqwmF7CfucDv+ofs7EKycXjisLyg+Y88XBVzkkDU+hmvGW3/9iEjh/v7
+9P2Ud/+fnjA5tufP0F2NxDnk+f68t402xiL0W6NIkigvH8bnUNor7bbB+KZ5Edg2/YnR0rYYQhX
h8poEKnpmhFNiMop9PbO+3tjI81DHvTTup0IVr5/Bh/co11UzWdHyyiQulaKogdW4LTfr2BX+6fU
adahI8dEwk70Yb9JniYSoK2ZaxQYp+6KWUaT1GaBHavQ3Kd29XI4hA+HZLPCUuPto+qsPWPt2ZIt
O7W9+TzeVmGcl8HiY4Ik0QsMSpJPHyfAcknLST5yL5HRLmrU1mlOTc/BGZ0VVvo8rh+I67q7py+u
p7Lsfp1dH6NXDDOLgnyAxOzfm6NlFw9O4Gw4PsJ/eQTwElF8wVSQb11w5pxgp4IUK1KigKN3bCjH
5FWyfYAt3cVYV3TcHI+8gUZshujfsvGHImMAJAz1kSZKcZ9u3/utmttwvPrDRDZH3hSE/+Iq/KHF
3FcddcEoYarKKSMvzrvknFaP0Cy/1gS9sc9Px+Mn5zi/EfnXNvsPQebOfFXKg0qPoZqdj+7xHk3G
nRNgIEI1kplsibwlHhndn9HbbvMEnN1XSNIjDT0280NCYKM4CJBl0/Tn6zCWwhpKVUoa8O8km2kg
2TZ7ctK322/uv8jpf4iwadK2ygGFb8FzkWzKV61ekc3zbvPSkf+NmW9RPhNVU+6Mdi7AjPaRnGzf
7ojmcFihSvjG9bHdEKVaB1mQhcrpxbnXY3dwdjtnIJt+IBxBWfbNMRH93++O7VJAxjecyxyHphDs
dSJvg4sYSxoch2N3uLejXnrLfZ63cViC0F54Cp/8zvXJJng6RiLZc0j9F1P+hydG65djKidRTIX/
8IY1wWSywVZB3kX3PXtO98HpWMJZtu307of9FPN0M2Xk1t0xemXozMwXm4g+vbfV+2p7+tZla0Jc
hK3PsHf45cnLsp37wzGjX3ojaGaD0uzsF32HITV3O7grwsP+c8N1V5a98z+0GNVSTF0VJyVkc7+f
7MNKIKvVdt2TtYsAcodA+fZT4GgOdgzSUA0Vps6BmkPnIB3bl80XjyOeaCpM6IjUZycHIuVII8Pu
MLiNfSpRjEWuk6c7uLSYHJpWiDNWZNGXfVhhHE5sQ/+uhBMvhuLZU4UJTqcWkC79+5beJltfH94/
yIk8vP74MTg/EYBzbonLFuNVWlOehXpChV6Ci2ciNrQjJ7Udjl/1PYv8xuNiQX6dFaa5+G1I3g7l
9v1DIIjx4dARw10Tk/yMyTO2G9sTgcvAUfuLPp2GmQMAkAPsxaZzNQX6WFELBQFC485HZ8/5fGoD
r1g7+3yqV87Miq6MStZMKRxzCxGIRvKWiJ/TlndTi8/3jAyjHFXoYF+jbLzAGTYOdy4Nrm+/2eXA
7YwGowKx2t5vEgusZBgGCCVxWEWk32P0U3KKD+G6dMaH/5EiowDHJPCDPMvp5cjr1nnDQJCEjDYi
mg3PvCw7jmfcMQow6lojTqxMOdWr2qE3NXp16jw/bY5fvKzqd8n9llAwjpOJhZKDquIkO9BxVqGj
ey6e75HHFEf4WOwVFkCos6qDpxjzsk5PXwMJPjhXxBE8FkqjlbkxlBlIvBxUG+MoSTph9daKq83p
O7lxZN+q6uwdyUmF0mgAOtN6/6av37OdMJL8brOpeIe27Dz9kYTvVu4zUpZZZ4Wv4XYOh1gkpQuv
AvPxYHK5eT/e4THKIfWFKutMUKrcN+d+tRrJY77/lRIXHq69fyk2ty9r2XycccZoibnxZ6kvcYgY
xUvekN7cPj4a9gP6VrwfG1pC514bNUi3ro3RGUk1j2goAcXoRRfWo+1uNkfrlL0m5J/ZxjPmGGVR
pEEQNwoOM6Eer0HA3Xb9qNIqjGvvoDE4Vosdmf2vUPOMIKMxKqCFsH4NBMW1/r4/3K+2LZnvml/2
5ut4/Acnia4ENFFj9TrmRqpsHNT7FiYVqC3cmSzZzCuDqMewcnp512aO+XpbUL5XwF5e2yUxxp/B
jiu1l5IKr3r/hvQVEjvb9do6omaCH46FXMhEXxJjnBrsV6uyuqDEkOIks1eHJHS2xL1rOloS4pGj
IneLN8apqRq17rEGUTk1NeZ1Tba8q0hBh6ofvMiWT9qIGMbm2GceTeahB2o+JXFUKycLe1Rzt1Al
MohPlcUhwz1K5oGHeZSlowTenDdERgPmx7nNtNrl7tNmAwQq7yiv9dflzTGvW4oFSxo6sLV/O4g6
yX+KHh7abVm8tmGXNJhnndd9FAx5Bx05OKs3YOUexM5ubfs2lQXzf0mGecxTPRaAYoOVwd6LdoI7
CkhmT/dqZ3cSHA7e0V3nAi7pMS6AYcatLjSg5yj3h/qUCGQ+IB/G1VIcyWOjoGlGR1ctf19R9rt+
5gkcPZYbj4mdz1nCxZj1CreDKeVvEAI8YHhOv956R3Wz8JG3uppe9i1yjKoQACyYS3pqh5foZ7ga
HnKeUufcC9tO1wdJI2FzM/yM49s+PqmDowur9KVEYmHPkewFh/pCBtiwR9AiI5tN0Ho5OAI5EH/b
2wixngbCS5kvgAUuSTGKwQjlVjd9HJxgkbgl3UMIOrxs0EJ+8pIKow/CrFDbwgSVl8Nb9/I+uRaZ
yx2GvOs0cHxybZ38SAm5E37sD3vh/rB37OoedWNUfv5Xe/n9Xc+8OD0qBiMaqeBHOunWv5MthrO7
Gz4OgycxjOZIxNTs5gmGebBRExzirWFbhp3rxLEdznPj6EKFURodQLZNG/TIUZK9U/bE9KZfyRNP
NXEeGTs6ecaQaKyJoGKpkYNjrjGE8f3+RNbrGCspyAtH8VLJu/GkVcbVyGs/TEQR9/Q2Bq5Gas+x
SFDagqsd+/DAr3tQU3uLHqNCGrmo5bDAGR6c+7DaeaimGrYjPVhOx0vgLRQILt4DuyBTrORGTOlJ
wqj473C5C7K636KsE2yjrQdsENda8uyYStk/E3uj89ugAloRHsDb4f5AssOwtbmuL09EGHUSNJXp
tzOodPaAvmaCpFebESI8Y2sbqh9rLkGOp8H2GjbTZKW9AimZ71/MIybMbTpuKmgh8Lu8LsbVqMOi
9YehoQ79mzMj4zU6/vqAgVW3RZ53eIzCmHM5aAeLaskMo1RzzqfzVL3KKImsDGux78FF9lLoxNxF
pd2YWzUixcr6YfFsGOdi2I16edNMllZ/n1nviC/WSv7sZCJvmg2v4MwTbRaoGJspNmkqIOUc4NxK
zko8NKvqBywZLynIbhBBaHchCezm+W6qIyx3AikdmIE3vcYgWovco8rVkG2wE5/q3B3XFZ7vFzcc
4ikNdhB5leuNMpWwJ5imjUy87ALPheESTnYwXGvd9QQ4/me7s0snP3CUMce+sItT5DzpkoyasrR1
1dk+CXZqOtrMi4a4N8moD8mHS9rVoDPRhxY6CL/SFXKWcLE4HC2k2i5vknFJ0GwzZcpYKkDsvByw
dqB71O7mdyTbApTeuAk3dszfleAwKgRTaxHN0gAMoIhD+WES6sztuVVu+q1vGDGNUSHA8WaZqIHM
YL+8GfcrR3aHzkUxanbdDbbR3VZYC5mOy0NkVEotF1Oi05D5RZPg3+9n9HutB9sZJTepNzaJyWZj
OLxFNzx9zE7KDFIV87Rkepghutl82xbRJPUVrHje8bJCxmBrtNuiDsCCDJNijOsh+T/Svmu3dWSJ
9osIMIfXbiZlS5Zs2S+Evb3NnDO//i4aF3ckmkc8c+5gZjABULFDVVdXr1qrR3Jc04glzFEs6VJS
NaYxv1fsHxuTNKfRuLr3qnYMXpvu1UCJg3wvvaP8h7LNP0YmuU2uxkU3ODByHVGgJV3FFKCjPRBH
68Sy/8f7yz/mxsz4NtcIW4Ete2QBm911F+9oqdNnlBEXpm4MBo9mbpLRyHIiyEOOQb1kLEH72lKE
GCfl0e9PglFT8WrIFfj9kLzsBJ3b73EHsxcRWvMu+89kTQJRnjad04EPCRug/NDMYbMz8QdAptWX
RpN97pN2S3sbp5lq0u/gsuDC8+f0P+YngalXYkcsapg3DyYQ0EatL1aXlxZqEpT8JJc9URpHeMUB
DSDy4XwG6M21DIDgAStdf2v698LmmA+4MlgyQf8kgLloHPfNHmRAw1RVyoArEbiet+E+emP/iod6
lRghum6fA3sRvzgzk9CAA1PIqBUC/pHJMDsp1lynGdhz75SDgdq2++ZCExnmMxZvfIPPb1NV621f
Q2tDChGgPXKk4t81co3nDNiuR11CMJJK0B+4HzZwYpzEMDx7zspjEIHzMjHU9PXxnpm5KY0QEgXK
kxp6xqbaFIrv9Gxa5vy5C8+Qtyd+LS4cLD/M5hPfg4mRAAo911DrnAxDldBhwOcFj7Q+JNdohar9
u1vQQ4Q3Rnd/WHGbE0OtxN6+ygQ9dwQj5c16W273xqWxnhc20+yAFYig/rC7Qr77flLDlPelpM4A
HvZQMhByXSqXqKHm8hEJFErQiACHBHhNJjaiGJRRbuUiu6voddADdJIppAUlG4jLzfUaGPou0OW9
szDTM74JxjkRvF6gUwEzy+QEd1XeFeuCh1lRIGljN2AnqBcz9DHgT5YTrAdQaUaf8cjrNTkQqg56
MzlUP8/6IX9vXp0ts15/Q7NNetIfb805t7+zNDkUQql1h8yDpcLcKCQ4a0bI6aFub0DbSAvzsbW5
6wA6REAOjWUD48iUXjaNchEJAiJbSEKyyxOj4cngojAiACVzaqiIToty2DM7dE011gVPXPrC1pyr
7AOxwoLeGDIcYAaZLGDvdl0hOgxS5jW//+zsClQuNhJ0hbXiFfXNhOrDobUfD3wGAALuXrQIgocD
HW+/esMCia2Gno3Fs1CsAs2uW5my27CkwSmzNBnCVrRWCMTNF8zOJEuY65G9XkHXIFi+7x2RbcOY
URxOO6MwbjQbfpWvQJj1elyK5T84o8mGBfsDxgihJJDgToVkYyaQky4XYEjve6rnH+yILyheInKQ
Vy5AlQyJPxr8k7DjPPoa+HgnEtYsAZxUVQj3tHSGzmXadx80CQ8BpyVVBGL4M/TK9rvI9NclfXdt
hij7CHQO+8BIPXJcQiaOv/poGibz7bSeI7kspiHyiXYKt3Ck54WtNJNj3wwMzc33S8rVYsdGoHk6
940OaU0/2nQbEIlIS9ncTJp1Z2eSZ6s1GNw5F3Y2wao2eo02rantRVKeqRElOhVysg7Sheg6zs9/
nj9wXt4PLqjE2K1BUnSGzcEAn3HD6qnzAX1Rh0rnBed4vFjyFLEE9Q5JzDN53LP8Gk3PeluSwIyp
JJP9WqCGfE31xTLtktFJvPXaiAmGGNOqFyvG6Og+oUsqDzPOqIG6fZSfGjVQwO10P4vQ22KitHW0
s6ALJLESkLnrIKGk7oU5VKvmVbLKS4CbJyQtpB2YjuXEDEPq4oFuNZyyd1BaVSSMzq5kOX8fz/nv
0YNekWWRqiBMyOy0Rs1WnRunnuech1yXy22lxKtU1AjXACYcRaay1JP7ez/BHvqyQd8KihqQkd3P
RJewfJXmoXOGntr57IHJnFyXDmt5XLL7TXtvZHIjkAH51LICRl6uh7+muVHpBrUuk9O5hsR2au1M
fbNDG8JhhZ5W1/YOT2/rteHtP/b7vbCOn3AbPwZA563XvknX62f6sVS8+YEzPvrEcV1uknvXH1zZ
kfCJOhD2n58aqueNngLOvMvJ2dqvAZoa1muODoYNqIBLF6llxy336wMkKIyP0hDItSeBEXzNEl8U
joPXwMFsGiLZg92+ZT2J7PTAvC1hWGaX5B9z08tMDHq1cCg05yyqGQ3kq5QvXBtm0k8s+o2FSXh0
c6FK2wYWCjNZ+SV5zwlr5OucatTbu28Z6V4KytuP3Yf/HZQ1MIwpkLgDhRqLybxfRz/P1C5JE3Hs
ik1JTkR68Il5IhZwR1tspwsQM0ubZ6abBjkEclGA4IHtRAHr3qhbRk5Q+q14xqWC0wEoBTwn153D
/qMlqVEbCnK554/HI/15sp1smDujE8+VEwhcixWMFjq8piRoS/L/OvrK3F03X5r+9ZXaetvYeQq3
WSeUHuWYgD3p+PL4O+bW+e47Js6tMlzDVDm+Q0QhyEzXke4f3aPztCL9NTHkV/GTWTiXZmLkncWJ
r/KQI+qDvBbPiU/eM4HIq8I1l7LgGX+8MzLxRzfgwbsnwYiuHd7lv6chIp2FR7Tj4+n7nazcbZ0p
1sorE6Ur+EY8q5Z3OD0Ja+brsYGlzTntNun9THFYDRaGA/teoRAk6OgoWFlE1Lfdur1GhF6WFOlm
OigwLBlqyTxEF6BuNoafm3Aa9nHKgKgds4dWcfQwuMa53J0JtEFJtzlZCrWoRJ/ZTU+gyf59XBJI
mIF539ufeCQjdrwXS93oHDEAiOMrjpnTM5KX3SqkT69jj/X+8uytPajxHRfWdKY4em994prI0BI/
CDH65up/yGt4ZmcDcImgbjy9btPVHkQNIDFdWOiZ0Hc35xNHxF0f/3uc87EBVTcPkn1eyQz64E6K
YQBUsv7uP8cZd3V98RVr1ltu1nvikgKYoVHOgG3AMVw8Bb5EzysyHA0jfvoQtwFK0FT7X/AQ9/M8
8VFobDXKoGCVS8NM9DOCnyUCgvmmLO3nmTsxLKEEJyJTQtV+2mIrQ0M0cVUOKwr3+eQ2KysiWxAR
GHiP8PWeLKGPZng+7g1O6hspmFIqboDBjb6DMOUKe+ik6idZtwAx5ceclaIAsfjaMxtab8Y58VtI
WTcA98Ms8CW7zIRueLTnt1/KeXOM3semp6UHkbnE625mJ56qDHGqaB0s1nSjm6GdW43dvaZUO/0F
esiq8NL0cbkUuxCzrK2O0kFZqUZkiPuFgD+XOdx9yMRp+cqTOC/Gh4RAvOzMZtU5BI0hlr/dboV1
RtapDmQR+1+8w84foTezPvHcPJBjTgphOjdegGdDX0VqFT0SXtY+LvZfzWT8d+OcuKroCE3XlOw4
zuCpSc51SiWFFKwRygc5XLiuzlTP7vfxxEV5RmBA0zVaG2iTIA6yz2/rEjDH4/gqqj8OgUsTqU6u
/hI0XVwHIpfjM5HJge0fL2zo6Bn7ecAYshDmZzDud2NTuftDTi3UYhAKBD11l6/B8kKIhW4iNLOh
7RhyEL6urBbG9/tB4N7iJLsF83XohxUsSnhAejetcGUvWJjNR/7Ziuok7pRDFatRCwuZbkq2S7i9
YezXuO4g81kqds6fkzfGJtHGF6RCkBIsV6ND/Qmi6/r5Jz94UnWLsSI7NhkIamQLu2Q+ObkxOwk5
nhYHPBfCbEw2ux2aSZAPmStVJ+QP2bY6rnpr2zW/7KVmnKUQo05CTATVmahPYfjlukFKYpocIkx6
YQxi/dkauFWunxk9AbNgQJf26rhuv24LN2OehJigispWbGE6Jd4TRGcIOhZwmGwBkzQ+DPqMUt9x
Sch30R0noSbu1QC1bBhlx5YqrO05pqeV5ZjWngeqamHrLg1xEmoCL4w0sUao2WzkFnTLz/b4Ev2/
tEfcOeFUorqSCjX0VF48e2/eM/8l4w2VeWvJ5ri0UX/gjw8WbSo302kcI7NQSDm/eOC+Dfford7V
L8WW0z9XOe0qcjrhfNzuebTi72WCdH5rKNabA2nukfkj/Pz/m+Fp2SxwW26oR3/lDY5gOUlIrS26
dj1DPD02NQNNup/kSRyqErDLdjUmGR7KEPbDXHWEEJ9iu146Cz2ax+8lF1kIrtokGjXAe0VsIuHO
kpnRASJG7Ap4Bpsyuqa3m2fw7ri69sZswZX4eLA/SMlH6zwJSEHgSkVUYbBhQXQFBMcVo59MFCdr
K3dA1EqAWx7fg4CShR9t9M2z/Uzf3l6Rmgz0bQ+I0eMPmoGL38/+JFB5Yl54GYtTQN7lxieDm8uK
sxqDonpSk6/HxpYywOnLiMpmpdeXmPfwGzqHBgpuJriwVr7FxYT/8za2KypbFDN0m36gHoxA+fgD
xtl9NPuTKCV7YZ30gYhD9fMP9FIf//gMsuh+KidRqRRSoXVbrG0AtyXgZzP2H8ZjGwuXBRCu3ici
3VD50AtA5JPcjQnNy4FETx5FWwmDZ0OGtLWFS1h1CoiRazZLksuC64wz9GsGoUUoQxSVh+b3JBFi
ndr1A02DsyZb6VP8A9aoBQuzacmNBf5+hEUvVMAEwELoHXnoPtR6z1CJIS+PZ3L+xLqxMwk7TOMo
njBgL7IU74+G9fT6ytERfIlcdenCPr81boxNAk5cpSk/XrfOlUaK7KB+N/GFG5AkJ0Z57jdQxAS5
xeMBjo77aKUmkUZT+yYpOcyj/30to5eUWdfqwlLN35VvhjUJHoUXlA4Xq3jJJdeRBmvkrzhdLiNJ
0sJyLe27SVLDdpUrlz0mcOMn+rAR9UHV9cUsdWnvTeJDwodB5HHKmC5e0WvUsST67AzQY/j6d2tr
IDN6WcQjzttUUFGB4o2oTlkr2EDDUSR6Enq29OiAQIiD6Lvd4BJjfy0++I/O83tT/D9j08atQmqY
tA1Bp40O8Z0eqagMqoSCu2LR0uwRC2bj/zusaQ9XrvYcD80FCbcLNCJpJL0u8jjO3zhvbExCRV9A
hFjinZ8Sxjv0kgGesHiyBjlRZC3svxnQAoL7ja1JuEiHilN7B7Y0e6cLwGWZ/Koz4rd9vdQqLsx7
7j9TNwkWgIQkOcsziIBYpPFp6v2wq41spZfUPJ9OJ0ujmbG1tm/1dg8Wi/X3NxgCF/tMZiD/9yOe
BJBOczzXKbAxNTMZu8idlVmv+M0SiHCGa/TeziSIhL5Y14HjwgE2jZ7jIEMNGSwdyQb1ILwdrelz
Qo9HfYloaz7zuVnRSUjh2iZyhB7je7nuropZ74bj/jJuH7p4O5qLXiPMR4bOt8jz0568pm5ywWkj
sNiv8RyaErlHeYR58VfiFYkWks2vjf44+o97ZOroPBSDR3kGQYFs4P0p6rJ5VhSxIJ1FOSU8JJq6
JRjPmM1MLUChFyhBvL9BJHOyPSRoLKYKO46JZBwpCP3g/i6dYbPpzq2Ryd5oai9i1CaV0J9O9Pfy
I9yz9LqJv3dXHzgplHr0fvtf0N/Ohclbs5OtIYqp7GTDaHZX6Z4/Nv6X6Hp2zhUpdQtkUEZF19iU
X48XbbZKcmt3cv6IaT0wbR+PQVPBeH/IksApuTUu4LVbSkrmNuWtsUm6yqZqVRVxJp2Hmqr5PnbW
w4cXWZq+xEgx62n/WPqVtFal1Dg8P07nFVho4TXcrpsL2AeXRjRbprs1NMlOmziUvHo0FOIlCAzC
JurpYPe1ntDFwJvSMpfR+IP/2QmA47t3s0BUK7EeFywkYCIEypt+fy2zUCxO4OTwKbSsiUpcWGGm
0K+qpeC5WwGMK9t4J4ic6vrSTP40fT4a2OQMGgK3ho4YLKJWf91JKFVfGZuFypumy3+obr+MXLX9
Gn9ZR3TaXi5rY6CvSQRQNgW9zdL3zB71tys7iTaCkHdNL+B78OpkxkZqdafGsIV28Vowt6IiGsyl
8QUIAIPJihbgg6u7uIUhJiE77cqDTtZ08T7wvOTsc4nfraXJoooNo2pBDUvDM9JnJqIK0cwGkQYw
UITTsZBNsJkWQsyc199anSysxvex0kHZ4BxopA/12GIrlM6GJ7z3jGxYPKq/X0vvLeNvTjeTKAPy
CVQ5eN2nSKemRv9o0UvS+XrlQLcEdayccMQzJU3P7LzQHQJBZbo+0tqOHfCFLkltcEsfMFnURnSQ
JvKidAYe0/mIM5M/NzbrUTf+EFkKfG2KToI+twTfejzdswfY7dAnixxAEJbpIgw9KSFzhhda9k2j
222N0jNSDaJYr5QFLtI7DktqtLMX3FvTk5VGQdaVIw+msz+80RVnkV/JgLrXDnBwrc6/qW+aRlln
EwItHq3T5//pJRUKqyPGCVBYbgr1Z7UEAx88BYVokHoddi/pyT16Eblc2lcP75pfC3M951C39iYD
jmP0c9QK7G2CDPm5x1FZb4iDRsDsFXBm1L97cwteZm0rgbk0NTyrR+uXLfwPnW0aIIc81E9kKFYi
C7s/FSCwEY7kfco5Qt8SKxJPObamtK7Gt5Xebj+PR3EgAO4s+dmMb9/ZnaQPcaF4DrrbFFzHwUsN
0oxrjpbW8+cAXzuJK/H8JwHz73p4X1c7m1l9K4u9YktfMMkp8ooHvR+PL3Bt6RVtyJ/oaT2+XMX1
dVOuv1yztxcWfW6Xj50BigQ0FspS0/aKPgOvRgyY2LkNn/wzr+NBp9/E5ljGOZYbz5LeHu+yH66O
STC7MzgZYg/dKzdqGOwyYLu5mHr00Om+zTYGc4lXH+tnZ/+8Noj38vO+BNAAIAMVCKtD9BAsfMp4
6E0+ReRRjtAg0o3miClzQ5kqaqe1JXNWXTPsoOujnNXPgrEK/0lCnxKXrVvhLR0UIrXfcWqG9TFo
dV/riM9mJOM/8mwnBQUJEAIjMIHaYbCFWlicHBqVNt2KiWrKq+eC2XsDpMtI9DdewovOXatvh/Dz
LnKDHuqztK8yuWDO3HP5LVQrXvNA+VtrOwcKOEdmlTu0qc+P520uTbwzOkkT+0HmoBiTM2eG1Qvk
TmbwxXCGtIHAK/QfiHqg3I49X1hgWY5LaMy5a/Wd8clZFHmx4kUaRpzUABs/hxGru0+ycOozPc0h
bsuc+GSh7D3TAAAX+WejTCkjckHNxU7NmLPE07w0HZVyPNHqv83mE5TBwt+8WNV/HPJHkcggIibm
AbeUdyzsVXESnIeIQecbjzkXIOfG07+nw/g0mRkdY6CNFHoU9sIij/N45xzwCvQlQRORh7ruL2oz
tVZZaMB2ztlVqblL99mzaASmopAI74V7gzYGED00Piw45c+OfWR3srmKTA0kj4fdkltVr8XGHaEl
p5IKNgop+nnH4kEtMolVmtY50U3LtQKkz4G3eo4MTQZ4M7EiKjw9no3fBeif2UC3DSYC5EzTMCmx
aSfLDu+c8xfNJ2oZkuYTj0+feawX2jPD1kTOFnKf3zt9YnMSKdWmchJPFAC0Vv4IG+0o0fVlifLq
95PSvZFfFc0U3KHovHPOKJLFNg49hVw3md54hvwUWmi2UZ8Ux5B6woIWyMQJjEe+b9BI8MO/3uHj
lwBaz8ucJHD4l/tTX8v7JuITGcMVHDz4Hz4PI6E05FMTBx02a29Jz/l39X1icDK/bC4VXtxIzrkr
7KoC2Lr5qnfKbjCK/T4+I2SbPqqDvL2ww38jLu/tTrU2kiZLHMy4c96E35truE9JbHiQKnt3zNfQ
H8FyQBmMtxft6fgcHZ+PC3t51rP/mWhl4mEqRLI5oVSdcyoRtiQVSyqDOcZPyGoQsB8b+90/Mg4W
/aoiB/EHTpkCOWq31ipW9JjzRrScY/CUbB2jJ4EBTBMV16AJB84UohiuNaAf6C1uxvd59HI9fz/+
jt95zuQ7Jjklh466NOUYB3QCVpiTVDH4LQ11X/fN78CocvK9kY3HNn830k5sTna06jEcx6suc9aj
FIyy3daM/pxNPyTn1Y6076JAPmTT5jfr/vVo25GhfHz0+scFWe5SZjtu5WlQhagy4MUCN94nJqeH
5uZu6fTIdNA78uKiCDicm4N3jfciDdeq1e5ajqwjo8RVUrS1dfUerAu6zjmiL3W1zUa120+ZVCJ6
oSsYp8anlJEtVa8dSyVh0z67HAmgU7tlVo8X4ffdFSLjoObE3WUcOxod7sNKprYV5Ifg5chT6j3i
qNFB6AJvUh4eiBay6V83qNEWTksFWqgwOk0oY1aJU03GJpMq2oOfLtkwKnqh9tpCBva70PljCB2S
UJkTsKqTQVV+UBe5EiAhIXp8qt+bEOVV+SB9f/B6ZDQXGyV/ZZFM4HcV6d7sFDTYhEqKkmfIoL6q
h5hLMSDb3JRNJO1LEktzgQP6h5CFEvA3HgnI/bqFXaulQQpbzYjtODa2KdjtJXw/j/GCAMwD6S/j
WXxND3ivAqzmE27Tbmq6hC+eO/rvPmRSgkjVXKnTBB+Sy0TcB9padgyeduqxVv5UNK5J1i7oGvyu
Ho7zfDP2ibuGWc92QwiTL5tdp2dfpvn+vttsNnYGNrvykMCLZXro/57LnNQXIz5zY1Ugf8PxnCwX
aUdrk+CBWzi4FSSIa3LoVLpfCY5LQzzASMw5co06A3/VhnUPWUU8zaw1S42o3O39N62jbWOVmrng
v7+uxONc4AhBuRSgCfQfT6xnmujVdYsgqhBnl6BHyaduoLcmD07fr3TUBFmiOJ8dMMzK6EKGeOlP
SLm5VCUBE4ZprTDnlDs0mFo2TZZygF/Pu/h5iHtiTCrqG5I8ndPMcbu+rr0Lr+4BMqBxsBLCY8Zc
ZRHkt4nJ0NiQQQfguC+J8KZuhIFigvtsLfEbKTAGzVnINmf9Df3kijCKz2pQcr6fZ17jitQHpuMy
MEevWnX5UWwvXfdaorqXUTWlfP7C9xURymvD68GgGM1Ahpeg/VAU2qBHWXFTXRggcP+Xaamv+XRI
zVbeKYLeAGPoV0v54vh2Nd2WmERJAMhe4X8JM7tK5oiR37gXwVQcaCFEV1FBwlglZKiJmFJVMJLC
yl3a44oWP0XuQkrxk5BOPwCECpIsSjwIIqaYQ6Vq4zLKJe8SJ3jDe1LBwK8jj0tW7Ucl6u3HAOZp
vXwZsh2Xv1UZiDJkMMsrn2lKAV0J8kCXzBgsBaZa0VoYa5uikTIfwym/xBrlXMLKJ1EjvtH0BisZ
sWKyAuUsZ6upVDO7cCW/ZgMd9v6qdgg60DlNT9eebDroUP9yUIg4VzuHQnIoiInAkNrXvY8W2l/O
12MXnQ1XmqCJKiBN466e5FZeWTsS68jehQmod8hJcOWpuvZopJtghKdwIN0AHjEhTwdRj+xQN7LT
OjQ/lA9bWUl6ZWp26y6Wd2YOSQVvZWAxGe9s4DKZBO6Y90TF7UX42LDjMuIPNHuqFZZIhWvn+a7Z
+TFlIpI+q6meMLbkPBcdaU6VTGtxybt+hxR8C8KYhjQYVfxpGtzjlSsZ+sC/VOhMzlY9p0cfWOH8
rxSYfdiRLDwXLuU5nZHWYx7UkjJoSI8nBdc3+MhkVppEk9DgmteWWcoOfwcjFJjxB3wJeQteo+9d
P86CPEzb2L94K+bqmanzVAY2+13i6r13cpKhqTolIfNn+BuH7wG70wI0C7A2/6/7YDV8B4SvQSKi
QpZMmOTLadfJRdUW/iXqn7RnuI+0jS94Zqj7I1P7YPExi78yKvCDzqpW/qw0C+fuzM0MRDN4YeHG
Yw7KaJOJ8Jl4KDiPCS45AAYNLQeaKjT9WzqvqcH0mzYHo8i2IUW9R7rKFKcuNXPXaFWSfrqHUNo5
DNI+swwOwakqqLRQhBgj8H28uf+6cY/dHEtF55WDMH5dhXZdjwY+DiaE4GGnpSeHJU2lP/brmQuy
ghMBLxACRI1HZpd7g3kx1H01ePEl4LcZ9DA+WMeoAz1nN+nOcUyEGP/MFjYnEO8CafQhJ+4SguF3
gRMy6KyANhyJxQsYN00DnaQI2EYIk0ttJVC7eXLeAPFCdNXb13oVXVh34ViZcdQ7e5MtEMtZ1TkB
7CXst4bjDsjJx7P6O58ZByQid0cmJUvTtpEuTjjF1ZLkAvZKF4LA3+3nf9GdNmZFk71yZ2WyVzgH
XZWyWySXRl3Vx24jmNVGW6NY7RZ2qosbpl7wnXEvTA0KmqpABAGIFn5aVADeo2IEwUsvTvFdeWZX
vTTpgmz4zNURXKI3NsZB3zhA6o/auDlsZKtrxRM22MhnxmI3RY9XqX+/SiIuVwjXkF9Xpgh3R4td
vmqq9IJcou4NVLsS8I6XBvfCLHYSzq3Vra2Jm2VNHkTSUKYX5U9bIO4QduN52zB4YaqDfC1rWjZm
lBqPBzhTZ0XiifwWavbI7dCQfz+ZQZ0LieYr2cVraDMggVCuYbJqGBOyw56wbUo9Dg32SfjOo4Gg
nl2FZ7e2maOrbRnp3ecCwnMkd20VcKyWSIHOxzRKbEW5VsxLXa6G0lDLVeOj2rLukZmgRa9HnhjQ
tH52lmqlv3cfapQ4vEa3Qjo9vQ9nidB4ftvmF8/XJek9TXZivXAR+R19YQI1BFQQZB437jEdvdl8
UVI6jKMN+QVs36TrngvADPwT20p2v0qO8unx8vx+ctBUELwJMtilkDegcnFvDmg4oWfZMr+gGNrU
ROFos/IKy6v38qrUixN3ktCYrYUh8s0vObeYJWcbA929Q+MD4M0aqnfIV6a0F0EQtzHndxhvB7Ad
KNFclP+BHG5Js3NKqj3VdiYunDi/Ob3GUd8YnZQmla5lgd6E0V135i+f5mfwHA16tOHAOLOu0Nhh
GlSxQHLyLK1o0NiPJ31uibXxNgG/h+7Y1OmzsnEErq3yizTomUPaTrXCDqhiTdOTD7+iUsnSxxZ/
mJh/zbLMY9AgAOHAG3i/zJEmVE5e99Bo0oXOTPGumCQc4XhD/c5falAV5UQzEoY6rB4lBuebdUpa
kQ4n4GyIv+llmuDl7SMPUMPlex2ZWYRWowKiQR4tIjq4tHzq/iYZ7QAZqVcZ2G99Wg+7zrOL2JY/
+ZI2jJ1nRoa7ySJz1m/tAVwkR9I5DEwBSdt0E3Ed76tDIxUXTyBsFdGoeA1i6uZmEfZUaN/91GKd
F80zw7deOnWiLrbPwl88MkkSSPtpooHBzRRUQ4vtAM87JQDXxaoBjIrXWVxF8RSm2Fqne8qm5vRU
M/EfJdSzHy+S+vvIvh/FZFdyeZTJrCQXF7S0+5quAHCk7ASwcg3b8nv4BFoCT0COlfyFFrj7Nqir
IDA5xXJ6qqh2GdBwWPOs1eu9rAeV3SaWNjxF7FZkjDQzC4d6J0k4pE/Ku38SMsMXXt0WipJ4WO4N
9yD+qRxDSbfQSHReO2ZTWIK8lrWjgkvd3zywilhn/JdQs8rwEHLmwNhOaPISLfYp7tzZvg8yI2xy
KnpksNAo4eFXvDUjkUCmAsxvy9xgC5NraN8+eZ+1p+caj1IO/nxqgX31pIXp/N3bOdkU43l4E0n9
qhTkQhWLC78OVjvmeqitOCcRamkWq4O80yMyUlsy/M0g2Yvbq5FYheWbS8//0rhsE9/jZDQNILsE
EQr3cxu4+Y68YTwQk6nFRTi038qfdJ/vq5VnciCBcM/x1kygNXPo6WCGe5coO8kK9lBQRXn+EpFX
CrZLSBKx0CBDryFLX6Dle7Elizf9Q7Bwe5wpQap3Xzq5GPVFKoQloxQXVilpUn6P7dryc3KSLKxq
aHpL9uY2/O3MTGpBedYJQuFiZrhDYZZ4rxkVawfQgqi6Zzorx+T24iGCdnG9EIFnnmnuRjp9jhQS
Vo4RM7A3juGLu2mk0/Am7lqVliWR67ehXyHvSPUgXKcStgb//NjV+ZlT73amhYmrt6HsYPtjpjWb
p75LOxSdgQa6uvAE4pt4k9OFVbpJqPTm0HKdGulGWI3glMff8R/2pgwyWTSDgZhvsgISXkLbOB6/
Y5N/yMeSdptELwaTl3H73MBd2FHvMVplCam/2dfsqcv1HIWWffXFBlT7o9hxHBNpnVtpYwQhcQhT
Ei2nDJiNanPcNeGhPTOc1Q5bh1Z6rDd7lyf1Z3BsEETWoe4oC2OaSd+xtooATAHQFLzy8xR9429c
20darPjlpW91r0Py+C2nGlWTyK75LcvmNMiZfaH861szrCKHQk1B1VB8mayoyjax5EsO9rJoOBGp
X7rOI8q7t3GbZ3mJ0XXmtWm0pqBMreLSrPzEvpsx5iIPSA4TlBcP1Z3yr1fxplztivQVwCAxs4fg
j9T4pBIsH4oFNU0ifiGjmHXdmw+Y1OICr/ZaNg3LixiuIoBEkXavqnCllptuIUrMlP3uxzqJSvKQ
FJ6gYqzsesccgvNgsh8HUAfJNLarsZUNFb9qbNunrzWofOIV7mokogmtjI+M5OZ3tLKhnICjirrm
0q1q5kZwtxATB0LHoNDH4vhx4YrL7DgQidydHnvpb8IonGQKyou4EKA35ZeXyomMsmfl/uzooHzL
pXMk2dIhDsG/qlzkfpPXFpOZCpiEGCAmdnmFOq1RdW8deBF7i/UPjz9opmIzfpCCOx0+By82Y6Xv
dvupbtQ3MlZfwRFee/vObJH3IWuqoAHKbAdI+EgsVTWAeAjjPEVU+orWyRKAc24P4moJVkawbiKT
nlwtgVaWs1yqsAfB2V/npuO9DOkfpwTAwOkW7ilzttBHqyjKKBcsTmuXeRaGbSt71QV47OoPEhkG
FW4UC/H+gMr3wvTyMxmDOiJTAVJRkNRO7oCeUjZdOuTVRWg3KndVvxlwDisKyH9I6FqCVFLVNfIy
XPPhQnll7j7I3Zqe+DUnZ3HmJ1l1Kf5wn6EgUKHXRYmmlQryKJ+WpBb19FmWrG5fij5NgDJIi436
f0j7sh3HkRzaLxKgfXnVatnykpl2LvUiZFVWat93ff09ypk7bYd1HZi5qOnpBgowFREMkkEeHtIe
2islYCDCrraAuPRFPhQYaty0F0wWds/xiwQz96E4LyqSxUfF5ClXbNWgXssj7nEvlkHJcpDns1sM
G0z4fYUZs2WMistTO7hqZ3CJznKG0m+Us9ZTrOlq5KVxwoK7/3EgxIlrwuwXTNu1ly5DQaXclaIl
VoY/7stWsmotNhoObQCV7stniq4tv0xGp9eSiQOf8k7mGrQYXeJm0LscQbGSGdlsBSwqgX+Txpzb
z7z6k00vTbfjNTeY3rLWGD8ef8Y9A8xSCkSELMCmsKzwEzBdWZSEC0cpVbABE4LgE1jQRZPPjWo/
xbp2KX99q4cnCTWcyOaMi+RmO9WKrU5vNpLL067AsuK7HUGZTUQmeGGtXG7n1aeESdQJVQGT3ie/
pn1fWUgzqktmZBowTHP+ZIpdIrpKaETv3FEdzKLcPN6Mn+jv7gvAOooEgQrvrhBnwi9j1/kmay7c
e2FJpwEJwZZPdZG12GiHdwogTo0DvHAz2tMO3CKOn6IkH/9t8dra1jXqYNE7Bu7uw8CQRkOJHMAH
++Hp8VeuWUTk9P7zkcQNLf2K12IJ21QX+lQZEbxrtqtKlGkDA1HjY2H3rVWLfqBAj+YUFupK5n0l
LsN806aGCzRAkCXr7ox+ATw0zek9OU9uaCH1R6lXrd6MK5GEHnRKnoC9qmkubYJsIh6uoX/IYzNW
KI+BlQLi7dqWx8KVwtVdXGD2+M/aNFCNlF6HtjjBRNbeQl+EC+ZSTwDRWWrloJR+vK+rh7ggen9a
2kEMeSs6zdNeKbu+uahb7jgEqVHPkBJ3x1ShONDFGd/p9JUkIj7m5qHU0hCS2hxE8kPOSHbQVG+P
l7NSxlm28p/1EGcWCDHXiyBTuyCldmF+y99xtcmB4RA8OdfZwg33jU9JJq5EgOCqFzlO5jSJx1yO
2y3shigQlV4CPXUbWjFsY1J+SAJFR34epMT23UghTELnj2oEkqzmMmwnQ7S6v9XChV2a3aayWjM9
BTvh94ikHGewdm9E+H/BGNzeYt0RfbDjIXmhIeRXVAdaA0LfpVqmogfvdt1aLSFzGzPNJR3eIgWj
tvunHm2pkS3gDT304/+yzVfiCP0ZojCtZsZvLlX+tyswXEX9XSYR5TqsnqWIhqDlOGXMWbldEyLw
eG4xmvfSaUbif2cCuikSGiB4TQinqvAsLIcEv0QcZcmNHTPFcXcJfCsQMTG3Bdk5ra1sVWEA+0E7
F8ovvEr6EKaWRQaRYnepzdQdTc4U/4bgIJ3RllqjTdJS3cjIXPWYuHgyhs9gGQe9oSEcAa2wxA1v
1vr347u5gvwBxB95fhapBlR5yTyYNviqVhVFd+FyvXKqC/eb7czA0ozGbpHjUgwkpdFwLLKg8TAl
b4fGK8UWjV2PxrBRr3YpzdGvafD1BxGnrSSz1uVi3l0U7jmSjSLdMcM2SiJTjfVADHTA0ZDOsDNV
54VhO7/zjoxhG6/yRDGNaw4AA4w0bcEtA4FGPmRGbqzVvq+7yy5DoR3cYW5/nDfK83Sc0A2N5Hpq
ZXrvmeWW29cUN75il29kL9p65Xx8oVL7hMWpjCiqz9y+HQuK7170mTRdGJm0AN0wvURRCJs8zWJT
ZnPXXYQMQLNx35Y7v9ukzUn0bYqKLUbgWpS24HDQw4gaB1B8+I/bxUQ9pyqdGAyXYDDbd8CZAMly
AKzIQf64RyPn5AVgo1GNwdygsPhY+F3eCfUHEX0bQCYt44wUErU6j4U4l2nVn4vYfZ9xxdrf/hFk
34NXULwBqbg/kmRUCTGUBTkgcspnn3Z+kcZ8d+5SnR+ybTmw+zDGJLGwfYonF8hZysaSSvIvgSAr
XGAzaN4jTJYcsXzc1mp3Znjkg9E32IsNxb6vilhw4yi9A5NDgnIwSjzNEy3qz2mGSi8fovnlvzTu
P4tA8yHgR5KGQjjxxJO1kMmzqO7P3CzbjHaqhEQPgoqyjruywyIGEBIczdLnyGrCrQ52csf18yKm
NmWn9lRH3arb4VXdBhvOzE3GUqwIM20qlzM0p3DLQ+eGG14fYO8oCkk6muVLgJYTWRFlMbB+Ewvm
ZrWZESz1ZxRaog1eVCroCPSMwbikXchuWI8v3O53sWtQ/fjvRasa8jIYYoHEDL6D2AQ2jdVaS8az
jEpCZE37AtPh40P3nIgvUnMWO7fn9zJ/knIrPoBpjyKfNDlYuQpsFdKjApw4ZhcR4rUyrOKiGs9R
FBoVA9yjekE1qhHdRqG8XIXlPG9tziJLQGMHcBzAhxLnrQ4iMwRBB1kKq8O1avGT2O9FFOsY9DTD
nqP6pfSZGeMFJytOJoZG3375jSULtT7Vb2GzTcrXodml6HUXdgnnFLnlx3rZGjK3BQz3hWu3cmFx
CdCOlUjzPfcm8/bziZOSan9gagVb1Soujx5YTkfFL3hOtO800TVBTzUj/fW/aAcHUK0IMAUUlFDM
KBT9JAz78ZyoZttsGkvoduWu3/KiVb4V3MsEniTN7ZOD9NEBHfi/SMeUGTyuEYloZOCKXv9WYed2
PHf1szh2Ro3+48nXcZ11H7BHgdP5cpOrNfIwLhNbXGEUwyunjpTvWDb2Vm809ELDJcJKINoUCR2V
gZjBw3Jkz2yZMEbJixlizSmnGIHl9XEjBQgOAK3B+M+iTwRVyNubUBU8M41oyT6naqIL6X6a7IE9
cbH1eFPvenVx2yAHNfgfObDit3KgRn4S4a/P41F7KWq92Y5uY6AcfPY9ldHrQO+3med9DO60C7cR
R7Htdx7xR7wCxwsg1ZIyvRXfKz0m6xUQL3nBuI8Gq4w+eg7lRG4B5M6U1d6VD39WKyKKhX2VRCA4
b8VNnTziNQJxXHmuuI1SbZrcygTMYYr1qFGMdi43IYYoN1m5j7vuM6qaT8y/MuLJqWhmfvWEgZuU
ZSgSHvLEzgtzkhfc8i1jDfLiMXXmeF8zp0SgrnrZRFKXAI8UZB59djDvxCbPUiWicBpxZ6mxxOkp
P4u5oTLP2TO/1PdDvGHqyQy648hwOkBMZpJklJB97ZjRiATsDI9cBegEbvddVv1SGcqUO6fD96w5
bfrEdxDJgn0+PUsVSwl77rKSyzljX1U0hWDOgHznxoopT0ZfYUE0CD4U/XWHCTa/jkf37Pagpvbe
OhNgb/0lRBPl5un18ZVaO9dr2cRuZ0LDa0G43Nzx0DWv9a4C6L+dncdS7vB5P0tUJcDaENwtNabb
Le3iLBpaJefOe6wN7JCig3cOxtvpdmE4IPt3nAQM0e6Z0xNr1sFmdxEs/O9z6bqf9G8qhdDdw/Vf
H4QYCqw+OGoSHdUrfpxWss+ezR6UyoVx/rX/9f6+T4zZ6OzBqcz0UDu7zcvL4fAEtq23x/txV3hY
xMOGYSqppmL04V3X7AAw8pg03FlprOaSga4hlWtDQP49ziuMOxR0HhHkUz9/ZEq+1U4U8Wt3TAEi
D04RZG13HFzZ1AcILWvuLCClmQLeXW/qMAVe6Unrf41Dhkbly8hLVithWGFiCsO5ypZJaI8/Y7EZ
5E1fuGN5WDdBBDDgVikUtCUloThyZ162i9SqBlS1P8tXPrH74RIhmHks7qckT8oDFB9GDC2UqOYR
NqzuJLUpE447y8Uh4TAF1ZlHDd74gPnw7YAOgFnaCKk5+rbmm015iV9FTLyTE2eUz0Kmy4EnS8aI
4UPxbLG9gflwWf0b2K7ULcb93OT6lFklbfDfXc1oURUElzgsWCS83/nbXZrGFsweNa4OYoXwfd5F
KIqJGw4MWy/fYEJ8vEcriqGgEghc8jL9945ABbi3JGUwk/YsvAOZDg7qv49/f+XIb36fOIJZDqpc
iFpwqH8h/SGhV9ftd6rkbB6LuYvMlxrqP8sg4xENpZW4n7CMX3iDmJPZUe4vZZtIYE2mTEFVMfh9
zvRNbc99PP78u0Idzvzm+4kzb6WpZ+Uev7/wQyr4ZziI297Vw8goKLJWHMCNKOJhoQlDqZQaRPn7
35El7eOnx2uhbdUSoF5lfsrIl4Rp+X3+O7RRq6f22dAELH9/JSCakq6TFpVKdPSj6bOnot3I7Dz0
3X8vvAN0VjiKEv9Qtl5JnP0wH4BdEzF+qMGUN00/cjpeYACH/AGWzprs8bD5poGoVoKSm3NaVP5K
KFoUhTrLsEwMr5AN5nOjPn89Pqk1pwQbg/QS0oN4MZFvzISRm2Rchmft2X3+whnFtte7U4whcruB
UvVauaA3ogitiKNoVMR8wii3j2SnWGKk8zsa0SpNBqEYWo9sRShABlsZjaGHh462YYuDIhyKitcV
HgTofMGbnLg7YaqwLZNyi+oBUWcANOCAonbSaXLuXs9LC9mVHGK3MAmCFxm40XOAsrX46Qau4CQn
QGgPNJaH5ZcerYjYMyYp/TqPsCKw8fuUp+jqeVytgogB8UCSiiTGb2eNDmzs4FHzQbR9Iu6IWEh1
2SzzlM6Y6/oM6LhoC+gryJ9pl3HFAtwcyHJZry6jDFh7PYcQtAue7d+JIViDSQmOVu77jYjlE65E
BBK6FWIG3P7ydh/sfLO3BpeluMkV238tgwRYxWBHlWNQIZ6j585JXzWTNpZzVQBCbFANIcZWyDBX
iQPeB7AK4YTOmQGAz48tFu3niQcyZhaVhZjh55vv+FQ484TR6I8lrEVfwJ79swLCE6s+x7c+DMDS
sF/o0KrnUf+71ZyXTUo5cNpiCGOiTEXej8h0nk0J2ZPOKM6UpazeDgyYReUR/SB3SZo0ycK+48Bn
Dw7XQo/0v43JU+e6rXjjJfn9HyHEkbT5VPXpACGhWVraf51GXAzh1a8Tp8EqlVRNHX69wEuZN2zQ
7UgYUkWLgu8K/Ii/buQQZxHEUZ80OfjdTUwFfnrNXcnmNtxAJUNetSNX6yEM+zALA4wW1rPELhkm
wp9Lx6Qc+6rZvZJBmHScB1tEMdby+oq0PJAfiFcwy7sNdN57enqiQVXvsH3k3i16fmW4NDlq/RHe
/Rxt3L3ybFxeMCNp934wvcv346WtmsirlRHmvpjLeogSDaHlU2qLrjeDw422HNruEZZeDJMiVlus
JnYbPfK230+P17AW6t+oGmHnJ7QlY4wujme/Cw65ez4/t+B70Cli1hVNA/kZqCF54PBvD2VO1Lxu
JWmZTJqjO/IvGmMuBY1lb00IJ6GsBicPVjkSXdeDZSRWixDEuobqTBaHlxFYAMAG/3jL1gzltRjy
0pToMJs6TERQnWiDt7oTUIDHa3p1LYC4MX4TKEw7QwBQMN/VhX//E28n2rVcs8bXQohr4hdDO40s
hLAp5jE2uvBUuPKR2wZmsyn+Bz9/LYu4KHEFriN5hCze4Tx/U7i0cH79SFADVFALA/KCsPrgPQKr
84j5HrOGPlJddOMZMdHjY7/DLyyGBcQXEjKIyOBoP+15V4allfs4qX1BwAvoXTDrt3yHbIxRGsiJ
wortMBb19X+RiJyLCuw50u9kvn9mg6ktMFbhHOnFXg+2xeiM2/5gbIA8fJLML8bujPFIO627GRg/
C70SS6jGVPixz8SqgFkUpsTq8UuO1jew25nfT+B3+/5G5yH+NBsV2FQJnGa06PYnG0u+AkAV9J91
E/rCYiZqrxT4AOz0bMMFvr62ZrJXLP10en7mDi/foRVa35uvx/vNL+77Tu4CUUHX7NJ1QtzsvPeH
jC3jxR1CMnors4sMztwS1Mzbg2FxOG7/HKNeBwyxTl312mvuB6Tyb+nEtZd6PopbHtJfXyF9Z3OJ
4buyGzgfW7TJvYDzNjJzhwZwW401rsUSp42pFlwrNxDrgxZM/cq3GFi6THB5vLdrtvlaCnGkY1SK
bFBDCiubx4WFdNTxjORCShC7mkO4lkP4S6VpOybtIafZghOx0PfDc7eXUhPYqqcvig0V15zztTDC
qyVt0jJSCmHifkmUDakubPyT9vwbDGO/Bit+802E60vH94gV97tMPhXcwsFcGlGJIU6tzpzyv6AA
DcyX7+3l84JSA8XxSkuoeKfTqL+iDIwCjyQTprH1B1lK1OFfId77e+oqSFIpuuosfKDjZjmKs+uK
p4kDBJ01kszS//xJQFaOMcD1prRawC0bM7ZUqP928/W9JLQCOze+S+f7+4tq89aND5L/gDRIQHSQ
IByBD9JiypAEaiz+qfRGDMM5F05oh2+1azdOoweu/yd3BGMbHcGvaBYmWrbdx8p6h8P+sYBXH0Fo
UTxmRTKn+AjhmHoCmlnTl2yfXLR9BWmBHe6qE41acbEtd+cEkAJqjuh2wxPpNkKqBqUWympGSrfs
S2MhhjIQSJWUa7ga7gmcwCIGwzgq0AHeiikHtUATX4XJUe9ofnVndxABzzABrrIomrcaiF+LIgwL
PzCCnCmFeAZEbXalt9wNDa5ytF/fSgwQJq+DZudbtQNTplAfrcVP14IJW9OrIGQV5lI8115k4fYZ
MhoGaAbtHgiHCVxwUjzAaRoLLBTxRqubOAL2SJnPZVPp0vQWty9T7FSi5LyNKaDJXK2LOa1ktbI0
tAuh/g0AHv5NQnfzUZzivu3Z806TrMbx/4A2qDjSGLpXPNGNFMKupWJb9jzebedY+g4+mc7oMeVl
ttPxa/pqQVehhNQq073rxW1felHAWixJvELcuCTrU0XAc/RcYtyInwq2Nr82IWrtaLcLcqPs6xeA
rRvR8KVLyNuU+36/4FvpxILLturGqueGM9ubM7ofqlaw/SLSS9EtW9GQlU2d8DtQMlHk3jsQyFUl
UJkJYGNkRSLgGNKpUye1ACxpstN+yyiNPhczUJulJSaHcPquNTsOQB827iQJMzs05RlQXqctDL//
ajuKP1sJBfA5IAFcOoqBY/3xJVcRrhgEvJJo9XhW/jTi01w/VfOmYH7133IP2oUX+NBuQ6OHXDET
t0KJPYhExL2cCGgWw7aWyjVW3en96FUKhlPGm2l6Z1rQBLlqMfwuzCk+DhxoCZlIn/PPSdy3+YVy
JotDvDXEt99DWEi26ocI2j+e58qc8p2SwDEWlpyj2fMp4E6TzseFScVJ/cSW92JBUgP6BKSYyNbL
OR2KiuuH8cxu+cBQxGelGZ2Al5ym/BWrH4JiV3J2iFNw8r9o6Ecci33ZuMnsCv1eSI2sOo3coLfh
WZgcWTyqUUUJrZZ1P/pA4pz6EC1tDQsEYDwI76XGhE7UhTsm52fKbbxrBAYyFmr4z1YQJ6AkU8iA
znM8B/Vr4r8o4HtGFhR9+ElpM/JZQfPgZAqAPWELsm1dGby/Z5rnmHuq0xeOt9ngg6ITa9ZJAYwP
DRMohqNh7dZrStFcqkLAjWctjdTRyrMyMQIxET+1SZ3tXKr+tsCGH2up8i2WG3dMDJQkytifQ6pm
tCQkYayQcJLAY4CKPLq2wNEkEQdRjyDznYR29Pj6gL5/2VBAtn5gs33Y6AwGf1BKZWQb9J08YvGD
z8nDIHWjV1i93RjxEdxahwrk1i04gwcAZL4yM9xrm8d7vpjcK3X7t1RNRFsHWkjQR3K75TUn9UHT
1qM3VbvIr/W8B6ll9VFXuuB/qci3dbTyDWGMF4kKC8eKagHoimSWCBvmqk7SLh9GrzWrfal/bmkZ
9uVgiCXdCCB8HIhaeoaJxtEbhP1CuFH7//2e3Qgg3JhQqCkrdliBnIwWJqsaXan7gZVIALjyYP8H
/2VpPj4mwiqQm/YTJV25jHGo5qRjIJKrBEStAOgbeSbT/CTxiLmTQjxipiD1tVKEV6hBTSu8g3/v
tydtp/elo8Y3irfHayLfIP8WJwuiAOQLqrTEPra12GbiAI0fjPA0OP2SftdFwEUaGyQxZmQFu8ap
rcI7zEgAecwOvbpmYX89/gwywiQ+A10ft1cgRsFXLTvoSxK7/RQAYy0bVd1YPTpDk9hkAzCZIc/F
yq+PBS96eK+n/3f52h3uM2XrJOixfDCinAfLx2jX8plW+yMrW3erW2zuleagxzCeM60ZPbXx0sbk
OjR5REBT9r+q7l2ICosdJb3QfouJpE+9qqvoHkhK6/FS19X3n6USVsZHe1wlwdV45xM15UFRIzwS
blfoF3mNyA8/HvCizgzqXkx4Uw73LZYaM0aD2HZWTD97rkJLQLyR2w0mIYG8CZPQUhNsF31lF73v
iklpzLMDT9Nqh4ajQbTX7R6qo/C7eBWS2Eh0VfRTq+EKd6zTjGYRbBuwPwCdz1E2myaIMLC1jG6J
cphwi+2B0d1th772x8f5/1Cqf9ZCmFhm5PshCXFlWhN0Zri1nA2UJ6ia+xQjCkx0jlOiovVLimcg
8tvAcUoaIVHlgk70Y3b0IjT8jWmp122tp/3fLpMMBQzIGLfS2h0GxD5e6fJ4vrujV2IJEwUg2yRl
IfZyZF808Cmlb4EIWqKA4lHITMi/bul/5OCNcqvDIbrd2FqEHEH7VFMnPTG9M12S5keDw48++NWY
ZS/oc8vj35FBow5d1nG3TkTEIOFRwExCtm7zpRTEqYztVSPWEyLGGspvQZDAzNYYfNTbzHhhfJoW
rbqbK6GEu0m7oQ2HFEJzPntSmcKQMC8nLrZoH5UkUB0ZKv8qKqnL4r6GuRXOtKZ8MgT+17YvCXBM
+RYAEiZMBxIL1cDPHEy/lCHZ1Z47IbHw9P7FVbaI6W6dMrkV2GgCwQyT1sjrEi01L30IYpywcJNg
V8+/FG3fpf42Cyjugcwh3X3cYlSvLPdQxwEDon/YNVmyJT8zW+3kd44wmn69H7Alz9zkln5PUflV
twTSZqSuwCCCFoxbsXlWZP48LGL9AO2iTisYaRagC0D7nEfJUlWGkkdaX+iVREIPMI+bR3kUEqUX
ZnP2T9x23PKnytTciBJyrBuuK1GkN8yiNKzQIus1mcXZZ9+UTck5WDJoBtMDpvw8th7rVutKHOH3
8irKYzx1Ro/hzGk2uNmUPeabyczyKTeoDHirxupKGqHNoaolEXoiR6/MJXeeu01QGWAkASO5HDsh
2ApEDn/1KrAFCDjRrohOmsTtZ7ijWjAfr3zV4S/018s0TICCiCOVZ4UpyoDHp3QO3+8l/lwKFLW5
19OlMRLkyigg4TmvEqa5aED4FxTc5L2naPmGRaSlHu9t4pImw6/LYGNQhR+c+dX9m6dGiKYSApQg
PzO1AYKUAC3VkWhVaMTNxQ++7L8eb9vqmpCHAWk4hqvfUY/6E9u3cyBMnvA+IKMaYx4wc+qO4MJ7
LIekDIRtwZKuBBHnw7OtyE4TBOF280b7G3y5wmZ6FUxOj7aKNaKrtLH/1pYi6+CPr03tNPx++S8T
yP/+COT/RRbbK/3kya42GNUBeUR3wuTxshGAUA0M3yaNk+T+TmChKHGggxuEQDKZ79H8qsnlFF32
mYpkXoeuVYuLzWak7ejqyV3JIe5eIgzzXIvS5MUovemY4QHSwvqtZp8AvqPEQj+w81tnfbsmwjEw
XBqVLatM3mhjwKjV2q0pgs1x2KrGdNBnQ7K05Y9RWzmIEBKnhH3b5jqmY8U6AmFqBH5/2W+/ZzmD
q3OsEq1IuEzF9+CplMa2Lze6Qlv1uhBVRRc0wMsALhNCxj4VggFCZNFuwcQ3YUzJ2FLM1orBXpby
jxQidtbmoiplBlLE+C1Xngcnz2wRMVAq/BrALgE2K2GkMc/dx+sge5GXTqEly4R7cLsyMVSnng8g
U0nsWPszxI7SHkrNAI0P5dqvKCnI4XHZ8B7i0WJJmMyJy0QBZZTR8zFT/oy24HTnH2tq39HKUaHt
BgUG3GuwjpPcBS2nTlrSJLNXxiz2rDuWmjdHlfXYhq2EDUhaLUBj+BgIIR1AV7btOMzx7CnFsXiu
vRKrysqN0GHU7REkWy3T49xoXmElTwex6LIFXSGmpt1xoSgIGJUkx+rUPaMfc7e1WauwZjyCGOtv
ZwuhMXmcRUtq3R/drdTl76/umJwV4DySILUBgR4PMtdYF0dMoTsHcWy00Yayt/eh+a04QlNAeACA
WQtxcwImxL1Yp/pQn/th6z8nYNBVGEsULEacNlMIxsz+9/+feFKDgkRmhrzNZq/9o17A8BQXG0ax
N61RO4HdYpbxwkxJuRz31/BmySpxDdtqDssiz2cvj0pDZN8r+W16B8WcMQzfj5e3Lgl9S+iFk8S7
8ZJi06XwFgzUpHuJmQvr/wrrb8H/W9BIwEmYBjws1rSgsmVU+jkIvNUaVeu7qJzC2Ys7BQN+Iyup
Ih0Ol0EiEQMaKpDh+KnZM97EMU/lr75taFn0e/+7fMFS6kIZHYgfwmzP6cyXU5vOXugWVhuaRbgp
OXgm/yV81ra+8dK95E/hX1rn5X3stogFeAzNqJh2RXoLPmNbVgugvxM6+2S9AyJutkVRb8HnXilb
/vnxia74jVt5hN/gs67NahW2aGL3zPzSfBYG8qesKUeqXs4u8iWUIIBb3VhsKMhHRAEjTAiDUCpC
VihlMXu93duyta+PGKe4/HFFtHR8xQarBxTvuGqDrkQSRkHthLEJhnL2WIPbiaaylYByoWUiSHTY
v3T2HylkU1+tBEkfzpDSWfmRN8DJGxrz5vj8u9c/ApMzFlBK6hSYgioYX4+PkbKnP4HXlZFVJjZt
ExYmoJ3BQShWIPKvQdd0DCf3saCVfA/05WqR/O3FBLFVy0kFJImsI/LAZmSzKYG0nT0XKaC75zIE
U2fv8GxglCXn4qVgTI3bdhRDu9z/20jy9jOI92nd5GozalAizf+ItN8JjWx41dJdLZO0P7MAHruw
Ws4yK59V/zUVjnxlJiLt7buSyVGQGMRVQJiPBhSZ2NC8lvwmraE1ox0a4usMKFi5aTepqdjHXBe2
HNApsp1vwanQvFGlr7nLa+nEPg5B1/RMDOnyVsKUy8rIjNCO9vUG9DxAM+IDQLZYm+I+3jOuuEOK
XaeVD9csHgArSxyJR6tMzrPLcp8rggZb3YL8njmOtgoElWQ2VrkwsXCmPBgtSD7RT5Hag54D2kCL
x9bMA4YoAVjFYVQUHM6tTqP8NTV92M9e8dp2RvJcn/MT/6n0Zn4Y3vhdawiYv45Rg7vh2BqP79PP
WDxSka9lE4qmSKmai2w3e5VV6ZPDO7Vbn0bX/+695glpF9EsdcEJjM+P0nhF/6jZGV/LROeLc7hc
VEzn1IznVP8MjA/n3OhupKPGqzeG9emBTt/yDvWBB3la67xchp38TIsp1+zO9dcvAfWV3enmVOGL
DDsH9nuv3WVeKuqPN4jEnPxYVXDYLwx14PpCOvlWRNnk6ZQ2M2x3kO6lIkRnCMZpbxgWdBclPzP7
bOiATs+b3ijk0kqVonIzkImiPBQI9uOPWbM6oI/BCwTDSlFcX7bjarkt23NTFfGzF1V/lPCYpxTr
em91sEiNA04d/C2YzUP8foq5Gb4YSqoHTNEp8Tov31Lp/lZkgJ9/GTsKsDquPiEj4hsxVYYYfDSX
6pUFq2+B5tPUHsGVybuTKeugwUqt4e3xzq2YOcA/gBwCcAgYCXA63G6dFLJ93vC179llaM1vmKng
9r/FM0KqtDGcUp9c8Q0D4FjfnDHv8ERDEa04Z8gHczyYaha6IZFYNpMFwtBlrQ9CRYzQ3fKvzCH5
lX+NOu9qv7Q9+IvP1al14g3IlA3hxB5oQ2jvjQyYNDQeRE8ssOOYnnW7AWrI+X7Jy74XZIkJLqBq
OknMCQkyJDQHnmLSftKUt2blVhpxa7i25DQ0bvmoUBc6c4w+GX20tSPvDJZkR8+NntqJI5sjusIj
/fwsg2b3dHiT9bcDZ2SnwR0t1uTt3gG6X58t0K6bj/Xh/iYtaGPkcHkNDBsamavXwhnTrZPA90LQ
iYit203PjwWsBCq3EgiFi9gy9duR0TzRYWzpvXEwyA5UJv2bdsGwnpfc4U4hLZe2Ek3fCiWcuZ9l
QAWOWFbz3O5mB5oOHmEMDTNosIqVW4x0CKZnYnwWKIBIp6kOZZiNKt4/mPmkd9UhszDQWERHQOs8
3se1i7tQ0ODSgJBFwVSpW731ixbEOCHHeNmEidDhqXeFXfoCZBWLNhrW9TfhYfKki7gLjv6B8SpK
eEAuFBVFAfjZpaEGDCw8yWXJZXI/VqXAeAxSdEH0lZeYrVBMei00RlFRFrsmDEEAsnRYK1LZhM74
7MTLxRwH+7Zx8xO8yyYLZl3NKzOcKRha0hws67oWRWhKO9U1X6ZJsBd8341GtdOZirGrBom6IAC/
DbIEbEB7opChFimUCHTGKSjrPMP66vNRjc1oL7sJrC1U9PdjrSF7oXCnl+WJi7lHjRLsUbdag1Sk
kJchA31IQdnKG6WdmrFZ75DSTRG0yPpo1XphZ0ft1Gwoskn8Gyl7OeUrLy03nQi2McjWBABSg7M8
O8OwCfaRO5bfwczpZfT1WOTqviJ8x/Ag1HPAqHcrcSp4X2kY7CvXOrxkViOrs+9xgTlW/vPkKhHl
TqzvLowmKt6woXArt/KKZOBTTKwP9nOUvqRjYVZ9rnMNeO4FV7iE2QsfgVZZH9VdVRzj9ClVSqPp
nR5zDUL0oJd/eTTBPd6Cu+ziz67/801kr34K9l70qWMPNJCWYkKNv+3QETENsBKJV3jxIQXFZ7mP
WJ0KQFy7S0CDoly3DBZDTvV2O8J2yLswKYO9pHP1Pv5TvvkfJeacKUbgjdtZsBsMePOEy4TBzrRp
YSTl34+mXwsnzp4bMFBQLSG8AtVKZo279ph9gkbZSPaRJ2Est/457cBA/nJgTj2jg7vq8cYvN+na
02PfRfQYLeMylyH3JPS0EGEeu0EM9kHuZN2xCZ9G/8Rz0/+nGOJCC/kwcRVIhffNd7/FeMjHiyDD
gZ9FyBgsj4FVC+k4YZhYiYtyBEgwvGr/4Ue1G3QJJaFHMqotB4UahSIi/Y3cvkA2OoUiz+Gd3Yf7
2FWd0la3s5ltm7202TOW/NXsAedPt5o578unWPePPrI0mw3KDShSpXsNNf3HS167MDffw99qbZqr
FYaOdKhu16+9+gt1QL3ozHb6U3+o1WVqTChPPVhM/dV4CSDvlR5lFwm5ncffsXJ5bj6D2HoVU2mZ
iMe2pD5YW/0ZbKdP4v+h7Mt248ahbb9IgObhVUMNtsuOh9hOXoTESUiKk0RJpKivP6v6vpykDzq4
QCPd6CQulSiRe6+9hqDl603Cj0P2l0/71/wWq5BhwHL174quRrF/PEdG0mIiemMXCj1cw5vobYEv
ma93qBfTekfOGvIe0oetA+Dwy9+GLZ1qfQtNyem/v/a/hjD/70IA76b/JET/U/f8r1PCFcInNHfs
Um3PcVar5N4Rg5SQraYn/gDw85L9rQX4U8pwfQQzlFAwGsXkvwLm8/uSR1uV5Fvl2UXOd+Drb/DO
OpjiZkgP7HFTp6Q6pFOb9y+C/SCQtdLyDv0Qsnz/8tWvH/PHlvHbZVzfxv/11QMhuSP5zi4J+eai
uRnBF+3nB/mpl5je367jSzy2o+rydIWo4e2/P/3/OCtz4PrgUMPvFTO2P/bLzVCCrboYLjx/KynM
ZrMmi/qaf9VQfbGo79T4Ny37PwfAb18YvARsLfCnuhoawk7y9y8cZTGSq8S0/aPCnAGP5A0CDpu4
s5/yZn/H//76/dMX33I8kHv9Zmre0hrxPt0IHsOOauVn0Nj6bYf5IgjFpxW5hA6NUdNCD1nfknYE
UDYAGvtbP3GFT/513UADkEiMkQuC4X+/7n2s4B0GCuzFji8sQBIKYu7pX16Ef22913uDCj8DiT6O
ETf1+2cIOBCTXtvtshZj7WASyIe/oUTRn+KVAj3/FduDIC5E4AOGG79/yLoETlSU+otvvl5ubXtq
3k27f6wdOQH1jJvvW/3G6q8Sd/A97eD/odpjfgavt3l4eajqqK7PX1/OH7am7ZutTff8+JjU7c2d
bb78kvWNOyBvrv4EaAgNrGhOV1LNfXTEf5r2l22+/Vq7q4GJaFzzK39I6xgBeFn9wx4y/N3GHJ5L
iADLGhl+9T1AtuwBEP3xLjm+ufaLqj/fibpbm//P1+CPO/JHCVeaEExUT3BHjvv8kgVt+LEpPJrI
7CvOlfoLHvCPb/yfT9L/WoA/55KB1W5NC3zc7eUr8lMhyX/V9fny4+v5+HRpLw9n0+Gfu+7m5tvx
7qc5vp/a//6+6XWJ/+sK/uitJNuQcR3hCvKvS2vu8ub89eHw83D41LXQEMM+trP1Ma+PdXfq7u+a
19NdV9ef6pv6+K0tm789ktc357+u5o/DN/dpSoodV8PrqXsvmvkvX/ffJfrv61v+sdVbmrOhcviA
xZwhUxQ45H6tP4OPfO20rBUe+vPezbcIdmWPwQjvBPWOrI3/vuf/LjH+uIg/Nvq5LFkkJ1yEHj+F
IOeC6xzzelhq1Oi5h8dl0N/qDJhxcEvA/cHomCPhdPxbcfe3m/0HSgzbhJ6oFJdxuDoV1Zf3Bw2b
n1teXyq84S81Xr4Gz8D74fC04Py/O3afbo53z29J09x+fsQb+ONvy//vkxjJ9RDlYtwAYDnFufD7
htRbW/mRWXGRMfgxZ8RbzVq101em3uArquehleEdgZ+Cv7i+CSGtBMi8ADabkfot/rJO//jw/fE0
VtHV8xXCvrDAIOT3qymCYnBZsIvLe1Dbtl3OBPmzwb142FpV1tlpwMkEZfnRnMozbtByLEndY7Ns
DUaliPYcLstn9Tfa//9xj2J0FajTYrAVYeH3xz0CHqHmSNH5whS8+KmeyAWHEbJqxz48VnGPDPSM
TMcIDrDdYvblI1VIxlOVlve8EKIVXtGDKmPWqcrLo5t1cEFYBOl2Fv5NLfLvkxLXCtuV8gqvAq36
40nf4nQvdDzMl1F/WZO5tfJ52P4WnfHvLez6IVgpmJ8CIvrTThGKUzrZCh+SX1HblwqemrrBnDzX
f9k9YML/rxrtOl/AM5Eje+86bfjjfNh0rKfEBNsLqhqaIkE0zfZ67Vn8mK4k+kZSO3zsdBNhk4cI
WuiDYPnpfZmLI6RJPay4vVR3xsHaqWVGRl+NmqJ77wP2SwueIzNLuwqtcbKtBzGiHHeV7h92QH2v
RrkRqT8u43FtjQWL0prAklOCocrRBTHZjtG6qxe6JkPWDDndknrqBYg2WcjXo4cRKAb5mw6is8is
eINetlStSAySgAeXLj+mbShfjZ5ogkDlIEGm5GLZ0MaF2F/DaZ5n3hST1H68y8Z5m0gNw8dw+EWT
oifQ+JV9VVhQTGe3H3SaKX1mayX9gcHFIh5quq7Dd9gvZSjmkKu9tENmd1QSzCMAIyfL7pE3wRNm
gIPwdK6jnOZw057ZkN2nutTyPFcKgrhoZCOSnJN1dW2eib1v/D6AfcntnISdTVDtNMnES3mM93xl
J1wK6DcB0cuPheDpAUs51Yh87ecINPsQlLiywA+u7ZAvb7rsN7zU2cLy29QF+0XJOaJnGqntaRLc
yHrV2XhHRb7Y1o7R/LjJkLztCFb7blIZI0bEmewSD7xawGLay+epiKvpOIShDmrh08W1kbcw39Hc
Qoo6zsN83MaSE6TaOfNzi7IqarNCG9GWZTjhgEoQxnXwLOFwrF/DDLp2Gf+csqoPjpCUB5g/q4B3
TJcbBK3Fdbm3ZC2yuhRyoc0MkzByRMyXfIFRPPRIMctIXCcDNUG7sGLegdhylzZLpULZwXo8vIi5
wj7mDB8flKLiOVuEFoicYgk7SDP2S717YR51z6LhdqepwXca6XJkbuxh/hqEsUfmQLXcui308N6B
1OYnzzULzonuJVBVs8TzQUN5MtReh9mPQZtC14vTouriIBFJbbYweTSJ65H3ZbN+O61mLdbaTHMI
d7CU0w8ty/WjSiwESUh5W6Z6zTbIabQqoTqfIzvUW75jvQhZ1rAheWwYcLfdyk6MdAVtPrUVkOqU
m8+cI9i4njD6820gZwaPqConFilxQAhjpKv4xnvLlnqgIf2VQSaJCEnjs+M40ChqkqDQ+MgQRKiS
YTUOOoLioV0Z/APqZI9Wf+OYWYNLAW1seZkD6Na6SDENBCPb07jBJMZ+25ypXrY+zB8dbuPjGi7V
UShwmRs12O2HJX5G5jsDRN5E4Y5ZHNNL8rqnbPgsAwpYMctpX8dbBSxrtQTfX/d4xOpiW/O3ULoC
KxoV009oIxR6JJPsN3ArxKu/4PRD9sYCLRHY+8ssGoS96qUGfFWJupiFhmZoc/w1WuGb0wCrNt83
tW3nKJCe1URm9FYVtJq6sbSkaq5atZMb1IAPhByHNBXrw8YMFNvWWo7FezAlysAqYRUWOOzQ7+3e
S9qFk7me8DoLkKoaAXxAPsP0eRwzud7ZMha4W5wF2NKqWP4Qi5tYs64rLpTtuSibJZMRa4KRQYSf
6rDyYGuW/QuYHRMGIj3EAzXsntGrFanMflxzZeZWOVrhS+e5BBmxN9HnAvJF3wKCyL+bYkHdt8/w
k2loyPiLYnL7NrqJU6hzhwJh2vS6qKJimEkWwzjX0iEJ/PqQYUOo4sXcBD1UKDVXOTYsJKQiTWgv
9jA5DdBpfl+3sSog/OrDrEuiibA7EGDnm5D7HrMb9IOudmHCoyZNPRbCusrlXRQNPmtBJXXok9N9
GZuwl8l7Hi06bUyyaltXxodVpzYSm5qxuXxcB4Uac+BkPaucDq9UTkVwLFYl3yqVBOZcVjM8UMNt
HY8ym2B0hDUJ+EFoWZUXSiuGyKAQu0YbzDJeawxi3O22kuGKD0HKVRuRi8u8TzqHL36wPFdIjLkH
JMzFs4uDebgLwlVHYAqmyRHKKQKZHXb9dwykna+TaF++z2tRLR0gAvYNydLu2SPf9ppkUGaP61os
U1Oqwrzsi8BUJBm3LGugKk6gXypkaI8Ip6v2TlQrEGVGtlWe07SfkVxYklEdAyZyWw9k0i+GY/B+
ivI1yI9z5vuHLcJJ0+Tc4ksHqSy+b7Oa+AOiROzSSAGNwXOYGUwr0qSfxss2j+VlzMcBTPyp0LRN
tIh548oJlh6xy4i/DRZHaUvDyOb17BOlOkWWCsP0HlffRHg+xyYHgwm3cRhE/2lFfscLKg0X1XAo
yPZbSSePzzNp6aH9XsjYRDFQ5IYigfULiNDFk2aOfkHP5gYc0FHC6qxim7mbXT+tJy6D7ZGDpDkc
JhaiBhJZpTHV2X3QheG68MN4/bDW0DLGO85LJBSTZXRNEg9h9QqpyB7UJYktaTNlVluXcDT8ShDQ
sdU9bnRRh4FLvyV2DJJGQf1/oXaU8YEq4Lh1H4X9ds4mgwhqjAcZ3HTm1ZNnwPAVb+U6U9dYmoTg
y2w6FzfEc1I8WoZgtXqUYbE0dgwtrKKu7OwW+3kGklNYIFmEKjzcTV/N42tJ8nBs+LwFoEgLsgxH
2N6kqoNNGfm1ZXwbOzlkxQMIRVfkJCkcb4ULkOI1527CC8rAFmt7gKGmDZyOkVI3FvAwaUiCTzmu
ZALfIQ5Q0mzG0OUGaxE+BPng+9s5WiU9ZSt+97j1lc2PNtLLS8FKNTS2H+fwavbBp1vCWHAb9GT8
oYZMPPnM+q1dqACtICfjyrqKLK4EqqjT+VztaSrvdOCv7ghEwRUCNgCAPnUS2+hAtsg+wtnHkmed
8Mk8lONMyUu2LPFnuWg448+Ync23+RJ7i9PcI3MTKrspZK9q2UKguWmPMRMqD2w3yzZ516YBqtTG
L/sCYscyrm/aReGv3YpRNR7KF3cCC5aRGoV7FR36ZRKo9VCDgskjE0vRJevcHlYesZslC1XV6WIq
R0iPF5edSBxP5GlXVUzbcpwUejW+RuK53/qItKHvh8+QmmiHXJxepHeFLfah3ed1JMedGg0GaIof
eUZDgyY42rhV3wJSFeS5xzsk6yAALax1a+lCVFgc9ROqhbJw/llzbeN7havSrS225G3B0/E17vNo
PPQ7fnF0IfJRM7SYdQU673sSBRttEghqnuaA7B/ZEpa0i/pSPkpMDm+0LdGrWCb4M+mzYTqbVYZP
yVZiCHw9dFFWirj8AUCBfsWgy/sn2fMSJmuSTCgfVpPRQ0jVPjZ0jRDBkI2aDA1TFpaAGhXDpSLh
9pEKW5a1YzOyl/jCEL0W5AZraHCIJTXiz1L8bkzkD9pHEJZLvZpfUuj+81RYuO5M2BpFk7CsXOqk
hF4P0yZDWNfLAvmwdpcY83pl5QEbWYi0u6Eg9wPYRihcwin+hDMkFzUvvfqiPcocEPosmgrPHN6j
je/wxpYEd7kukXFbof8Q1v+MlmJ4jHi/Q+y3yI8Ku1rfTbPFxsiGCXYmKDWqt1hlOYqAIFcrpAWJ
v1RspuhdwmSXHfwSk+O40Opx3Qr5Om5Rf+QqxkQnqLIj38PyjQRc3tlA2cfQhH3fiLSP0i6xJvpa
0RDIDV2nAcuxlGkbDlnKT2VCEXye6DWnx4KE09JRGESpm3gNR9uxzMG5bAt3OJBgzp+m7Zwuxt3j
FqH+ZqUBrC4qE2DaNI3BDcnQGHfZxqfXPoZDLWB/lPn1LhC0XAd0g55uXmK4yiwbr4qOG03R3k3S
Qv6W9Slrs1WHukUzsyuU7jsGRQDUoeISBR1pA6uZavrpXYF7nsyEIultQIby0Q7VvGDbwvFzQful
zdEMmTxnxDB+SgKbxm0cwq7+sQA3U+LFxJkljikJ7NBC7w2nl0LAV0iFKwxfbAooJSTXSiNOBGq0
cEsK6NsNGulaIzWO1Tg78/dVqewtWQY0HGPq4qkOymECP2ax7j5YTSVrl3OeYQYAqh34/nYzjdek
FLUm495l2KmjJjYYuNc5zRTgdzfNBEGZiM4jGRTXMpP4VlXq9F28MlmhsorKm4mtG5iSOYi29V4G
417zsEIEa8mKdxKzRNez8iuIt5uXUZOlqnrYEp2OtZhIjsHUmvG8TmeJhKFSsHhDTbT6j54UIqwT
W4mhpUuOgN5Bj+pRcx78CMu1AMZWWelbuxihmjUvVYWHUoDBWiGQ8RkKwvRxFm4pu3Q2xVxPAdlI
bWRcXAJaZazxKQYlNUTbmI9MC0Ml6kBj/2UwuoEPRGpThGEF0d6ENhMP0JihbZcJlz9t7Ph9xClR
XTkavJJDrkrWCFRNCNFlPClaGHll0FAMCteUpdZ/CkM6mEMYY6PBjjIVL3jy6LN1tARWF1IStFEl
NKiBKjYP26aJ6cQORXK7adwA/AztPkmSImqWTJyhhbLlcJPsMRdNmI/KNblb1f2aY7hAoiFz+KEo
YNHGbjarqXUhrVGBL29LIoanAtE/wJkYyuFQI5b3KDFMjGs6hhPstfA2sLpPI9wsGY/85yBNFB7S
jGAbpLasfFflO/3w67w/Lcyl8ILqAXHgrwzDLe6sIagGEbEkMzStuOtF8OxjkX6LdKLDLjRDDp1l
xJO8jcE5IHVkyf6K3XqTLScDX059QX3elujsvpSiT8PODbl8kGzf8q4KBP3i0a0CFlqzJaunEeVQ
LagoHyDMVXAkEB67bmwCVj25bE30MWUc4VaQwoRr55AV06UxtuCTxCQVzHqjBbIY05J8idLUqhs0
EzpCSbgCt2RlgHYVxErEJeteTLorfERgQZnk/DS6wRedc4J+TMLKTxp4NDJWJ55Mp0nO0/g8VkTg
sF7DWTfOKpBIxCQledGRMuxQ0n1BWqqG9955iaR537gucTLOWfVKpBx3uJCFqqjTHZ642O9GtCxE
pmN0gjXmxI+6z2CTF1HUuyXbItFomMbsODySKGvmIIoecjJg595UOD+YONIornkQ472Hu6auex3E
9E6byKy3mVnRMEIiiPkICLIVan0A+CfIjiniBU20XnfKGCrZkaYKRewik7HO8QgCat+GHrcrTkfb
znRLy8Yw9AEtsOFX/Dh4qPEdiBMl2fq2l1pvzTIZjWYswKjyQQbhDARmARxVVxvUHTdJFm0MFRWC
gNsIqePQdOFJiJvIpCSqZw5dQl0Uw6xrgvZ5wg41x+o2HxA00erQifukktVYoznCbreHKkVCfULS
oUkKAr47n4kuul7vHB4rUk3gZ/Z+hYUpYQjxiAbY7CmnUUuqq6il9kkfID1G5JghAGHH4L5Ee/Iz
3HXwZZ+yJTrkqK4XHJo8TRBHCHV7rfJ1qR5GSqoeYD8vHkZDXAWYcIsUqkuOr6ETCkcSbUhcnkSS
ya9VNO2vcRB7KD5ssP2K5b6hl0nWiLdpupVN2fv+qULIbIYiguP8KxKCY3wFo+ANXtGwLI0yDvir
AmQ14U1W/jCW2KLrCgY42PV26CwP6KdHkMNEOueXFQZf/XH1ohB1EDPssSvHinZiCAbM6H2xzo1D
cGjZDD38Pxq65cuXZFab7uhATFqjvQbaQ926fyvdmvxQPskB36gsfraTn2FMNqM2agqV4mXWsKxM
ap9rjjO0SuSH5Xmlmvxa4QMcNBIb+EySKx1Dr6pZlghqAFEJ7GOOoXnqpQ8C9F22gMIn5vqhd3B+
68pwG0krBpkkD9HWb0vDsR38FCOvwtqmob5ooxJAg0zPb3GUieSoEMp6KctJsxZG25BkMzqH6lJx
ntNTXtg5OsTeJfFhCCzmwZRLhZcs6hN7wKzHwYsku3q/8diEpA2Q/jmcLPb2T1U2iKCNGeIPakBJ
BWsm5N2wh8wHA7t1yaBIPUcRHFSM02Ncc1+ytPHTunwkdInGNhtDWXZVDEJoM0aSlR1sYuPvJYSu
WJudT7ZhqHbibk/IbBprYvdWIpL0XnptcQrEo16bmEzma7AGFarXec3W1iqBDD9FB1iiumjM3112
hSA3MCHPugq0O486pFMz+ijRXaDW7FQBzfGthCwgqhWRCB5d0YB0VSUkOyovkVSP0U+FvZQE5f20
BNVaTxRVlYZvJLaGtoAiB/pQjwM78MBnVmLE0yS5AGTsNNKJhyWhiClFYVXW1pebAdyvEwh0IH3S
ADXTsm8iSUKAyxKT1UM1GSDDE/oy2gpSQdE2ZQFvQeaUwPQMTW/ndCrMiZBrazHxDa9YjyMCZHcA
muDLFdIs8L7diqldVbx9HfCU6cYKwVH0jiUD8FnRsXU2Hm6CNZcByDJBAhAGN5HfzBwnIMqsdLzV
lgPK2QCW3sMy3pmmQtd2MnkSzy3XW+iAfUt9t9A1xCVkKwgFMJGAPc+u2UdJS+yBxIevAHW4byPt
ExRMCqJPlDKTHuoKcssFdoqo2oAULeWviFW5qQNt5/AYjwWO1sGD6t/CxCNUJxQiUjcRntEPi+VC
VeBTWhwLD1z4fU1M/w0VmacNHTZGZT1OY4xwgS1iDMBuKIObIVKTO+wW/6oxScIMrkzWKYa7D7Cp
q99NCVjIr75ABORamkOm5vyZTxG/cUTkkBmP6ZTBrBwa2VdiNz4+wvybRGHt9pDFdTlUHDRJDgL1
tG3eY2S19rfDDlSlAb6SwNNeaLu3hvfb2BaAiN8921AhaT24J5LL/j2je/Yx9cOu3rlCmflpxhGS
vcQ4tP1573lEP+EqN9ru4ZzhaINPXXwbZn3cf3Xa7FgwNY130eikbVQlCGKWF2dhbpYUE28JnEK+
GAin8DCkqnyZXAm5QB9aieIk3Hr17EfusK1JOQNjjWdPSteIRUuYJ5Rzvgj84TLVDy7dZn0m8aIj
GF3pfFLPwgcR1mK0OXvgwzAEbYYyFyttNHsSQjOwsNAt2R9CDUsJgBzDArT5IHnI/M4kKtsgsN5D
eeh7GlQNzj0Hd5HVZmS9WYagiLFhKxq0AapVdwN7kOgz0PHlMhVo4I4cVQTtiLFDdvG7M9+JKI2H
IFyly30iQrgkJNRLINjoFtF6V7rElB4/SZ4lt3Y6Lfm2iXadi83eWEyrsE1f/SVQuUXrRc7Gj6+z
zwUD8qBzyHeBwEP5OY/pSWxrKE+L1eAn11m5Lf0RxF4eddPQl/Dxg1kCvRn5juVabRB+Qa0Ll/+h
5CGcPkqZYR4UwYoY15RiudwYwmJFaofLW2Ve3AKwm+cOlWlm21Kt+VynkQG7K4gBeTR8sfn4ZNAj
iY6V2EfbhPB+OmRDRPoj9CHJ57RAlYLbVrKgZYvwXym8PlFDrmPf224Hh2w5Rs6K4bwgt1DdblG5
5i0dimFoc75I9uZ2bInnoUd5Awt0QDU0qnFMLNnPBDbDYNXtUX5eSLrksK5Nyi9Q+UbvMphH/4Mt
pOg/gNRtxSOO1wRNiFdXZqKRKJJoNN3sqdYFZldMoIpVQGpQ2tPgNKepBtBlqL6Lhh7QFqYCICv6
DeCYSav9hJ3KhM1eKQ3bYqt3eRtkVLoDHQv1MLNoAi0u2BNUaWbe4ShITSwaNo1qf+KoQ16DAQVe
4/McGccAdgwMQgLtg5uKVbZ8G0UMJ6RpRy2xwxhLnP2O5WnGMpRjS+ZQF8dcOp09VC5i8BIZ+fw9
YkkORq53yHgfEQucn8pVLA+Fm4e89vMSdfmQ7pc+Ziruxh4lX5doud9uOjR5TfoK9MhUmeFHTHlY
XKye1hBYFIAwFKn5ljfYcGZ6kyTWmKdMxxvmHFqGEFgOHMUu4TIFJL2VEgjnUlK0IjFUFVbJ/RxP
5fBCMTcDXz7IQf9crVieplX7J4vqmp1BaQC8oHA25vU4anREtA/jV9zM8hM6jO3CF5d/tRUWq9Yp
tceC7X1ZF7mcv+xZtSS1zARKLjrlCcFTUEwg6Y9sAUDqTP4YAceUwAvyAqqPaYKdMUAAD59dlwfI
q0cIaw0WZ4/tXvU4CxxQ/62uRl/A6jVkKZJgew01SoEzGm/RFPuuwG794vyovhnAd58Gu6AOC0Kj
mxTBe2cmgD11o0en10R8wTWxVJiplakNfykZJUgdGqfoXdBAfyMxD9Z6tJtEdP1I0nZF0711c2zM
o4P7SF/DSnV/W4VCqTaWKut26qet0dcCE/OLnL/SfEdTLnOKUU8e0/6VizkD0+EK1C9ovLsNpAeG
WnYaXEs3y1xrucgrvA+pea4wgwZGtTAPJiGAFNXMdKzePQWz8ixQ/N/vEBE+E2Yxw+ujKYBnubP+
QQQGEHTkqf1G+gLlPmUCxI0IyNnNrAaeH1ykhnM/O4+RGmZC8KgAlIl1RCOPZzRIqxNGQBkKmgFh
ER4YwCsOh+QDPB9MhkpMwzFj65ESEAw43dExreNrghsp6lDiTK8DIwMPyJ3F3/J1Lu9nMY2YYETT
xJugXCw2sSQ2r0sV9o9RCv+FctmrF1/2PMRox/qgjpgB0C9WAcRuY5F5hKwtQ/wDx3kNCI9kb2vs
KDtOxUaPFElvrDaYQ91tTu34fO7ZTbJVC6YzOh2saXJUgOetSqWG2WW1/CAFZiA1wE9kq5AIyTLI
hvJPsIJQrgP1f64arn0IW7uIzkmTCRTR6CFsj5WmPrkpYPk21NPG7AcNFXSUOJQB1EaZm9wJNaRN
AdJjlN1ALS8xNBvTbTiMcx9+mvopLGq3AedqYLmO9V3T0C1HM2pAFAuDJmhzscQs2YrtM7f98MuN
1aQaopYCU6RhyV9UoHQCi7ZEv2Lav6u6cuiBGzWLUh/xreN7QlO217Nj1XFIUDFgBtFD+CwZezLT
Hs/niS94qFLExmo0iXB9w0vu9WmcBoHRhu/5M53mXbYRrTbVZStMopow8eXHPiQQnq2yd08gCPBP
cMzfHlaSOTwR83WqgaZ4edfBou8ADJAf3tIZrSOqtm/LlOwXyWNAOKXPb2R01a7YpcqeE0ozKDaU
yH+pbY+rzg5rrp63BKM2PIN+PK8LHisTpvEbeosrZG4LcMwsUfp2WqmAYX0Zz6iHwvhMhe+Lbk4y
DyZazum3SmzLIx+BK9QLumV/AD659c3mku1bkCqlDn414ztYEqh6SkRO5i3KyiADPWCdb1zsYanp
HLETYEg2TWcuvRsPA0re54Im+/QFlNM1gFgs07M8JgE4tI0sgukQbMRMt+tcYdKcJ/76lCGEaj/l
LqbpCfOKmGJcHkp5Xkfr1WHLtyQ50iXY49MgKvk24FVLgdSaLPkOLHaJPkNUm5gvqC0J2BUOLj6Y
fyf0EAeDjhps3NEXAPAqPy7bzMJOIF4LN9BseYA2Ch8NML8AuWxdIzg3gAK9ZJ9C8AJQDrJ+nG6y
HZVsG2Mi/CVXGI23PfaosFOCp6BMYLwPKjm6D3ZCX9a7ptxc/z8cndlynLoWhp+IKmbQbc+ep9hO
fEMlTjazAAkkwdOfr89d9k7KphsNa/3TEqdtm0lmilvgqbNogm7CX7ZOgBSZHf7lAgIK5K2ZPzKa
spzVnvJFGoSL7Z4NMX93ed73iMM37ExisV5wO1Hbq1PUL4Dgu76Z5LssIWm+c/46uxtr36v3aowE
FycKggU6ouyjw6bqkTz+FeojO6iNH3jPmRaLu7HQzXu3gJ9znhTZc7Km8X/LtPrFcc6DMdiVa519
5TLA/D/4iw8bDBN/SpPGs5emwieCHJqGFDGTTwTyqmPTQpkyj7zb5VXr6WNiHYes84AnT9iTU31k
2YEKwFXH6Oi2VWKoNx4bVa5e/xwNbV0/6WQAG01BT1BCxKhrbqlbYwLC6qEgsLWOURAVXLn9vkvi
Wu4jFa5UrlOevPmB2Ayk8Uormeiphbfvs8nS7IkKKC1ievkJGQwu+TVGcgTrmUmouiUP3tswuPIc
HRk7N261BeM8c5MGnNsimfddJWh+Fir6fOdlQKRWwPHugePzP+xjh2hkXGYYSTfr8kCAR76+h0wj
Ixa5t7N3RDo1Nreq9hsW5lZBixlkFOnRpHStew7UbMElVa7Rgdz0mi9obfrh0PZh5J5KqwMYXgU/
tx29UDNdfhn7tXp2qkxJNdIwUM9JhPCv4jw12fJsQdPsQSbDVt0Oo+nbJ5X6lX82cRfaG6EscH2v
G997RlLlqkuddiKj3XTyIddDOVOEe8I07wB4raHRGdXwGqm19pmXTZdb/wiKpBWMfMggXRYGwid8
w8DMn2U1MkFGBj0Yvdh8+yOiPUt3VaDWa/hupbuDW4Vdz6JgaP0haDzc54M3ur9oxYDD/KjJzAmZ
X+2dQSuj4dS2W65PxQrZOsSr/WMib1lOgVfI4SCHfHV7b1NFtb/Oydx2K88FwUJ393wdZlpeDAGu
3E/SFu4O4d3c79HogRdViQGO8IGgQC57K8V+ibI031N/WHxIfYhPrp83ENl8VuP4WvYVSD0Xrd2O
QZvgm5hqcRUW+TZdz+2Uz7/ocsqXzJXwIWFW63Cv0TFMIB/Ebx3nVpoHBc/PuDRvKktCFCgsfjYm
m3Ho1WNenHjJCOFkB/u767FozIfRjoNAVRFuAuhDFtO9aCpGS8R5ZJtj7Zg8yUNGDlGZmgb3s0Oq
OO0yFWrzsfEphxddoMw7LkkfVa9mgT3/WeZeGyNCKwjwToKho+Z2XW+eFLaBh8nr6/kzCDczkreU
Tuw2w+W7L6aa8Ngy0ETZjiXZpGJXrGNTv/U9DM2+iLEXAAND7gJqVVvxsMohhi7KsrbawWOkDDIi
9Dm+lRqZ7RHAunancRF4Qc0oXHCiQs3TIyCOxGLAKy9u1rpUTx4k1nBZsbM0b4sAzPrw87EKbyVX
T/V3kVk+3wUrtuUd8xwSd1ltm94HQzZX57Jw/baX1RqQUpoiRHkoXIdHG1UlWVXLxuy+Q+XlG/02
pEL97vlZpJnYkA3icRZevvyKx6hhdcWlDW836hwCX4tYqb3iw/aHbbYNdCSCkYVcKGZ8X7a2yPJ7
0pUycV4c/OKl62bRgpUyPrjYz5r9c4YJ1ssu6sM4OBFj2azHKUoKwSqbMwQZiY6rW5lbVqVFZOXO
0+Cn8l8w+VuNXosJ77t5FKKHE9OD897zuO2TY7N4RXNGpeHag5eYYHziVO6exz7gGhyCbLTPHR9P
XKRyXfEhF8+ZV598dx6d66p4aG1Beet6U34HHr7s+6DNOJlTMGrvDvaQMQUdeC8hDWMVNH+tS0OG
PughUsfSDTHsKTh8ccNUXG6wVm8ORoqD23XHzdkuOPmczfMPD0pnvtI28H3UmzmaREDqorpZyrD8
Bomw0tshuonWg1Rrke4MHF53s8AEwCaLXoUnTwrPnhI/IYJ9DZu8vE29YQ7PyRZsPzJZ1NvFW5uw
OhsD/73TKi6+27REnrPgOu9gSbi2GdOs+VqvkheaDfrjBZtV5o3LAWYcNb5n5pTrQ3BZI05T4VVK
orP54g2Lp+7Y5ggZ8q2P2z+yox/breEUJEcrTJgeYrMkwERBOKbEpjnZ3KVDZu7E1NACrrNHLNMc
b7G7Ma5hHIzfx1598tYWwUiUDHG8D3WC4pdbkmvVH1faAlVQS08tLOx5QHvsdj1Fj9r5Jp+9Qy8l
oddLESLAqwF9oDEQaOGwEVCfx0ZOafOrHWb/S8aTmcAcFDo8dBdC7ZTNsl8wxHF2TvIheKM/IuNo
nZqYo6/RU/0IadLbs5NQPTeNjK57efYde7/pXQptlTquaRWn035qlUruvM1nRJCTOMBvvdILWQRb
ArgdJm2z7cb42l+pJYxWdCsyyG8kBoD14m1DAyXblxRkXpxE1wpC04tiv07EQRbIJmgDu5w4omUr
4109av1fP4Tbf2XaNOmxh1t52YYUtEYs0scGXGTbBycHTqOJPvQlEpCh56nQ7t16FQZ/MUj9CqA/
Pol8qgtaIL2+1QR62HM9ScUgLZr7DTXhFP2TrKZkB8xDZVMH0RpDmW4p5GJqA9RFIp//Szy9xpcy
XQI+PJkfLejQWpPbkSXeb0iUuUZ1N6aveoVp2y+iUf2+kDOKMlX65oGMDEP6ChUKI6RXIcgqnNd1
2rVurj79WoS/6M7GR9Oj8d4tVvjt3qA2Di4K2u2vF8bNiHA87dXeX5O2PMC7ajyFWTM9EHJcYqyq
GkQ+K8TBe4YQcLhkKxqhPwq4e0EamLFs0Y/39S0wRTyRfNkbf7e4IUdVVrLmj2jGGIVIB8GCa9Xk
gy7o1P3LTLdNeOL06J3m0qCqcJUOtjNKMv/esHvagxSJpYTlXcA8JRHFq9J1eCYAVCANkHkfHmUE
tnZYkOxyz8TRyshef1DMH4/bWZ7lUJP9x3bFWZ2lcwOkk1f+zRblHvdmFnWGuIY8ufN9gU5RjQwi
4S7g0kJh4KrylC5NHu5NSNHBBtOSeYl+iBzRpRC4tFhX/WAaLg5r2oBuCVbBBiuTOwoWeGFWGh5q
I99ddN+YxwqluASKo4IgDKshCUMBLdsjpXFz8Zh6Oz5AoYsfAv6/O2bx4qGT132a7Jl5uUU3DXJU
dwtzwG7wNmTVx7621AI2miQ61gZYaJ/W5dRTxGfuPU/pj/agnEF5tmkHh99qoeqjSvs42Pub8WH5
+mV6VY1PoZFkufxl02REUruaIr2ES84zK6cfo7nN/yVD470hycmeTaHQGowatd8tDwP+5Zqw6/Zj
ag1q8ykny4k2YP2emacufzo1+uMuk2uod23alMkzZEVUEaTXe30IzVLGQXjTwdGx7CCXA1T4aI2P
ytfJ9l7lwLc7EKiaSOo5IuW0jcelO+l0Sx4D3o7YD4mqp/urluY3kHjPsKxtqvU+kkP5WjSKir5n
Zd1ClLD2o4Se8iRrrd8qhvQw9WWFTDzPc+mBdmq/+Ml5v+UnStCtOPTFCDSnNDt8n22y9R9kFq2X
aNMlWtt1lpTa9Qy8zCdvvZ9Ztik6z7bGNGNsFBdfM0zQ5TpEIkGowRJez4nfazT+qnVvnhfPK8P3
gDy+5Bwp+pVxIoCPHFsvIH2fkxgoo11f+mKVaLxSxfyJbMRXcoqCULnbniPuBzxM/q0S1I03Xa6X
rwkNRXWYkpjdFaIvtpdaZT0W6Uyv5mVgTBGjpapVV59ZbCt74ruVHINz5H0YPWXpsSk5h/dTNyfu
1g5loTK0HXF0b3FzGMRYKsLiWCcMcANF2MwpawuRnkzdDldYphVf2Rjkf+QSuhEVsIx+eL3SP+PJ
87FoQUw1R5kWy7pf6i1/0WPbcN9y0qhTlzaBh4G9JGMKAccIPSvzNioeEWTW+jCbnKgyyo5keoNN
ScnYGyhE95lNiZT3xxFEe157/2uJTfXc6CpifFa0AjV2He3aYyiY6H4Yy9qhhrHeRLq4nPPwcHV6
TCAYTn2EVoYT8w/X4odlMNaIALauS64EDrIjnXF/12dzzqUWl6DQ1FUYMICTu0/pj/Nf6ufWPQyt
ArPJrFnyo6fCobqpeQv/5mRs26/Yxw4CJsXJczCLBa2IlOIKFaO3Mf8wKav5mFa6bH/zAiuk2XSo
y8GRYEH6Lbdxf0ijuP09cj0++dZ3X2hw22Sfbwn6pSkwid5v2k9/Ly6aktPMyVnTGKaT9x60V5cc
1DO3tBwKsf6J8DA8tSNasz9KNc670aii/QN6vXq6a8gV3N62EipzX6cNqAIsL3jwERNN392AJhf6
L2VQ7J/mPHXhbeucHJ+8QCnONbfZaGciCz+SKBUFKB2Coo3u5jXRxQGB4JKSjzOb+DUZXUysR8Mh
cNm4Fxi+UdoaLd4YmuqsNm3bUxXrqbskuuyzW8MV7d2AEUOABsMED58G8RwcuB0r/1SGCfx4STMG
5pGX82utBd26n8TTh63GlNG8aQ7jG6CZekvFXAcHLsOO0NQQWzvSigo6dO7zicN9S8fHcfXQkqdw
T+aEBDvgqYsVWTxTOBwCuy3i0IAMN/I8KW+I71mOWXl0M338vgwAwncTTov4zDm4Lfse/6x3EX6A
im9GFcbX247LvvSt90WIw/TWqVktL0J3UXwcrF/8STWKk7pLuuJgZVH9LV1cRLtyjur6wWWrByCD
Jau6D4lE/gOyIf6YIaMFbp2f5K8d3T7j3yWKtvbcQpchMYYpXN4K/E9IMapeU34miWMvblnhn3Q9
r9WNTZD/ck75lT34KpqYXWl1Xtz7fhFyc9k8HJ8Zj1LVh0Xpq36vSTOdf8UevQKLtFs/7TC3wTkI
FIL3vBhFcG/SDfbHyW2NHooYAcwpyMKNQiMIQpONR4nJYlpQ+HQI3EDBpBurc1KvyYigYQhG8IA4
yUh3bLaV3+QhMpa9iL2HIACWLdm9QYINGSJ6/NFDOcpTDyCw7SddhJwNom//1qw39JRwpxntTzAv
x96Trcc9dx3C1PiNjX5nbaQxA4nI4l5LwFbIr9DVBv5MLWatUX9GeLB/Yo0lJsKQYMNXz62yrBjb
mHfAGOOqfrTN7AuKcC/0hrvZb1uOqK4cPxWmN8gj4w+/ttGZH8pfl+hVuJJRUMO4yJ+h6pd4b/rZ
Ml1QyiD9yWSBEeVojZp3F1auZwFudgJKbCimwr11yZqfopwgDLw62Tac3KrdXRgr2h9kalv1ZEGq
AlrmGoRmIYV4+I7HDeB4zoe5YxYVBGB/1DbfPlYmQD73mJUU9XLYZA8+cGV/W8TFXN6bsGqYB695
Ow+xr2T54iK5RYrySdQ9SgbKqxUB5eDylxWJs3mHGA9+aR+G6EiGh9cdqxmtC8d0lXHRgi8wZ1ou
5IbIIKl+kDbXmosJUFlD8zjXP0VFePXb4LmzNIDMyjgWncetUXRV8w2x7gPvIRpYxHOqCIt763IC
IxnlqrlfkFfnv2bd9D/aDI4HJ03fA8vSvwYn3YqU1VRUc7hHCDvfQ/3Sveoh7h/RP1+t1U6HdhcG
a/JLZf7WP8N/Uj05gpbLQxbo/gvcKuIWg4tE+7MkA86JAODdpI1odslWp3gm5FXg7NeBze/RI0C1
dUumUUfRhHX7sq1bwb08wv0XCX/7H/BvWd6koEjDqU6RKlF1ILTnFJsDBpV6MEQPRdBVwbGm4kUE
k3cGUWTnR719KqkY6xubNdty9n2pvhrYa6JXt2g19P2BqXdZU03/XOLSr8qfRo4JGTT7xuTt81DY
/GeAFeQr8xqFELEMMBcGWa6Tg1wG7KEqGNovZRcvuKuTAJ8EUvbaHMNSMKHUzkm+K9DKJffRbOvl
Z6OSpdixhTNmekCmqkOW1iicl9hD/TuKiET+RnYRXPjk8k/K6kHtUkwJpDwVJb40FP/oIUWxOt5Q
thTu6tlYqx1fPfWWaedk2mP/nn2K9ESth1H3gf216Ah4sOsHV17yeIzxjIqr8w4yiYJ+70EhVfgf
1z7EH5erl0SZ6AG0Yl7AWLv5W7o8w2+TgIQCN2Gj2f5RL7kPB9m2nMpxpBw9lRn6Wbmjl7KHMK06
Ut7o72i+49Yt+7wuGD+hp0GGh6JS2CxkXPVvg0irEelIn6r9bJqJ2P7AeAN6jUK+4NtksYnQ+LcU
6kV+8L2pemPCQezdbWEfqEPjlmJ91GnVU/uqUcQHAchfUoKlnFVsCsQdSgXzJ6O0dLpfMhi/gqga
A0OXu8+CMa72c3MbYLQK05ppz+q6TG3Zxv+Aa3gPDf7L4uIvy0TtzbbmLbktCveQhwlvMjZMFYlR
Zh2yKfbI2rBXgKPYrqXSVEY4dbWA1URQX/t3ay2wtod9Hf+YymlifmMeIsRJy1KDp5WetzCQaFl+
QPxKNDkdHgTw/7ooDlmo7B3jYRpgUb7JJ7rz9imdCyxFIFFDv0+GxS7HfGt8s1v01SWdeD6Ubo3d
M95Ba4Z3YCPLl2kDY3fONOtDT9NXcwEWhTtLc5VswkL7L87nS3k0M4zFDbSaGQkJ1PIb8fxIm54k
8pEvsHGgdGhboUHqSJ0C0Q7wDCYOMBgha8QjMWzqWXvL2B0Yak/H7wke4pjEKv8dRQt2A6BQVOh9
HC6U4iXhs0zu3PB8sx36CXXCVdppvZ720c+lj30XkeAeWFN8pplI/0i/GfhvUO3PufP9e9rYetsP
sE4fZUHJvI/tNmAdWIr2RWNiC3ZMmyZTuwGc2yEnB1/hUkLzOwIzf3P6TuUJJT2WQV6Ji06uLlyw
S6JuZb+XgihwqqUle6g3f34ua299rsJA+gco6n46p71w//UTjpRdk8zwh0yvXd7hMcZ3LEhcU3nU
tckl0Kjw7xTM5XffFrgWtjYyybFKq/aVWFVDyz9Fy2MyQtNf5QBcw05P/VvsVBceSUlDOVlurrkt
mNOGI0/65LqkY5LR/AdRISVHcD2KB85gD/FXwfRttASBV49fMXokEnBw+ejmd40iEsEiK6K/DWJv
sgeVJALjSMm8hRffpw9/jieZq1vOLvMfqQPxdE+jtVTnqU/kp2MKWoK+qxn0j2aMB+9Uyy5/rMEn
uVtrnxfLB0FUZ3ygEaIEIqQIYxND6NGmzvFdgCdywu7UudgeewmS+bH1SflsHcTePVCn/9r6eafu
GpGCas/RGNWPNtOJuitkdBVmLyKojp2jeseI1G7f2Ijhj+hzKGxoAyGeIYrLX7mmduJfFMl/UQau
y9utBsYi8mugdmdEhxe12VzsZRcWT2Rc1cvROKFfrOeC6CaBLQ5+FqqIfsRzo39vcWAndErLWO3i
bqRlRbAg5gwBRd961W5pBXMIs6xI1xvld/52hxtmyF/wV69vkWwRRLhmwnZ/LczmWz1mleM1dtj8
cHvAprmuyb1DM6oJAWVto+IY+j2XBUKq4gJVYN7nUEafQC8Nc4OWuSFYXad5vi+rUn1teR4h8jb+
6u8wfdS/1SbmX4JKjg3oYuwoDvHp35AKCRpRg+PskUc782m9doHKWzgVTzA/UXyvA0dfjKdovu8w
v2KREyXHEU18exDr4OJdmfdIpg1AxMCdsEERLlHs45ogHTM9xT51/ouwVojnDNcQKr/Mlq8eqKF5
cqkVhDNEtDYS1N1DcIuhsyCWypOIanpMqvPenwYVXeKoQonW0lNkhxViT+ynuNQ/ZJsY/HMLNiGY
36w4mjjy45tJDyOUTZWpX6PytD6bvsPLWi1LdwhUnaac3oWcUOczT5Byy/81ms2Hj5bjAODaRP0l
AO+92thUfwSZSDT7x2393jQhfdwSh9XFdhwWt/jhC/TtdevZn1Q7PbFLkF31Y4uAZv5HGycJ0egK
woF2YKRdxr1erY8jLoIPG86IZ+VMLbGLwtBOb2ssYvR8G5pSHjdPug9q0qW+IdvL/G0rDEo7BEsT
58OYRb8S6a2Prb+yCId6GNuTmZbx3TWuf8vqbgOSsNP6tXBZ/zXIVNKrUWp5llXtjQcyutcQdb+P
qjfLXfKWFCsawkTl0WdXjdejYM2Kfo/pTna8D0o9dIBoK3f1NJOkM8fIwg6C58x2K2fRR0LWBIor
VZcfc1G19VuEngv+n3O1e5tCV723fe5WtIrz8gw6rEaW4oaZZin93FwghADik3Luk5MfYNfdjQCQ
/7KVOvOgo615nNcChy6OM43iBWvcj44MugKNbkh0C6NGV0w2a919zQwqx3BpPeSqXI2/fba3OiAi
lV8Z+DvpU3gRzQEzBzkG0vrZHorafpIQt8Z4EZvmibx+wfC93Pf880yJ+YA2ovpEjYSiPhm3hnhV
ojs+sXgZdSKiuJzOBaqnEqG4bqffG/c4NZjfRm/0mXm17yOJtt+vtXpBe+LqW3RLJf87tU7epITL
DPdb1y+XaVOKVQKlVLN24xQhNMTAJ8n9vIJMz+ax3Yb4S4WITncZs48J0VUWqNsTGHoQFKWopoCG
9Y+YJv0bp0c/n/tCBf+R2zGFR8fsJ6YCwdEzNdOU17exhDUKe0LNtgWGz98SzCLjCME7jeEQ7bN2
XIlP5wN4j5nahg8AMqifsrDyk0NXPjpqAn8PTptTLel6UbssrupvToAl2GEKc+J+JbUCwjhsxC14
cZRckML27WtMKoDhYw6ggWqZc8pE0dqHLEadxZE3kiJaT5RUu7rtOHBMl+j03ZDLVv3GtlJWZ5ma
5h75VCTAF0k2YtGizRgBLN0FcGWaLrpaiFVIGkSU+zRsmKm1xn4W7rcxs3gDEin+XhVWDwYWwT9v
OrcJBfu0qrsrlvy7JrCiRaKQRe9tEgqwc2er/GkIrJ5eYavwmPX5NdrAq9tAPXaRnNvjksnk59yU
K6HDVGdPBcwTtTzCp59jsGJqMaHcIM29epWMOF5pkYVpDQzAUHYS5Oiq3QCFZyGwFSYsjr5R1PvZ
tAaPUm/lE8k9zf0SpPiwdxxwqn3rse2JxzSzMqBKmxuc33s/9r3AfySEhTbiNDRTUuRIe5dE/9l6
5vGpA+gtctldn8eZdSfmvRpveUGOH0zBc74u+KvOQRXWPZ4e/IB9+SpWEhamuzxCGUynSL8VlccU
R32SYVDBHV7fMM0v95jbnASdR52qqul3OqabTweI6unQ1mbEmC7TrDjVBeNz5GFQYUgsaZNTfZMA
ZXz536jLCWUmrLW1D94gYvGGRn3Lj+FgLZWXXxOjEA1zVuyWKFj/RWS3DLdbQcEBxRCP8oeti368
rTgJk8PC9IkvQXiT/6zh869ubQ75/K9nels+h9kqYG7ysBUkVLq6W25ar8+2s4ws85+veSIAL7bs
y9/bmqr+Zh1tFV1mMM/yQVjCP29J/ePMDPVW9QfrN5l7m9nTDCKWWZrizSAR4WNawma703mbFA84
jPBbhTSouLjgRBFDBOz+OdwhyMOWtZPsroS6FQvJEeRDea+AJ1h3XAuBe+sRsel2Phkw7J6NjAJy
jDrEOeUsVn4sVLrZ0XnbK9A3MQ/T9hJJnAiCZ0J8W5T1iws2rMQCmgDdRfOeGJX+DjHRcF+MVrwG
4yYZaBwCea4QjJiFur6hsuHekTTiokh2bVasz3GRxOYJgoo7jB0Zv+soZwRnyR5/NJ4xBB7wusWt
lyjx7aqp/NPyBWzHCmG4D9AAsnNcVKq/+8pSPtq4BgjNelikIrL8zLrYLM65ONx+jVvpFZewHT11
gcRzH0Zm9iTTNNTnWRfOPEqniF7JURW8GQHQh3gCJ/DFFSOuU9J/LGsla0k/NazAx23ghr2rMgRA
iCc5HQgMaoojdLe6bP02T8dhnobXdf3/fRcF7n2KoOIOKqzgMjHQyHRf8XuzfWVF4EDKkxavybTE
7lIMbfVJ6EhN17D04h47K4knNu6GYxcHSbZDb4FWtU4Qo+8AcJfhwvE+cmbFhvSfrapeALsCtaNt
B67TPh3YFbgKoqPGifkGkQ9BHU2d97RWFcCtKnus64URy3/WpjPtKRtoPDaoKmjVwYsHQEJ8aY8l
FtGC4IchWG4cGMpdvs1Ipx0z2hmgSoZPeLdEY47YutQoKHwI2okN1bvmWEWj5qOVxbzdhxlgKOZ0
VZi91WDTpIsEGw2JJn74uVORq8+5zqurTWua/PvQ4C6AQPDA7UbljDv4PR3Xnv7XR0GxNiiyskFj
KCkNQQvwcs2u1GE0HMK2tP8Q0NP7FchOCcmssiU+DzorMZJwX58HpoBsR9LBktdqIjPhQHKHefFt
DtG9FAWNEyo91lmH6u19LqYYylhofchiEGcEdL56IQCmBs/CuKDuM4LGPtbBuuJxYOrsZ+6v6tCG
4WJ+rRHEN2j6KhrqXlh79jdsLXZZAkFROSojdpA7vtwTE0rAS9AARR5RnqB0jYgYQHZBaxbg2FTJ
53htew5FQk4wT5yO/Y2It+Jd+RmuZ+jb5C0b/fWAtdw8TUZ1pw25a4maPp3/YuJHwYM/BBSenD6a
jQ3w1z/SxftPxM2Iq18ZtnQHAtniWMfCHRw9XE5Ed6BGRkmIcgJz6bhBt4e96j7b3nbFXd51nkPp
3fmHvkmJCxBBzp/FmJByZhO7PUw07d8DZgOs6p5tXqtNJSFWOswxO3TISwRbicL41ATw/Kwzoe8G
PyhCJp8IJV/HuARHkb7U/8nAjH8GoGGeQMmcJh3EYP1jkl5lx1xM7qkH2rK7WhaR+Jf6HkRSBEN/
LoNWML5pDeY3QiTSEed43tMVzaPs0QtM0a2LFUyKlklV3gypzreDgIgaj/kSMlcnR3t/F1yDho7r
UJknDlbTHqGb0KIFHAfe+Tq5LXoc+2W1d/gBsE1YEkiCm6nGISZoqlED+lr/SbNMuHt8IyJ9Br8W
Me5YjB2ZEwRKGa9jy+E1rLzmkvYLVrA6zqrf+AYadMFa2PmpKl2qH6LFXdVpJqgfYjwU1VO79H38
4JvCQZtgaKnbE2qGnIVrW4yBAR7g7xoM+LfAefGMegjNNwWFyYgJEjge+XM4PGQYHLwbuhYT4g6e
h+44wUUNJEJgpAGUqFGq7QpqKW8vmDHWnlRH48TOquEG97WKvPCQdkVe3HLKkeSZRN5VSkS4Hmk0
ZrPLM7J8gsxZ+GNOpEm5ofub90kdL9FTqeEMqh1+4tpyqVU4NNQ+4LDuX8GANhyajB5LTnYW5XAR
SYs9EcptiU4b2Zzx3Wqh3q5IcMji5fo90Jpu1b7ugvmvXabouY/Jte72YgHleVgZNEgUlUz9giOz
XOfpDqlNH/8MCJSACk48z74AUVXqA81khaE6Q0sQHxpEL2hiQkhCsEFyVeRHnZn0u+OgQQMSwVFk
m4lhfWxK+CPCtqw7WIUYHU049OupH9u5uOlsarIzWT1Kn4WlYOFCRMkh9n6j2hHFcypI1HSqWW4H
2eNJroyKHpwr/VKAUldB9GeTsboPJej+zwxZV/A8I0Ak5mtb5/y1GeepuBdYJUEvRs8jJ33j15wn
bLfezyDWZmCeLz/trcvA+y9iUlD6eGBCRHiYxNu4P4RFOb3M3izDmwVsISeCKQzfmrAuiYL3Q4rr
qbXoe7yrIVJCRvi31Lxlc+NKduyl4q28ziqgyxRqJmqgz/LqiwbT6TOxmcuzCbNJH2ubLgax8uyV
NziLS38/mmHF04UVIfDucsB7QrsKURUvRTuG383oldPNmE9jjj5d0IVg8E2/OFJm8oVmKDvSnMrc
tIANWZRDoWmEMdPPYeMCHHHR9VV7W1WNP3/lPvU22AA++ONQr1P0mJBOV12GBj0CwWikR+0SgDwG
BHdN2X4S1GLLq1I38V+HSY/DEzOAGTGh/kfaeS03jixp+IkQAW9uCdBKNJLYRn2DaEvCEh4Enn4/
aDbOkEUusTOnJ3r6oqOVqKqsrLT/r+lluSudnKa3niOTl0wLHfDZVcnQ8r1eZyaF6rok6dG0IL55
SXnUkx1p8/N5pZk0/0iNZjIPYOknn2G2utHxFM9GuwZ0uv+l240R0JxbhT9GQHAH6M9rcFUVCEN6
SQxZ5flVBXDVqEkUm/6nak33cB28qXEyTejEQyAtTvKklw77Qx/P6pOytBeV63JSI+jLyj10Ulul
yUiGHASWEOETcjO1srPDJ8Bq1wF3fZgCJOLRHbJOlhBWuIfZKLvAAM56s2pNNQZIb42RRQEQVWJZ
TWwd6nUb5920KWBAKWjEoircQi/INAGtFQ5WLTrn9UwyrfeUwbWl3BzV7YFBBX8E4vaGpUJRHXpK
4bu3ZCBURSRzowZN53g61WvKH9OmW4TJb+fwFZiukcO+hRoe5AD2zmaD/WMLO923Sq0yoVSv7Zdz
tT+53XlprQ1pWrmWsg/SdeFph3kCHIN7gs1xm4wxs9w56Sv5AmYuCZCjCsYCE6jfiaizCkZTY8pQ
X/fLWLczGswXVE6OyuzojGywcnflJDEd2LFV1i6u3Aqg4pOrGv6VzO3rTQ9qBsHOQZ6DQODwUBoZ
cwV/CDtJO0+zofG4WnbaH7WVZtkpGlH5230gASfLw3EPTNMiIWlRMebZgFy2prqzPeQzSmjrMH99
fNp3hShwZ6LflqmISkWNVjvHjDGsFT15oaPvSatfQ/3tXwghVKUMgGemitTjUXrQKlP3mzVgtp8d
U/nN7PqLfdRGQLLFtXAtcEEYCrQc8oqGLdxXU3JK2TYysJSCL4Xyqlqf7HxEhKghiFBkWkxAEzbw
GZWBN+mC9kHJGgdmcTXc0o2aVdOCoVJzUcQLeiweb5l42UVBgiriQhuVjVe2DbOXKnqN/D+q86Oo
t4+l3Nmxq+UIVy2As6CPCyXclsUPNfhlO9t+jKRrbMcEEHfjGMXUKtmxWHfLeqvxeHVT2sDNYsRu
jK1FOP1MOvvHc6CFWyv45BsbX/+lnxaPt2vsUIZPuDh9oNjOutOwXa2/Mw4bDkUOX7vyH94W8egF
epdjozFqJSMFJEE3VgDLsL/q5svjpYzt1nBsF0sJmBbQaQMNtxoDKJH0GxBBxi9H1GvY8ssH9K+V
4Fhqiqxyc4SV0B+QSZlshtsBi2xC4WwlV4zjPl7J3UOxKcYbPIomvW7XKyGQo6sZQpTtMdvaIMqG
QI4qwa+izUYE3TwPw3JUAwOjWSRSNE24LVaTKvKxi+JtUD2T3QjKZ7sGzpkuwj577wyydtS5QMmc
9erWt75GAHxrie2eqcwc6cB0AAN7vHQRTF38IOFunate7ySfDzr26jQGBC0wVEq9B6+QMgbrIFP5
8ljgvb2+3AHhjkGB4ZslSaFt48zV7yn4kolNXXN0p0X6OXFhwkXrrZykaX6ItxEopgmdy8zb0R0E
6JszB1TPYQAzOs8sJiAer+9DI0WNtTWLV09TaPYWNba2I0VmOiTeOqm0ZXySvrodEHvMAwDfJ71F
r9YPIsXmOVmZzwmgTaTBx3hG7u2xrdvU5AZnTzeFPQ61o1F3dPBtM+9YT48SXCrM9xvp2FKHF+Rm
qYZiqswZGDD7CHvcKbZP62EVb/PqlZTvBMy0mCBNefcn1os+A1aLhr7YHdlgkbrIUmFuwp0xZRws
UzUFkxDR4lWQYOp2KnAeMnFsCTYEBM1h82q2e+X0RGIwJGFTW3Nb/XHO491wFjTAdICEZQuyHjOj
SUa+6uaNEj5KMIZVEHRngN+6Xc34ZXfeB8AhOACM1WQvlNPs8RbcGMVBGL61BryOo8KdcW2vMjBA
jcRnB6zDK5mfSVH8/ucCTH7+QA0FDJMYKZGypMXIyLpdSxVP0wDqlt4fS/hwc650hzVcihDWIDVn
wyY073b4QxPTfj7qv1jzRo+mLeDdlMWXAIE0uTNyTv+HXCIxyzJwwBzhbpDzBQExbbpdlG6a7B1Q
RE8ahvecrWQDhvTjXAM6OcbudnMhWSzbaMEQCNEJLuz1gZUMtOTU9PudBKR0lTAgwZ2kc2WtH0fu
5D1JUGMrRJtQZEAcci3Jzn2/aA+5vNMPALADLOWHS9DDaZRaPz7AMUHiPjrpOdIPsbyrwRjYgPYr
ka4EP5eLGy+rzrG9fyHPUsnPfwQztvBGdyQXiIjP8k4to0lcvTn4T2Dk58nysZybB1E1hxyBrqqk
Ry1VFY7KONCbRN+LzBi8ta2MaF7l+0NeAKykU55Rd81JfnssUb21HYi08G3IShB0iAYtYcK91NtO
3lkn0FVjXfpR+qb9Kekp9SSgfj0ZunZalZTtVnrZK7/I9uULnSyoB2JsuUlCSlq9wpTwxD+EydO5
otcdDDdjBZ7IpK6ybxVzLwxoG9WiAZ5iUlH6cKVW2iS2ES5B9jy+M2h+HLlp9zZSYxYGWCw0XjUE
TaSZ5sQYiirvlPYtfQ8j7KDbN15VbLIRVbxzp4ltQYokz4I5VEQiVsox0qnMHK4X2OFRpswy05wG
/Uqzz24Gxs6ZSZ22B92p76aPz+726AYzAqe5jZG0cOyur9upjFRoO879zjKlGRgIYIBIsyZZHelf
K7Vvj4V9kCFe28xracKWMuyv8PI1/a74SWN69d7/Ut7klTMLZ76nL9VlcwAHceJ8T54P+3qfrYqR
d+eD7ubmA1TCb+JWwzA/COYuXH5dAsCHZtR+164Or5QTniCLlDbGq+n18+zzJtglcLs6y3IRrunI
erx65cbbUFm9rtmG4xj8Tx0s0oXwCHAkOoStfncogXBiwurpaBoLPUy+Kgm1X9CeQYirfpyYl2Zy
zKu0/uu/+QKHRCt6rWokCa6/4KwadMODPrIrS4nLVXwmb7v0z14bGkvG1b8xLE0vvmlHkxq/9rHw
e5qGxwP1tqEM2KyCXaqDQx+WVP13Wlru7VVpuU6aviX9Hzub/1eSPrTwYp+PVN0ZXzE/dPo00Zmc
px6/Svp4KbXMOdnp58fybl+SIW1ETECi0+B5FM411Wh7cqKDvGOFq9r0Z0BBgwyRvdrNiKS7hoL0
L1O/PMY8/oIoks7HXpcTbNI2N08MfvwMyz28cCEjb5KfTfJYnuYna8w+3V3hhVhBb0AY1JKoQKxk
lbOimQdVwQBLto5Df+/7Kj3l0+OhXB+yAqRoD6yvWmpXgRNNM7LzxRj9+OCVi5eY14YMpWUA0WYK
mnRWT80JlFZ5l7ZxMHea8x/ohtrFOQIm4PHJ3tNZIiBDdhSIjAxRkxI1NehmZd069beoB6Z5QeNk
1n4ymGF+LOojlSmu6lKWkO3qi3OW63Ek71qjZuoLZhmX8vNCl9JPNFVsWlWT3FA/P/d58UJR6ynp
9bck7p9DMK1ccKbDaZnQDG0Asj+xHDC7UkVjpEveHgCLPvbVyyFQQDGUit47kUEE4YLCjK/8OtrG
XKW90c1Vf2o2LU3Zajli+JVbh59SLdgXtiOrZD8dYXFWHga0nxY4JaoBrrFWbeqo/iIbfegmcZq5
9E/+ABB5ecr1b9QG14F9XMXFSWWOWFvQl92PvO13v0fjBSBZComwIzhjuJ5kwP1a3lX4EpPWUEOX
3lp9RMqd62rjIBiw32iEe+Qqr+1tVjvwbUWSsjtNwHVdtfNTOw239AOH+Qzou8cadHtJr4UJwWzB
JL+kaQd1ZxfMT2Tqc2JteijW6NyWF49F3V8YxAEmdSFNVh3BIGhAQWoZAz075kJacxZ61rfjBjgu
BuY/nf/VwgzNUVUZ59mRhYXREN0HNRlpbgbxKJiKR/BTaTRgFOfxsm4NCzuIC4sld6h4iR4f0EJx
b3YI6usS1BY17+cV7Fbzw0k7jHjpd0WZMoVzB9gUUx2cz4s3SlK6JKsJgHYF9e8/jIwF7iFo059m
YP58vKhbG8aihnCAVj/VkW3xqIClNpwDklIaMmjZcONmRTtFApLWKR4pDSiDA3dtxBDmgNXsmLZC
ICKY5ijWoxLaEpWmiQxIYLrurE+QSy10a19Z3xKaCILgM1OQAK4uIuY8teMIPfvtxaZsbhKFYK5t
SoSCrqRHJgjzFqIQu6OVHRcnodqemP9CUYjiLB1XRqF3U5ACxJlCabpVdzj1Mp0xOv2Eauqqr4+P
7t6NvhQjvPZ6wUA+1M3q7hRjBFdS8AKqK71gj6Xc8UvZs8GFYUXovVjjzco+k3wg6Xah9rujN1KK
9hWAqmmyiOLfNCxN9AR2dXq8Xx4LvncHLuUKu9hl5N81q1N3Bwq4eqI/We1CyarZYymKekcnL8UI
u6iZmdb2iaLu0hPIBraveSe4yKZlQfZ/6AqF0aNqlkRBxQYw72AFAGWyjqwoeO6AKBj5mkGYcEGg
rHd0nbeHZ0GkENerlLH/9mDtOjp3yDUQ+YKyMzkUljYFgriePl78cN8EcY5FbO7w/HCyojifMooZ
6YAANuE3DVRxcmXu4fyiZmhsxWTPoX465uXIHbwV6sgM3Bu6bZLeI8zgoy5sG6M0DWNskbULcmUh
pZP+LdZ2bac8R+Grba4cc0TenRMGsUJ3cAU1AlloW68Fan54pqeydXaqUk9zEEDK4CWPlgC5A0lX
TPKGtpP6k64prsXML8ZjZJfvxLU0KduMZA6WD790UMGLFTuM0Nih3h1fkvq74WwZWZ3o4VyhJS46
uzXtPWdQGNlyWA6k5IX+xb5bW0xNAQiVAx5WmwnElL8cI/ceH/+9nbFsohJHg0iUmFfQ/ROT07Ty
KP4uYuSGViq5xH9c0Zje0Bh/hFmVxBDDxl/NWTBG13zTrTI8BICCK0OkjT8lkrU3vVbReXs4vLS1
+jkrllnkVvWMBCMo+GurPk8dAFoLCRAqp5+fkrUR7BRpcQjKkSt351GigQMnnuAMl4Ug/Pp0mL5h
SEqJDi/MTHqa8VnuyaoUb6efKr0baxp45dPBBWvHa7N36zDy/N5mka6FCw99lhpVA3bG4SVK7Vne
AXMO6IKjfwP03c3o+lP8MdbfQduv7zybDdi+xvskgzgu3IYAMhPGybTDCxBODB4GdLUBJ+ksAE0Z
q9PcuemDc8G1o7NQt8Q6DfxdfWd11uHFXAMuqQfL9LyxWmcSm9H0lL9L9shFG5MnLE0P4VKBqu3w
ktVDMQp0mfS5hqiPaX4PKNHHl+c2ranReEKvEcka4m283Gu9oZdPNcFBCV/6bnNYxPqyO6z18E/D
AUbhvtapsoOLn80687CJW1LIrnL+GXpgM0muKs0d6akEFNkHRzXPJDdv50wKHkE0j8NgLNC4OfPr
T9WEeAZKRfD5ozp8OX0+vnPg9i7/nX86T+tlvKIb7ZNPq/rI9tx4WoJIwcq3kMfCXtiGL2X7rkHp
Xf9+vP03L6Xw8wWbCricVZo+P19vAB2xc5dB4Tz43tTv/1yOrZpkeU3eR010We2mqNKu78KXqv2i
F+XGzjBJidm9BIdWGjmnG1+cNdk69wXHkXdZFo4pzY22kiKfNVlJOpfPpxgI0pwYuM9Oi7KrmyVz
nyNe1m2sptEOhLeBOcAak6K/VmO5IzAFQK5f1y5cJtN2jnYumX0IRtvWbq4nkkiuakNATYJGdIsT
g0HFoDnIazLW3nkpbQLXnsmLYORVu9WMazHCo9Y51jEJJdiu69XZixY0r6pj8e2tcg8iHIoadFUM
/tP1njmBlciSHsjrakl22mN4aVJ6Pw87dwXk1POvf6qBV8LEyhD5SnjzerYtWhw9x1WfleVjAbdq
dy1AuKrx4B918se5tNOjaz/TPjByJuqtBbqWIVzXXHaASGqP8tp6Yy4kYaiF+ZvX8zPb98XfBq7P
ylov2JH03rQ/nRd/0i6ZQZlZz/XIJbt5cT+08D9nZ2vXZ1dB/ZsnbSivy6lDXcFxnVXgWSPrvQ2a
BCmDBl24fC3TNSVAo2iI105BrZvZnv5zok7IZY2s5/6t+ns9wqMH8FlSNyHrYf7sKfQk13pRF5I3
JuaunbjQeVu4VkAYM22ccoLllG4ej4QgdiL93szH1FEZOyHBIoGLAZZwgyT/xVnU0+ESM1/yEn3K
npyNutTcfKZ+gfvL8bSRR2vsJgjeGAT24KipSFbdo5s9adPD+D6OrU6wHX3eRDnzXPK6nzmz5LzQ
fuB+u+mTPlFc4Epdc+PsAGx1au8wur77aklGE4eMZla8lmu1zNNQD4xjPKhlPfVXsacuc48+khnc
TyNW5Ta4GK7AhSzBrKiqDxEhhA3r4RC7abSwFr6XLo4LbXry4uljG3bXvlwIE+xLathaPwxOrZev
i7EXcvi3Vx6zsBDBYhQkrXKNVoB1gyYG0wS9b73z1CUu94Ivj9dx/5qZpkX3CEkAKmHXJwQeTiJJ
aS7TQx4tQGyZZk/RLlv7bjhiN0YlCSZKl0CkP2pIGi5YOfE98L9W6cp3x27VqCTBRCmAHcv5sKZ2
2izLSTDFH/T052J+GmlwvWsLLzZPsFEZ3DTxocsGG3X2dHd4Lq1V9d9vnWih0ro72QYLAh1xeV6G
XjVR/rgAer3+l9ogGCTwQBwl1FhQMQPHYVJOnE3kKi7sUiPaMLZzglWqIb1P/YgV1byKMUMj+IBu
9SKPLOiu8fv7gMTCip9JtWY6rOfsDY+vuqSI745ZnjtWnK5AHHYFI0ctWzgdWvUpjzLgjJCjGyKk
e07+xTW9kiEcTB/qEJDZHyoNzpA3qSaT01Jajr26d/brSoxwLJkDARaDJsOxwNzryjx+cFKMnP1t
+Y1Gu4sNM4VX4QAGQtAHMHjnE8b33eoZnlEvxFYHwI8zTBK79phI7damXokUHgdIunTgpliYtjVf
BrsquSlI8pPak73VnzG7cO/doxzsEN2Q86BrTNhHBWzA8NRYw7t3Xmbv2dOZW2R9DzxY+0aWdpvt
G3bzb1lit3UL96iVVR+ykk0DcvNrizUqSUfAJfasvvlbxT39UifxSn7yX0eN7WC2hdfqSryws1D0
FcxGfogfzHrs0T76cZvzGdwM7pE4b8RIDT/xRiLNjnRqsr+0BvP3F76uqphKDEQfmxtMmC9/yqb6
5OxC+e6CcTxi4e/qKtEqfaEkEA3dEB76qiT9XpWRsk4ShqyPlPXNF4MQ7GvfvhiHVZm8qHQoaXso
cictI9+WZI6t906AOQTM//mEQbcv1qsc8yACa1bhOVPd2HM26Q8GrNt3f0Fd1bU30rPvnn7I8ojc
jxFCcZ8v5QoPdn82JCAxkFtOpS3I4oUXeLbbP7cb3tVn9XPgJkBoQ17n+dvqO5hUXjlWwLvzTFA4
c0ziXkqhN9kQsF/Ye3o9ia0NuH294z54DV4HKwvj0ix5hrsN5rHja7opJpE3ZqjuXq0L8eLzIZUx
CTeoR9fHZ2NbeeviWV9Vz8FiNlM2c8h5v8Pq9qdH9dL5iI7fu1WGY+qMeDLcwJ/CmRvtSZW7kjN/
qafGolwfefP9xWBG1In6NB4nfOTkbk77QqJgsmSz6Q5aUClrsPXgKZ62rvXWzgeXJl2UbjclsCRh
A2rV03nZzodA1l/0rgOg+0+YFeNJPhuPj9Q7rjCtLv/ZBkN4KUIpYLi4ZxuchbG1X6juv9SrfgYL
DM4WNPXpj/InVPTzzIXXgoA+J7AYOYk7nv7VJwj2rfWDEGw0PuHsxR7cBN5p7e/UZe+Gi3QNMbUr
7cccinuhzJVMwegQrpWmBD82x5Blk2ihfQTazMx7tKu0b85iZI3DNj44e7HTwCo0o9XsQll/056O
+OVnlCxzHW9U0Nh5Cialgis+iWUWpnGdTpvSlVwwYV3AUVoPLu3lyLpGbpEhBAIFYCx+P6yrnQ5x
vY+TkawalpfsfOzF4V8FoVcnJ0QExFlWkYTDyXFZhjD0/Fy61mu66Dx608e86FFFEVzPgR9Gl3yU
8/jceMkGQqOP02s9sIhW2diDMLadglE6VwNqvIWJqHmImiVjarCxeZUHVtVUXfoLHyMgvRi42Jlr
oTxwhJPrGj3Vu4/ChVEQLJV9AMagMDlVGHk/8kKgTLnNdjBWugf0tVvuBjvgeNJoMk8b3toHN0V0
XU2YC+F+4nztF3+VbzCFU5g2N4cvlUebNLu+Jc23peVt4cArO2lW8Wez8HoXrvpmYq1qL97EGwhc
/2UO8FL3TMFSQZNuO0aDMpymn8tpSY5zNzde5MnYs3jXu6Vr2FFM5j1wqwUlZ8o+CuuoVdbmuv9p
fVgM2IqncIQsRhO595y9S1mChhdS3Zol6CcfaUDl7Txr580SNl3sf7o47KqJNY83w7MYcqGBjJk8
NiGDSt+e999LFVQe7PAapgPE1ytwMF0Sxzx64VhD69giBY0OTc0PgHrHTrl47m66DV4GswiNwfZf
RUIXGyo+qdh6Bbx5ZFF1J6/a7H2vGV5Pjk+d6P8u2KPNkpEFWmRpLhO0MtZiEkyd8tdtDZ/tNbDx
2AsOb9lwH+zZcfr4yO56bbiMJngMOpiWpnBmSWsdkhRixzXkiX/OnvpZq5b73FPm+bPUTYFbWmTr
0+y4PhFoSnNjzGe9d5hYJ6AhLBVgPnGD6w4YpAQ+tbXDzbDRUPpeXbCyPLz0sejk3sN9KUvY3Ly2
5bgCe2rdzYnY1457fq0m6er/EQcN90y8CJeSBJcEUMBzqYesytoCFv+92VuLkAfVfq7+FN/TTT7T
KQL4bvf6+DBv2zaGobyL3RSCH+wMoLkNK4Qc9OW0afBJjSffK/5Yq4Or/ZYnFUgjIzLvniB9dENX
FLSeopH3fV+JCqNWeeekSbM9rQ5TTnHOnLT89G8MjHMhSzhBBQiZIO8rtGUxFEOD3+WShvYRJ/be
i3kpRDi8xjAKJQKQ8OPOD6YTt35u4OA93rgxMcJZGUXZDowww75F5N6bFWjwE7q4Ry743ffncjmD
n3IREBddplKwblQKu822fNGeDtMTmapmrn8JRublx5YkeJCV2qpWD4n3Rw0Zau3Sgy8ZbR87odE1
CW9qwBtnU45XeVMHf/8wHczy2fUnyjr/8viY7uXHmbH6W7+FNzWCK/OkHFhU4TFsswmmR8oLxwXO
23+pEIIlPqU9SEuDcgPX/zzkpAa7z6LGzOBwCjfG6WJBwvt5OimlOTBK8koPb1q00L93myFIBUzR
A1nf609z59d/t4uWEJtqja9U5RGhQ8lVJjGTuP0KBD/XH7FHH2NgwvKAapE1UtU2tABiz7SVgIAc
651KmbDdRAuaGZ4172dFF0DrMRv+/RMXbZq/vR28l5exrb3jAF3JFo6wBFgzYTBCXT99zXbqNHrq
J2Byu42LYMMFvXaazOL52N4OluLRioUDraxcy9QzK+6fKfuCl0vyHhqc52R33pg4mdp+5DDv5Ngu
lylmekqA7VQjZpnWZK14h6dstl3uptmm3H1a/BrZ0zs25UqWYPLDnv5nPWRx9RTOWAK26Dmc1Atj
5PLd84Ou5AhW3zmfA/B4WdNXwMPfZVeiLaBfLn/T6Dt5f1dnoG1C7oe6jrWq6XdOT/lo8jEtOv3F
Ns8yiCrVOedspl5vkrz4FMXRfOTA7rzRqkL3ks60AtNu+vANF29AQN+PonXlcOX/KrtE6+yp2gxV
+tHmivvr+VuW8AiA8K0BszzIcj9SsMcJ0NeDZzeknqjJeo40GmTdU0h6VYdGaYd+P1lYXx10RV0r
hboOzZIRyKkkv1vJH9MaBZ24J0iVaY2la1IbYNWuN7JO6ihRQl1d6/OGSJ4qJsm15SvdsVN1Rq7R
k3nCRw7vnlG5lCkszoh0GGBiZCpb/yV5rT+nS3mqeXsIk9ximn6ON8m+2mjTdvFY8L2DvJQrHCSh
yEmCaUhdgzIKYcOsNH4/FnDPXWUu6O/dFJ5xGGMOlh4hQQKLccBDtjw/e5J9qFlO07TZlM28yH7U
qbTMjC927hVQAI/1n9+zL5ffIDzvAGgqacWEwVp2/VX09COaHqbyenifAO/EjLYeZQxoN+k2Gbv5
93pprtYvPBeNWkMq12jqGsLYabRpltqzwkhzM2km8QQM4c4zZ9q0cDF3+5GtH1Mq4c3QlUxliGB4
qX6sfwBMO9m/zuc7CgPn+Vs7GatC3auOXK70w/peGKDkhCLBLUPo5Zrz3vuRT7bfYm8JJgqPo8nL
XAzx9FM7+fXfbvLHp12IPlYgUysdmwyZE3VaadIvt/v5bsiCfIc/ieTty1jaYESnPhL1FyL1QrXO
lE8Hc9siMpwBLEq2fSyCuAV0AocUtI0BA4BRI01EOrQKKYAnyhj0ByaJ8LmZbWfbYPL7dzEtplA1
fT+4f0b0ZngGRV/jUqTwTGoVOOjBgd2kVkt7xWmVk+apVsWrucjc0YrWXRN0sUDB3EKIVtXHnAUe
j2SkZ+v94eNqqF/ln8ZK8jLv8erGxA1/f3Fuqi5ZQRIgzohOk17e6KdwRMLHa/5o/wSj6jQhrBP+
/2qj7urTYHpyOa/hBsSLwv0DD9GIzLtXnSlWB7o1neECwcJJpFjADTDVdfr1AC9h42VfaLvNtSkU
wv9o/8CdNIiTBugSAIIsKpDX+xc6EmzjUK/vYwg49pqR6kv7AMXqYynCem6kCKYL6OQ40GLlvDe+
huQ3/adWmcjaa6R/h2HmsSjxhRJlie0CZsjwvFQiK5KepeTdTn73/jfzm5o+BySqKqqp0SLcnM5v
arfpcRlHliqOv/wlH9Ba8CABDADn8npHjwHd331qnPdA60PG5CXNFJDhibEM1x3wtbPPj9crlhBv
5OnX8lJQagMO+bzX58DcGGQ8F103y+Z/oMGmbtsuuh/8XgQzaFIW0jKee2P5ig/8qIsbcvMJwg1p
mNg0S0M97235Pba3lZxPTmkzPYULsHfa8AmOyEmrBNs6qrzi9G5W37vTlMkSIJvgsD09RcffJ3jR
kpl+fqoyOMP71z6dR6WxseFIgMME/KNdWUFEbyqrVm/dbiRiua80Bu3n4I1SiBdnnv3KNOv6aJ33
6tHFq5gP/xVLbTb8eXTPUOKo8+NqRFWGW3yzbeZQAHcsMDE1IU7KOoDCDVU672FqNwEkO+Xh1D50
ejBps4rko9XRc98D1/9vNOZCrvAgnPMD0KiRed6XKhBAjRek7czINFf3d1YMz3Y0a6UvCsj0zbp2
lhCFQEIxCdSJ2Rre0fyaYGkPRguZxVpKn8bGqcRE0V/KRFhFURxoRc7iWp9j2yj1vuEoCuZFzeBX
nG0MCB5tsCKX4OJZrTQpIInL3ZFdEQKuv+Q6OrhQFmNcwH0JciW9NeB+w0Ydm9lHUGLaT6YPdbCd
evAmTw6H2NPiqeQ/FdlEVtZZtg9LTwmYuKyDSdJrT9YBAg9GTVdZO4pPeOfzbGY8FWAdoLWimev6
8xqzhT07s+t9cd4kEAllwSu6etaJrhku1Lr9gZaZ7tlYPt6WOzrKSIYGjC6jLLADi7ti5bDflVKz
7+XPpXKa9+a8PAEMnCZTbQwGWvDBhhNAljlkw5kFobhxvUSqCnZ7AOAbkshtRjW5aT9H0sxUnxv7
Cfxl/fXx0sQ04V/yhoq149gqaSfBUjdgfRg9RJj7LqpPbwDYq3Qj6EdAHnVXZlJyqsVW/gJtU/YG
B421itP0NKJ1dx5GoImYHgRA2FFkMcrP9DhWi8Bp9q/2ccBfg7P6ND9Jv+KeZq9w/njB2rCBgsGx
mbwCBIHKDZl/YYNjyP0k4PvbfWR26abXDek1tioJVLToYLqtVp1WA+noRMugVz1AeQYj0vDbqadB
16vPUm/nvyVT69zOr5NVlJ2yWW2FtltXef1UB/anSD3CfKJCENJbEXh8fpYClYcxA6+kmmowZEJl
kc2lGjBtCTiZqd4xzV+TFYRVrzPoyK017A3Q9P2Iib+nyNg8oHxMKKOZnrxWLljC80OQRO2+idMv
APK/AJtmtS9Nvim1T4/3Wexa+FAsoDoMfpka05qCYsV21XYxwIF73Z86+jI8+UtAHd0UOtis/QOF
nFcmCRxorZtYEqTI8YhTJ7qs//sBVEHBjAW58OMDL7zijDng3oL7cp/rM/9sw859hDOSLNnJYzj/
qeiXabBK4Fkx9Z9y/Xaq05mdw2bcfU3Dw+7xbtxTcVMFDIPxCIVil+AcwIBuNDosTHvJ/5bXPztn
C+N6YU6s0wZi1cey7lmQIcnDxJ8NWqNYi+0seAqPad3uVQgJeiuG1cnEBwu25s9mwKc9uLU6UkC5
f9gXMgXDfCjOanZSm3av+dJPzZ6H/nzgLWwPq1NczqW+86CrnAXKeeKnvafS0/l4zfd8FxbMFqPX
DAKK2cg+g30QIpF2D6SDHi7z+tmI11G9lddKNQ3O7gmgvyJ7UmDV1HsvXff/sMT3l7ZdfIBwtehC
ygEFRtu0ozQ14mRyNtKZD8uqP6+DaGOl+oiPP6jMjR27EDio3IV684RDQ2dyzCEEcmelXOaQUhm1
uRnZ2Xtv7uXOCmGL1ELC5oTsbCeVCwqMngx5XWYuA0A6Uktzla6f2M1xFkI5Z4wY6/9Dr/5zrGL+
xT+rENrqLLKKZ+uB3XPqMEv4ddp/eisXIy7h3TvKqwA+BZrMzl5vqOQXttSUyLKS91xeVNEbPLRS
96r5n0czIHc3FZIBXRukEXdeywogCVIDuWj3bfq7Ddbm0XIhGwVWNYme4Rk5+bM/p+of5kD+UlFA
KwAAGrAlb7ynU5XKVcMlhUm+s+lpmhmES3At1a7kTBpjYdfVsq4Wx9+PVUi9++xcCBaegix37Phk
tFzOfqkcX2Fe/tTD6lbR9giZzuRoQvsCmbAcfD5Jh6c4XbbtOqvshYNz11ahC2vkMtT3x3yXy2+q
X08IRBS4bv0zPJdQoeiLUdS7IYV7c7suPlnwEqDTqc71ib0yGy9e2n09ObSLSipHXJ97WwO4FHhd
YCVRzbCG77i4xcdzC3m2Vp73obM26JJJa1croc3+7Btz8hwxDbAHblvyEv8oPznFXkrTqdb7EKDQ
nyqtieDN01pWtFWxMevduZ+32uJMfP/4BO9cjQEJC/R1WQF0UBa+EuyHo5JJw26AErk6+y+GBnFW
7HX6Noea9N8IA9aEoQpeS1kwbH7Qn6FqNLiHUI7TQaS1E0WemNFPOWknKTyPj8XdOWnW9rc4wb6Z
CvRRp1pv9/S+P/vzGUiCjwXc37z/CPjwwC+OGK5KqFVyud1ncenmsjnt0u/QC88NOIzitpk9lnbH
vb1czkdkeSEth3dSLzuW82TQLP34Z4uJ28GCXP1wwUTqmVZFsMDjWoRvvlxOVask36Iv0wNFDr3y
ymor0axXLW1uin+WlUmuJxOr2BZ+sVKDah11o3nywVQKN5VvsvB3QDgF4FQwpQYtIgdGs9BN+bRz
LD/bHLs4hcmpUmEAbrvovVGM3zj31soIyyKdQPV1HHHv7hg4YjWuByAEJnMMwv1odFD3YMDliPOX
o/rKvJNPf/3h4OrqcuQIhi2+We6FKMHPCPPzySk0k9uRW9s8XVRf84bmB0gRZGkV/CwML1z7cD/7
6cjzeFexiBw+sgMmT9e1pdIgKC8KRUJwfbInktPqE+cMjffI+u64NUPY+x8xgqdcwi4edrbf7uVu
YQfdrIFs0D1nULe9H+o5TCw19JYwr03irvaK9PtY4/EHCt7tBv/9AcJZVpkSFjFcw/t4eZ41+zqa
BBPof+elW+22xkybfaMU461DiJG8TQMFjXuew8g2MU+jM8J31UrXAe+wh9SD2K9w8DvoCq2IhBzd
r3CSlMYEIjCp8OLiaxjO8f8mpf6af61KOtd61+83Tv1aubX//vhQxN6Uv+79xYcM7sylUQHJqU+C
E2mhLUSTX9l/5bVMFpW17pV5kk3SmBN5tUK3IW5V2+c+elWKWQVGaFR7VT7rDQirjgrsnumnx592
V13I3hPgDYlmEXioxAV27CA477Xm9DVw8l9d9XRMvj8WcvccDHpbIZEeYFQElbC1qjOUkHNIz4pE
VheIEV8OPLNIp/DB/Q9pX9bcKNJ0/YuIAIr1tli0W5ItvPQNYbfdQLHvy69/D574ZixEiG/mie7o
vlNSW1ZW5slz9jrrFk7B7FkbJdfAp44Ld3rWwBLftFCX7C55m7AtKYfwvfdZsgBinZ27H1YmR63T
iRupQo65g+793oXg8y4jPmTB5Up/uj+DEplzWyitINjRwYhFJra0mk+KoMIUIp5q7Mrut+JKXIEl
2eFsf5W9YrfY3W+TbfgtdOb6Y7ry9i/hprf1X7XtbTKrtoUV+AH/+O9QpS7rDf5trKfAjpYbsWeC
czQC/vOtk+UmUkckJYMHYKJP0552ArICLpiGz5CMpVoOvdzH6vBfMnFXZieeHZw8JFAqbGUugxb2
r9R9ashGS44ytMXjUybAy9xflNn1/zHOSaCVhpoQ+lrUXdQm6Ldp1xVWCrG7jQKapYUYaC4Zg8Eh
hQX5Cqh4TYt5Bar2sRcU3SW12i1Y6FbJSTC538rTuLrJn3Sv2MmqXN8f4Oy5/WF0MsCG6wBdIgn8
J9e6O+YSyMgXKTgCSl+mUN4Gv/IodHPf6Nyb9Wqok4AyTpNSS3wMVWxTq1vLFdgtu2OxblO7SA5y
ZIkusroWFy95jfn1/HuOp49KoUak6RJ4aV6ujuAsANmqpXHtgjOcq038HN9UrQ8C1XIEgQQUunSk
+U+hrhkNvw3QWaB+em9N4lNVeIKe7P1p/cY73NzLSFFDsABSjOgXvL6DYlcMhdqD2YBfezE4GJAz
rYIVtNBNOOON3KH/xrVrHkFC4pmg3TIl4VQmb3r5nqsb7t3j/ojdTgJpuSItPVnm0k+jXsPfHzc5
u0LBNUlIcJRi1/LYqqzPFbtoEvRvN7Gl1oYWAognhztWa5BAhW7yv0/sXtmf7HQu0BOwfGHpswRt
CFac7kPVqqC9qmZL6cVxnm/XAYIR0lgmQvbieh04AjEFqcCt4UqvYr9W6jeFi6i/+k/L/Y+ZSbjp
Kl4y8NL4MOZsSXrRUQqRtKcqPpYy6OaZKSPkEWnQaWaEvSZjQ2iSR1PEH7G65tNjx2U0CnZC2ICO
UFg440tzMLnNAk7KNbGpukuDDIUU+kbi2jKXnmsE3vfnYd5xIgD7f9M92fadmwIGxNe4FcLUZsE+
1B/ynL1l+klHb6qX7Qb+jQyPMb9l1dqta5Nx5ZbT9jngivc/ZW7QEpJV37JyqBiJ1wsPevSqk1PI
NPFq3r1LQTPakYBTzhRh38SxvDTL46ad7rSfBic7rax09KLkABF4D6VyInxFwS1ZB3aQbmNxqVww
d1egtMgDZor8PCox16PT+oqIXeriBL976Ufpb3gIKte5umo/7k/jnCHU2JHsgWoD+PEmC+pycquJ
WdtfujyHgB2cGFc7WdGuhzQ4atKSt557HqvAGiNpA6kI6MtejwuyeRUUQFEaHVJ1FdZO28V2PDSG
Vm+JvtMzYUuCP3pSWvdHOXcX/TQ7mU5PqEgo+2p/CcSzWm6D/DUM7fsm5rbHDxPTGvkgd32acEp/
acrXtjkWRWcKvh1EEtXCSwES3Pvm5tYNWVMBKAQgMsAvez2RXODmhEu5/lL5SOOEePaBE61ea229
9lEp/LfGIFsCWSOcexS71alYmacVHfN9HngWAFYKuxHfya9UpGq4cG/cnulrO9MjpoUsCjzY4fQt
yNIH9TWD8PDj/cHcvmaujUxcedVEctQzIGOAdADQX3L5LZf2/MJ2mHm4w4yM1xKqP8imTtPbeij0
fMMIHqmdYHTaB6IfcB23nQVleg8AygGwv1eorXL9cyzv1P6zRwYh8zlTBmogl9jar377wZcEaEO/
haT0WoQ8UGp6uGnaGnyqS9Nyu3+vv3cy92kbBLLaAnUWp6d+OFfr0mwUmoomqF3vL8CSpckCxACq
lG0OS4W68bVNKOdW6L3w+qhmzwOtsYBNnkFjYWS4IJAOGyWBtclNgUFxftjpGFkYHUjjr8vMKpqn
jnQ0b+unhF+Bl7gtedqGAwWohEm84XlItLirit9AbV5I3lny7iPzG8sb0V+oVt76JvSNAg0Gzg3Q
okPv8foktw2Y7LpS7FEHgYgMlCt66F9xSF6E7Ov+xH/LK11fYaO3AMn9yN4DcuSJGySpoJVj98RF
KnBFA7vb2V5qqf2TLj8OipXlx0bxoQP7VHjoswkgOXnOuHMFmFHwh8k75rPfsfapimcpeVPqV4UY
XO3ZabWwQWbcwM/PnLKBekIGF+ZK4qWRQtEWlMFCc06wRcI1PIE9eKkPbtpgj3AG9x8ALlAAQwkM
ua3rFShwK8UhOjMvu5QinQZUtWJ8fHxIxsdp//Ly8vb29vDwvnWQYqN/WhAqfP7rZYF95HHQ9YlN
CuW6a/ug5lZaXRjki78HzoIqq86W7dKID94qWFU7snJt8hivhrWyEaz0qFj8SmXgVmJOvb7/KTP4
G2ieSuDLRziAd82UnjfQPU2J9Ei5yAAmULvKLRf9cxb3Vq6XIIqztkCPjzc4OrVBWjVecT/SeILP
VOjLq8qF3/pvYHVYVzR7SCwoaS/clVPNs+8FHlt2iCqAAfgmLdfzhJG+1pVLSo8QFaWt8Xr06JeE
1oTT/m3r05Y+35/Ib+zK9VFDzRYE5FDhGOO3qbqJWqttlompcjF3h+J0Odq/7AOYuHqI19IPewN8
OZoFbAq38lie1uu1sd5a1gpsBoVhnncL9+rMg/D6ayYH3x9QNufTTLmoYCYEzXvpAMgXXNjaMPJ9
t42QTdouQZuWjE4ZubGjBfSDYQrw4Hw2fvUfeWSRF7IfHhIA0J+rkKZP3tPCvI/X1J15nwI4+YDh
Ce7nmHfzYP46AMl/TEz76KMT7VdOP8ZJt2NDI6CyKx5MzPsTo8a7SNPj+iyfarpe2AjTjri/9h74
oOFbEPIKUxhrkUSK13elcnEP9ePBLvZRYO9fRFu3VkNrGsLXGfjOP/1WXYInjmt6OxP/GJ54Fb/q
kR4WYXgQTNFID/oTZMvyEO9/uyKv96d9JsuEDaaM6OpRsJifPiM6vc7TgK9wwmI67BvdaQfqKqfO
O7gvamCwR38X9gtTexsCAxoMMVF0bsj4+13M/uE/1I5xbdB52iXDisqWk62WlN7ntvCViTGU+WEi
CfQuaV1XvfArCWQcgcXswOKMhr68oJq2lha5RxYtTk4qgAg1iTxOvaAvBOxX3pp7KHahIzyKZmpj
g4IAaqnX97sqMdkpki6Pgow8kiiALF2PUhHyXvSiEqM0ALzY+YZu5cbH2LHPGVBppLGd2gl9zFf5
Nl+VB6Ah7HEO4hW0Ku3HyAxAy9DRk7wqKLPY2afgRaHj10PEmWZgFogoZ7wAvmi0O3kTHbhNZXi2
a/ib3GrpE2cvdQ7N7owfA5psfSUu4oBTC/ViZrZ3dtLjEgnSd4FgMmVApENoBSlkHO5pB6OKMn0V
N6p6qcDBSnbuiXvMoOGJGbOGdfjLN4c1iPpWwgvEAqm2A/XHzqfVqlpBuPrkPoqYB35Vr92Hdvle
nXGBqNXg9QJsJYCG32XzH5uWaU2QaFGgXQhatWrrV7GBFv1etKh3iUAm83L/6M9kQoGN+GFuckZg
Dhp8CdMuNRj6SkDzbRWEvoikLTSGBTZb+RZiajD13bc7ZUkcHeuV3clJ8dzSlwqCYSorbVtt0oeA
drShhfWSg86ieVjqIJ3xp99oazQAySISGJPK/lAEGtiXO+3irphJ1tUOCwtq/3whBFsyMwlGiZYL
yJrCDMLAdbfxzvqKoSlMfVuYvpkzcjWcybMjArWsmretdnlNNmjAscMzELGP3kHZD6vaTKARRFMk
Nd+EJcPjD0+PDoFuHlB84HPCMk68DUL5NJJ77VLt863yroChu7AkMHT3T+FveQEKMW6+qTEJURgK
pcD8Qtvp2hjP3FxoG1+/kNyC0C08FIpoHtoDlhQ556JZZJ//sTSZT68iPhQMmH7RffAYyj5wrfuS
mGH9pFgtGBQXQrrRhd0ODAydWETcu1PNjhKtK9UQJ/ol2bMn5Uk0h/80c38bmFb7q7QXenc0oBy4
NZDhj96eB+HOwi68zQeivQAPDTTOg9lcmabvAUrR1UbJ9Yt04N/zrfhZ/GGPiSU+igtvytn1QZQw
gnMgB4Uk1vVOqGNXAo9cq18KsEw/st8quC1tFDNbnw7v6sLkzTqnn9YmOY4qVJpAdmsd6bkRLoYm
mfTsnUGAtVMf+NAofhFGxZguvfDnDvVPs5ObnNWc5kIBDJvwWB3Zk/QpfNU8vb9mcw7qp43J5aqn
mSoEYaMjoPUb2r6jI+xY/EntaomhbG6Ly2PvD16jaDyawg6EwIXwZpy4FzMEx++pdTbiqTcN2Sj3
grUNjpFzf2AziSIImAFUBvUyiETiLX69RSK+STitgkF+q9J85eNJKu9q3J8+qsK+5VPRjoEBIEZ8
hMbFrv3g7PtfMPdQvfqCydwmVeV1fYYvKEw0dJ2pavk2+ShXyublQTRjU3+LHLbK/7UvAQ5iLJ6N
fGkq5J6ux91rRSwMquxeVH6wXcglFMJ2+MNV7cLwbhcUeDQIDUAIDQg51Gyu7RRKXpZ1VnIXXs+2
iEN/54OnruME7ZhgXuEXAoTx1648pITkgoAsBl4IAnbReFZ+hEE9CZWAz0LxEnFwwmFbJGbqyoUl
kpoY99dNujkTSMMrcGQED31E0dNilOgDHtMPRL5ww4OQb/lsp7FNplMVnWgu9+K6n0Gw1tmBB8zE
exq6kwyZYtFBlGaoZNV98t57vVbdpywyBkdABRv/fxXvabrWtae2MHj0PHm7vgto7doumHhLs0Lz
gsJoUVpA99cvYUSrxlJyBOYgjc6cLtwRbwGhc3OZYpS4QhFXQrIVR3KchR8zKtVFFSfjizLxNdfK
y74xcxVpRJbVnBUFLF/7YuZZOejoFnbOnGWoRgGAqyGhfoP4leSOyC5XKBel44SV2IUuRfd8tik7
THIg6/FKLcPkLOv9UqF/bmnHDiUkZpE8Rvp0cm+0XJF7DFkxwG+AkwCxhOtSPtzKiUMEmh1i365B
1hYaCjsM3pZpRwihG2CP5luDF9Y+Zww+lT/0fjcMdllQTzkJNdCY2S/RW4eaRZqAljaXPkd/gvwQ
Vy56OFd19OaBOUMGX4ih7cTXZCtLZ14b7IBRt7ULbQ+9pAW3fhvHf+9gYcyUj91Y0w4pRQpkhBRI
xzFePOH9VAB7HBGzzjNvnZUVWKaaSDTDgjSbXC7PVaTwJniynzwlrk1RcDVD1iFTFid/4nGEkjfq
LRLIYVGRxITmYDqnTaJ2m/tn7xYAMmLtdCDTNADkwVwzCfGIL7bK4GmRQ0ot2uiiED+InLLxoyin
AQDsTQf+ZOJ2tp7hrCEHn9lyzMqF6buNL9BRLavq+BgcM8lT59akAMqzYnAvGYtTWgnpGQwPO6lo
aYrGghwrGSrVyVefA2HB+9wmX2Baw8tdAgxWgXudnktXITlf8J4TpytI7ZF1K9gNv2orM3Daags4
pux+SYtdVuPOv3awMIsxC6PEqQbW9mt3oIQp4cMy8RxW65rFcygXtS7vWn3a+KsyEGLIjpblevBd
aSv6XGOjrwTi1UNmasRHF16bV0vh5BhkTz4J714dVB4QY0Q2fXJYpaZKwFpfek4RSsi0sdJQ+FA2
0G4q2wVJe7sGpNAMq1xb6R4PVlVWJnYVMLbRenEJoXCbJIAepI49ibtHRWw7Tf15jA+yGvAfR3jS
fCMOD/0fvqThYKChlOGdJZltayWBRSCXIFkllMBqI5VyysfHCNKcexH939k6ZhZEIxiqY599s5LZ
NpUtVdjJxNT1Z9XxJEPlluZxDE+n8zjS7KroSoW6yHRHxbLceGncYkc9uxAbh0rTmuzjc60+5BI4
aavXtP3qd2xYxcqwcJC+M7Q3tvH6RIUK/+rTKKwnrdh4Q+Y5ovYA5+Ga3mPPARpH/Wxba4bYrEPp
VMk2D8kHs3iPIODSPktW35ky20HxwpJESk7yJdbMFoSGnKUryyzftxc+lvbHR04CNanOZdXPU8/p
4FeOXLnqiEVADwrOExpUR8GSdvHL8Eq8tXrm4PULUzB4eWGZvgtDk6ka1drHPBQmCviN6xNI0Bna
1rLmOWULtdFznz8nudV5Kzc1FPer4vZNtsrrt2RglEh7v/9d8KYirFTggjqZCskKOYbGatk+x3OE
z6yoMSVuNfRoTXiIIou5pzQ0pMLiwnWtQyjaks/kExVS90l/rNimAJVEheQu9yUpZx8UBCMH+Xao
3lSddh7U3DfBU9hDmjTZVvIShvNbWfXe4Cd+X+LiRooDyXOUQ6nYaHakZfcYeAe9McJtwF7ynCbr
OHxBSxMubTTnvyUnlq5D2Rz8vVfZivwidmb/qXgbj3uUgAxPt2pv1vDYenlU3IgS8PFgMyWdgzb0
fuweMYL2pIJNSqLqL1faqI0ThZs8OQJl6MPd9XtFtaXhkGS7CLjSgDbcxtOMDIXj9DkpzEy18m5X
rAL1nL2iSeX+TThzg6PQpACgjxANuRV5GvGqZeXxnOI5VWgrOfR8ae5tGNWhPZPaERWDlVYZ/SGt
0K5mof0NrM/o59oqmqH0B6lc+Jy5a+nqcyb3Q5ToqdeWruf0h1hC269dhmaLIrrP09R/rnpDkiyJ
D01NXKLTmDmdV5YnF2Idid0QS5znQHo7jqF/U0BZoFSprNgl6AeTmKLjfGm4Mz5zjP7h7AVgFdRp
wgTt3UQqCs93Kv6Bw83Dhu7ge1DNzICnSGhHIIVd9hRyclsBQXOj4Tj6/UbXlviDbkF6iNLBUzTm
Osb82rTlOmaZmEs18R0IeLVURBXjQa7FbpU30D5voVi3L9VIu6RCe/IqvtpBTrgz07jvqOIL4muq
1LrR81FoirmQfmacuwT1nv1CGRkfHq9BCKVP5XTQjwSKKAgROrVL1kXATF0tDEDZS3WVlbZfN1bJ
bRLWmH76yLjnqNjrhR2qgCt/3D8zt/UWFLsJgc4NuikA31ImjlzJJNIrcRo6yioEpEl4Ue3+AGcV
SobobkR5jYzhW3gEVdBStmHc/hP/BTYpGMcNS1AXnMQqDbAYYqn7kaPkD4luFx44edZpeFJdhyi/
mXqIIViHdgv+oVKsUivNxOVfM/HSgTHATyCkSFIATV9bHsjqyDW0LNjCVEK5yiDyp6+BK8ZfeADe
pJfGyfrxyeMR+PEAFKRI4hB3hY6oxMTp4IZs1pYlUDyRaMUFSwwJekWb+0t0kzWAUQnnCdcc4PEI
cq+NcgkwvgFfRE4BSMS+XCK3mVuGnz8/uUYCsS2AU8fPC/2D2j+3nyrZZg+NZiwl9r9rQtcLjiwE
+nUARkLuGzmm64FApMNNiR9GTh8NW48dpH4rFOrBrfe5kw+S1aZvWb9uDMQWJie5l/vTOPNAwdt5
7NtSoLsIErNJ9iUWOal2fdd3CmGkwWItDXt0fNpNdEgKRuNixS81s97ul2uTk8MV9eCKEhrddwY/
M0KxphER0ID1NgzyF4ck0/0R3iZ8AHkH+b00kgVBvGlyoLo47VCdVgOH+C1kc+qhpHwKCtpWDY37
lm6L+kiVwbcC2QfCf6QKJ3OZ5qXXCSpjTprseuXsNQNof9BrJn4hoyO/N40VJVZuC4y2e0U76pU9
HMDPQ+uSJuIuXKrg3uYN8T0E7LejuxdUQZ98j1pljIlcxJyKO7QjvYRoxNyjfHZtbqBZsomPGkqS
PS1PxNGVU9GtvQxpvo6qycLU3Dbljp8iIX0AuCgWY/ocz/guLlJwZTmF9Jlll6Y4l9yJxLLR+5YX
UMVFUz9z5M4kqBVLW1dHdBauxVqkYmrdX6a57Tc6DOAvUfvBZXN94MI071qBbwGTIgThkF4nq4Iw
qKagUrNmag56Ugnz8++NgpxpVFMH2JDoE6NyWPpC7AehE/matpaakt+09ZtQNTugkAY88Zi+YHEm
A/LNn4CVBwvsyBVxPc4+d4PS7TGrg/Rb6je9KtAhxntDKmn81CEYLwNLqC1tCRY8d+Bk8PagBR9S
58i1XtsV2zpjeIQzR1Wa4SCA4SSM0etSFcOC77oNrZAwBgGVgAQLSPymzTakbvle1fwQCQ4fJIUB
nNfCJTPnnK9MTGJnF74ZXf4sdPxSoIIW0npA3P5JAF145pO3nlAP7a1gze5ot1CamtumP0c3iZMV
j+gIh/LQ0TJZBTVLxxksEgBJylQ8d9VUA+1UHK/+/TZV8cJH75ICxOM0Aht8Xxh4vQydqmdomL24
JDd94hmsy3Ae46UtenvLYgXRooPCL3BCuMmvt4qbNqE/pBgj2lUFO201kVZJl28HYXjkgoIDz5YK
cSzEqmuhzoAMY2jVlfw6MCuuABWCNiRWCIy9XZfKp8p6AmorLtjFg7jY0j5e+JNrGiVCJG0E0MLi
GTUJcioQY2TxIGA54l0NLSMNrXpUIw9liq7mLVpT+XIVLvH1zO4/TBHhRR3JQ6TTrieIT+WeSL0c
Onpcml5frvX8iRuMOLkg100Ku8YLvdN2JW+i55f3lqKg8ahOB41WvbE2Crkc3GvX5iveFbNBzCKH
T5vgwKUaWqi1KDoxyXdCN+CPyZAOK1lzY6PP2rd/vReRv0DdDQhNyF1+x+g/wkqZeGHWZVXkgJoI
3bY7IpttbkkJKFl+3bd02zqOLfjT1MRVgllVd0NSRs5IZOxvXtXIrlzrpX4NDBAIWJGNJsxtFhoq
ZAbiIwtpv/aOymI1+jamBeJXgzMjOIASylPX0924MRnCIIodpKdLMxUFMI6FoOX+9xfglZmJg861
NIpZG8ZOPDB0KW/BNeWLO7DHdEu5zpl31NWIpsGtmHs+X2swRZ7E1ZBS9UV7kz2qmZwKVnekwAK7
aylqX08LKzruzMnOBVYZIEBEYiAm+E6K/Ng8PuFYUwRZ7IxSkUi4v/dOeWD2F4Mims1MDeCS1ixP
ys5D7mOH+2Mp+Jq5nK4+YHJ05F4JgCFMYqfgE532ih5ZXtgn9v1xzmRTMME/xjmJKzwpBXI/S2Mn
MxX3VEN3kmaipSXgwrQ5cV1exGKrJOsFqzN305XViTNUtLKQJR2DU4+fxe+YojYVmtJrZyATvCkM
sjWs/uN83+jMXQGbUDAGNR0efN/Yih8rynuiBw6DKna4EC9KUKN+4NJIVm7dhEbQBNyqbsXOkJJ0
CVA6k3oen+PA1ABYhpyqPjmWqOB4KBTVkROBne/Iqi6DxlvkSbXhZZwAMJacD9rTmHt79viwh15a
lBbyPkvTKjWCPoyffY81nyGnl80n3ntlj1R0U3Og5NC1wkf7SA4m2UKQssLkmaIOB08ewCMSFGWm
oBjR6r85gljZ7sJUSpFS1GVLiDr/g3SBF5h1x4rw0JRRlxhpouBGkOQqac370z97lEcSMNzSuABR
VLp2TmIK7aY8yyMHmYSKa0ytpIIHegT3rOpGu5dRsNYMcF9Hfmugvxedrfc/QJy5jMjPD5g8yYEX
SlgE2hOnZ+ta5gEhrQOFxuG29CghRgjG2d9gp+xsSGJkKI3YfknlHVeDYRnKYNyr/4xZjqrHysOM
B1SPn3KoBkoL8zT7mYA6gx5VRqB/wwzVovG1z9gQgT3sK3jn12zP+RJIeQs7qM2mtZWCNpCrVFUj
92qjkF859yEGErsx9CIyOgTn4cZ1LZQpQ9Eowk3TbQroGyc0VynPLguTOneSIRiP8EICWhMvs+tV
rZEg54ZOiJy0X+fKrs5DGvo28oMEvcyMfNVtYFXI7TdMoE342ic0dLeB2OHjqIICZr7RyLMO4QHo
BWovPXvsAW+IzSLnaLtUdJ/zAHhD4SGP9/z4dLv+Vs4vgrZneuSgqt+YXq1kZh73LtUx5RbKqQqN
IKuxLgpuiR1r5kkzIgWBUxkbcvTv+OGH74mK1M1DRcIsKby3LjsC/SjSDw9ynGcLl/NcDIDCo4p6
saqBs2wSEmdq7snFEMChE0ECn3XdW0xPn1Hm2fJhvlQumb0/ENSKQPQhBQRymsmcIr4MavC4OHyM
NidBt1lNK9BiVRelt1EPCF7Cwez9pWtrdBbT6/mn2cnt6Gp+4LK8jp1coUp+UuVDze80GweUC3dZ
t+qL1cJGnwsIQN6LzDKieIDAJ1dWJ+el4PtD7PQNchBAFlG3/BABVi9pLb6gGKKdfERDzOIgpQOh
XHskYQWoXweX9fBH6LeutPBJc/4MeBnQ3KqAzqjflawfm4rPBS6oOQ6xka9DoK4HVEGo5CeRK+UD
4XV/J6S5Z/BcHBg16J4Xnpdz6QECF6Xj4YXSOLiyrlc+VF0fnOZh4nBlThX2qvao7kE6Ud0Sskq6
ahV550IrraBacuTjVN8sPrIvElQN4R+nYa4kxEARNbDcyrTLzyWfmPoAkACzwiY2Cj41SuWlqfbo
5adebMtKCdeIt2Bmoc1+EFDI8+1IB6/YQxc8a5HJu8aiGNHMMZSwXcZsDV5fSDBczw7XVzITYiFx
KhfSnGTjlQ04MQ76Er7mFhIqAcGEF7c+picVgESuDeV5rWgZVJ2caF88cZsY0q4eEOuPj8Lj74KK
S1yOcznBK3uTc9AOSVMVPuyl9ODb0p+xaePxa3g4hXuFvmSQCHVK9v9xe8+c+Cu7k4smSYRSG5iY
OM1vvANCaZf474m6ktMMlBnBSio06soHcHTx3VPJ7Vx8TmZGodWhdajepZmVRgtI0pnzd/VF4xb4
cf64QVJcPDsTB0XysUsgMxs+xq7vqOB/ld0iWcisPUDVePBToqlzyi7U91Gglhns9R3aJ9dIttJN
uvKfOqw5kPUGT43sMHbJWE1uGOuWmp/xzi3p84InnLnMxtjk7++YhLNxg5ZjX8cO2IGGhOqUoCBM
QeeKffdVv61Kc58A0prRrfPUfpzPS+nXuVTwlf3JNV4mDcmFfJx3CjgrOAiLPV4tKVt12xTCzdTH
ozAwz97H/XHPVTp+2p0yDwV9DZaJAOOujV6maLLHI9uIXMhbrEyyuW9sdA8TF3dla3qtSm0QaT7G
qKm7BiywrDq5/XPnfS0CY+ZSRFemJldprIVS2hMMixxjtNcgE4PO4GZXtnja0kJ6YL9aQBQP7lJG
e95z/bOPpoUV2fMQVPg40b2wTnOoihn8gX/mh234BWTOEJocaFdSK38SlYV8zaxz/mF54sOwfdo2
GjC7PDkrAqB0zO46Q1wMjmd91pjKBskrgBNTNo2iVThJ8YDplLndiHmU7VhAswMY8DdcWlB1rO2E
dvEuvvBybfCarbMH5CdjFAn1YoEPYO6+xjr/8zETd5XUQuR3AtaZZYcGik1413AGVBfQBg89M3kX
m9xSXmx+F/9jcnIJjo9ekMtgnom8F5hdgRdVegWuWFikEpn4RgATkFX9IaM08UlQdWh1kkNGCejZ
eDAUGYLOAQT/ftefwErfP5uT3XNja+J/eKUowPSmQXoPDWj7xzaj7sJaTR4qUwtTT1OWHu6WAKPJ
agPsHuO0fUKYBaUC5LDvD2Zh4qadTHLgRYCcqaNYb4B75DDgXQxZCM/o1+IigmRyHv4a18hhi2BF
EYAsvb4xSRR1ZSozcoiZazf+nhSm3oBAfkhN3f/UgweNr0ySxfb9MU5d3I3dSeyglG0CxRHYLXNj
2Cs5jT0jD9BlquGPcCiP7cuSrtf0YfSXTTBB8qqCwjxAxNdjlfk2ysA8SA5tb8XrFiBWZIKN8nce
gy8XUsj625LJ2aWUgNmTkTtDsXayL0uWF1LNQnLQcxOJdl4yE5kGn/2FOd1i2DleQD8uqL+Gh+Zo
pNUhTwpFguvhpQFQ0XWSkUP9x3uM1w0aislD9xxeQltaIhucHdjfttAMd22rbepBbvUEUwl0IR6Z
FwVls4v3mZrawh0/cViTUaH0fW2J89AsoLawpAF23tjl7+5PltNIXNqQkxDqxs7kzgWKWBHD0Q6K
LofgFxJO6LnIgB8zwlO/LpzyQ920KlWc+wdhaSIne7IseFcbgJo/4JnEAkAJyFc8mJW2yf09x3Z5
+vK/2Zucdx8XY+ZGGCYuO7cAFNRWCxqe2GOx5U7/m6nJEecDPco7hv3IPYWPIWTu3YSmlx6YQOt/
MzS5Rl2u4QWvSr/HpD0LLy5HA2QdzuD9FZbKd7f3AKg7dejmohKOyv+U/MtvhzAawRmHrtIMFvLI
T2WWmB2jIKdc/hl4+dLGHHfA9bEG/hgcyEhT4XEPDP71AQhzlmlCk7oH2QeAoqis3NU2iaDSFjRS
yA0D2bENi4ZyqGEJxan2OLPnkHW5P8e3x+P6KybHAzRFtQcuZvegil99uEqTIyjq/jcTk6PAiWrY
cAC4HWpJtBkaPNpti4T8fzAy8u9g/QAcmqIA0eDQo42scQ8lskRNdqryfb1Einl7pr8ryqNeAR6b
wD1er5gk95wQDYP/oKF76FU4ZsTi2WepH6NEoWWxwHo1ntjr/XFtbbI/+rQYUDIT/AePeLpRxwk6
l0ppkVnnduNDd3h8XEMoHkOagl791gfaVA3YQwXpwDh9Qo81sIhpRPu8N1n2HBceQKWhhbQPFI5a
klNfzWgQRkfWZBZTGsvtl9gfxoN9PfTrb5oMPRczrgpbjz0wSd/myRNp9Y0XnRsQWt3fNTPhisYD
ZIu2G6Qa0a0wcTFRjZZKqQ3ZgxZUaIV7ySBGhgLj0fNN/cxT/0FEtuFLlxdc6DdzzmSEIDJChlME
+yUgFZMRkiEoKz6to4fa6le9EVtUfUxMZnsr7/9Iu7LdxpFl+UUEuBf5WiS12rQsb7JfCNvt5r4X
16+/QePijFQiRJw5aGAaPQacrC0rKzMywgGPsVOj7NlbFa3WeLfYeGav9VVss9WL9MdYyC7+gotu
fQvnAkaI8YACok3cBI/P4ICUT4hniq60NGvwIv6SYkhe/lG0dWRAAAFa1CibCcmmri1ZODGQ2X+E
qW00e0FwupJq0VuSPaWBPUkj+Q9VaUflAx7xyYdSbWN0w4lvZrL0wL0+Kwayo2jbhDyoPLU3Xp7M
aIwHuaz0xC2T/I8h5QiM+qfbW+XaUV6a4FYsKJATZAlJXF/Edddue90eqgX849x2vBgHtxQqaSET
C2i3K66172Y9MpSRnD7bKPejY2pQhKNy4QxLQd/S0DgHjQZGbZAHWNUEOxb3wJrJi61m0/RwmwxJ
WjQjQXoXEBXed4qd72teXecuujFXNTlI1ZMK9tUujCGFZyfa1owq2tXxOmgWXnjXgSbc25llbuG8
rm+UEeVdNzWePpS8cgxkibF9kWq5vUP4rBVCzUtL3OrVIErLCr/JXSiVEcn2DfAK0xDVNWPNIFPb
LZVmZkcG2jXAfoD3uep2L5Q0jUyWY2Tqu8BQq4TunVy8lwAxhPJSgDTjk6Fo/I8xzlOKQMeiIbDA
4MCnGEUPSvNJ8nXVLRavp1m62imoboLPD0869MFcnmUSlWMVN1ivoCutWtrqwQ5BO0EpWIjuJe+p
B/oVrWTTIVzwhPMLiN52EPYCjiIbXGrDHJG5yYUyd71xW4HIM31JRFrla1a/EPFQeXd9tHAR8BnW
ac9oCjLM0BSUFbzW+dHWcdEZgV644ee4yg5fgtUdVIVqDqRZbXkPyXvUUO2lyPq3bsNN8oXZaWud
JdTFOjSaISKFOzSf6g/yzFaAdimhRtfG3Zhv9M7xvuVorRr33cMQmy9A0/f9O0F/uu4vRPk8outq
CrhZZ73P1EJXClfYiJYCDiZ0J2zDdb83nTixINcVWtAioYEDcirw/A3grBItw8nf1MUW4OsI73I1
pp+fTcs4FP4gFliNaDuuSjcfKXJcVgZIv3gy78u7aPN3k1nCwXCWZGJmwjDsANSrgZjRJhjwpWVw
3qH1IMsKF8KCyHnjdTr4VtyvIhnJoWIqYS94q1mDYANA2QzxMlozLg12A/MDvMoLt9ZOoKKxxO4+
Ai9BpAMmiW63Jc6RGfehgchhojuedJV4kFdJRgEAZ7lw0yFwYy9bC15Jc7yN0an037thSPqi/I+O
ZuRo+NbXEZQjUliFpfuB9hs7XiM5Q1/8B3mhJjUXw53b4SNnX1eAwI1gp10lz+x5PJXYLdGD4JR2
u1cRxCGYQ93OsL1Vb31C6vgpcIxNCl2K5st/MrfV6vbAZ4IgfA+QASoYhdAHxZ9pPYvgvNLSrYrI
yvPI6pYqknMW8PBBbhsuUgEm7nLPyAUkZDQlg7prmEr7HoBuJyLN0rUmz9wAqDabE4LIwGuOZ7MD
P00rVSUr3WIrWyVVVvFGdFRH2/f0zrf0zegkx8J66cA49ZJYS7m9+UH+Y53zyLkp5EUmN7AO6JyT
ZoV0kINwWPB60kzQdTFIbrVUrUsr0HGUrrzLnoUTUNNUEGlkryVLvTMmnoj8fYElZnZkU4PNxLkP
dBy3fFUGnrcahA9ujA7+Kt2bcb/gVPhC068v185MTKM+c6Aa8HUGVHlK19zIu+h7KKn3rgPAORH+
eHv9y7fTr9u7fvYGPTfJrddYS2qY1xhVsNW+lRMm9DWyq69sH24HQMd20dGADqJpm88LhqdHBX+H
gjAMMwnxkCn7fDnW0I/COjBx/rUMwPLaQrLIs0W2NteZfy/hlWBES3rqcxEKUs5AyYK1AXAMvrVe
y+rAiJF+difWQtlZHRK3ortF+ZHp06+GNgEHMT50VorcPZhAsFpQhq50FXAZx5tkBXYYvIY9EDcp
VoQiv/IHXcD0b7SIQp7eGjcs/07A2Qaq0mwAlREsaw+9XW17qh2TvfowWp+m3ezJwhpeHUKg/1DK
Ak5tisCQ/7tcQq3IwWaUwWWiJSu3KhI0G10bEqfCS8y+vV1+mSsuRsbZ4i7cwJPMKPPj0k3BYx79
+Rk+gtZitsD2gwmYtfpQo1RSPEJnLwXdB8i/PvD38FX1u/bF39bDKvHlpatyafzcOndV40ulgW/S
lVPv2xLo3KUnIXgvx8ASwSO+beN1RGxQ2QjDeuwsIi3cWXypFDpr5yuA5N3lCqD7qgfGHl/Aur/e
xvP+poOVlQ+jAsj3uNLIaz6+SqXp3F6Mq/09ZV1QJFaRZ0Itk193pRBZ2OpN4xpd6hT6YyvtZDTS
JT14X/w/t21dzfGk+jrRmcBJQAOMZ+UJidKUpa5XbpkmpyL2Vxl6++qmeb1tZnJzF9sLZqamdaAu
UQZDBvtyIrNe67RkhJl68J1ceQq1Yt3lKInlC5tmbjznhjh/G9eY2rSBoU6Tn6O8sIzUBDY3X5i2
mfHgfpySYwDAIEfNPduJWhdaWoUYT+EWfUCN4IUUq9xcKjHPbAVsBMQZCHKRPua9uBSqcaR2Q+UO
r2pCVas6lKrTmKvbqzMzaRdWuMNf6BAJyNWxcomYAbl4CJ0ROePbNq7PEhryEfSCCRgdykiCTXHV
me9kUVIo0BWsXUkXQBLRlgpoMqWqRd9oYeeRpltx7cVW0calZcp+SftaiJ2WxUtV4Lk5RUs86iXQ
iQHJCudWxLStukJTSlckLU0gCi2G37GaWR4JbRX06bfHfe1ZMW5cVgAb62id1Pi3RZRFnZwYfuWO
xfvof+eljBq3rcgotKEGrXT5RigOSR689AXk/zrmr1lqQ+Q8EDea3FqoReikQbMeTdoHsyfl0vdd
BQq/34f0JPrmUGTit3JcxW0mdkbpNpW5YVlm6d8B2hIV5UPagWYifi4IDZSNIO6SOFwZyrbo7+uA
rEHRNqj3aJ4LktfbU6ZeOwsNbHeypAK/jD5Xbqc0zRiz3iCIcYfyrTRDiwHld9vEzI4nUAeaaiUK
mG34Ejng9gGYt0vmFtJoy+Gu93Ua6wtOYmajgT4HzOyqApXcq8MbNjUpx7hmbh7vpPFvaZp2BJ4l
ORjBfpssZGdnPNKFMe4MJ7kv6ZleMVer0NXZPATFd1v8hEuIqenXcI4ca4JraRLlRRs8dyOiwtK3
VZA3rs6+BCWmhlmhe0MG2+C9LL5oKMXcXqjr5xYeA+B9RxoRwHmQEXGnVen8AhRYXeOCcUJhEeoP
fmpr9Ykx9L6Ybr0F0jMkzvCdP4v7eJs/m+2LCYKeleHq+3qJUPZ636CbDmQaINpXJAO9GZdOLEmT
QUjUsHHT7MD0HyO9i0i+cCLnbCC9CEDzL5ibJ3sM1DwRUiVr3CpCscN/yHLkmdr/Nu+MIUz5Diwi
ynRInV4OpMhEvY6aonHHFcP7IKO+6kyihkvP5ev9cmlnGuyZ15cMSatVBjvGgOyZ6BjROkrX7UiN
auFIX3uNyRLONN7mgKH8bqQzS5DPUQsUixq3UfTAYlL/IGf5kjefGQ5S2eByAZIPjyqefaAufX+U
Ja11IfoQW0g1U3UhzTvt58sDBuaOMwu889NLMwrAj+YC4rIqLfR9bY3V41K+nJfqQQZbRTPuxO2M
jh1cS9yxComZV+j5bYHUT++hJt4hgmdbsyotsOakwePYFCdQLWyH2tslozN4kNlWV7WuWo3i+M9B
4XTok0/u88xSyqc8hKTpmKzMHFRYx9seYGZd8aUEASqaxRAOcx7HGBoJj5MShOsGSHtY0oZOWw8/
t43wjEH/Px//WOECugJ6alUx1K2bjvcNlJtVK0EXx6h+BgcV0qXag99lJTXzQy9mr8VfPVhFo+PL
yeb2d8wMFqBunPup4I12Ze4z2lz3CiOrBzeSdRBrNVRbGOhvuMHtL1iAT0VEKaoIyi8PZJspnVik
7YCERAYPeoqP0XPz2t+xA+hv1rqdUP8QHkDnEYxOvZXpnyVdnhn3BmkDBLPoRYc2D+/eoJXVxQL0
qFxQO1I9DSwp3yc1s29P5PV1qOJyx6sDlCy4enmmRj3J03zsvcGVsn6jR6hZdOi5zt7kpYTcdbEC
KUCQo6C3Hv0vyDtOS3rmdzqW6SKrq9EdrNHut8q+ePIdedtbnZ05w36g4cG3/kbrpc7kuXk8tzv9
/MxumIZNJgrl6J7sw8IjaiZWvxzTNLtnv1uVIyZHFX63SdX1V7tnNKGa9RivllCnM9HxpaUphjqz
NFREQKssLA3WVwrhg/ze2KrbbDOu61Ntf9abYS2sdBdZaagqVbbnLGmwzBwIhOWggUS1AYQqcDCX
XzAaI8nKLpfdfuhiK5soIYU3UGtS9Qfaq2ljoXhpEQ/CXMdcfq3qVV5BzSDrHkK0VECunhb6uGnz
u3FwZGMhFLi+boDBEuEOUJ3AM/N3nc5mpwpSgH99SXVHIRmtfJRUe5T1YJP0BZQo1FRfCboIAsRI
0de3z8+8ZcTIBA93dEhy60KMHBlaJC/dChiTDtiLzEjRUbP2t3l9Co0ljtlrvweAyyR2AqwPYn/e
K4ECKRLGKFLdsNLvNaFYMSFciHhmIsmJJBXpNATk4JVVuCFJA0lRUzRVlwVOcQDpBmHb0aDGOv1J
3PSuAK3v1Iza3VWpragrBkpQ6SChg0Sy2sVM4rV/uvwYbtdFHpreY89Q3eFRLC00zKJHE71nfmiF
/baG0OYqLZ/H1x5IJ4Y+AbPZ3l7f68Q0WLoAq0IVSiQiBFo5t5UbZTeAykIF46oAwKelSI/h3iPZ
SwEiar3ZJcG93OxiY6dJlIyGZSSrSPuKmuOSQux1per3S3D1ylDHM64IWQWtJKU+RpqLrusEqG+q
smPsPwhWeNDCh1RzGmGdlvflXt4FO7ShPOoP1S45jj+QM5Sp/CaRDaBX5kYBEybOyMJFch2P/XZ5
oggO6noFGoqX7iGuajkH+5XmDuy7gbw0Mx9T5e9ftf1tTc6Lt4V1mTsJyJP8xx53PwsqnJGewl7f
rsmuu3PNnUdfPt2nPwsDU6ZI8jISwMh0DUPCFYkyARdr+GnSyVkca67y0CUUXfjs0I8r/xg6sTY1
lydraAJ3/RH4Pmha+Pvy1ZRW8n37Pn6Q9h79Iqojg3iMPGr6JhN6q/BHcJIJ61CtFtzg9VV3+aXT
SM7cIIsr1hI91QCSadHl29FxBGP5YWHmp/FezQdqTyhgwE1AxOPSihxIvU/qTnO9wYordECpeEUc
Qxm9pUFFJ0VulVETwr5LEdF1iwBOgIYY1wBTkooKO2fZ1Op8SIVWc8PyG0QDnp1JdgZ91JQqw4aF
DwNA4Y14HMOFIc/O65ldzgdogyc1Ws00eL7XKnzOsOLFv1q7iTcFw5uCTi58r1gnDHE+am4TMnck
8aY12FrR+oXX3+S8rxbvzAy3mVEsDHSoAWqulmhrrUt0iwzFd4WkbGK2qRMmTbEQJM3ckNNFhZw5
1g5EIlz8JaWllwAjpLlJ8R5X+5CBf1Y7VrhXOiHcBL3g3N6fcyOEkquMPCLyIZLGxWS5HhNl9HXN
7fqMqv6bJnfryHvKcpAtV+nC4Oa80AS4RQoOwTPElC7PQhpWfQgZCmivIAMOMWGTOHmWkQUXNBP9
AdQ60evjBoL4AS+xFzSC1mSgWnf1JESEAV2j+JgmrypYNUTV0bFRescUae90rZOREQWnOFuV5pZB
8jFcmco7CEsoEyFkkELZdmFLzQYMOrrKJ/Ta1E3DTYLWhGMjg63BBV3IDpzu1EvRG4f1RYNGoEOf
OsDD0BMszwMh9viZoGuyqddgxlOUZ9/cFNqbqU5c1hFtG8gyLqXGrov0cBs6GvZRhQCdCphCLhep
GkamdNA5caWhoppiyTXtqnrj2U1BPz0b0OhGO4aHTjDsQXwBucm/2JBn5rnp6VUk7LDdEZz2aUlZ
MHQONDpKu/bRQIbZBDbCHJSFUzC3MYE8B70oAXgGuOjLMYsFIx0ZcGl5cl2vkeCKbHUwk9XC0KZv
590JdEBwD+MVCaI2zp2QQtFJ3CmIFZ8R4TuOSo+mdXf06erDpKvvdUjvRWuLfxJXsC3Hudu9OT/0
8+7z5anZWwP9E9Dd5slZ371vNo+bzen57+PTa07tve27p/3Os/aPS5CpOf9w/sncJVkYXcvqAbuV
jVBrB2nisO9IuWqlBwlwjdvzc42kwNY7N8bdWF7qj7UxqKqrAGJfVDsAHmXyomYr6UsoVyDeBhnF
zriLir1nLNX/p219a224WwuVHaWOMqyNkryrSF52ld0sRX28vDryQZcD5M6W74lFwXqiuvtTTvsV
QPBUxPs+p/I62UK9icoOKAXAP0asg09lqGDc4XlMbM1eeiLPBaBgb8GmnzLhCn/KYzBtK0mMe8Yf
PvJ+0073tE/Z+BDWexGyE6B9vb24c0cMNREZpSrwaqCx7/KIlcwoBXBm627piVRDC1Ww0HX9+7bg
VxBJWvguaHsg5ucmF4iCDDCuRHdX261gbZ9H+qPbKv0mDrF+PPvnEFqlrVNnauF/2pBtcnqdhKuH
45+lRri5c37+JZwPM4Zelcd2Gqu2H1xPAYVc+AEgxMJF97tIt0Y8Hd6zCLbW/WDICEac0mGX0tPJ
pF8PXzVIE6q709fqeWvYPyl4EzzbtA7f3QmyThBGRYIZ3eirT0h7WvHqcZ87zf61sbSFr5s7UBB3
gO7kROaOROvlx41lYGRQEtHd1lNoM+xaZZOn7cKump3pMyPcDAgaq9DjX+tuD19hAGEpGbQJKck/
/8XuPbPDXRA1QbaYMQym8UFj1pAajSJlPCzER/NTRqbGHFC6IElzOWViZWTm2Pa6q2gyHgp37bCR
lKUkwVyECV0oVBoQI0F3gfPoXZq3fpBlujsYgEy+oieheCGgVhSRnMi/bk/b7PKc2eIcuix6mlpF
qe765n78FiO7KCtLqpeC5jlnBsrT35Izbm+eCEFqm67SIZ/tFgXtImVb1yKIm0u77x8RTPUoJprm
8fbIZu5FrBOet7jGTeAPuN1tFFAxKRJFd00N3J+GFJQOC6X1WEDXA1kiqxzDBYszDpQgdgbUdaKI
Ap74cnOYg0pSX4BTUSrpTYqQ4Wnr59uDmlmuCxNcloCEuZyJDfyJFKtUAaxXRdpkXKXpEnHrzEYH
JbKERwCEFAC14zZ6MoY+iyUYKss/QIYE6JYf+oVewiUb08/PnOPIROKTCjZYDN3Kh4ZspH4BDj07
X0hmqtCywaLy6GNTH9qEDdjefQIJg3YcnnUdT3xVqBMao43j9urMbTk0ewG4B0ouEU+HywHJfpbm
9djpriDngdMGuUKlEZzPkBRG61QaBusmDxYO8K9OAXfFTNz0BDzI6JXEcl0abQovaKRUxBBXKb0n
lNDXaP1a2Z0z0fKEtLQewMtDnPXxcHg/GPaRDlDdvoN0rG1BxYNu/oKxn/6LiTj7Jm4iUgGgQnA9
YPeY7JmFE6+j0WR2iUKMOnEBaoW6YHFuL53Pgnw5C1EFbQJ0w+mugcbM6hjJ2yRcqNDOmoA7AeUa
zgXW+NJEl/WpLqCm7qrjQwfGWbRRQeb49sTNuRAAzP5jg3Napl9XQshU+Mmx++4l9i3ktXPbxC/n
8tWGObPB3chMEasGmXy0VOyG3Wvt4E1tMewdvKbxJ6bVaW9Yze6k0GqFIPj5J7eEaWPF2FpoXsjB
9rU94vhsdTQETfzGEJu0vICCOxUq2fE2etURw7y1Vr2iIt1o9uO/2V66goQI6CcARuFPdVurQz/k
BIut+eoKGvP62k/zUzHoW7mR0wcdPVP2wqxhcflJQ87UmNBSKM+q3KQhTo+ljiTE1Qh0NrZ4AeVR
ZMnQsbptZ26TIa8E6Zqpr5/wBZF0aIaukkKCMAYtDGKm5HbSovre1Ua3cGTmvNU/plAsvdzPSaZV
paYJ2M919RSp7avay28klBjV/UGzgqZvV7cH95vXuZpFcNRNCK/fnOelST8xYDNMiXti9gSkhq9C
OsdOrAjvLHR7WQnYlQXarphtOJ11kh2JIiW9QTHg9pfMTjNBOQi9kWCp5xubMjDR9olaEdcUdoL+
KIo/JmKf2zZm5xewFCiSgxsTYNvLwQok1gbI3YHROABNNmpghxqSYY2mIaesHMZofdvc7JCMCdih
QFoPGddLcwAXjHLoMeKqaUQ19KPlxicbX24bkecuVFRNkSdHIwwAjpxnJ0OgCiBCI27lDTTo9h1D
g+dGGv727CAmIKZdmQaaI8VDqSNDp67LBgxp+2yEQMkmFI59G1PUOUAUDnUhr7v3A5AnJXbdHMQl
6PF1VwKIhgHRRXA7yWddcbl0Pavqig3E9YIUUHFlFbB9h4eev5WZrUmWjvYMq5bNf7EOIJhFOWHC
AGp89rDqFAOsHQpxpQ4arISwR0HI0rWHZONCZfO3MsEfp3NT0w48C6AqCGXUQgRToHsHbXG/0lAs
H6ycIl2BFiWgyI7Ztrcnjr6SPiAMAOuu5d+1zojexYQe/PWP79C7ELNAA9MKdo+PjWX+iyiPAPYB
RCewR1DZvfxIJNAzLQGDiBuO+jOCoGe9IqXl9bK4cN54mu0pd4MwaAIM4TmLogMXAwRjUiRDasJH
46ZKtjFtbWk1ODV9QBlrI9kPIf1p6XdC7/JtQQ0KkghUfSUHvo5i4LdPyu/74mpxzr6GP49lVgSF
j69J9IFCBtA8DfkfoVtrbO1lez11o6C2FB05OxP9OV+CBPh9Dt3l7ZA7aidb7divQLJEpRKwbGFv
Klvglu1C30PEQYkgBI3ndGwxFlMFtB/BLp1UnOOHulnVAiRG8Pq1dIOKbqijggXxh06H4IO/1Qpw
LS8RK8+FLeczP/38bCMKoFXvx57AK7RoNgzBK7QEFJjzOygVo149vemQn720UMdxgTPuQ7qzP7BR
pkn4bCigK28Wrqi5jA36xRSUW3CGAcDgzhSKFn4YZFi2CucmpydwMtlQ+APRpUJxK4EWA4SXK93C
Zjp6d77z823Q72+V6rTEwWKOJX5P4c9ADecxtpGJoHZkLRVQZjIEBKgVXF0oH0L0i3tptqXMiBJE
hqv4n+LwmU2k3/5nmX2aGgQujNS5vZevyTimk3Vmj7vKorIvFWhBYfaNL9G/95RVmWzAquaSALd2
UVKxtNKOqolt7sOos8x+5WVbiIJRfXhkcgwemt5KJEcZFGzAPd7mloesafpUl3YivQ+SNXo+pKVo
UR6T9tVon6BOoo3xJobS4u2xzF4L07xNTRzAhPBQzr7pcr/UUsNNtkb/7oFTL0Cxaatu2ng/qm6/
UGudS5mDi/sfe7xXIrFuBiXstYxZY56+aeabOEl1P2hgTDUfCwOeGuQIY+jo8SPoCz1tiYiE5+z9
9Yzn38D7ogBEBVM3gtt7D2JgedkTkQFQAwOlBLXfNbo/ZPUREYylkNWYWkHXO0T8FMPqWAWbIvCo
tNi1O20Z3j2ibgtqJJSLAESeDvyZy2BiIFZhjC3VYf1dpUQGKP8uCkvXd4m/KZck42agbVOdHSVU
RO9kynZe2ivrIhNyvzDcVENbpKMdNGDPXL9/Ly0GRcQR/B/59vZWmyskntvka+DIshee7ueYdiCg
QeGzCqx+Izgg76EHg75BY4OCDs2G8K2LRmw7XShkXhO34NiejZnPRwx6WQf1ZB8CR6zW920BKc60
tdDGptfrYKgtVj9ALy3N9qps1/lSY+jkK6/X+D9z/otEOVvjpvcjpnWwX5rFThFOhmIRcSsq6J8M
goVzPbufEPmqICuA2BCP4oCgkDYYXoVjDUVdsEdBmNVOEJFGZC/oBxlCbeChv72+867kzCZ37SVK
oVQKgLuuojjquiOpRTC5KAQD+UB19la8SN7f2zbnonzU3vE8BKMQ+iK4k2xoUakIRme4oSbaLDuJ
QOPk8fNtI7PrhlwtdGHAXgmQw+VZGapGUvMKjPFRlFqhvPGge0g8h6m1JfgL/Su/L+erTYI9Avgz
MnR49V4a04UWePUajgDd33a0jbaihU5EOlKfgiUXtZFnE/dwABYoVOFGW6BfqIJt9LtDftfZ7xNG
yqPp9u6lo38SK0MoB3IUVFHk1cuf27Myu8PwlkPiARNz9V4OBF2usw6OXAsy1/Cwg4d4DzkxvEJW
8dB/xFVJ/ex02+jcTY+K5KTgNQGn+XBElPIG9XAYNWqFZhBQa+/SdWOCei1HTCItPO9md9eZNW4t
SlbFUalhQ+twiYX8pcp/BrzWbg9p9g2JeALtjRDCwD7m9vBgpnEmCwFcv/CaNjVN9K+23jbds++f
ErZJGG0A7BND3Eb3Ueam0qbXCMg/cmBBviLzfpiIAhrQUA2FUynFG/PZugrXhbEuus3tb505CYgQ
wPqjIRqE3gCXI4lVZQy6AdPvQ2JZ799V74jOQRp3hypaIrya6UUAHA9wcoDzJr00/qUUm2TIzWRy
YQj0EZeUmyBYj2QzVCqN+gAYZTqy2I6RpGtpP+J/yqAEfta6heM/69cmbCA4yyQk2XgZUl8aWVkI
reFKvhNoTp6v02NTQRUYsRKg0dIRBP+353lum59b5KIBkqp+FAWTWwvxVvdH4d3PwKrvMfR4fVdx
d+oQkvxvJrlAv/HyJkoGmBzi2BlVxPXsuU8ecnQp+0nnqIK24OmWxsgdrhTDG+u2nwzuvF1ah3ex
96f0jyTU7SxsF3bunLdCxQ3PJWAHJkrPS7eqNbJSV8jguKmO5Ee1l4xNJ1AdKEYQ6BqnRlhYwdnc
HjqwJxa1qWnvNw4+u+y7qsuAngBOTQZExtj1eDX5m+KgrMAcSD9UBxohu6kmIdFn6G1ZLX2urZHg
6etkycLSTruFu1IgEAyOCIA50eXEa29IfjtAmBv5YWxkh/hfclFvGDFo3i1xM835h3NL3JomQpGA
awOWEu+DiRWd3kKS0UB3AtkxYWFJZ4elQhEV3Xu4/PkZhu62X0ZtQFwUnxBBRStV9mmt55YkLuWG
f4FOV1P426IB/AlKmtNNcbaacdGOflmGZEKfhNEWjQAj2er592i3wnvcO3FQ2PFLI1D2NUh3YT1Y
4IEAHKbZKv3zoK/leKkiOeeVDPTu6jpySXDKPDarjM0qE1Ikj9MuRdETetNH1XAC/aMQ0i3JD4qf
vyrK220vMbvAZ0a511uM2oIOhWXitvC5Qv8D5KLN8p8GfSKoXy7cjNOZvJp0XIgouOLGR+b4ctJF
QdGzsIExMYSgV5IAQSgk5RLnx+w2OrPCO74xTMR2LJCQk3ZDikocqkEtuuC7mIbDEmBi7t0FXhjc
a+DZAg0mn5buFJAB4upGGuzERPtrhNSaB9Kd6M44+q/JAsJodmiYOpwRvLihCXA5gaNURkkW1Ujr
R+8GgxNXv+r6TRaWQC1zC6UjIgNwZuqFvgqQSZgobToQtzeew9E12J//ftdNCNvfeNiA8vXlOCrS
egzdEcQFFzPVyvceJBBm9lqqPu20z9u2JhfFbzr02UzThVacq5b4UumiKEKbGzpCnVGuaC4/JSNq
MI810tdLnnkuvQbo6H+s8ZyoqIckMvDTxM1qY6vk92IOZqnovRK2UvYZgFTLsyoNni1I9lES2EUl
geNn3PVJ5Zgy4p/4ra87S6y3RvBKeghHmg9e9xjkTutZAtjueyS5w31c7iRxO7UBj/UOvBNbcJ0b
LQ7uES3CYAehmYDOkewOJNbNQIX0SCAhLi/pWM9cwRdj5XKWoH72QpBfELeWg2PH1oYOvY18RCfV
Hi0/3ZZJSyWnuX1p4KRNDCWAb/AlvQ7RoxKjauqmJLKiTLw3hGJ7e7vMHTEIN6BhDqcaiZRp0GcX
g+k1zQCaSuJCSlKlbSKbFlFABCCmyCgVvk8WLj1leg1c7U/IdqLuim44g0dDETGI04Z5xL0/adQG
1gVQzNcpw3/6uP+K7K8cydkT/utTlKStKa+v4s9aT6z25fbQZ1o+EaCjZwqPMRSewet9OfYAtNRK
J+NT1N5RGpoSO9X3cbDRm604QmcxtjqX1WD63okAu40B3i0rxO5gSWRL9B1zIPCLxwL3LaYRKr5k
lIYrlBudhRuhdHQ8ToZjDnZXc418Rxb99RSrwvvqB2Qiw1Klei67dPEF3D1SSn2fKAOeK0HykZNV
XTfbNgRfnLYiGm27x6n3Y/wpkpim+bZfQmPMvSKn9gH0RyJ9iA3JRShGk7RC3jIDZNjoZ67kVZOO
TypwNyx5ipQH2buXfcePvln6V1Oeoew+fI9gYddQbYzexXCwoEguKTWtZA0lSWiRyn/Y+6RrvxCM
zj3rUPtCyRvFIBHoae7ENKrgt35ZG65nnvCO9VPPbtFqaGTVvTaklqHG1Iz2KbOCg2JmVuFthtFG
/4wtLc3ZjHswwTEAtUCcXvQ3cA/v1pfSsOgkPLxHUJFku2RJ72HutocF/GaQIZhgAOZ2ZeAreaHX
muEyY90Q29wI7FHS7ic+mfKx0FVa1vtwqWFjWmnOQ1wY5TZi14R16WWq4ZrZs2Z+TYUupqwWzv6M
GzKnZBiIrMyJ2Gea2zO/h13SFkYuIBMgRgApp2CeV1O1BDohf8ngnqw26KEiBdAxar59tAFNY3Uv
Ro3xqBNBp1Jh/ovsKpwR4LtYUAIODO7tUctllkoMq8mEe6lcewdB2ydI4afH20OfCRCQBwSkkSAb
ADojbnprVkZqGWN6YySFRMT9crxv6g1KFj6iuWAp+zC3mufmuGENUj54daUg4xXeM/mzCO810HH/
b0PijqQpxEUzDhhS1CD7n1OjWEmVQuXSIXfRv4i30WCOZZKUiWdJ5HaOIbMkbtTcdFO0E8fSs9Kg
QCicGnlpQ8z1E15Y4lyiCnqrPM4ysOPIxVuCHqAhoVmlrmtvRbp6n0NZt/ysGzzlbLYEWp51c1Ae
InDHyOQAI3d5QKRcqc0mLE1XXqvjOo4PCcQDvMZS5IdYMlHZ22rNkZm7QnkWwOgbvShotG4WooXJ
v/CuYHJwyFvL4iS1ffkR6qAqYa3Vptuip5+B0GPUUCavfKs2FrI5067nLengYUAcAMqOKz6NLJdD
Fo2CiYakzNb8uyGF7m20lcJHo3u9vVvnTsQ/pq7YCDMoIfRm60PlWdzVHggK0DIOYMBtIzPBDfya
jKwj+jXRG86D6nIvjAYhwuYJk6dSs7PE0pqTVONBEN773TYBEiHcdukHgTC3VzomeBGbNfBvTNiQ
BcjI9SoixTHJpuIvXCR8oiMB0I61+v9xdp67kWPLln4iAvTmL8k0cpkllcqo/hBdjt57Pv39qJl7
JpPiJHEa6EJXtwAFt4sdO2LFWpyYpBDfcqn8DsgFNRqj3ydKvfXoXskr0OFN/y/JTqiu6TG73jPI
6IK47CVWUtIc2KWKak66aoToZlg4Y7IXbXVLpPnjkmKTVhtekEgmy+8YzYvbpI/J9Q9N5J0aIkO/
2bdy4PQb8KD1gV0YWVz3dSOPYmgG3qlO/kbRi7XPMhvCTP2umn4Jiuhm09a7+ONVgZYCqjYwR1C0
MJdTSSP9KHqUUE6BAgTXe8tD/VT56qELfifZI7iU23t2bRbnVYP+CTjhBwqWTi0CSB8i6yTSpzlO
9+WdWEZbRdQ5xX990BnThZGFU60VWBAq9E5PqtbuJOUxR6XBsGj9kg9Z9DxY33Tv9ygUG2d+JZLC
LPeFjr4yycxlkSTjPq7jiTPQZ6dcju49RN3QxLCru3aGCRn7PugOlR+6mxjklafFtenFhWWleWOZ
QmWdKsqYQ/zleUCv7ji4KEJ50SFzzd9WA3FAtzfynaC93l7T/8/ASSMDDGDcSz9kqIgAJME831LW
2ln/JwLR9KTIx2ziNptIdjqK73+pJ3VjN60QI5ClkoCEqjADclMvsi66VjRVmHF5IB/z8gpBEVjn
X4ajo3ojOAMVSUTudr79Y7L5T1LYh+rFHR8sF6wVaolA3Pe3p2LtNF1+z+L8RmWqdP78PfoXrYf+
03dkfYfUOk+VN3WTD2ce3XKfq5Bkw1EPIIM499oN+iHwM91sOEwmOgshD6JQO5Ti996z9lUVOGa1
91SclWQ6FSq7w2gPypMxTDzvtNoZQ1dsf4vV3kjIHUF3WR+MLdqCed99/EIokenLRZRCnK+NC6dp
Skrs68FknTJd/xQIgW9Xlf9ye84/XuvsAQXvC1c/0OClQmUuJU3dj1wGFtTSdSkw0Jc67+ySt+0m
0fHqAlNZnGs0dEMai5CJhv/cRIGGg1YrTizd8SL0AdSaZm7XcmZH9HMrwlmMD6Ew2II8OKZ+yIuJ
lql4V5uGrZqv/rjVT7xy+dJ1pljQItEMCoz1epbVpApUI/S4DoG5aQ8eiTUJ5Yu62ThuW3YW124r
V/VUigRQQqs+1WF2pE3wXuXpFm30bWwZmlfhYtuEVQD9bIUhZLM1y27SQxA4W1ib1b15MWuLwDOU
8rSwau5avYv/MYMYjA/6LLf35uqFfrE02qIarfJkgSSfkUye44GyUw8+++bLLyNy/fbTaOxv21uh
aeAwmDQh8C9CwiV+SDMiMZHG1DvFtvBZBPgYvA7uDM54hQK9IctmHHQYwh6N+1MHUc1t62snEca6
uasJdXvUfa+XLVEHdcbpeSdDC+yM2I+uUSX7JtZglbuNNrG1QOLS1sLT0j8vCV2aEY71B0P9UabP
pbZhYu2sz/x3BvEeeIIlcD6svcSjEuKdggHwnWtFkt0OD55yJyn3+tbKzbtt6SlpVsESlReRNpLr
udPLjGaoqQZWloqPBCcOnSuuEAh/dBLhlSk/yv2vqt94EW0YXRI2NmETFvpYeKd2zEAtkxa1HiqR
lx/s2M2E6vNogDGXg62gc9Uuwofkh6Ezpx/oerAeRyKPq8oDQKTeNwUH3J5Gx5Pc+l7bel+ubpQL
W4tLslWzIo1EJtbP/hbxq6n+LoV/E3BS3/3PeBYOOPVqX1AjxqPpwHrv5btqh/bSMP6I4ifIJ3Nf
s2+ftJW8Ac++C4sLV6woDbSgMhZ1bzh3zZMKtkU0faopT37+UpBThmJXlx6HPt1XcnDcMD+frg+7
Fb57GR7wGW6y2K15qhfTmGLepBJlS/puTH8W0j+K/2wVn6X0aDWKLSp2Et/Ho+Jm/+LGRwr+f62/
O92L62GaZhRI0XigkSS7BGSkDcbR6N0UDWB9485buyVg2+cfyCqIsxZbNarULJZ8nn2UtlAwCA63
Z3L1JNADP0u46BDqLe6HEUegtRpuLCSac4ymdodQM5y88w5dtxu+N7mDzNOG0ZXED7tn/tW0eDAl
y4Ch7kvLLFKJ3RM2Tg6XKPgo4ThMboJolFp+b8x9ETih/yOks2wf5U5ZfmulTcnQ1bm9+IzFJhap
Mcd6z2fErYKGk93qn6di5+/GvXYYXJjuPLAnUP2VzIqwsYfWnLuBWgfJCtWcI7lrF1SboT/kIc59
jI5N/Ia2FRhju0gqu5acXNti6lgpvcD8AwIRlg5iYXJ+1/aiwIBdXmShgW44g55+6dS70nJUT3fy
7LFpQkeEpbcS411BLUaEWLP9F9fZ3OQu034J6fIS2pwVYyQKE86epklHivZWcaA1xStdWX40i42b
Zc3rXhpbxMmm3LW9Js3Gpi9zB1f1hEzYv3GCl0bk6zk1k2n0UwHXTrjhVZUbyz8SBTJu6VvopY7U
+8eUBmO77ad9kbnZkGydozU3yOZhPkUESODevP4Ar1XqJEgN7xSRu0xUBwCOSw8EqCUSbulD0+3b
5KdZPGUhMkbh3hC+/vfe48L+8v6GS5ROyUT3EMPcJTWPzSF5KZ1R3Bda91nk8R9u9mKsnVngDRwd
sFpgthcLO4pRJHSyxbnp9UManzT511R9q7wHMU8OntrjugwXuT2p+Vn60Q5qzifd2sxcz1aW9w8x
LqED1BRkABYXrtyITQHntYDbpBNk/By0d2YJ6Rikg34DteTQ2QZ8AaUSnfJc+nx71ld6M+aaAIQ4
iC1C9KMv7gTZ7Msany6cosdZbXHYw6VNuoUFQA/jFB/Mu3AnpDu532dOedx6t6y9KUxCDRLYtCPw
7l0sQdD2dRXLqjBvez2J3SDcp+pLt4vPFg10O0/+tDHelXwaBiGXpRvQQnhv4SsHz0iTOJGFU22I
TlMKOyAu7YgifW2b3sEo/opW7yibp2tlka/MLl6BUiqpBasnnPLk8yB9kltIjQ0TZKQNy8UeGkvi
1tqtgi3m+PUJBrgGfliCh2SZzJaCMFCmouXOh1FXCm36pNJp15igx+3moVVhXd1i8Zs37GJDIyGE
6ArwpFl6ZOHKQo7aYFaYHAW4y9HGCtD18LUH2Cfubq/mysVnErNBhgCZvA5b+7XPavK21yOBS7fL
zTuTLIUZPqSpeTT10JGUbwZMorcNrh6XmRoHbhIaBpRl1bOIhrocVRk3LVAGobAE/RwNSoN+F5op
bWTP6K07iDXspBwePAMKZ3BtKhkcomo3kr9n/mfZ/6JsRQBrMTQknjOhLsj2mUDueiYCXwtlJYuE
U5egVCXstIw/j5GC4+LNJ2V2PbYHvz7Iab8r8y04yHxolit+aX2xDprk+23dBsLJ8KbUrmvgRdpJ
L+yy0yBK24Jirq46DBIq9RLQ6ssqf5hUMsIxBdaQAg0itnXaHkclJMygQyEp0EWSNvPwK3cFLWwQ
B1BZmBNmi6dX1rRCy3oK4D1Q0JPl1s3OVrPPvXPmFTZtElDZkjcLYFDNH+TynKUP+bBxRa4OXJ/J
MXUaQFC0ul5kJe6TVggz4TToB7Ns9kYZugYlY05zpfxGrGtjt68EPhBxIGsJFSciPeoiJKh1+L8H
Mj5oN+uiaxUUcEJBytzOyLcIVFb9lMTkIlbOOSbNdD22ZhA9P/ZrbJGrcNjLRyEQh7sO+JVrJvmT
b9GzHye5dt/nwegEkr51Ea/OLrUOni4UcCmQXX+BMAbJ2AaicPLYuVZC1iCgZPXQwhgTNW9B8m3D
lazdRFiTUBqiu5Wy57W9yerHwUtZzTp98KLYrf+quqM12hnFB0OLbZ7f4la1ce2gXtpcrGgMfVSr
SNhMK1ufCrvYtfRyJD895/bg1uYSqeiZUJqCsbocW191XSNolnCqdO8tK/N9kUCZCfVR8oPmDbXx
N0q2a/YohlN55+3JZbd4euaxJLdpzNq1hhM14UE41weplR2xfB3S4+2xrXmCS1uLfRKHoejl8z7p
h8kOWxD3W+507QK9tLA452XWGFlTjMLpa9DIO92pQ2EnABa9PY55rZdOG7AEtwUJTjJ1ixOnV3oj
pRahl17qT4N59IdX07srSvjnpZILZBc83za4OixQaDP/OwW2d6jlRapDU/OonkELp2xCkkqwnMZD
CEYRD+KW/M+a46KgTusFaQ4FBbTro1W2UiFnKUFeoX3t9cfM+B5sdUKu3riXNhZHqUzYjRWJ25MH
f7W3q79O5tGIHaYwsw03VP5Yf8ytktzGuIzFNh/MJvGmDpuW/Ddp/5rWuejebi/SqiO+GNfSDeqK
QCJFZ3sr+CAxeZAgQFZOonckX1z98b9N1Raz6tqBomUW4DB4MnpKFyG5VfZN2JqifzaSXnQnRRvt
Kcu2GDHW6srEv2DaNRIGaMUubvA09GS/KgrAOW5pBw4VRujJjF2xe/tSwHMpHrcsru33S4Pzzy/2
e1l7hScpQFrKzIKfeddZP7tKgt3d2jhYq0OD7wVcMFl3MEGLGTSLoDHNUKdUa7VuTJdVOP1T3tP1
kPWA6Iv7uHoKrP3EJTNKZOC9Rz16S6eXjZ2zdrlcfsXi1Gl5YE1CYADBSv+00DTcN98r6wvPDzDv
gw0duohuiDvkpyF0PPmRLxHaxyneQryuTftMgojKjy4DUFwczESEV7yXB+8Ei5BdxMBAo6dysuwu
bjY86FoijCTUf0wtrx3dn8w0MScgLuiLmlCRgUu4z/ToSBvrubc60lEvcQaTuCk9aepL1W5gbNZO
DgIRM9fPrNu0fMzWUVFrWcb7pxafRiGASmLDG6wsKQdzRpnNGDMu2Ost3OlGbphT5p9rC7qx0Mch
cOfFP4KSJ129GQSuLJ3FM45mVzjgCewX5pJCqv1WSYJz+le9p9n6DEnGfbqLn4YXmim8zz6EtRGd
wfvbO3feEVc3IRKns84GwCERqqxlBcAfk0gpOyM4Qwc/KO6MOlBr9EBsLXwsjH3Zb0QrG/beXfCl
YxinrG9y7ElhhpTlj0BObGE8W/VXFBDdKruvok+3R/hhHWcRV5J7jM/SgKsvjmYrNX7ee6p/7upk
V2bqseoPSfxcWuoXT3Bv2/qwiLMtcEOgomY2sGV3UloW/9cWKCygMocS2rHGEA6bmJEtQwuHbg5p
60ex6Z9b71PZK/BcolScyna5RUiwaojnFhtyxiEviaNNMlQVLwb/PHSKG9EjZKqfosm6y+Wft6fu
o0OZ544joHI/IfOnzQf+YmckkQj1bh8EZwiaqh7ZyWh0SXK4aprfD0r4kCRg2+AioJWHPSLmPzbH
urY3L79gMakzC0DeDnFwBn8xePGd0N3XOmKAaurGNdqDSepK/p/bw16b31l1UuKJSfViWTgylKJO
FCsNziKPS1gl1B7yKO9us7a5bseAXB/AHmdh/vnF7HY1TdfaUARnNTmK/p+ZeAXyiuC/pv5lEXme
/8fMwotFJa2yeoOZzh93RYiaXgwzWlw7dQkPy9bm/BiwzeZmuDFQBVLZy/NWlGhC8wrDXDM6Ej7s
LQp72wtOvtnttC+j8D2OpI0z/hEmNxtFRW+WJF1BkGbjWDbJiKeGLewgHPvn6DG4C+qTctC3Smuz
b1p6Z1M3SdHPwiBkyK9XrSyabgikPoBtmCaVR5+D8OSFXwT5EGxtRGt+83ywNe8NOE5mSO5i6XxB
M7ux6YLzw/cfhl3vzmfJPlv27/3+fLen9+u8P9svuxckGOyXl8jd/3mF6NAhnHRf/+w+vf74dPr2
B0pC+xFGnfuT83bafZqcU7D7/ff5q3X3/DA6R8Nu7Xv4b9+On59/wzL/7Hx+dnb3Gwu05vDnPMr/
DmTh8JOcxj9jHoh/Uj81dnVU7WkrYTJP/K3Jml3JxXGKlSlUunzAhh8R++itTqDnbwUF70HURzNc
zcTtAMSXLbxQJOpVDB3pWdIiW8//6dTQDmLQd+Mv1KEnNXTkdDh0xY68XNkfm6lyYBB1xPi10l8y
BHh6IachTHHBfB1uO67ZGd76tMXWpAUGvJVQ4bjukU76ZwOKsTq/cHfyXFbxjMt0ny4MSRhJU3CO
IeyLE7r7NyL2NQO0rSIqOwd43NjXC9j2sdr1ucXJSjRce4mrCsaqdG9P0orXnSU/iQQQ3SFGXTxa
9TwG3u6ZBHUv9ifNkTeC8LX9cfX7l/kYLySf18y/n67TKUih+Zd2RnOmYGAbxz+F8WpKrh5+FdIE
qm97UN1itOPiTpT+BklC1PAvoKJUzC6HLF9PbNe0WmmOTGzXperZLDTpTvH6jW7zNcdPDYJKBOOD
I8BaWAm6rAspcnFVxwHNQ1AEHhGPjZRnBLJjm1fXVjf9R4jyPK4Li4uUUW8oRiJ5WJx+AUe2X033
9ef5U+zETu18F+iB5ZlnN/ffHt92g7P7bTr39j9HZdg4dR97LxefsTh2EJk0caB4wVmJH0UTrQpa
MCcSmXO9qUx0sOFP6hi5idHaRms+SEpwGJCykB4E83cj5Y42/izkt8B/7QcaNQ9d5LYaVF1B6OAl
8EAbwffKBXY1a4tjFqV93/m6wAYt4R4U3QgoYQtbh5V8y5OSHvJ8d/vErTj/K4OLOCdO/VpMVeaH
Et+nwPLcWnywvMAV8o0tuBIsYgg9cipOMGMsWe2UvpbDoI2RihPfyg5IZuYqEnxytZsqSKFpb9r0
/fbQ3uuVC5c7Rxx05vDkpfVp4U1UvcqiKk/Cs1J9l0w8u9Sghx3IB1mAKNyz7qAn21nCcKeHX1RB
cNrm0yQDDOq3uJlWnCdtXhKNXnNRCODR9Rmvw0qsc5+xD4YUQCM5QhmZFv81w8u81S+sLPZOk4lj
1iBtde6iH+oh0g5t8LXJdlBm357XtZWESgJr9LFAW7OIF8KWN0nTjtG5mejyOuX+vddlEGd2P7M0
sC36TR3ePbdtrp2LS5uL+MHTvVBIBWxaxI80ve7Und8+5YHmIMrw35sCYUtvHoKAtELPJ+YiVNHL
MeSFmEdnqXG6WXN8B1KzVD95zZOwmRZadZOaTB4DFi2qsvpiYF3XSRAVNFhLxZ2AhGMXzbXB/lUo
Dp4vPYUd2qso6erPQrAvwVhUdEZZ4esQMeV9fyq7P72g/Ep/qo917VTDPyj8luG3lkLjQPAT1XeB
fjTgvWnuIvlHpG7R76z5D0CCzBdRN0+Hhf8I9amdhKiMzuHUHCiEAWTT08dUgqtyq4K/doqg1JHY
cvTRgzy6XhivCeNEsJLoLIe/STBHW2n6tX2tU7IFIfieJlv8/roMR82KWQqLwFToprtoeiqTR7SH
bDCJfYMERfNfa09yikgn0WxPfZqAZ3EvR0YNuxfyTudMp2VI6ewouicxunF6VmfuwsriLlZ5EVET
6pk5PbLstDF/k6nfEvtbnb4LIwsnx6RlumS10VnM/w7pk2a5UvZVNI+BHttm/hZtdV+vxYpQH7/D
OYD9v7/PLs6p1Csj4RxTJ/luED8mYmQbKsxH2RYn7doWvzS0GFgzaDVCkxiSjc+iVu8kg/v/HBr1
PlPd275n1RRlKOKmOYW6xCrSJTyEwlRzmprKlbsXq6XQKzhW9TUS/tw2tfYshw8M8J4ya4qT/r4+
TiIkfih28laSfe1TOmZHsxLtWQvIi8dd7E2uokFs7JjClzDcwnGvrB22Zx5uYoKZIvTatpqofSLI
2O6Ul6I4ZggN4NK3FMJXZvPKysI36f4gWGTyg3NrSrldgDzVo0cFweph0l9i9W5jQuePXoQbENmA
6qeWTXPaUqRslEM1IbMenttIFh+8OCldMTEguS+ydueLSbLT+n46DFIJmW5heA9GHUZPgW54e1qr
Msqcef517Hl5NkYbbuysldOJSBLJf3z0/L5aOBrk3SSPUJjwy/IPNUQXpNV/N2pqDymt4IrnSnXz
Azn1f25PytqcvFM1cXnPMPLlEgjomasDl2k/FK9xnH7OIIRTlK0odu19AxH6zDg3Q7uUZZpck2u/
iYw4OUPOMx6g1i/tdorQHPVPAiACufEJ+HIb1aOWyLPYUr5dGSayh5yh/0O1tbwFO0VW0jLtknMF
1308OPrbhGD17an8WEXWZ23F/2dkcT/Fk2EIjdUm5360yxGad1Ww4Rwt7eif3IU7bB/sbltcOT8Y
pMOWXkvoGZfZlEjMQs+jH+ZcVWa8Y7OIT7UpWUDmsuC7IdXlJ19Nt7hFl0ZJT4I+nKm2AZ9wOS7c
UqCLXhpCe3Hu5Q4c78HwTxogtFI3DpGykTX5kEOfjdG+AmETzfQztPTaDylCoE+NgjFffCtauK8l
wZYLFO1htzHPluF20luLQFUq2p4hObG+UZRb7pvZvobyhw4pkCqTvLm2P+ieNWSVl5wVL7HJZg/A
RGLt3xiZ2VdYRsjdl+CNlOKHFYMYP1dabevat6FqbGFTcHV1KBdWFrekPyFnIcZheh6p3/TMXz5z
d0DcfXtPfnjUzVPGH6Dn8+OD5VtMmdrXUd9IyTmOpX1tIjYYZF9ocFK9o3RvSAdRy+6k1NyrQoNS
SA3jHVLUW0dx+Rx5/whYD8EVzgyiSzS4JFVC15pMKQhG0208F5Ytp3FAv9vC/effv/+m5x5kx+2h
r52MWdmA8HSmnFhWkCmr+qmZsFnyJniBaY5EJ/vT20vJLhe3ED+rR2NWz+HdTPKe6+x6no1YDkSl
moc4odRRuB3hFUm/uUiekJSo4+EutAa75E0yIbFQBH9TeI7/xYhlns0zcwlQrcU3IMbilRWaOGeR
O8Qxe65Vn/BoNxr0HntF7dlJPoTH20Y/dAmxuKhp8PAjq09n8bJIAhPE5PUmVjXYWATvRz4d5SF/
S2TH6uH2gPW/d2H0VKyfopa69tigmkGJW9E2MiYf1nsuowN+miUhTd5Y888vAlyxzb0kAKv6bCqC
uBM90dFRDHWmcfJJUGkQYeZpfbg9+PmUXsYwkDkTkoFe5bYmVfPeZ3thU9ACYYgVK3zOmzFw60CW
wNXL08bF8nFzzWbg3uO+VKD9WMJ41Gom5FIxA3FL0/9pitJRRmmfNeFeL6Ap6L+VzUMQdrBjnsLy
1CTNhk/8kAl+H+jFFyw9L4g2rW/M8FlPYKpJXGF86OJHTS3eqIa1nWRTXkyGFL2hXwNNDfT13rcF
ZGe63chPgnekvUbZ+qb5GXY1+e9pB25a4jMDdPZiuxcTBPNpy4L3qZTfhXnUH+JEku4Vjwbt0q8U
e4pqCVCr1MDrrelPcZE3blOH8l5EGfWTGphzr27T9PdTI022FXuJIxSIYopc3m6RNl8DTf0ptKjD
l1YY7YKAZNjtDbSM7GeCGr6f+iJOQ5OXK4sYbJmMetI8tZLX7jJV1N2OG+gQDRGyEWjI3t229+G0
vhsEEIYbphWJfXN9SrQpCAShKZungPJVlr6YzYtMdNRVL1012Eb3o+qlOyHrD963+q4PHlrtJ+5r
CoyNi+k9L3S5evOHwAMCGYdELQ3fcf0hvtVlZp/XzRPSHne+dN/035D9Qfm7DBzfD3dqCaWf92B1
aHML6Kt0n/xg531K2p++1u0L/ylT9WNevdF7GPA/fPp4uvo8ftUF6dBvEX5+aJh//1q0P/kYXipw
CV1/7RCSs2uSoXkipXM/5LbVqlAnG/aYILLYvPpxi7buH52mE9LD90o27epGc9HeSPW7vrhPq5lk
/RTUmpPBKqtZn7VxmDlNN+Av7y/e5azSq/AO0CKwX2rgiFXVwPiatE+JkRaTXfVa8ZxJsyivPAUt
GCpfDFU3qfTEslvfCB7kMQk9uxwQdRdDKt0mLbPQFqqVHL6WBTBqW29V8z4qvSHbtWklnaK4pcez
9KIMVJRgpr+myAe+Xvht9Ksstd6HJ7sqngYeFD+CuBJJ3spVNLhq1pjTPlNiBYTAlG6RsS1jjHmF
VPJd3Pb05NBDeb1CqhpCO6WRdaxhLy280NW6v5n0owlGyEQeza1OieVt824OLhWVHk36ct9d9oXn
l6ax1X0Dc8C1vJKd6u5t1vr2af0wJjjOuQhpzwPVi6NYBIm6NEBFHeTCkx96T2nisfuqe0ObHmLh
SY0b3k6e9O22yQ8OCZNUFCWiT2ghEMq6nsZg8pWKiq7wpEf31Hrv+uZp4IkYql9u21nenNzVCgsy
j8wA6bAU05Nav+tids4pdmxzw7d8HAP5IHrCiMdwqrzgr8fQDlZp6CMvIWGq7MSsjlV5jy7UrivG
jeBnGcXP1/KlpUWBNC36rKoT3T9N5uTIwiTaQt/8Fhpzo871Ybct7CzcT1KXnU+lCDtq+0ig6RaZ
/6D5Ka3A0a+k2iofzDfnlRfBwRFEzmR/RHewVV1P4FioseEXTGDxSDDzNHgu3CraF94GnbS/vQ8+
bvFrU/PPL85Rp+RKG7SYChLvvn9Ryp3XPsXpDyI8ooeNzb1lbBExCFJuqJQtmcYsvDcRG4EL3y5S
jaZqsGD1ZENient4Kwt3OZPLDKXutxNkbFhU089hTIXE9NwJ+gOabwP/721bK9v+ytZiM3Z6K6hx
YfknEWBG2Dtq95jx0hj1jYfVyqa/srPYjENYG52aYGfK30AHwHwt76ViY198SN9wtK6sLBwRsfQA
pwJWeuFbqJvfOi/9mnnyg/yaPJeqK/jhi5zRA6dNLQqIG33pH73TtfGF453ywlIqyWNXGl+s/s+Y
/pdvlffBzcBfWvuIXN8pGy92vZ57Xp9Ogn9KLKgbBkkLP7e63Du+VBX7rizyU9kOW1nktXWDVABU
A3BLeEsXbrFLhWnswyY49YnY2xHI9vvUGDOuZHHL1JoDIX0yB3dkUKh2XZ9qXa9CHgV1cGrUMhJ2
cFMQzeZ1Cu6Xx9SnpE79Cn7JMh8O5VS2O0/0uy0OwZXjML+WEHCm8U2l9f76G9IE1+KPYXzy+z78
roQWeP3W63fS0AjOWFT1RiH0Q1KVRUWe1wK+R9cPtYfFoHMjsabBauLT0CG7J3twP5LaRB/Rr/pd
PMWHyPOcVg9PMqRrt4/+um1AdXR5ECmAOroebFmPqjZpUnyC3zj5Glm5eBiVEvU3S4mdAfQ3XBGS
sCst4Xsj9b1blrm/cReuOFfCeLKRZM1RMlnW5hqjiGRhUOJTbnVluh+mSftcdxU4INMK8nIf6KqY
OEpWZqHrhXGw1cGzZp9rEg0RPoPOysV6N4aXCXo2RSdxVNBsi8rkoLV190WUfZpQeJ8/iIHQHAw9
lbfabFa2Gs0v1HTniBtCrcXJKidxlOK2TeGIl/xzDoPbwWoqz81yc99VpXq4vdpr5nj1crjgNoCA
fLHRxqiVa6Mqs5M/ZbCR8ZzN09YpccX0F23ps37IILKt6aFEi5T1mdsp53m/8FVZJ5pVH0z5SW5M
1/Bbu0/0Oy8Mj7H8lPqTA61QL5h2K+lOKglnlVpznSoPrbF1JawsMNIZdBfNEie8kRazHNdBE6h6
WZxKMkyFAalAkB+s2LwvqqF1oqh9kYVwd3uqP5T9GP07iwXsLzPF+zKLGM2ZgVpuy1OVm8fO/0co
n8v0m+GdLWR9QQxoUXMMx8++vMXCv+KtwcMb5LtlVhoW1OtpN8ectnMpK0+Smv1tDH8XaT2dpVGy
cdGu2QFJMVcs4EoCcHNtp4+9uPNMqzjFMR5STVLd1r96iaZv2Jl/zyKmJNswc4JwRBRac6/tRBSc
0ZrNy9NYh7u0opOcvJzWh3s1eVW0jXh55f42yXDQ64ymMICB+QRd7Fk/bD2BfmpSYX6aP0tClh18
GDA3AqG1IZH+s+aTT0fk8g2Tg3L3DCusToXiwMB8NEfpUEb+U1d/6cUthODKOWQHzjLbXKfzNb4Y
ExtVsHoL2Tx02NvaFmiLvx9b3oDNWTukO7344U2PGdKvqfEjsra248ex8hqEBIES03wUlu0Totjn
o65ExSnp6KH2f4iKTw7yjsvAtULFvn3qPi7ftbHFbdbGuTDGRVycsgbllwqI/xbx0Ie+PhqSZi5U
bkxIeFnBhQmhCpvU6Mz4hDzcPr+XHuBZ+qMdaycHcgnyvLNR3i63qnXzGl0fgtkq9QiVDjrevgvP
HZt6j6AFViUx2Q1QSMU0fUW195gaxfPtOfx4rq9NLeLnFlHLWYkwhjyvjkLXNF7iZAvNtGVjESYL
VSRUUIomNENm9NR3RZjA6Z+arp43zdfb41nZgFdTt1gwSjl9WohWfEr90p7yuzJhA5oPopI7k7nB
gbVla3HUSLdrWWiwTOJzru+14WvzE7FdJ0m3GipXXjnXqzR/yYWj0oBWFFGKJTob88kZ4HOxEvKL
oxJ8DoLKLYTPafTYU8T2gaj10lbQtDpSblUgpoAtFWWxglbjtQHFBzZknzmZX32L6n4vjoGd+Dz6
8y+31/Djs4B0FrcZ+470Ak2i16NtjHHSBzFOTkmJ/udTWxzU2G20oxA/efWzKv6+bW51di/tLd77
RiLnY6phD5pTW9xl7vnlV2FPuxTGpQ1T8+N6ebIvTKmL4ESe6sSqYprIGn8n5g9p8HdokHMdHUiu
6Y2mpbOxLdLDxdBtmF5bQpKE4OLmBaS77XpS42o0lUkBgV8NghvavnoyTXKe2a94q/d/1Wlemlqc
iyAuDbXKMTVM3yY6AiTUeOVu7+Vowx/zeDwohutPPYzGBcw8pRN6e70e7Bq15tvT/UHFcHbfl1+y
ODeBp06tpud4nrvy1O86F4rHxu137Ut2BqL15j/1n5odvOLI+cWF7WSDA4r/9kes7uaLiV/sZuR9
Sh8F3+Sk+t+5P6bvMLxBN9W+pr/EbCMhsWVrsZO9hOisN4vkZPiHLChoJgHOsi9LO/0Nx6zWbbGZ
fKwTzRM8twWB9KA3bMkeNlOreJLRJqdJ2E/7mv4D4WcKVjCdjtL0IrS/lftuegp1dH5Td6p2Y7vX
t9KQK69aPBJvScBQ2pyUXmS0aoTkx0hnhtMS3prD8JB+pwk1pV7xexpsfyunv24P94TyFF6K03R9
lCpBiFOjSVLkKSpFsnnsD76dRchIOH7USXOiySgbqmRt/jel6oEClyiC4i0ro/wX1x2dJ4SN85P6
Q0NlHQ1DI5ZscE2t92J6lDnTY/KQ5uchGTY28to1fmlrcZhKMaKUgbc7USzy6y+J8EmwNgpT81lY
ukdyDaAD5qiDJb2e2VjRi7at8cRW3Ltoj5N+cAMTqjSY2YY3M9pKQK3ZgyyV+YOCDxrLRaClN6I6
ZV2ZnLzpyZ9lN//o+p3fPYz6j9463vYDq9cMch8G1OoK0PTlwzQMQjMfRQFj9dcxslO0vKEvi7oB
WmvJFoGd+bojlNpOnn6NW6nKtZFCsqhQ84PPm7T49czmSpWFQRenJ0GE/DwNngR/nxrISbaxI5g7
lLRvj3bN3vxYBPJA2KAtsTyVryjhIA00UYfivSY8gO1xPO/FV10jg3emhbXntsE11wf70HwOmFr0
R64HqCadWLapmnKJF3pkN97znzHg71/9+tX/H87Oa0duZOnWT0SA3tySLNOtrmp5jXRDSCMNvU36
pz8f+wcOuthEEdrAYGZvCFBWJiMjw6xYS9vD0Gxtz16EObAd8sf1SOxodTN8KU6O3wvcEMIeM4Tm
o/CMmEpH8amMgp1U9Q20gm9H/RPteTgqGcVcD/FZWQg+SkjFdZ6BV1Cg7ErtOtVftO5dq33uneFD
ZgeXQXMrQzsws+KpTyHNcNCF1dwz+Gz4c/yvFD923+6f+wtkaXVnmedg/ggE7MLhsLqzTljNQRhk
5dUukoe4N941bf1Lc6rfBuBnSCUHDM5gll0X8qmWVK8hEY3cMCJ8VfTyGDSmJzfzeyk5UePe+W0b
QY9ugbWiEAQHFhf91ig0sxk0c5TKq2X+GYPpeVYT10afopz9UPpYQMfSfDDn1O/6yB2Ds253nkT1
Weof5gDBD+rf93/Qst76rFBWomtqgMTkvG5/T5I3eiANYX4N7MAzdEZjdau4xEOi+lX46f5am3t/
tdbKXTd9IZvBrC+xgC91JxqhXs3Bi8zPrT1e6719rS5fHsaZTTmTp0GLDhqDwOonSW6PxbCTrW49
vZg/A2/AAymirgd7EmpGdungxpoB+Z1UrwBSlOhdwquTyl6Xyn6UaceZUTsr35vz33j/WBsFUACS
tAvWnQLYE6Yk7+P8GnaNV8bWQzo1X5xdVrA3MK7lptsyXWnqNw4cWitXraS9ZIlA5FcNIHsjxoMc
D09d+KmzfmWh47emO5u6PwTxORTDT13/ku1KCy53dm2nMMfJC/absWRrlSzUXaPNc1Dg3kw981S7
RPHQMf/cN9CtB5HG8cIgDbbHBI5yexsAyqSR0bDRuPjPzsKHPMoPxmj+norx0QDrasWWZ4TFkzEY
F1v2RTf693/BltnyIPIoAgfU31DRqlVv6HVW50zbsVoLVgeBpZCZIRFOO/57y3iwWegalmFhWk23
e1ULjY81tAu4R1Zcu3MkOJYd9aAE014pfnOpl1cC/WjKR+twmOkUk6HQZaniMIaoz05CPMUUDXbc
6/ZCyxdEUhiW2dWeyGTrNrYGvp+mw5T8JR7AJqc7/bKtRRjaAbDJAD5UmKuMWWN6Ly8dAgkJztFD
b6m/h6aUXbM199BbW0ZPN1mlzA0GGvT67ScK8rKSq4AIopEGikUfynjcObCNGMVYbjWD+DJaaGsp
Y6PvbWesy+LazH0ZPOZjSx8moHlzqqSpDR4iSSNXloLJSXyJDuKJh0rOD/eNfuNAqUTTrkDoamkC
rm4dLNZTE7V9AULro25T1excB6ni+4tsRQUQQdK2VsDuOZSObg8zL7PINmkfXuPc/+YcevcPJNre
++uXbwdm/92vnQuVxM7rulX7fr3ourriVHauJzmLpqLx4cNHg2REH2kqxaFJHlrHG3u4yA6Bfq7S
r038KEFYfH/fG3EhlCwqWSjwYlVeH25fZkwyaWlxBdFmHq04Cg4NozqQPjOJZWvVsTGRbpu1aq/w
vvVqAJBiiHMZCAJmvbqMeTyWasS/rrxc1c9abocHsxx1D12E4SFu7cWilORUTfHImHRteoMDkiBW
kvwDE4aSl2mFOP79YdBntbAyPB8/7NYGRlQbswplkWstpfa7pnSUgyAuelSrWn4Mayc8NEM1+YYe
yR/vr7xl4wwNaYtyEX1mdfnzV/VSOZp6WKiL6ioZ8zGo+nOReFMtn+6vshFh0TVaMFccONnjyjXJ
TjSP7VyW1y441PVPtT9/G4z/dsuhW8swKQCKEEdLkWX1ZenajqKUG46xSvmKWULoOMoPw6w9l/1s
+BQh9obeNxwVPSSinCW9wVWsbu+cR2NepGWFHpL2qBSMUUPslVmXUlN8Izv3JxlNn/uHuXV5X6+5
RmYWldZCNETfth0+2eElln/09scukx9yqnKZ9qwjIi3U9zPA1Lz43ITlqdqrs2+8AEvrbJkbgj+d
J+DWbBwlkBrmhivyqtmTxh+i3ItfVf6GVWCFSAiEAjSoiTfWb4wMpCYt6oHmdHpWkoMMKr8iaTz0
/dch+6pMnRtmn7P0sKcFuhHpAB0nFqBqhe9fT1H2kzkGgUb22GWqOOR6+1NDJsVLrVh288qu/Psf
c8t+YLVZRs6oNBP13B6kLKVll09TSWDVzbVrxnLlhnD2flB6+j+981CnJrpGfVIjiCzJO7HWhhMm
aCWuAwcPU/h6/qyksG0lsUQT0gEcLiIP3aQ0OzbaeZCKxRXvjBhsmA2TzMRBTJSgN7rGdWjBlPZa
1dCH7L4pXesme8paGxuiuqosU/oMdwAEuz3OJAOM0oM2uyaa3pzDCYL10hin90LL0qtTqqCmJDWE
kTy0dlpcG450qVQhhGjTiXwzBzBo4yDsZq6uUOVRr3Lap76bzsn8P7Ry8TVMYYJXAXO2HnAATd8p
w5TS9p9HLwpNN9QO901yK9sAJgFclZbS0p1evUaQaeSl6gDRCAvp0cbJ9HPr1ZZvB40b9uXHyBKw
9li9P9S2G7TZsc33hOq3DEUlu0MJXAF5tJ7bnUw9RCIbsEaQxrTRPovuz/1N7i2wyvl7Yc/MYGX1
VRTvRvnbWAZ7XnoxtZUDA/C9QHw4R4KcVXJqVFKk5QEfqsiOBQK0D5Db6H4pzuqRsS2ldu29/snG
82cRShFOUQADObVasYjqPImnsL7mC1l1JF8s2Nr1Q6lBZLsTsGwdH2NTy5AWhkLWcXvP8rmS7aoU
9bW0GuVQiln2wize6dFs7YfYRAFUoJPer43AlFO1FJVeX/Wq8bpZ9WWEKkyRuBBUfSAj3sk5Njw/
KTzwc121gLutUe5wWI721JcNItA0v8Lx0er0k4aHdqOdjW35Cs6OxGkpM79pw1BUlslq0uaaJnZ9
0J36eUi78lzEO0a+dYCL2tiC2llGg5Y39lVwNyMSMIpObwjusuMgRVelOjG7SJu/+rhLZL5hEqge
kcKAsAJYoKxulFk1UZqYmUAar/w6O6NXJPVO02NrCaIsIDtwKlErXwVbaT5MAz1CsGOih67ECpJD
32V7rY4NO7AJa9gFhSUij5X7cwL8X6YArFIb+11vJa40Q9Fk5n4fn+47oY2VCFZByzBu99LsuP0+
Ev3WTGOG7goliq/Hv9vyqww94S6Z6NtzA4u2KIEAFaNMtYaKqVJeFXoPCNqcZft5NOzhR1hT3ry/
m7ehDKvQ3gSPQ1EOv3C7GzlWk0EJCWWKqH/Sh6KAQQRtSS1snYcggQFhHO0KlWAhHex2cg73V397
lrhaYlIAyjgMQNm3qzNUXpW8mOVVDBUSMllifNADK/ODcqRGNlrRzm43gIyLb6e8CtKDiuY6UBxV
yNEjvaqu2hACB56lVnkScmK7mSJZT6MokudZEArYTQ5M2RSB+Y/ZV0g4FcyQHe9v/u1F5+Pi8flF
GBKf4XbzsZkPkRmQxcXK9BX+xCdN/o5WUydqz7L23PJGAs1qMBVBMEwXgzD5drVWpNGArs2CcFTL
3Beiqr/jYYzB1ftM/TCWJbVtqaih4CmkWP8HmitdfRqYn468IW1guNR6qUYtbLaqnVd3ywqWiWVg
rbhwys+3P004fW7FtVxdIf2Zwg9t8qGJvWbYifW2jhvxM2Bn4LPJZlfHnTShkfR5QKwnhHmewjI4
GUGsHLI0MXwpiD/BSKXurLm5M+qhXGGg9/Y66esnuUj0hHCibaKjLEn5opb4aNVJ5dWm+Hnfnt6G
0UvxlY498ReBurb6wkreGmWhspgoJ3fphzgQNCIVOwWp26XOgYr3zuO75TwI12FPIfPC8a4+XEn4
TAyA0xXpJ1X+USmHyHrUQhgahf47Mfd8/NsXmA2+Wm71BYdOODLMV0BdkvY9Uknn0fwOqmhP0mzL
UCCdWqhtbaYm1rVsPQmr2irId/jj05CFRzFOl7EnP1AzYPXJjvVvLsd7v1AdM924rql1oxR31YT1
26lyiiOw5LPT/Zk1+5c8/RvBK3LfSjZdIOkWXgBkC7XyVcC5EA42uq5U1+YpTf/rfPXY2H76r+hQ
tfKUL1/uL7f1zWjqLm0WmroArG/vdpp2kuiFXoH1ZLBagI6HWMOZ9kh8ty4aBGxQavGK8elWth+F
Qe1Y3UTqgbJkIeTKn4zw+zjrnyTd/Hp/SxuoIIaLGVhnxIGxGkZ7bvekCCuIpFRlMeqwqGKdo6E8
jqrH4GOsebNBilcd1emr5XySUx2pMoK34Vm2LlN8vP9TtmwHr8JI9iIw+abYXbRjqWW1XV/r6aCa
VxG/E81nKzwb8s5Cm8/H65VWVpMaWVAGkVVT+XVNy+sOpZv9a8Qu488PJWzgyGcKf95jUdtoiHLU
0FlQ6yQvQ0Xh9qjjdk4rwof6OqMEq1D0hdHxIWuGBzkw3MxR6IWOX5Iq+zJXe1WJDZzfwj1OMLk0
8Kh+rNxNk8NNlyVzfe0B+JFcMLHT1Je2+Z5bulsml0z5aKg/ZQbM2+BdWkLymkvvUfjayTs2vvEy
rUZ8RuGbYGH1M9Q4q+kRcfI5M4zKMffUgZuq+Tuh0cZFxYmDJFgYBRcMxu1Jo8MxZ1Eg1ddOta4t
gMFYfYde6+f7Brt8r9v8Gif3apWVO5jKelZjxt6uSZY9mqYHY6hL7eXQFjsGu7kdyhAcGC1tAp7b
7QxhGRtGXDdXu+8Osp1BxKE+tNr4+/5+NpexTNlk7B6O1nXaIXVhPQYz+8kkzWFUVwXMXmftKaK2
sOO4Nx7bJQ/4/0stdvIqL5RkdGqhg22uUY8BpBcjCb0okT7FLSS1tZO4aQ1/UrDX1NveId1JCyoo
amSrg4x7K2g0I2muDkFqdo7/DfYAtZs2Ad6QDgpkoAAfbjdmBCVhdx0tCW/iMmFxKIl+9cQ5pOXO
VdpaiT4umnFk8DjNZa+vjrCrhZimpGmuIciKODN9LX1kCPpYt3/um8WW31IYL4Wek6SKN3YVGTkC
Ke4xHJqrUirdh7ScmqNSTfOvwlDbU1OViMwo+rs+tubjLKuPbVzuKShsuY0FvvkCcAAetJzFq70m
cKw2zDg2VwjufDNHZ3n8HErHWNKPdfc/XLbXa61M05TyoMvbnst26s0/9rPV/7p/nlsfjn4X0ntk
qcwXrp53qYT5MEjn5lqkX8IMpZcfYDMD5cv9VRbns3ZOL48MY5sE0OshsDAzqkFoSnOFlbasTpr2
/f7fvxGgMxsLYkuFcgZm6ZUnNx0hmW1KkAKFXP4csc/vuVQ+ygn/r7Zj+5C1meyinvr3s+q0KGmP
gC9gjo693dpC2AtpNAcGwbLuUDnfjeiDLXaaElve6fUSq6vV9FlXRIZMfJDR9SjgtpLpxhbTR91p
D7L8PpMPan26f55bJr6U4sjlLIr46+JVJ6i482f1lRvUG73f6z9qx537ztObcIfCYPNGw8NNEEu6
AxxkdZ/kPoyV3jaba1OpP6VYVo69ZYdeoxu1z0STclQ0mA3KPCx8EQJ467LB+fn3+0XzGAAHeTKN
59VPcPI+hBCJymArHqvYeSKB+RTG8UkJlefW3CnbLR9sfRmYvKTeiU4QprO6cgnNkqaP4xZx3wyB
LAM2qyxQdt60rXv9epGV6w9FAXBWjdpri/j6kJxm5700uNX8P/h9hOdpfdJdAqGyWkZisjMKuoqA
3Rnli6rkXj5ZjyJxdD8qtcS//5m2NuWAnDUXjR6E7lfeMGgLpj6Qcb5iBjXUJPDWt0oz+JlRnwOz
bXeW2/hQdD2XvtwL3mVd1ZcTi152Fohr07bYnmnXHq2gFARdtKe8tZUF0KR3mIHGKFDeXmc+WpA6
UdO1VyuqKgYv/isSgN1xqGv+NM7OtWWy6WjPkn7OOlk7CjUvnofIKo5RHtngYKt+58tubJ5GAwQ3
C38OqOiV26ljexLWmAheOWBnoe1qfeeb2o6j2br8NGiY/l4qK2Qi6+dcHesuaqLuap6c+jGwD3H9
rrUEjbWHsiyPqhVz8x/+2oxYE45q8nQyrzUDp7CshEHhrLtCPGbTY75m5c+/Nx3qijJpLKKOpFkr
h1IE+YibEf1LSNkZHytFc5NO9v5+I69XWd0HkYW11sxNfx1mt5q+dq1fKu8HOuX3l9kwBYP4cYGW
kpXzlW4fOXVMgqwt4uFqlr+H6DFSPK399/4SGzf7hU4X6n0Qe/baJ8KFUsr0FoZrPl+S+EsFrDpI
1YMDVfP9hV4u0sr7Ug4HfUNpfknIVlG3mOQR+nUxXLsE+P0UVU9N/Y3COPyK2pAzHcnQDWVqzTmX
ufKxsaC4+N6HXqciSPRrMH/M5nNZJG7NB2106hTvs+LZ7L+YsenFAyixNj2bSf3h/q/eOh5gf7SR
EAFEPGP1o+McRow5UIarFSd+4fhI1LjC+BKb8Y7dbi+E0cLcvFRyV4HUNGVVZlrdcBVVfoINp6+1
j2Fcvp/CLN1ZarGaNx+CdBjaSSq4MHXfWtU4y+OYptpwnU5h8jCYxokqamIObrM77/02PESTj3to
wE5CQ3MdzsR9No5yAgeB2YOT4b1o3yV+HP1bK/9V0n/3P5X+ZlsQSCC+sHwqOs/rUFdDYX2m90Me
bozuiA8f98gH3l5HdHDBV9mUNimjro2hmWszFPlSjc4a1aeI5g468qWK/rdil9gaE3rIS8HkCLxi
/dwmYjYJ/hLqI5nZunIkgB/bJzmGFzHNvTmTr8Nzn2Y78eDGAVIVMpamBbOBxIW3dhGMVibmiaRV
0esLTII/FKfYcQIblVrgHIs8qrac4hsul1EWtpnGhJwdNDJ+NiuWV1r5s9lGme/UMMiiVNb4aUOn
So1s4Y9z7gVQZuxcga2tvgBqGYPhCXRW17qrssouZUopqKAfUqk46MGv+9a4/A23l4y+LTNxFMGx
fVCAt4dJ4yToI0GJq6oqN4+1nH5FT6GrCS6VrrR+aOv/BSqYTrneeZveXm9CeRpjy8YobqxFdqTe
MKjzWc01DrOzQWHFjC7hAl5LwydN/3R/m2/dFtg7OFvgHKXdSUHldpuqDiKaUdn+OgFufKg0lCBU
O0r8qG2nB0sr5Z0Pt7E5jhOIIxhHQhdjFa0hlVAqeV+yXtmewYx9qwJIfySUhVx96h/1VD/e3+Bb
D8YGXy24spQmnfKwUuv+WjjWWWVmK6p9C3TVjIWmgXpimux0f8XVkfLYg4EjoSWhhsLiTZai6KE2
jLYoL3WiwENqjsWDMWS2pyvJ/C5rjb2G9cqrvaxHJZj5GIXnn7mO20+ITKRtBHJZXSwm/HSapzEF
/tr6cX9XazDXyzKwdzK7uZR8wfrdLmPpws5oHLJMwmwKMozGI8y4sL0nVeXN1qD9205Z+rEf4KZU
psl6Fyj66KvFMDxOcZDvpIIrO1p+DWAhUJWIDRH1rEvDTkW/MlZVcZH0SRyVOf5SWMln04B8xQlz
/UEKoPa6fwIb58xzCyqAjhjnvK5YFLkIEX/UxEXDghk+liKocaOBMGeOdkxojeV/2R4vIFViBAR4
R1aHrZe5BkuzilJTpKTWET2fAOxtxwCrk8YSQX5spnCbiqb5FpVpbx8kBXEOt9Sk8N8A6dV/OtFL
H9Juamw37+YGslgkrTWYz7OyOTRwfzGlXRRy5DJhXO3UXdbNqJdfj3aWtqjB8t6+iUkH3g2rtsWl
UbJqcNMwqc+hNed+WVqoEYp+kOhPhMVRdGZ5SqVR/gnksVXdqKulo1QnUN/JUveYxMhD6wF01X0V
NDufc51AvfzKpY+ysKJRsVl/zzSdoykqLHGx4PWA+CJpPggpBBw2ZrMX2ll9lESXeYYZObR5TKT+
EFnc+dAvt+bVM8OPWJJk6hkvU7SkVre3qpwC2Dwphl3mIEWyMVcDI/TVcV4GhANrJM8qY/GV+x10
xwiwYXdswIa2bjGN4a+hDzQAZkNbE5kpff1s55PhNYaRPELKUoT0S+ypIgcdoQG2o8gsfsXT2Lde
ASE9eUIfap/h0SXUkrVgng/Z2AUCvrBR/vy3V0cBNwQHn0YFc4En3+6yiefJTIepvZSqUh6KRiiM
JZM69IazW+ZeAu31ifKuEB/jgel+rE60q5ckVZZZCxZyPwgzFUUDkaAE6AS2X4ZB8GW0SiCUUjSd
G63jIqjzd7SYkx0DWxZa/xC8BQQuC4E4NFS3mw7LJq4kA/sqrdFBMif+HJhZei6GmFJPgnZsIv7u
cX0xJgrSzLou0sjoIt+uaAndaFJ9bi/mXMGEbRF2tbMOqz+MyAfsbDgBhWsf7n/bVaD0f4uCcyQ5
MGGCWNch4j5E9TNR2gvKnM0H2oYxtEZF6Vt1Nx2IBsWpUyL9FE1T5AWzWfwvyxNuc4+X+dQ1MkKG
QinvOj63WaHCrBv58B2xBQXJDP13mov8wdQl4aV9o3rUZvfQJuuG7LJ72inEaryICxp9lfYZMu1u
O5D6iymL+FNmCiSRdBm+Wns0TzGMigdtjKfD2JWdFxK9H0VbSx5hzkcN4I/X1mrtl8UQfrP6dq87
twp9Xn4bmTooVCB7KvXZW3OQu5HRLGWoLmFI5cFumeLodcsjO1HcmsLdB5tG2vsqc7SdCPbtS8kb
SUGYsVrm3t4w19FLqnpag82lR9xvdJtQMOzpSGYnnwKdi79jAm8DLuaBIJakEEZRm09xu8/Z6qIh
YY7kUgKA+JDpzHzpppg826iY7kgrI/523+SXv3B1sxmzwDO+yGtAKHq7YBwmUTLHTnOR1GQ+Sovh
Ufve65ZtbmspHlFroW67Hn6maTMAQwvFpRsDM/dapdea1KNsVUnv4yCbifSkQBvmnSxyY1ma4dC1
L8RTsMmsTtOMZzCAy+bU6YdiAEMD/J1L8PiE7U6KtWGfhFHGYp3ADd+IJFuV4jRkk+JSIxLXZoZn
me3BRMS2A69VWeVJFHtsABtRLEEJFQaaMAypUTy5/XTV0BRp33X9Bc/kfAuN7NtoZuWhynLDjwwE
45xRy7yesNVN0THzqIfRGI11AxnKPtijXtwwJPRQGFImlcZfr6cnx6SsAgEN9YVxXv1jNIbzMevF
XjV+w0NTGoSbE8VkEJLroe+KBkMdx2p/SfX8uXOCY2rJ/iTBTjQ/lA2UYpb2edCjnQh9w46oGjGp
DMKT01475lGZi8Iamv7ShF3vRgBylDb/IYvoXOvn+/dxI1xmNGLhLUMXird2zYGYl2ThIjD6i6y0
8SctkDrznEtJ73hJGyTPZtIVH9PArhw30vDTvlwJcKNtU+e/tVBPj4NcWm7KM/YcVvH4nuL39zoV
ypkYVzw0qaS87zUkWu//6q0DQqOTkiriPMt4wq0phuDDurEKh0vLVMxgOD2ok/6nNtaVVzXZ6f5i
G3eNSueij0FMvpTzbherzEHLm2J5p8am96Zmttwsy363ofoj6ltfVIAy9XYv7ttaFYooxlGZIzHI
+G9XTTqzs7oqHi6NaXwS+dNc/9tnpzQgDmkPBqIW9ze5Yej4rKXk9jLxt04K7SGppLEth4vozfMY
WlCLfi3gZa3Sg6MVp+J3gOLc/SXX7aflkaVR8fLe0YSl7He7RXti4ieVs+FizTbcN/lkP/SZiewJ
ZLmnVpf7E2S05TmMp9TPDfsf4sz2oFDrdHMnOhmTvTcHvmFWyyOIm1v+eYOeV9C+CJNcDBekn5J3
8KO2p4nK9EnFMTxI2bw3wbO1HoSugDq4f7yJiw28AnXM3ahIHc/8RdFnvwQl73LzfoZa+Q+xaPv3
dwZ0I9EMJbkFeLYyqLx1WhM5xPHShcn3mhKOM/9XGdOX0Kx3YNIvRFSrR57aG5hUmlBk/GsCxoRH
KJGduLtMpjp9hk/zSyeS73LdV76czPO7UM0cP2o06zNzKqWXDaJ5RtQrPVhyHCMfHRtJ7k5V8cfs
zKlmZsGpPgk2dgyo4LpREqhuUqbjCfYU9ThQddi58et+DZbJG0eTbpksIAtZxw+ilCy7EelwSXQr
gXFA6rIHUgf7Uxhqx7Tvk3OYt82HLLbDc2RB0KyooM4HsyDTjXPrWEXaCN2lqfktXZNTUyfOsXOM
9lz2xYR+mtKiTWcGrpzZH6M8kfzI6chzmGTzcryQn1bZY9z3oE/7do8HY+ProEFOr8Um+gJvscbw
jsxzOU3eDpc6RdMNYFH8KelF+Dmm53YYhr7J3UhoXxgtnrx21oZjYU3jQZ2axO+7YT50E/DQUfTt
IxTawaONg/IaGlwnxwjNUzEZgVvIMYJ0Wi0fkq7Udwz57cvP71+IuxeSDXzWEkK/ujWNrKZdYBjD
JZirgPFVqYKlCUnR+97p7d1kFQJIHn3cIiz4t6vYzJTLaYEv0Fup9YtUmZ9CtRyOmSX3vjV26s6u
3vp7yvEAXJYaIeHMej5IMYUm5jkaL2beq15qW8MTBFazq0daf7DSMvLb1i6ROTD2aBi3VoZtiioK
MHLwZau4Lu3hSA4qvJAYq+AUq+GXZIaydegNGKBldXpqW+1UiXGvnv32yaHhoi0DwtRuVAa+b0/Y
zDtTsodmvvTtiQjMhyFo/GCY4lGRTlPliT0WtKVocOuVlvXgJ3kpRBr28uev7MaiqTQVSTxfhmo4
qXHsagqSfeGHWtG9udij99jcHR0QZJQIUXjlblebuuXAjW6+wO7Q+Y1Tg+NwJI2bbjiuMllXCQCl
P9VL1ck05x1r2rBeCukMIi3ZNWXE1V5HajOAETnbQT1O40MSXfrmh/0/LUKWxag3BFNrGF9baVlZ
TDBmNkr7Qyi5H2c/BvNPhLrZ/bu48eXYjQMFGQT54BpWgQKDa5YyyGK+MO4TNc9ycjW6L3I6eTCE
3V9pI8lZcJ5shtNf8Lnq7WeLxkAy5cyZLmFD7qKBNz7EkZ+knqAIoXvtt7bN3EYFGGn4O0sv92xl
n4vsN5BwrGaZE7xdOgjKvlXDeb7Qae09ynTt4PEG2UesxXjnjFHtSkZMcc6Icn+yIEiK6j7eST3W
Xcrl6YMfiVKYyRkQW6/8XqZ3zSgsfkWh+tq34DOVD990Vd92PRDK97e89V1fr7WKrEPRRXats1YX
z76euTNVHeXRyCKPN2bny254OdJkykTUNrkPa4rHWRnVcSx1+ULd5YkGgD0Q1xn8V4P0r/1HrZqd
iPptJYe6Cr5tgXhzpGtwFbX3sUzrSbnERvYgkTV8Rng6dqtC2gNrvj1GVkJiBpFW4Bp8ulvDMauo
EmIIlIuAylb9YNe/e/NRbulmTeHOKW5tCmdNzZCojlbOKmJVG62xnCxWL+gctu+Kxo4Qv5G0Y1e1
0vf7xvH2mUdt5v+eQtoMb3SZ21pprNCYtEvSF9WBbk/njbO9t6G3jhKcGbV1Ar7l0q+nQkarKHJ5
kNVL1+ufVLQ35MZxYzTvm2xP4WT5DLf3m6VwKcxpkWUBB779TGQWpjnFlnqBRe29JvuK/ITIyjGc
5BNEC6eGqg3T7jslqbcfbIEsktpRVARVa6+eIXifhtRpew0K+wBKU5oZEvIUPTyYO5axkc2x0sKG
y0NAKLyG1hTNHGZJzvYqs1UuRt/+6FuG+brCrI55Gb5XdFRdawnypt5COSlV6tnF/UTuPNfPddz+
JUEajowmBvAbepxENlQCb4+bUl8/aIGsXaq0cJv8jxZ8vW+gGwXslzbJEkNzxG9kVGwjbOxZKBrq
jHKSuEqnCVhNAljD9Qn/JQu1+RrX8VD45BnkNZrRZCCJQdC1noilbjwMXTtKXqQaZeRlcgTvk9O1
+c5F2ujWQW1LPrPoVjGus56TcOoxqpLR1C5WJXQ3SzPr1KVN/64MndqfGOTwjBmr17QAwc/a/tVJ
3bRjhhvXDJIxTJD20tLSWbmowUitbmg6/ZLYP7VuodM6F05+zAN1x+tuXDL4kNA05VJDHrAuZ00B
8lhJJ3R4+CegLT0KqpklmW5TZeXJkKvkUNVjdpSyNjr1o7bL7v3Wa5EtUJaFh2aJu9YsW6FUJY3S
j/qFgaV3ehm7iZy8n1pxHuX4XZhCYKA96PHPWInpI8DAbSho8r7v0Xu7b5wb9x7YGWEZ4QyjPmtw
ihUYY0flQb/grpkQUXIXUZd3DJJ/vr/O1odddMiW5GHBa67iJUdO2yZRK+PiQIDtiPk0IQIy9CEc
9Tsrbe7o1Uor96nGjV2Gdmlc0qYBTPctzuNHIf+8v523Tyn5JAPXdGDowRDZ3jqNpqpoIrejcYGh
HLXVYRw8lEK/QLQDp0DHhNukdM3/8KmgcAH2bAAOfoN01YtA8I7YxmUcKO8OkwX0w870Y9XWe7pI
G1+L3gudRhJbhjDXLbcs0kzBv/RLWFXvTQc8XSQ/Gc3vGm7t+wf5NtzSlxgBghDK88vA8O1BTlUc
OSXKuRdElx4l67HSYj+SYZVXfmnNn0I93l9uo6jBehSd4ICkT8rSt+sBueurrp2MS27Mcuf3RA4q
Jq9MJ6Wbx8Yb68h5F0LG+4+dFxCZtzQlT5ZUMLo/6TWMQIMyGddacWLZ7U1UXL3M0BZBJ8YBYeEy
2ui3ruYROHwrG0pXCmf5abKsynS1xIp/3d/NRhbCbojA2RIxOMXn1W4CxUQDXDUuKC6pdexaweRm
UnqqGIK2ZS9REFGRnztA8tMwuux85+ttZAGLr6ZeyOr8j3WxUNeIvpbCzsUKE08vg49Dxoyb+KZF
ybX9ZsmPeTe4bXvMInUPw7f1XFER5TsSM+PB183/sU4B3MEMdVHHn/FseOAGf6TiPcS8tAqZOtcS
z1THivHz0/1j33g7yKooAAM4J55eo8HydJk9MGrzEvRAbYIx7A9R3krnoncQiFDl8mA3toLsSjXC
n06363B//Q0PZ1IyJTRcANdAW26/eg2LMfFVTywKo7EfjmXmGwCIvTrWxE7m9bKXVTDK2wAdJBQT
DJOtCwRBNBvaFBGtJXNygLbWT5zvdRw8p0A2A82bIsG8JrJ4YX80m8+hvtCMn6fiXBnXKvyTTScn
il0F2nFBEQX2VIopR6uFo0J7uH8oW+awVDGoUwKjhrFpcdmvyjaBRfVIMzPtoivfgzr2a+H8phPp
2+rTUnPoqv7YjNpZpHuEoBtYrKXD+DJwjCQAR7VaeS4lOyFwIqINz6oWnoLgzFf7x65GL8iAhT3J
dXbWU+Nkaa0fdOcobs9BMR4bIzpnkfnx/km8fZuWn0OkyavOj3oJR18dRMx0ah5lk8mswmGwfel6
Vadv5Z4UwuYq3CXqHzS73lZXrXQ2IuhgLygzl141Q8KfJo1+IHklVwH1SyXE/uunfWFMBoS5SM7h
w1dJyqQldhUEMYydYh5OgQgqP1HV3M37KTnfP8S3d3zhrSJWl6FNI4VdRRGNXJlm0+omUYTjVZkG
N43whry8zqN2tMP/x9l57satJe36iggwh78kOym0ZEmWZf8hHGTmnHn156E+HGw1u9GEZ89gxsBg
XL0WV6hV9YaWd59OdtE8Xg97fvESVoEQMGe/7PDF1i4CLQDJpuv3QvYyVo/B8Dvxqbeu3boXR/cp
zOLekIUsGUXf1O+VKN9S53+XwKsoWfsQ9dBGyEQRK3R7YYW1tTa4xQ5l42ZpSwpwz70a7wfj3rgx
11riF5YlE4iaPTkrNIdlS6kL2qo0dERdy2ou3AS6fxsMRXlIkix1TaFoNmaBdub1r3Z+IM9f7b+g
i6/WBJNuBDEylR1sRJc2EeX4Ln/zS6/ZXI904ZQjFNQN3s3UAM/KxVnjjVofsy4z62eI9Yhh7TmZ
HDkR95l8G1c3XbAPirX1cnGAn6LKpydcWXQaIHaicpgDGibX7Wx/DRUzH5OnV808tJmvzJfjDF/M
YiHpQuCnmk5nw5Wm/apl1eVB/Pf3Lxa9Xqggljr+fp54dtK8+NKr7q3J+qwFWaxxOanqTGjnnTVI
bmXothdpd4X6z08Bpgo8Hj1aCQj8spLnW5GOIJ3F4Wv5/qameui0afaH6l+3vb7gLn4Usg0STJYd
T9bTL+93xVDKQmDcRxrASl2KSqcArPE/REFbce42UnyAhH8axSzFKp6VhO77TMoPZi/RADbJ366P
5fytgZQtDXsy/xnGqCwWWKxPAI29xrzPxBTt9LQUncRKTNy9rPoGqZ3J7vPyV4LczUqafCkwkFG6
qPOFbC2rGjiTjKMgDua91094l+mpvoVTmGIoHE6bITKSvdTI9U6Ls3xzfchLrziqWzO7DCkyUgJS
o6VokaL0INCF3rzXipdJfMVFeJuG/X5K0WQMfwwgcmNpr2rCptNuurmuQ4MUursdqaNt1fkegtGN
iSBWKIY3Rj2DGlf7zPOtvdj3eNh8pGzUVlHGO/34fppEhREK7Psmid6RcCleWkH0SNy88kEV1Nwx
SyV2KaOou0KfKIZiFIIYZ+AgWSi4ZqC021LqtQf6oKJTRar5NbJ6HSyoXrqtJPwa0il+CkWhX1m1
F25ROCHoZ/L44Rm0NP0u2kI1k5FT0ZgkJxo1V8zcvPsWiIcp/92Uj5L2/frXvLAZyUhIgWjWQc5Y
4oDHcLSK0ctQlNKEdiMlxg+vAVR3PcgFUANvcbb67DXNPllKChtll6MW6+n3yVje59YmNW4p5Df4
mNjxZPtWsJ3GX7r3nkWBnQYPPkQjr7n19aNC203K+m1o9rc1z6HKjvtNZb605r6U7/IacugmDmio
dnq1kjd9GGEtFhGTAooE6CGswKXIuaDS2vA4Fe/FScpZ20nlPUt6Zb2Ejd6kzhAr4k5ujS7FgE1l
g6tyYPlgg7Pxb6uGMC9L+nzTFrmyEFhDUObfvcoKfduQPRGpbyPJQDn3yEEFRiw3rpwimRRoafN7
mLQJk7M+DhVXiif1dwSAI3BlJcxEpyYPr9Ei9ToIe3nTJhtBQxnVLYKoTcGZRrO1TzZaP7SyNkxb
E9LyfvajjgH0eqgIyImGdkdTyFNCQ3isb8gZvSesEKU3NYg9ShC1TP0i12Kp5SzzBMNuEymOHGRR
rV1i9uo3f1Kq3rYGrfraBKkY2VVXZ98SfGEa269zn0eLZrUIYfpF7ILdBNDhyYLvCFbI5VinY926
Y48e3o3eGbwvq4oi7UZrcz3coeikF4e6qdsfYidI8kZA0Ubd6dpY/siphX/X/S7NtkyR5ztGm039
HitZQ7GTSdaKDXqq2bPY0ipaOW8/OLOfVwOEXapytIFB6dPOWKLU6KIpgsDBgi1oNDW2HvtVYns1
aGVHliNpsOOWSqqChNJgCwItWjWwkkdDwJ3YDiZrvM1L+L7iZMpbpQPyZkud1P+xqsR/TdO8Xuml
LnNWiBuYwKCwwI0+cwQXiUlYG1Yz1QKFvVAsdrmEBqtUDJFr5Z13G/Zys/EC8V8T5f8LCjCW4hEO
0MbigSNWUijmXajfj/G+fTVz1Z3yjVRvm/BfyxVzJCSNudy5iuABLYZXiQGMOqXgTWMpthfor1bZ
HqgL/ePrgm44RyPvJrizM596kUOkYaEWYipSDhLYsJore+iM9TtFWaOAnBW95kgcMVwnvEVhAi+y
4SQrvKnrGu1+jP4Mdf2gROWu7+7CLLWbTnsYTGUnZl+a2PoZ92sqlcs7h9hAzgCZzmuFkS5ia6U1
CZNH5ueNs9xYtKXTameZdmNElS1B8ZQQ6mtXEqf5C51up9Ogi7WigNeKE4iC90rwM0i+Cljfhf/6
hpoHxupnWtEO5Q+LGIml1zFgQP2+LSM7aCK3glPiYzKzcrstsw3iIPMEnJQyCDWEJXCjbQNPkivJ
vJfyzNwltQlRHPS4Ay1N2sptI7t+ovsO0h81cBhzeqv1utianfUWG3J7O6a9dD96ZEpJhTTwqDXK
vaBjzSg0cXRQO9T1PS3Tt54UrKkYL80SYWGig0VHGHU7dBZYe6eJUjhhjqjWkXcfJr6txFNmB0L6
tfPFrejdeeauVG+tynDEWaHEE+76sdpkxQjIrnWK1NWEZ6P3N5Uv2RWYkMhc+31n1WjKv5QJ0WXk
p4FZkhe/r6liX6Se7t1L0nvAR4zKrVR/iTdq6buZOOGLQzFM4W6T6ru8Wvuyy+Rojg7YDyOguXCj
LSH4coPhj1In3n0K5c3OQ0G0A09fycAujhHRTXoH8x48cwoQpMAokBQmz+jLv4oB4CCS99674DmK
cB969Yvm91vNl7aIDuObu4b2Xj4vGST2IwrWZFSmECNfPGGCXKb5Qyp7b6qZ7YvpVoRIXsNZub5L
1sIsjmxF9wLf7EbhXg5Hu9F2QvFHwrbuepCzWsY8mJm7gAsCr1mSztP1XCc4R8SeJdxXZryT+85G
bFfvgR9o36sOYfCk9hyzaJxkTFZu3DM2wxx6dlLiIQgtAM71aeg0agQIKJF/9CR0+QxXUI090TX9
0ZMapJMre1K0X4nSPQtt84gD6+8efeNGJUUbbuRMp4D9GCaOOT5dn5Oz5PvjhwHrooDP5NAjPv1h
ASXyWC9T/9jVG+RHcO9wFESAynybaAcDrjs0IT97SjEZxyegQf9Rzp9mEyFc2Fwp3Uugctvoa5Rv
LOuprbZylG2KYR9FHXXoygmLG7NWV8zszu8kngs8MrkVmcszBRPgaJHiyQW/WdiO4LmJROurDZF0
jAzHFJm6woRIBVH6+myd30tz4Fkuh7SC9vVysoJI1WBw+0crlI+90dsjYhKYMm7iNDj8a6iPPi8i
bDIlfoC3p98lkQxfSrAaPpaeabqNEW1rVZo2fvYDosf2n2MxIiC+EC7nSvCiR5lQuZBSdUqwxgKW
QH9v72feDb2+mXu5suDOvx0qKp9iLUrqhpwUJaQmrM7HZGawe72bj6NrIUWwzQLzLRLUaRuIcXjw
xaje/w8DtUjWwBPTnlkmvqXHcqJykRyF6E70t3p+l1Sha7VrXawLGRuI3rlYJkHaANW3OM+oZlep
lUbpkbeZ0/ro+FZfC/UvhYfNRKc36ew+2JWZ4Gq5sZKWnl9LGp4RH3SZ+U291PlWzCHxrAZzXH5Z
84yor3SbarHy5fpMLitMPHhQ0efNA1MG0eAlC6hEasM0Bhxktc4LbwY6dA7w2gJA0SCHDE5UvqbU
EXGyrypvZbleij3rJbP/8P+hI7nYGqhjZYOA4amHWGCP/Zdaxk4goFODZFUsK18KpXj79+ECJqas
xdqZDaROQ5ZSKwtWq2Bai7tyOLFmlZ0RvTHP27huoCK/Xo93/kIDs0LHFQIP+x+R/dN4pjzmmTJo
6THrIL5T9ugDX3CLfOizx2rII3lnxeZU7UEbxeaf67EvLaBZ7gorWVYvFcTT2M2YJ2VdT7jWpvAI
p7Ghe6qomfvvUWYQKhQjDgQoE6dRZLzNwCSJGI03WcrZJkoPViGNK+XIC+kT2BWAtXAVAZ1zV5yG
8dNeTOPGS490Fm1DC5ymhzrV7UU4BEEwbAXN3zS6HaTms+C194m5ltlcSKLh/gDuJUmddYeXq1U0
aDFY2oi9KzQNW9SjZlsa6VE00p+y1npbRJcCO84NjqOh8ZxMnX4aZbOPKnHcelhI7LImeUEcLHVi
HmP2jFF0/EZuN4aSqtuQ1uu/3zygYyjB81AH7b3kMJYTHvcxEjvHxhK2CEM9DNzwdfVYrSoyX7oL
ELhnG0NpA5q5WAOlaMVWqc5TU2116abe+Zuwv4lg9W3wpr2+3uYT9/RJqcGwMGd+MPoy4BhOFwJc
KrkVxS49yq0Xv+Ic7Lm4jA6PfWKprDxNXll5l3Ywr2X2MNJBMuqKp/GMVrEyPWUXicm7ZcU22J+U
y7y/yfw1p+IPB9CzsQHf5bnGW/ZML0FH+RK0usA8Ytf3Je4QsJF9SdxrvpXeBfD13a6BziamQrWx
UoFTGhVdF7xZtIv0Kt8qSmrdkelHDoBjxTH6sHMTvxK+pL4P2V6qzf1oNYZb14F262tlvKN9++CX
hbBRo6zY9ZHi34hKDxy/Kbt31QxGnqd54uC3WSKzqlSHUa556OaGuaWq50GdjJuVu/3SrUAJDnY7
5wmp7OIDdwl4VkqKeDMK0zvJ/0sgerYkxVv2kKPWvjOKYHr/h0VF63fm0aDYuayPp4LpydVQZUeU
Am4racTo504Nsnuj+X490Plq4gTjPOatCTmV9Xu6muKmCQWsgbDYJmnCEj6VErfh8Ign4yHtppfr
0c73JZc6Uq9whCj5oPpzGs2beFNaepEdFf13Z+xnhlBa2VX/V/WTW7DqT7ilX4/4gTE/XcKERD8M
8AMYWWxsTkP6QxP2ooQZihbgfgZkeWxyOxZC60+DGNJk59BreagpVpU71BzgEPQ4sT0owZB/E+Nc
+yojTjTaRldMrW3kutLahRgrh6nJ5O956xXPVqCVP31QJJ0rpqkPDVIrtB81jp5bFQDnyoAufTCo
AaBuPvAqy+ut87MSXFyfHYUGDlch2tTDwamNL7HZO1obramSXvpkvOLo9TGF/LM4bobAr2OeXjlg
Cv0wws2+97Nxm+AvG3ji3lJiaJ5rXrPnO45DE1woUmx4RrDnTr/Z2Ol4iY9+dtSRDCusbab/KM38
BlhCHQQbi8f09UVyIasm4Mw6h7sygzcXWbWZyqEBQhtLdlFo6EWgD/CWAtC/8fvC+wrfxeycVInN
5wC0uU6OllAOHbocebhAG8A8X/89F8ePmAcbBOoX9ILT8U9TYlHnLzOulDh21IguYZB1GCp2cUYL
0cq/+CrqXtjhWiuR57NsuVuoyfJawdJxzoNPI7d0SUQxZoOag+p2uuDE8U4JxH9+ZjPNJPo0opg6
7pXTKJ404BDojdmxl/aoKdhJ9NTR6unzyTHEHl5IvKGssQLIP88+56AoZyB3BBRqWXCSrbhLxHHi
7OnRKVEfeB2vZJ6XJg+pwpn/CLOd2ubpsMrMtzzfmu3jEYnIyf3i+2S19X9p/yszWhuAAdDA5ZM6
MDxJIWfLjj4eyDEci1J4GrxnDySSPz1dX4fnqc2skIBm0Uyi4Am/yHEbfyiVcVCYMiXZTJ1Kgts6
SjZt5K5eUwycv/ly5YEHQ4WL5+O8DxeTF45VE8yG9LGQ33r+s1h8FVVb9fFxIbX5OZo/amtN1e3S
kgCdxiKEA4itxiImtOMaNCQG4XQyvW1taJMbIQ6yvT6LF6qDFAYRQ2RLIXtAzn46tLGDXqjIdX6U
ggJ3FbrGj0FWOt74ku0xg3cLU7PjtQzi0mKE18kWhnzCdbs40jqliY1Jhj+tGrdF+pJoN5W4Vo24
dE59jrG4G6jjZF3QYSBfRyPCtYepgAyPpjjycQqExpXVeGnlf442/5pPaFBkcitDqXxszbRk08ay
kxmFrRSvUd3sNWXNauXS2gBeA1gIlXjuhsVmFvs2ioSO952mARaJGvI85NnXOnAXdhj8OMSDLZIU
4HSLMSWDVDZTFhdHX8+yTT0ZSgn0vZV345CG+wx5qpVJvDAsxsTrGIIh3JUlJW+yoqTIkrY4YkkS
bH363jZqP/9oF01/h34U8OH53WCCYlhsrME0w2g08VNRB9l76FqkmsxCMNyVjXVhRcxcekj8KOMQ
aRFGANQe41Qwu6pQle1fiiG4i8UXtep54BaPCZ3nRhkP83+jwbVRUDcJsK/BgcLO025LKd/1AnWl
TPYBJDs5yagyUs2h3sePggq/+Ka8OzutZszHzmiH78kYh5FTRDCd3X5U831TKqHotLQFIlcJY8Ht
Ik3fqQoUOldq01KzsYI3fsZgI342o4cziF82ss0qrGpnjEb1C3JiFRyFygo2HnZDxkZtgn5wygoW
M8ln2UCQQDT4j9DKqr8VIJPrDo3P/j1qzWHYJrrXt095pjf9viqqWLFL9Itq2+gtOdz4RjdXLjMv
5o/+qIOnKBDdXfly85F3NkeU2Ch3s+jPzLrk2Cp6qwh0sthSOehpcfDElKp33YuHDFSjY0yNMdph
ENSyXVdokHSWOBsL9uGdianAin7LeQLIrT2zkYDcAKyjbHJ6tuDexFsU1M2Rz9TYeaIc8rRxFWsn
JQrytf4N4tXbCbKXH0dfpt5bSYjODuuP8BS7eF6CiF0KHYdZIpmtkejHvva3WalLvFNCJ/DycCXT
PTux50BUDWY/TzpvS12BsozaqJsK/ZibGWAYNGeSihdEalcNpPvmrvdW9uhKQGOxRa3SUoB55foR
pofdoudpoQlcF66kqbYRvwvW68rKmnOSxcriQgeBDeScy3bZdgpNI2h6kd0HMLzbcFLlt0qo/p1a
eB2QCTBvDPNJfalLGAtdpuTbou/1nTA7/1z/JZe+KahtPipnIXEWSwq7bbXDNwswWSW5rbVTpQ3F
upXveTkI0Bc+KkntMrUgQUt1RCX1YwOwsabDSU+cc39lu65FWbwKUouSje9lRKlvGoqaRrZTtZUE
8HyhsPQphNMopN7BH093IAKvaDvkqnL0oIzCBZSlvRcf0DZzlORVCs2VdfnRkTldJ+w06CV0Uebd
sCx8BCKOPZUWqUdSqNQBBzyhTD1q4iYNv8jx46h+F+VXkRK1qGZOQ92q6sYtTtb3vgp9KFm7MS8N
/9PPWT6JGt0fFL/m5yjKneoh86nfNdZrI2+H6LbPVnos5xkpMCWSDmAEs90Fs3062az9ODI0wcAC
XNTvhjgzbL8ADumRzW1Bm1ZHOfW5C7hSvnRaMTolrufb6/vjLBPhN+DBhMYJXUAE7RaFGVkJYpCh
hnFMuB/pdLlx+vbvEegAcAeDRUMCbJ7zTwmjOUtZWVNtHgtRUJ2Yze6KSbHmDnPhy1GiAF5KPQaN
puWRWud1m2N2y5Ha9ltBeQcAfCeE9+oB40uXZ/o/HytUROigANwA6qYsNX26EOPWToiZNlO80WRK
6Bl+rWqurznSnm96unw8XPhPkLNgaE9nDyPmQpIxNcAxuLvN6iakPx9+kTxrZSeepcBg/z/HWW58
uaZRIRIn7ifbRAklDl8BI2+KNf/sC5f8HAnICc0H/vTR0vm0HkKWuNnNQkQZh8LWbGvFFn0/sVuw
yK6XeMKhayZvjygxymbeIGzbNtM4fjJzc31hnuko8JxWsdHjfaEpcxK+uBVFhCYFw/cwvB0Fu8d2
LU1fA3mTpeqLB9203BmTWxbDQ6Rlz8UwvNAfnAGvSVyu/JKz6t7MDOOynFMPDsElKUL3SxCxtWwd
eaPQT5ay+lAmRr8flSzekHh3kE89aVs2vnHwRlk6XJ+IS+EhgqP8yxdRKDOcrrFAL4vIyggv9BaS
qn7tFgZpYBYZeMlbhwmxcT3Du1ZbGfbZw+EDV8URSGFzRqAtzr+6ykUtQrXk2P4sYxsEinc7qHa6
UnG6ODrm9P9HWVybIZs/9Oco4hfR6R7br13k0Cd5L9f6NPNWXNxlwMT+CzQftZ8WNkI/jZpOBFJy
m1Lha/J+/TOdTxfNAZ7BFDCA2CLtc/r3R1zM0D209qiOD174plGUDKd3Mzt42srj6XzKVOpzSNsA
fUOMaQm880YhRkGsGo6ThZyu0OKjMjiC940Sa9mr1D4FB+3slfTm/AQi6Izcwu8OE/glqWXslaDX
fHk4StoTeDGyD1T+HzN9XEnWLkwjb+E5Fp5FaDTO//unz1S3IrZYgTEcS9iXqP3YrZlB0weaLz1L
YbmSUH0cIqerQqW2RaGTgif96WW7HfksL6ZVMR47l9P0u1nag8kZ7pSq3ap2rDvo0ti771+f22/V
TrhJfoDCb3bhNhjs4n14L74UN5mz9vI7X6r8KBYSsijU+c7KKoUvtrXXR+MRgtJdD6KjEDCmytak
1i9NNbVL+DwqnZKz99xgRpVAa3I81jXs9f4xCMDuZ3aD9va/SwfM7/3PwRY3WGtCwMC4ZTwaU8Dy
dMS8ci3Rv1eS9G+m/qzqu04o7vJiHworK+rSbJJ0zBoaM/xvSSMWBVHtvLgZj4F+CA3hkMW2DgLp
n3c/WIr/gix2/5TlcIjFcjxSvd0Zamgn/Xjb3vnBZhLWvtuFrQj6mn9TD5t534uUbYDXaBlxNR2V
CNBr+F2pZUcUfxnKStJxIQNGN4MsAM8R0FrARE73YmWw7zK9nY5CBT3C2JlvYgOfzc3J8ZEX32TJ
St52DhhBUPtzxMVdF/dyjEYIEY122ppq/tQ+ToixOdSj8E4e8rvBLPbZYMvdSuSPR+DiIJjV9cH6
I717/kiEi9OGotxPx7e3+9De3n+5ze0fD6H9YNmpXdqhfT+4pPh24JSOvznEm3j+gx1sf/0q7dqW
bLhSm8enb3cv+Ztj2t3mu2d/DezRlu1qxwN6F2yoa9uhK9tf9mw313CfN/bT7u7u5u+X28D+++fv
9RX5wW+8NqLFzVpZ5mDUPSPS7Nx+2N7edlt5M24AEDvWFnuUW2AuD9bGu9Nd60d9h9qm5oQPzRdn
39s3QN/tvWKvXPaXv++nWV5cwlFcDbruz7/pwcvSTVXsUkpZW2r7evyz+gIsr56e1lKM+S9dTATO
RupMakVH4Cx/Q3W+H0sJi7gooiYeCpu4iFeu5I89t4yBGgU8ZmB50EQWA4NmKsaelotHyc6dX5gK
8S98/ZzE/vb1Z2CL9lF9Wvm+F44BmIH/hZzPvU83ZRqq3dRbhFSV77oT7xNXcBo7dV7e5gX7Ax0O
u96mbwpTfHT+mkflAF7P1jctso3iFn0OPbe5W+Tt935NU/VChnLy0xaHvTRGcWhI/DQxUTaaUPDs
w/U9rJqaPCXc1GN4VGp0U1Rx5Ri+OCfAknF6UqB9LNFTEl1/aVQq8Wh07WOX77P0UJu/YrX9fn3y
zwf4YeIIF3Q+HvEBOJ17YJfVWEW+dET1t27urKKz0wLHb3eUOyeTlI1R/7ke8cJhDJdZUbCE4YyE
XrXYzumkJo0U69IRdTZ1Su2olhw5+tsnaHhlt3p7E3f9AZnpx5W481BOV/bMoYajQxV6lshcrGxF
a03ezZp0zO4Ecz+pEgV57FfG36jrw4BtsudSzzaSsbke9zw5mcOS/wAYozm3bM1FSctZ3ZrSMap5
ecS3sfCjwWM5fAiFlQrIeW3iNNIi4+wKuZGiweBbNpHd/hT9F1l8zcrYDW48lDmvD+vyZwQLRzYE
agkG2+nKETujQceccdXjZnqwyBTQjPE0rEYjCRVQDymsPz7X7PWwl8bIfNGgpnWs8qw+jRpaaK9p
aiYfTQNOp7UNmkcD61zPacOfgrgyoZfGyBKl9z47gqCRsziZKjGMp8jM5WMKA7Pv3bC2VUiVpblJ
uUnLe6GL7QQbretjPN/7M99/Vi2iMKpwhZ+OsWgCfZyiRD6W4j040zauN9n44rf9Sj55YS6JMw+P
jIiu8eJwK71ECUu9ko9DUTtm/jPAkzAKC9B3HPiWdoPtyvWBnVmaUQE5ibj4ekk2dJNm1Hy9PLbj
BOuP3M66N4A1guKUQ7nrBFetLfxBDZtKny0EFlwRN+ePzfC71spbz9o1qd2X+DaxzOrQ2GW+vktk
w9EUSC7B9vovvrgCQHlyXMzCkqy602+RR6nc6m0pHwthG3lUD6LKzbYA0qUSZdPS9gxo/mtavhdq
V6jAkKpSI+GoBBp1GjUYpQJUS8e6C7Q/+JQ5gxVuRMUteCOLf3i84iFQ2a2BRH1q7a8Pef67F8ck
VwKrnfYYBIclH1XSqn5qq1YmKTc1JITqfDt5SbwysRfuHSzfSFDRQEPvxlrcO31VTmYaeKyEKHv2
hulYToqTh60r6BnSCCKfU6EaXq8cxpdmdlagpiQHBJLPufieelD1lUCl/Jh3v5Em7YkwCnjd2wpZ
sWmHma2814LsXp/Ti2FnvamPbQZiSF580K6Ui7oS6D/A0R6rbS2M7qCntjkcdOmtiIuvurCVwzvk
Jlcy1Uuf83PkxW2bQ6GIjdjXjvlQVvD/ezKXBhey6wO89Dm5BlAKweUNb9zFtCpJqGSRF2jHyKMD
H0Pcb/6O5UHAHMHvuk3/pYyM3fWQl7YmcJdZPdAiRwPVczqn4qTRJWbLHv3aFjfN+CyjO1tGuz7/
KibGtp9iW1rJIc4nk8cjydxcjp/1ZheTOaKCIODlMh0TOVI2bRvqh1owqsP1kV2KAhaF1GgWezzb
gWOgTkoeFNNRnsjvxxBrOETj/9VginyEa5SSCc0F+B3LzK/ysH+Iy3I66sKUbs0QsS5zUMKV0+T8
LjuNslj4eWrpgF14J3X4hd8Z+KNtsHwlu5dN4WB5ar8ydxficW9ScgIlAldyCZgdrElOvDiWjl6k
6D9yzRq3UmeSHmheUNmgiqKVrT2nAKfHJXnsh7Lp/2W0i4NstgCteJaRdAGTgWThNQGES3Qchbxs
upVtNm+j02Ao9ptYTkOpZpst20FBNoAUxbvyWKWibYy82gfe5dGT5r9P5q0SrWyx88k8DbfY1UMp
9KkFNhyIY+Royeiw4Zxa+1r9OyDjNNB8vHx6Acp0ntTGFw3ga/nvpEjugjCa7Fa2ZSOwBeNWELRZ
Orp9UL3vPSZs1/fbnHWczercD0HKgqfWUsjHMAvdislzjyn8+T+jf9C/F8l7jGjk9Tjn+5rK2kz+
gn4NF2u5NpM6DEoBL9fjVPm/UvgxXHReunLDna9HgkD1BAvB650K9OlUSjiKDmaemkcrSUMHYC9j
otcMNajp/5fxfAq1yOb0NDP1AiEq2sdmZhtqkW3CAS3q/2HWPkVZLMLen6IuHxmQ6aXbppmwvV2T
ibu0AD7P2WL5IfNfZ53Ph0kNNxOKzElBArTGi6kn6DJFX68P6NKu+hRt2Q6c5YBy3WPaJC2pt1br
ta4/Nc+j5d/F1TitrIcLjQEWBD1rdCooC57JzapTXYWdUprHccxcGX1Er6nva0vaiJHpTt2N1bQ7
PFAPqtw64k08JnbYSjspb39YkfdWPMWd8W7Fnq1MO0Xi8UOrMIilh1TR7dFzDSTPWAW7ETJOrtpd
3JGSPl2fsPPPM69jmXIUiQU34uIOmaoQvXnQdGhYDhPYWe522W0GV/UOmWqunbEXSnumwZ1Ij5K8
lAf7YlmrQ1JYGqQPku9vkbWHgZ7m2HMJdlAhjhu2o+MNzV9FeAxS2W5T4Z8FIWAVz+LAJDWkGjR0
TndwLcyQc6FQjh1qsy49csVWI3ENG3YhfYJxYRKL3GFWz1/kMn4pCHD0Qv1YKoWd1Zgeb3jzGa/4
0FYv/UMWVCvH7Pm6pw+GmpyJigly6h/0s0+HvJXD+PK9CohUhzWEYJbfipSikxh/F0qrW0l7z6WU
gOXztEB1gs47s7g4NtQ2RlAr1MEcxvKmzCY6+3K2A/jF+9aSfwGejLA8NxFZ6pJD6rEvmibeafTC
vPCgyIWCUEpS3ahSN96Mlfbr+pK+AEiCNYAZDpkX6FnyydOPbLYSpDovMI6+Kd32gn5XNd4zCgp2
br3KPIPwZHf1ut17dbJFpzhV7zTlppbMjdQ9yGvo8Y+89fQGnH/NTBQGAT+jhE5/TS8MveV5wEzk
14HEwkQK4buFeLoD1VRrf4W/pd6xHo12f30WzjY20onAsphvblckYhbnbqvHco2WmHWcumwzBm9Y
2ztC/mhML8hfXw91vtxPYy1P3RIYJ+0YYimI6716f6uHIXdrN5B3pWmvUYzmxXUyn3MwaFu0+0Ge
gPo4nU9IFGqaRQ3BFH1T58+4YNgCpusJvZX8ba2AfraxFtEWV74idX7B6W0dM/1vM9Y2DE8UEb7P
LsDXJ/EstyAQBqdQemfePuv2dFhSpY9CYgXeMdFHu+QaloMfVrumgnZpOHPViwjMHGFOo+i9H+E9
EXpHQ3ZjywWKnwa3ZrGSvFxcEKBjQVV9aGAvIf8Vw+sTgzATaIMv076pbD91IlpaXeL4z/8+c1T0
AFiBEAdVsVjpYtSqUSFEHs+SCnkdV8p+KenKmTLP/mLRQVJnPGCsZ0rX4j0sw//QxcIXjpqe1m6v
5YKt9HJ6uD6SD42CszAzOERGLAkcz+LzNFGixm2QCEfva/UovagSTS+nfZ98exy3N/qT1m0gBKNr
vxJ3/vmLuCB8qfp9oJkRGFksC0OrhEwRhaNY3UV0+EdNs+v4B/bXXZPZqufKBQA8aWXJnx9RvCFN
Dmoe2BAplurs+NoJoVYo/gMsd7ub/lhNbXftL0N6w6psJdb5qUH/hZovBwaTy1o5HWEZdVEsZFPw
0GfvQyi9mO29GLcuaDzkHFW3X/NG/gB+nk4psaiG8f8GCA8D8DRgWwV1NWHa9aByPqX1z9aJxQc8
1yBhIawy3TXa7x5RyrZ9gi2FKS3sEaG5RWtsF85tojdsl4wCGXOLDVPRRVkT6Lkw+cAeKfDM2Rjv
3cVSm8ZJ96ywDx9M7y4ufApk2lao3wvvDcPSlfPgTHGWjIsKL+sKZj/bZ0l/6zRazB42Hg9Z9xxl
373+6zTejQhGe3q96SVW9J9SsEPeHxDSs99Z9SAjx6l+6woFqalJtBVMaJqZX+GvIbLPdzbZIOt+
luLlxlAXC0NsYFyNqRI9SCFw6Tqjcp4MnrWyw848E5gBljg2N3Q6gJgva93T6FHoRQTlQZPZzE3j
JmJ8mF+RBeJ8vvDY5OWhLUTX+OYNuU0lRQ5AoICzTX1ad8k3+NCOwPtiLDZjtG0+wNwDekqam4Zr
+3I+MBdLF+T4bN2BMgKaU4v8CdSmZwSjGD+0gVNnz2pebcvZz0H/1cr93kuxe1o5+C4sRvC3PERp
PNGPXXIbgkyWkskw44fKugmqF6l9DP2bpr4DlL9yDpy/QOj7zP8AVsTElkTidF+iJl4i8uxlD0He
bYFN22E82hUj7WXNLvzqgSICy9Bz4/FV8rL7cuj+ebDMLeIHtKBAbcMiOf0FbRgbRe+V2lEQLCcc
AVvU/4+089yRG1u29BMRoDd/ybTlmKVSqSX9ISR1i957Pv181AXmVjKJJDRz+gANdAEZ3C527IgV
a0FnRtVDTo7mBmLldmKh7Z3rXfRRze+CxVL6+hhXshlyb2VacwhTAbDJoMlPXi7RyaXWqqu2mwIh
60Zh3SQCAElxI02dBFMamrHwEhYSciBq0JtOZvnSfkpA/otjXTsN7Uxf7l9itx4eEBy5VqAVHOeb
EybleicV8iCQATKrycmKUNMdnu9mhYfPa8+uR8+iehqKtbgH75VuqfCubC3ITOl5IokIChhBoeuF
JT+VqlI/8QWeH+T2kMAAA/A3eMooDThdxkHtkjTbCdD52lkawxurVydCWfmoNbCh3Z+P24DSBICJ
dAJ4RcqQy0daH4RZZphi4gbiIO0zQR4cbAIJKNqt+GHFFElT2mMBHZDzXvZ8ZT0Z7iqwYrceFGUX
z9jSoaLVrRzGLYLAW64exgSrFUBr9ABwqvPm+/DSzQVApmEbpW6BfmRDT5lZ1jDIVk73qBOr4Dfk
4Z1z/IQT6cZdVhmnJkmPRX0wtNyuquEwpuXPmq5heeOs3b70Zk0cYgtY7wh9b2ZcUrokCJo0dUXP
Qgybq146dmO68wr6YL5LVesY2kFBubA5NsZjkgp/veKw3plzOyoKUPiXxWHHu6qNnBup64kPaqZy
5pJdulUaujncNJhAlgqHjTmrnP8J/T/Mv6+2nAHEr4hr1IdAlZ22frWgpWk1lwr04f4evn1ILKwt
hqSpQtv6o5+7k9mdzbK3Re9cDLv3CL5TCGy0F1nZihRvg/DZJoRQ8wOJRTQWNgnH6s4aqtytYaux
A6nL95GcvdJn+qNSx/rAZRU+Rl0Iw3ybjjtlrKMHCCBgZBatfFd4kfAjyIStuvXavJNFh4UL/jto
Sxb3lt8pYzN2Y+5SOWMXhQZN4k1n0PMQfQ/6pNxP6jYlpsxhuooEmAqeI5CokjAjSF8YrcxIr/ta
z92sR6BJq1X57Kv0ipd96pPKqv2T6fvcXoIg7PQ49R5Rsf+WS0Z57svG/L2xGeaQ9OZrSKPMoC0o
XZePV9Hsexoe5dzV3oyT8hgVpJXszh5+K3C52+E5b2x6L7eAtLf15XkSGLxOOo/S5J9s2IcdX4gQ
xRulmrvDlJ9KSbf912osdnVX2xZSjLH+0FqIme0QrLs/4NUln99H8MWIKG4t7hMrHCE2mfzCFdvm
vW7HaO+VsGDI2qQeo0w0IEadsp/3bd64cgYL+yInnESoedM/qwlg5oRpyt2QzDBNWBESo0UrOBUd
YPv7pm4i79kUBWZgeMR+PEKuPbk+jTWxllS4hvddkd916/3+798EBIvfX5xjSQg0PYvUwpWNnfcl
atCxsKvSyZIjG+W+qfkcLHYm3XFzAxCvTMpti5VKUEuPvMQo3Ph3cS4ucWybu7J12s+B+v9paV6/
D5uxl9AHSyylcDXLNcxz3u2a2BnqT+OboO2kZsP/ruzAq3HNJ/KDtVCe9D6Zx6Umb1q4l7TX4Ief
ft5MQKws1dz4R4TEjT7/+9pOiZBcrJkjS4WsPZy7/e+SiEn036AideKh3N1frpWdd2VuHvaHYZmW
MBIEYm5CUTb63G5BGda2A6g9YDTQFhCEKde/bwmmmYWk/t1Ermyh/qyPD7H32yvPUuno6EN3cLHc
H9Ft7EFag+c8L0zSe1CmL0zC1Ng1fsxmp3V5Kp5DJHngVXoi2fyv9xkqkdw8RzAQbDX8rM0k6kkw
bpLqgw9zYVYmaUnDIRvEzB4Dwd+riNndH9mWhfnvH9aqDkQI40ws0FEo7NPYh3NsJIl/38raBvwf
IiBQG0RvC19BtASsRcEKXJPS50Q9KzU9gqdoPLbtxpma9/LSV1AK1yFsJ34iJXU9ID1KRisO89L1
9UMA5XzyKqeZPRgbIOe1eftoZrEyHax3eV3PZtgITfYQyKf7U7ZmgNYrOkvgUELHep7SDwszNPpY
8OApXdOsHSl9zrZj/XkqFlPFCQKNYfKKBG20cAsJYqsaearKNdoHpFDotdLP/S4mxFeMgxheJPnU
jc6wH05W/R4G6l62o9junardadKBskq61XS1snhXX7T0HFlUpvVgUOAQmpMYi/NetLPgdyf+dT2A
PBm0Cwwfbgn6Ohf73hdyAj3JqN3hEJnvSf9UbNUMV5z7lYXFVRKlbYOMCRaUfnTE7rduPobEs1Lk
I13zen+zzL+1WEmaU3mWU6KEG3EpOTWIelIWadG4LQIrDrnGgHdDlJySCAzF35tiU9LFCdkQ5dBF
WNHrHZFjUDfu1EuOKj9LEYmH8XjfyMo+gIpijsSp+nOIF5sfu6M5GU3jppBjxylsOHH8w8jHh7Iv
NqLA27TCnDG1ZhkjslXkURe+KeprXCwqFC5CXY9SfRwNNr/6phhvBq2HqRodYmjAPUE91YJ+DJIt
LufbscIvQHaeJkBAnXBcXh90FWpqxETK2uVDwOP+l8ifPWE3IFh/f05v9wjvZpC5fyhZ2fKL/YgK
Rxih+Fy7koAURZZDyC0fhXwrA3jr6kHmMSCyf7PS+pLst0GpQc66qXEzNbJ76XMenfXJGRX0IcaM
ls7z/VGtmCMDRtsoeHr+t6zDDo2iNH2sNATU+hehPQDS62pHbD9XzlSKW6XY2zMNL9//WrupxA7A
fYNIatzyt/8Kqb8RHN67JNmKNuYlvz7O12YWW1KCgBrNkLFx9ezXGNEVazxW5TcJsUtvF4aEGp5q
N9G/92dyZR8qyGyQy+JfnIl57B8unD6vB0tI1cZVjzAJfWqftsBDt2Ebo/pgYHGoYey02jjCAKRh
ju5Itr5TjvkuPNwfx8o+vzIzf8aHcXhxUqUVqshuiEiu2j3OuSiv2DhMKxthxmDzUoaQhS7wxVik
JC2KMfcaNymgz4BspicB6mWg+189o9jw7isrM4usoDkJBoX0z8JY05HnNcO+dcco+3eCbykCFFdN
0k7rt97EK4EuZGh/YLUgiObsxPXsNaOo96ovt25w9l+Kc/dLfEBj+tg8xE/Nb+9rtzGPKxmoa3sL
rySmnjBEotS6zaE5E3l8Vs/Fnn61M/y2f70vrkY2z/KHfSH1YlQ0iogl9d3yy5+TFX8f/L/Ho5A9
AudFjpwEF7nahZlW05OcMKZ1++jZi1xN8d8qbS8ID3r1W++h7vEpOVrSKZpSSOXzT5l/uj/OP509
C+9B6namgOb+RI9t8QWT6MGB3eata5kJRMB2Lyp24D/K+cHTLtO0m5LMqQx7DCDBvjTk4ArraQuX
Om/Je9+wcCaynHvjNHQttwCp2uapVZIns6lPdVXSHTN9m8QtfZmVYw8Tg04yDVQOF8HCZ+atXPeg
tVtXHk/B+F9WBHaRHzamdsUxXxlZPC66DP58Mx5aN+kfOwOEpeQMGmQw4idlOCb+udL/Cd/u25xX
62YmAd2ypwCE3QTpuRylegoPLds2dBTUORH3y/7xtK3yyqodyIXhkSQbCdT3+nhMuhWkia60bhhZ
P3okFM1A+JlG/4zqFoPUqo9BNOP/mlr4mHYykh7UdOsWB8KCZteYdlEd8vzQ9naQ7GgPqprd8G1L
+mQl0uNo6srcsgNQFUWXxRC7SJrEgiFaUf4Uxs9Nm+1LCDso5ezA0+z7iXI43yB1HmRrw7uY1e79
xZxHdrOYH75gsX+Eeqj0EPFUN+mqSyQ371qwtY6r5+CDicU6tpFp9RmQKhethX0tBbbVPan6xjj+
BOD3BrJYwrQtRxghsaKcwu81DPf//gwkO9zLEM2XdgoQ6bE7JaSPyaJ+pSRfn4r/8p/Z4Oj0T6Bx
SQ14cKL/NnEoWxO8uE4ULwhzv2VrjXK266S90W/N7/ruhTaTFjcAveg2XO8iCX5AA1E4hNtlW41p
MR+CXXX+JQ+HtrOjH/FZ/nR/06yezA8G579/uLhCBbajUJ/H9JCch4Po9MrGm+626jdfWh9MLNx1
24cimsjWfGWon5PyOfShfHEQHCyaB1L3Zy3RH7LQUemLolfqJTa1J1/3bW2oz2JBXV/tbFUYbQ3h
R7PfyLSshI1X37aIfpKSeK43GX65L5qS9MSr/irF7/RP2oN+GSt540Wx6iZA+5JyMQCsSOJibwd1
3NaK4Hdu23wSR4AxVvjshTNCS36ehk8ZifuJHGAq1sdKE09DUGyRfqytOPEDsFb6OghaFk9CHe63
UZen3hX6ylb8Yy33tlL9UreUWdZ8xSzVijwMDUfaEkeY1VAAxZbUE6WQZiG1/nMqx42way0SQMwR
5heYkmYev+vdq6CjUslGNLjlVO4j8cmQ90NzGQZvVwz7LSHltb1CWzBtpzzSKKkt/GtqtYIn6+ng
CnHn9EF01OjPxaOXTfbYRYZdwhIvjrv753PtLfDR6MLjVgJl+CSNB15r/wXxwTDAVH3V8zMPt/uG
/tQ5Fl6XoBKRshlNCPRzsTP7Dkb9XMeSkftOFdZOZlanVmw+0z6/8+KfavYta+wyrN2Q1ldUuY+6
9K0If+RC910PzeMEiZteZftBSpxC8Q4lArvtW1MirCOmW5H9yiYGI04yACSOYdy8JCQtCND0YS1S
8dTmO/0rEpH+sLfGxEmTn80+/RXSA/8fnHWD9yso7W4jsTNPxnKyPtpf+Gk4sIca0Bl7IZLPpSG8
mUO+FWrPm/fGBnwjIu6TAtUyg2pUoZRoZTm4E5cACqXfTeVF15rnNHeDybRr+r3y9jdw+b0xaVsT
PG/mpXFI4eeCNXBtsnHXJytptVZVvH50k9bqHdkcTyIKqnSSK95nIex+igrkVX4jHMNSLveBiB52
a0S7YZL6jXlYOeMapE7Axcm6k+df3FCdwKunSSO+RBW/lfl/otVeUCZ2eoHOt++itdUgseK3QDtS
pac2Qtpn+fqGAFlT+6YbKT0WjuQPJ7XYd0bvDEFiTwHEqP4D0L6x+JGq/1Sl5VY/Wt97SKIt5rLb
VgiGDNwbeYO5KnmjOWJmtZn49TS6TeZGcMG1gS0rj0Z3NI392Bw6wzoWcFDBQH6ee3rF8CDCTSv9
l2n+xm5fu7VoHgU3Qg0d5Spx4fo6Uzb8VhxHt84f24LYqthZnT0BvHyRu73xPJlfDX+LcWdtC1K3
oXpAPA9kYHHGPGEaIYVMJ7dAlnVAOTho0cpB6WmiVAC40iTBKNuxP9kFYvCeYW0l5FZWgAaMmacN
kVZWYJnH18N8qAxNmdwy+gde06f6B1P0WEZW6ZQ9TFFe4QiiU4w27TKVcPJbaKL8f7ss+zeIf953
z7cOB9ZB8sewnrIOtMxen0dTGVE4l8XJbQfgtHo5nWEW2aoI3nrVayOLSE2KMy1A/mFyk+Yhh7mp
oMK13yTDXrMCVh3iCLhmuLQXV1rQ9ZpSNZXoapHv5IZsQ3DzO+k+//2E0erMuoER5r6e3cqHwNaM
0A/VhFJ09XF87GUjtJXUfL1vYyXBRNs7tybvTfq2rOW5ECoglPREim7QPnjDCZG1UHhuopfEq6nk
KjvF8p1A3WoLXtsL6OlRoQZIN+fDr4cmFxFCPR5WkcEcbTgp470BUHwjbl9bJkhiIbugW2zma7y2
EsSGluCZRDfn96vYOwLfe0PQ+0cRhPv787g6oA+mFgOarCwRm0QTXUmd9t34jJzBxmC2LMx//7gb
0D9WylLFgjgCLSxz21KSjdj+9uIgh/IHKE/lij23CKyDKJSNSkvFGRMTI+Ynls+5NG0MZAXRNFv5
nzZmuiGXUUGYd2lbGJyerIOqzuJN1NrKg7zLHprn7HuxYe523khJqaQ04KQC8bPE+RhB3UkMSnZ9
dBma6pigSnx/7W9njZ8mziCjCdoCGOr1yli1INRRnSiuOIHVS6p9T4dfCj7rvpnb3UwkxYNrLnhz
gy0LEENFijZvJtUdCxh2xHNDd9OkPYTxFp52xRC+gH6jmT+CZ8nChxpCKnd9LKlu1pSHSA8vhWf+
Vmp6SZr0n/tjWlkcHnEIwkERS6PKslrK+y1LkU0xXG5KOxC/FzjS+xZWdhsANjDRlA+p/SImcL06
zahq2dTkpmuA00ufmnJ8rT0Jr91bdh21GU0gwg8t7EFcDM8W+kEbH3A7m6BT8EC0u8y+aFmBC2mD
HCY1tNygfm5bEXWPZ70ihRdu4H837Cxrb8PY+XXQBZYrBJHjhZHdgfWVrXOX/Lw/o7fR7DwgtD+Z
Tcrpy+hyGEW5GrvYcgvreZQfSBTYHoS7bfZD8qUzDemf7tu77fedt8f8AKdJgx4xY7GCua5lMQQ7
gqsFDXy38qmWHsS8v1SmSJN250CEA18YPePP1vQ6JYFdC/8WvUIgA3sMENrw78O66w+al+KDK7bM
RjYS0RRc+bVMbOGr1thnr3H8z9lD91w9C4f7E7Ay4aC5YOChCo8kxnLCFfjF5+J4cDFyYTcJP+JW
OVVCuQ89hFV6IHibUO6bvYQhOhoJCQgd0V+d8wgfBmhqve/JfjmLfbxZIwIqgk/KuTOE3z3K6fdH
t25r9mk8jdhQ8rWtpmqrNDB7/aU1tfEhrOt3s0YtsCor4xBpSrIxmbPzunoVzpQuNAmAlScu5jVw
ba4q0MRtKg02/G5XtEgK6Meu6t5U3fuid/GWtZuEy9wrPPeEUJoEziouXKlfFGpTw1Lz0hpfdeOf
rvQftcpujBJqdFJXqumo7daE3o4Qm8RWnFDqa6zj9QiTystJx0B5UXUTPLhlcyG2PFadR+I5GTVH
s2gyu7+Gt0d0HieHYm4wo7a09ON9nElFGzfmS1lBAY3NU27o9TH3RekEtuNRab3oKYiF5hjn2bec
lIMDDV1ha8Gkv+VWiSxkfQGN5LmePiW7stukB7u5pFVKfdxl87rDa7iEzBi9YIWw75gvkdDQDQwl
md+m0BSkbxtTodxsMAzBQk5ki7uCTuJ6+lNB6hBB9WHif2a8X6bmCF91h6Ju805LjB2+Kb/HMzlF
tdnKeNxcpgxx5l3jgUunMIwM15brylKDri0g4Y+S/iBVNC7S9WduxIi3DQqY4SlNeMi7gelchDua
5RdelajWiyFW+vfRb7lrpEC1vhryVP8smxQnPfa+9XWCoaK0Wy+MfVvA1xSHYexhJmnDwEhOwZR3
x7Qy+y0dj7VpQEAHOW+0QkgHzn//6Lz8WkzbWdqpmvzpCe2r3A7ksT9urPOKGZ0bkL4EQMMUOhbT
oOfwUNSyR5O50RSPE8G/ZUtVDK4GLVlbn/T8GBujuVfjXnuRFKDSmV74TtOn7V4wI2NftHKC2HK8
xf1443MAds5E2HN2ceZrW3i4uhyKWIzi1E1lOXlVw0A6+l7SvHq+VDtBSK8jnUFweJrlSF8WzBj3
J+bmoP0xj9rprDMJ/Hg5/QEc1W0R0IZkpNYu68RwH09eSFKz/Gs4pI63MYkcNYq/MtIw1ys9lmEC
FZgZXBCH6f9NUgL8LpSq01gnIu0zQfvj/tBuH8sYnCd3bhuYn62LF3msZ1qbhH540etf6vC5R2MZ
gs1D+F7ICLYF5cETHEHd4iG7uSGRPMZlscnoxsDDLnaaHyDkVsZmeMkUtTrJpewfqqlR97FeF3Y4
ZlsqFDfxxsLe4kbuUZQreLYzSuOx7D+hSxrTBKKRo3VSRNXuz+mfp/7VhYw1ohpAz/R2wG6w9FpN
EyQ1mehL7yAOd7L2ya7bQeC7M3fJDp5QSMwF59BTFP0m/0ovreRomdNvwaJnK4uvmKkxRcJZunIR
gb/eSoKE+GRLg/Ql1UjKZcjzRh00Kar2Ey7Vn3HgmxtxyMqiEtIZc2fP3Ei4PCZyq6pC2SbJRQmf
pAnJ7unyPtZbhENrO/bKzMIZSGWtojSUJggn+Ee6wozMf5T88JjH+9z3nITqd6uYp0IyN57dN16I
cO7j+BZRCMpgyWDEQnwREZfXhscoccsBJr0LNSgbUn49Kvb3d9LaEn60uNhIvRA3KoczuVTji2BV
O8RE/WehOFRozd+3tLJ2ZLRRkielb/B4XUyqIaACKYdyelErEupdeEzDL0rav0xyvbtvaWX9uGSg
Fp2JhIixliQVZhVZzSTH+WXMDbjLNId5DAcHia8ojVA4cjK6ibSIprgNw/OGvz4QoJjBaVGzoNkN
93N9IPoqD+XemKDsqZvv5eCMk12TtrcOcrBv0rOUlHYlHqUwOembbHq383tte7GSVtLABiZK2B7e
AmgCk+yUtr4z/rMxxhu4Eh0/PGDnjapRMVzyXGdR3phRXOYXQbrUGiS1tX8cvKfIeiRjTE4UpoSL
Jvy6b/XPQ/x2Zv/X6nxyPsQn4xgORpbn+aXDwcXv1Zv2M36N3O5R3cFS6+RHUNVP+UF8pHXXHZ+K
l2ifHKeL+En+NB6bg3beOqq3/v5qGv7swQ8flM6pg6at84vUCDsBXh5tUJ20OksiQitT5aAy+u3+
HNw6h2uLixutCobIFycmvqtffRE3Pz1n9aEMd2H/gj4hrRbH+wZvghKiNLAoHKI5YQ8NyPWcN2mR
dUQs+QVuIKeThJ1vyqc021DqWbPC5cE/3GlkAuenwYeJtOrStMp8Ki6KZxNlCd838Tu32aw53GS/
IhJJOgsI47UJzx8ynutBeRE82JMoQnS7HkFVW1FqZd+U/Ld6iMVdPiC9mihD+g/9PqlT+0Zxvj+j
K2eUiiYkFvR6/3lUXX9INnohUYtWXEK15702q50+0EsCRfwWYcXKrJIdoH4McTZ1cnOxdnlBoZa0
XHHJ29HOxOFSgUOLaBy5P6B55hbHkrcTSGHuY1Ieyx4RS01jberS8mJmSXcoAxGi6nba0hBf2fk0
nFKUhbeOnODSSh1MZVyFY3mhbH3QvP4BqorX6FEIx2+SYP4Yk+lY+hun7bb2SZDx0ej8UR/2ZdD7
Y5ubdXkZhfwcR1/KiqxY9ZAKnZ1Vg21oLUDw81A4mSC8+1V4uT+zawtIky1blpoCGPfFsehkYwjS
TiovXqMd2qFxuq7dN0K+cVeumplzLKTGKVotbyxvIqdlFWp5CQQKuiU4O6ExD2Oh/3t/OCvuEuTy
/9pZ3E5mEGo9eIfyohlnuaxohv8sZVC2P+WJS1/+Brxr/rXltjRnqrm5OZV+t8Xa+W2bxoFWVZeh
zppXNY/0L20eWw5VQ+SocrnYR1K0RXK35mYATfDgmDsFb+mjjIRUa6mm1UWLgpPYcLhLW5N+kVuN
lU+wc/G+aqfsKCRb3JUrkwvfN2VVAEpUPrXF5EpAFMwCVqTLpOXoKJqfu9LMd0MWv2o0tIaNaTiW
QCX0/pLenv25OCBjlHcIOZR5a304IDEghDQR6voyGhWICSkJvtS6Hr3et7ISzM0yqQR0GtkJUrkL
T5aVqSiEqcrg0jE+1cGoP2ilFe4UQfOh4hHrT3nZD18ioaV/W2+FQ8z797TxEfPder2h+AjyQwjX
oQFAZex6rHpsNnEiWfVFqUrZRvucnFtl/ZCgEz5PI8hGo5v5QzwtdfKkzfeJX1lkY6O/buCcU0hk
J3lNU5sBsnX9HXkNVT1Jk/rSkonYAx5pTlOUlhsX/9rKfrSyiDQ6s6JoFZJchIK23/NmgXRtrJv9
/Um9PaTzWLh4Z80ziBoWVjy6ueswZU6ltnxUGi+Cykn/FcnB0fd9zQn0dgPic+vrMAghBiZBbHNe
ridPLsNUESwMauKItnkg/ZIlL6dlvTI2vOrtPc+DWOcNIANcmtEI15bIcBq0MFbNpa7+7YYvCkKb
6XvlbfjUlQm8sjK/Rj4cwIzM76CUeXMhdYdCCQyFdoBUMSyHEPFmakxbSGZsEdYs9wbhCEVhSkvc
xzDKLzN4Y0XHn9Vq1QXcTO8URVmRIA/UjYfwjS9dmlmMTW6KbBpKE0C7WcMFBRkSutj9fx4ionL9
agT/jWN9ptMl/8s9srS7uHanvhgSUsXVxdK/9NGxGd+H6Mv9fT/7io++5I+JeQ6JRCk1LB2ar1IZ
Tmq/vhjxd7lGfB44KVrse9pZ4PKmu0bVbHSbN7z1H0XppVk8B2CVmeOAlPf1bimntCoKb8Rdq4fI
Dd/lb/rn8Ll78J6y34bjP+RkjFCld+pz4j9Ew4ZLWe5VmcYM3BYVcpJFc1nn2vqI2qDneZRVwsTW
fmV9cI5MfVdK2k5XrY3Q6QZ5vjS28NZFEshB6kvNxUpIIh1EmAKQ8stG2s46xLbsSYjHh2HAO53U
bDD0vSBndeA0bQVHqGZoXnj0JKubu9cLOTl5ZW2YThKHdMfpIYLdu6Krxekk6wk4H6XQ68Qpp276
fX+fLJ0IowAAykqBaqQqsmTN4l3p600ydRdl7KKjQPnnGI/BI01I0ckbq2zrjltZovlgc9WSzAPB
sDhyYZH3Spok/YXOQPk5TBvhvR5T46yHfbD3hK7GvRQTiUWx7hwlLoRdUSjw+OpR5/C8k518kk9R
UZBrFAT5HGGM0Cvd7LhZJiCYl5mQUafLnigLV369lXxhVAeoi/tL1HqWrcv5o2ZV9bdkkqqnRIkU
eyBNuC/1PDzTtCM9VAiUbAAjb4/wjP6ay+vAv7hlF/496zOlyHO5v4S92j+Q9nkRoFL4qlZFsw+F
IXfb0Hs3fOVFKrotPvY/pcjrgzyXkPD8ZNN51S7B74k8JtTRleES+XLpVok3HDRZGSkfBZNDjCIe
YoWWwFYSuidrQmxXT7vgBMy72Kd+0f+Ikih7iRtFdqJegJ4z0XoSGCi+KUNt2HGPfGMSlPjZojIe
EMkrYW3q4hfoD3unsVTP5kEEyWzuaY4ujp/0cLIOndj5J6HT36q87BwaPvcC8aHdpw0qVFmWbzw7
V64HqrHQ90LdPMf4SwBe5sdVEojhcAmsn20u7/wRMdbgCzJaJzOWL4MHGks+EAi+8YX3j+XKMbky
vbghKBKjRzOiqpvJ2osWe2+VLn0drPil7h5igZT7fXM38e+83Sm9z33vVMThpr/e7nUB990gJsNF
iiJUydRdBKkvCFknkRU7FxpHafKzUABb8dXDhu3by/7a9mKfq1nXGpWRDZfOGFEXK2nMmeRdlxxb
4UfqGY5sebsxg79DreNjHx4M0XSATCvJFvRxbdL/vG5go6WzZBm6WZE4deVQsd5Ra9OFKhIHdPT0
jfVvEBcbwcfaqLmi+FgyABSlFzNujFat1N3EAYsEao+eJp20yqr+fh9B8zjnaBTeT/TKXK+rqQSp
ZUbmcNFT7bULUN5VaRD8V7WgfnnfWMeV6aMIpwLqxF/hO+e/f4gUc8NvKCLp4yVsylMYaHZlfinH
s0pjztgLtmRND1ptuRkaggF1Z8Y6WoGdG6fa+JUB/M6q5Hj/k5axOL6bhypJB4pYJOaWczwOlacV
ZThdfE/lddoONay5wI/DkYv4vqnb5ZzxkvRTMHgu7+Xr2ELOU8mmdLqg49rbIcH/3suVbHffykrQ
wVWEO4L7BqA8SYDFHHdaJvhhJV1iv2v2SRI250JUc7sw1f7Yj4L8OlK4hxTa9w9+qRg7euKNHey6
5k7rpu4oJZ7xFFt5dvCDtHxu8kQ6GmJvOEHVoh4ZSK3yakHkuxHwrsSFJEpwLRqpXrosltwaXZGM
ZmdGymX00x0ZC3Uf7Frrt9raenHQoF8bnchGYxAajHAHwWL2dZrPXWUXW8nEFVd3/SnzSn7YptTF
DUFL+RT9QXeyQ7C7VD9Qlz2UW6HOHMpcX6FofRBHA8qYNe+X9CiK1ce9pGTKhevPTvflg7SLDr+U
B+8xc+K3+xtjZadjixcfrhSq22U7w9Tmoq9L2GqI77PiC4KqlbUFX7qNFf+Il8yQWrYf4KDrmYMi
tQvqKFUuVfwOf98hGut90iMoGWxN3eyWbqaOcE5DO3wuCiwshYpSmo2eK5fkmy6cjH15HKNjVh3I
qQkPU+70J02y0y2y6ZUzTB5UpiEJTNicDr0eX9SHbNJw0i6Vpj+M5ag6mhZb+79eKfzwrP45o3TM
JeO5IvehOsSVeWmkrtoZcZPYY1U9TU24JSq/sifYd38UbaA8IpK9Ho4qd4k8+LJ5iTQh3GlG2OzU
Vk13Vg6tzf1BrcwcHacigH2o3mgnW1xmolI3aRAZ5kUoVR0pE9lErXPYUkZbHdDsy6GgBEG3tGII
tdIUg2Be0lqpzh1RaMgt0kb/NEiavN4f0Y0t4t5ZmwW8AWkUyhvXk2cIfpEUYWJdalnMX2PPz5WD
IKOJblc0521Sid6aAyxDTVeBvnjeFIsYKKT9zSwMQyDWT2wLuRzL+24oPdK+x75NbSWeLmN5UOnT
1qvS9ivvyH/adwJlSX8DrXyzlux/zh33JR1BoIgXayn1lhbWXeK/jjm0FwhZ/Y4nf0tkYMUIrOOQ
EvMCpN9gmZYzS1TVBcsMXt39hu/Y+uXFrhcFS+La55eJOJyta+zGA84wmA+fPfutD3eH0bR5Sl9j
8DqG/+BJzprqCl9j+LNrOOWS6aCoZy3+XAQvmT86cvXsy+LjoDuVaW0EzWsfQqsB24WXCejjxfYU
pbSuI5zxa6NGpyBMaKKpmoLWWCOz43Cry37FGnk4/s9DkHL8sqlK8CQhgZkhei27yeZgAirsdmIA
bfv+/qlbNYRUC1E4FwgYtev5xecWcVt50atpCo/T1J+sdPoZmbFj+JtsCPMUXd0xyh+xG+oKCigK
XrrXtrQ0UU2abKPXMAouQ/EtnY5i99Ymx274qREoirodScg+0coxkTMDLUqJwK5QhY/+04Xkcn/k
N+QMeBsSMKwltzjFcGsx9CxtpbEWu/h1JPg7hnWUKbZl9YVd9MGDFVnZp2FAZVy2yFpHUk7vsRYH
577T+kemMnB8rd5shL65hrk2JPDKc3vizP07e62P290qEEUe1PjV65PPyHq6sdnuR7Gz5c95pThK
fswoKxM9dqYYwLU+2cnWM+k2XJtZ9EhQidScKP1Ki4gXUYIkaFAFe831R56wL1H8WsbHQD3nxrmW
2YYCOBcxtu8vx4o/5g1Ihor+ZHKZf+q2H0YOE5dvklWJX4mf7XBWCih+t8EWLmrFV3FDE25QByEY
WI6tC3yx0oBKvoaSOThlJvLs7Exhd38sNxBwtpYxU5ZDbYv6M9Dn62UsIkP1NLNPXj05ReX7UGmk
74PmnGlHRcggGxqdpIMxIx9sqQl3lfnYJf+CttxVAMJU4Tn14o1zflP3/vNJcN4R281ZR3Wxqnqg
FZrXAIJNguTN8sxzl1e/tP6gZdavsuic0fNsYTyNyn8IdjbxeLg/JWsTTxg7E1nPJell55kg9Jne
5UH6mg3ggKUBESXNh4P3vpUVbwY/xQwPQ9WQJOLiSEeRmvVS2qSvKeJWShmex+nzlEZvQvr/NB6w
JzSxA4Alc3e9wh21yy5QdaYzy5G5Pjf+sLGJ1g4EOcj/w9mV9sjJY+tfhGR2+MpWVb0ldHdl+4Ly
Jml2sA2Y5dffh9a983a5uIUympFmpEh9ysbL8TnPArkNNNMwFulazdVl1LU8r2MO5oDfjdavZBqg
O640e5y9rR0P8CU4bpg83ARy3lpWgB8NjDbxfCAQchmtqJyPkxUn+fOgfVbmV0b+frdDDg8gFgwP
aCRZrBjg16WuAY+PS6GZMJsUiucq+olo59sL4qqii10Oy2xc2bAhUTV5QVC3TefWKJrY0F97KAn7
BAVF99xDsZA/c43tDGvjhrsIJyWVCS/spZqbJiZmC3WPWRfBQPs/+QxR/Eq4/E53UuXv1zxiogiC
Hgy8cA0ppiU6NVEXxCzUP8tQRaZBfXOJ87+GQq/ZOZzxsK+QLMBCSj7UkqRWjKpr4jT3+8KN1Dmc
zqCbNagiEDyCb3+5d20kKVtAOPwXzjV4zzvS2zBpnAJ2NXUbF9WSPui5kYdJX4rPWtdMAVmc7jCm
ZAr6FF1ETjUjYlzTfFux4DSSllNkoHjttybs0riidxGsq3QQ7Q3Xnwpqndg0kdUlIgu00TK9Iiva
e1J36tFNRkjepfD7aqx+iDjOqyh3pzmkdC5PvKDFQ8dy0xNgD5wrdbH9BJMC/OeIQzzNmueSqdWB
1/AZFwOajQrrg1TRsjuUtumdhvL2p27hMGSxh+Fwe8rWI1yeMR1Ndxi/EJQL3PUM/nCFcg23Df6x
jWejrg96ojYRcv7JN22UmKe6UiPBbX52q2Fv3V8X7rE2DIKWFhJk5FNydpwtrt7VBt5tA2QbDNUX
qnZwltOYx5N5KHkRMLJedzQC3fl0e9QbZz5uFJBbIHuJp9zVXas4i8P6oo1HxwF96ovIaWyvZ/LO
Pts6Sj7GkS5QzRy0Fu7qbZywSC/PzSdiKJ6dfHNWyXDxT7+nGr51lnyMJ63/Hvz2FOCbNub5D0c8
jxCqd+/KCpVHrJ7bU7hx1aD0AzDlapqwQjYvF05rlynQRG4TMy03TsLJ0Xlx4KQ8Vv2f25E2JxGK
sagxQUr7yn0uEXVbNTUGZYiHdjJ9B41yq8ggr/cLZe6vQI11e5VQbWt0KMeDAYWcDzLp0odTXIHE
Uyg4ILNApac0zzyH/8yN11EbPLMqwrQ+OmYZOa3fJlkwIuEuPPOIV6lXKnfp4CPL1vKgdx9mUt1Z
Al5vJuAlzuvtqbnS4lzPV5RZkP7jW6ATKB3kfea4WeHiwKPBStb1ASBtuY9EOw3JqfsGfguc3zLu
gej7cjv01lf5GFm7/P72sDh5YpZt3PSOTxcr6mgZLOj9KM4Y0YSFhGVfQIPb2VFbKxyUtFU5Fk0M
8F0vwzqsVjO9oG3sgBbRidrPmrfc/WVVr4X7fHuEW0fjh1By+jnQtuFcw9yaXOe4GqBPp1bjo2MB
6KkvGg+hjgGP8KreU5LdGaNcdpnQc2qUrsWZPDUvizV4s/pAGQ2m/FtV/r49yM3PqOPgX19tq/nX
5XyWejMsluBtnCW5R9mnFgzw8hNxilBz86exeiR8rzyzFdLCtwOCDwBneFdehsRLS6PWUNJ4gT4+
pNPYsTHr2lN1ZvhVNs33rjBTD5165ZBNy3Tss6yNmAsXjFFfoE5q5b+X0R2Cjhn90VFFdWwSKo4a
rvhEzerg9gRtXRWQYEIbByAF3JP65a8VLklQUMQtlUyuAAmvrk9OBV5w2ioppBn5HsB56+RZn1vQ
+AEBEzRYKZ6z0GpRahpP0Wny/5Z5v54XH/+6tGuXqpr0PMFf150uUseXsv5emackgRAP9CYPQ/tT
OGlAHTBV4tvz+E7IkjMNGJzAzg7Ie1hpS++sgTbujE1E436hYVLeQ6zppddd38idkGnDy1D+hlyO
Nd1N/JlVg+d+Xqr72ax8PJWR7Y/3GTkoJdzgxjtIokNy+y4tvFrZ07y52vXoKAOOtRb9gQi54iCQ
pbDarFBobNkz5PqZPyWPjnjoCDmytnhFcb3ZuUm3ntkYA8rt6KOgmSLrE2TG1LkumTAzIhWHjE94
9FegJsG2bPELrlV3Ge49b9ImduxNc37Sirk+5PrgBmgHantrZF1hVx8KhwE4U2t1XQbVGANTh1Kh
NDZoGjL12DEvSU+Nfdco/vKs2zMcEJ/KXzvLY/38V1FBy9DQgYSgiS6tTFTI5n5xGhqTXI0ArG8h
UpH+rjLqOan5h9Op9tnk/CibqGwmT3HSx3Ec/ZEuuP2Vbylk2QyWHqny1umwb9oVj9k6tEBGB+YC
r12Iskk/j8JZyyLTQOORjj+Qqbq+0kE+wnDq/qRRSKHopQN4mFCMUBnabqcS8p5vyLODL4HeDYS/
Vu3vy1Ohd4ZGcRpGoUy6QDKUTTVqjoWTDt9dvHceRmYlK5tlgTsl9tNRCAaxNFfo3akvCo16s53S
e2J06VfaDGjzY0GJh0kz6Lh2z6AfXuvl99tfdDO/fweh4/AEXUPWUbAKkjJqEKwjbb5rzelkscQr
GqS9YxrWL7p1nyX+wg0f8lU7WcJWdQKPC6hyIQOE3Lws/aVCNa8tJw3z9a28rzwH/9HRu94rSfw/
Y/w3jnR99uVU2oWLOFb9ZiePmbM6eTxX9PvCHR/4hdC1PNXpnty9TP/6msAuWWXYV2kcTK90mrKq
Y41dY7vkgCNCc8fOfte7LIa9INJd5EyVi/o1bgstTpfWE69d8piOjic4DYriWFdn/bttPpTINwEk
C1okocpOtrAmA5cLH69DwHyAjwH/5epDMpMlRj+PuA6NKtJr8SrInmjXxmLBSxC+B6gBAgOAzX25
uSAkTsTEaxarc+aX4L1UreGBSnLK64cshcCfPfuMfGmTnbFd53mXcdd///D2Jlk5Al+JuJZ1v/C7
ST0Y7qGwfX0POLb1HVEVXEGkOgipMkSubnVHadKGxZ3p4u2UDYmvmDoDHzbdRWtfn+MYFK55HIco
+cBO73JQfFIGSORyFjcwcc1745HCFt5e2XwpritGj7RQ7rUE8rVu83nnxFlzMXmxQLITIkfQR1xR
TJexWbLMbAI5LHYBl4WyABINm2QWsIeF54KTObG5DToLQr1F11VhM+Xcd+axO7UdhzoxTLx3rvar
ZAJ3GdxuLQPtEaBq5BJHgtPOnEfCYr3RXoCOfbZEg/m3f7XmfGqM5mhPeyffehHJc7BW9BAUOr7Y
PJdzYGoCWhVjy2LRFaGdwQTCoqd5jFFG19gcjEit0YjxSyj6NjOsQJNlZ8xbiw0UsrVMu3LWDOkH
6AP4Iug+YbFZAzLLyoLmvoXMAcaAe2O9zs0hI/Eh1PpTPmygoq/bpVThiSLa5cc0FUgV3tKxekup
erfY3Of6+JBbrk+M2ZvK+r4Thp9mNvIXcpjN40T3kF9bY0ejSEUvDJ2XK1nGoWQuK+2KxZBO8UhF
PHRiBd1LGLeGDU3YtXoLl268SS6HXRoVLCJQ64mtRBw6qnkdcf9Qgx6hVhDubKmN7YwaHSBs6wc1
QMq9jGUwoufT4PLYSZSQEeoT4cRVz72pRnVuEcpr2yoQimblo5VFt4NvnP3AnrsE2wccHSCmLmOj
69DaEIbkwLq9ttav2d7JUDbmETUeELk0gAFxha7//mH5UI00E1kGHoNBrWhAdCyPWvWY7gGWNhbF
RRjpRMyMYaCmijD8mx4Yn4fX27O0+eeBgQeSAaU49KcvR8G7WR+WYeFxBRIOqcIZ0uQw+PovgiD1
RDUfHWboGl4G6YidVxSo23gxuM8yWAShBT/+LaVtJcEAXvOfKNJiY0PqqPOAKDwwvJ1jafNj//u3
5a4OyUUPjwN8haIWkV0pPtHfmPbTyf6bRfUhjpwzpSRn1Yg4S39yEgg3pdxziwMt987ZDSzCOltA
+cG+AGe9XLpXmqEYi1bD1qyAfoB4ji7QP6i9XAEEyXOh1Axd3eaA7DM7C+Ecbq+I7fn8N7q07Kq8
KUcGg9QYPjy+rqPEaEEEWUAZAELUt0Otn1260kCxwL0OyhBKRvLjp5mMPGm7qsPis0ikM6U6KJqA
KjfgJtWoUmhBamT1ra8fLQDawtvRt/aXDi0mIFBwncKU63LpA+/Vqi1IQfHMn8G1iSpReMvc7kTZ
KAKsNEtAut5tlYAIvAyjqE03aBbtYparoD8yEbW6FsG3697UhshNlQdaHyGRdHKtISgWPTJN5Xh7
pO8v+6uJhtYnHB5BlEb/7PI3aDbkrFSHdzH0w79T59EErp8oJJzdyoO95ICCC22UwBw1T7O7xmMq
e1AW/ZjxNBLmq5rtFWM25x4PHKSsEAoD8ObyB2WJ5bQTNLVjUMUWM/cECNTZslPwWEd1NeoPQaSZ
T9sZXFBVdLGiLIfZYp4zP+n8p5M+qwQ6LTsfem9Iaw774dJxskJTKmD2YqWnoGcOpTdbca21e5tm
a3+ub8P/mzo5DauIUiAX7+I+8Yzm1XUWr9e+NbvH0Hp7Xc8eqK2wxoJKrJzvC0KNbAD1OsYrCe5G
WphmJ0g+eZ1qhLO5M3nbg/o3mLRA87o1azNFsMZ6c93vqXNG11pH8fj2Rtg6cNZmNfQ5gJW15GU3
sRZJwzT3McP7iDS/hPlNACo4TgdSvmrpfdl+ux3wevevAEu8M4G1QaHZkZ/zuS4WzYRpLLJ25udj
E3Qm8xiIFwDYu+RYPhQDO5hl7plA2vwtGRrKwSsgZWX7AT2myRRlZ07TvGxR26rcMxK6gvdeJ7S/
nVPUVSFcD5od0kkIXUqfLu1nkyyWhYLF8Dyd0tNgRXZyUJV7vRJBtodcvdplUjQpk6hKZShnYlLg
9GI1GfzRyD2m7QGqr9tvaxi8QFbOBL6eK51PduMmReI6NGYK6jD2aDG/stndlBLFwxvM+DzqBUgU
eGgea6dpD5qiKaFTDXrE5/4etyXzUOIZg2zttt9eUpszADTZ+uoHHk/O2FwIgpaZSGic+Ub5my+v
1p7y3NXOXwf/IYI0x3NVwOWtQIQux3uSNpGO87IyPfjMPurpznCuK22X0eT8bWBmyocO0SoKCirk
u42i92FG5pet80ha4XFUF/si83A6MFs93p7Nq6eIFF360Eo/LlW/2DQ2lQRymNaS+LlN9+AC6x64
OEsRBdAtNH9w9JgQ1pLuBiQ5jkgwRqc+LPRYmEehgDl5qtH6s3f24+aE4pqHAZSFtOOKBK7TuRjc
qWSxCRkNEM9/2/yFjWpIS/h/BtxWw24e+7XnFkK8Ir49n9c1t3WosBnCrQHlW8AwLofazBAWqzkm
NDPgadK+gfMQtEb/mpltPBXKo7CNO+juPFvLnrzn1R3yHnnlOYEzjMKilM8tbVurZpmyuGfk0EM2
S/nJO/cAQbrT7TFu7UCAalQ4bMHKDZKvl0MsMg41Io5CCKngaJ4yR/czhwMmgW7izu64Xp7YWyDD
QOluNSuRuxNimIXhtCqLq6Va/MlmFrKKfs8LeS+KlLq0jWKKPrdYPGlBoniMBbcnbGNJojz5LkGI
JyD6lNL6V6rKwv1mszh77YbCayfHG6sDpN/nTPetJJpY5NRPlfLldtwrt0H0nGB/iZx7VQWDVod0
kk29YRdql+MtwzVgZTKkveaEhCknVDlA7EVDN9oqQPsvx2CEfAm4tnBDAjEC2YGozgDuQpIx5fRZ
N7Ip5A15XSBPfZzhkuqPZKyjWmERSwiyIoM8t0aaPZazrUNkqRqhFGOIKOcOpDpthe8sjPWXX54o
68iwwdFwhaaazGNaFiYcvcpQQtF5WPAsBLklaiFF/hn1vwHO1p42iPD2dF6fYh9jWjLJEpZR8OBa
Uh4rX+tz+cP9Mng13gw759fWYkRD3rUg6IrGqfxWMUFyKJ2aouwBv0RfEKgR9AthO2+DK3XVdWlA
xR0MI+BN8C5af8aHdF1peAtho5bHmnmfZtXXae58oLFXaXwUjw49LQJLcSGnNgYEftBpujxlC0iS
sKZy8l+6VWOtgATX+hTV3rL6REcoEaCRTdm327N+faytPxT0VjhOIBeX78dSryla+zWP6/Jlme7T
cwJenrpDtr++8hEEGcmqNAsxTZmADrjCtLgOKnJa8pn1y0ORC3/IjDtUnAM321FWuD4/EWxVAYR0
jmrBuONy6pvEhe5LyVGeswFsKtmRFAlSqz1/ic0waBOCfr02f+TmSNZjg2od4XEPmaNgaZ0cDR+d
HKGtsCftvDl9eMeitw6sJQp2lyPiOoSiJkPlcafd5S6BLNcxA5OsSr+m/c7kbW18dHygGgLyOhox
0lGa54ylBdS44iFXfterjwNezqNHOKAdKirlhH4lbA9MuhkUzR+QkICcBmPscnzt0qagOKAmZA+H
JIFmrcg9iLu1vo4cprYP5fD79qK/Zixje+Jm/d+IlvxuIgtpNaWxsCAP6qlSgq+6b0RzVAbCS4LW
n3yYBYT8oL84frJzzG19zI+hpeWZjFZP60XBx1QS5cV02c9M7QPKWe3Z9dhAYEN3dhpcmyFhY4Eq
EY4ipIqX88ttljbFWp9h5ckIKxzhvQpOxiGtd6mOV3V/TCw0RiHpDOmbdbFehoLfioq2IYoi8/Qj
R7LtF0aklVagmqfMMSNGnl2+55tzpYy/HrbwXVi1TXG+IKW5DErTDhXPPOtiUw3aH+zcnudz8Sk5
Kb4dQkH3m6YE9p465tY9AvAkXr9IvOHJIsV0Mq3X1ZZ1MVAXANv0gfq3Yq3vo8KRCYUalM5BkLoc
Vc3TtjHUqUOq+1w0P6buWIEb4WYhmOBhlja+ke0VmbauYEg4AsWEqMhs1oX04dZylLIwZq6jbpaa
d/a3oh0O6nMFTWcI0XzBk3Eny9gLt/77h3BdWg12khhdTLrZS+AcIxiklsrmJ9cfVe2eoo5xe99v
BkRrFe0/kDSuEFNV2trKQNUOXSlziVKnhMM3jNMPZdPUR3ec+rDt0RdL4Ay4c65u3RbIENdCDXqr
eFxfDtXhegFlQwsz2w1rQpp1UWoXddCmfRXcHuTWylxJV6vsCFq5shquyNg08yTv42puWdiPWuPZ
KW6N21G28oaPUdZf8eHb6eqilsQt+tiqEi8vzNDIntP0bDC+8802A+GSXbFdkKGVu21WL0y3T4Y+
5oT5mpIFujjn6tfe3Qu0MW+wsHVXwhiw8FAYuxxRTl1e9nYmYq0ulpCUQ/NkJ2m5A97YWAhIsvBa
h1HoikaWDkhRJWOWCthC4Jw/AwMULxncN83scPvzbIRBUW4lwUH8B3x66c1VV43LdWr3scgbD211
D7Omq3tCUhsXCzDAoLbChA2LQaaQCmIks5vXQ5xZMIxXhqbw6di9CcAroxokxAc6Wt3OobE5MhTO
kL2t5SmZu18WtaYyJUPM/J8++6TXT0q+87DbWHK4RNDbhawk1Ewc6RiEdG03OQC8xR1BI6waTS1Q
KPCjA4wNgw6QtJ0lvrHydIA88NxHNxYSt9KaAHzInbXMHOKmc1k099YClSTIsN5eElsfC3sI8sfo
l6JvLS0JM1nsxCrHAVUiiHwl/KFdTF9/VhmNnKp5vh1s600OkhiONGwklIblq6SjgmRpbo6xW6vT
U9bXZuAqXIvBxjSPCt6zfsZcKIMyRYsqkmt3QrNExEsocd3+JVvDRk8KDGckP6v20+W2ZkaBPrdd
jLHaW83BUICL5+oUWH3zqlnlpxnLe2eFblTlAbFDLQ5Ub3DKIKp7GdLtaNe5hiJia8lxdwKhGnA1
zyOXlj16nbR9GvqGBMgtlCfcN/S+Tl2ULAhII8RW9tzUN7Lri18jXT0KikmTGC0RTz2hgd4mfSgs
V/EhHtUEU6nndwPVweMbuuFOFekesmjjzgWqCMkEsMqr4KcU3mV93tZ1PcYNLlqbOz/s7rGvLX/p
3xa2HLOE7NnUbw74Q0TpIAcR04XJNiJWGaywxHd2LhN+XJlUEPazH+bs6+0VtnFcoOwK9jWqguj0
yhduC8ZBk1jtFC+Q823i0Z28ZEbtZ8/QfePkM1CjA60ZpP1rzp1uC9OEL8UUF5BHH+CAh67cXaN+
uz2ajSho5RrgLpmgHUHr83LxOsDd8Uob55ib9oOugGucGlWo9N2eVs7GqYfbFva6wFCCECwXVMnY
pwvU4Za4EJZyB5+NLmBUYzuJ13WUFejgYvXh1sX/SnuRWePMIDYrYiVvAdDknrEHJ7ueMEQAnhaP
V1BTUMu4nDCWpUqaJlhu3cxCl4EZYduFD//gvWNlfRleFuXWQMiBACtAbkekQCXSUqFO/RiT+VHR
swfWQphxKZ7XRp/m0eV7k/1Jxl/DuCfTfb3A0aVa3yEOfMdwIUpvHSOvNCOpuimefuVuKIB6GgJV
37kEt6ZxZRNZKH3jg5nSrtVTkamg1U4xnxkcunuQmFu/d95ur+6N5QAgPpoksHSCfrNsXdUJBX7k
sEaPSfqJ0sIbln9uB7g+7rAUwFTBX4dFDZ4Zl6tBFaLgVpOSmNvtGNKCGKihWNNnoPuCpl7ND2EE
Fk6jWe/cuFuBHVQ18XoD6g4Xz2VguzPVqlxyAqi/4/E5siaYoSn+RPxcAJtQ7Wlvb3wv9H/xpcCH
RaVTZoDlTlKOhsiWmE2DR8ajVQpvmg+3Z3PdndKSB5sJNUMcFCvXTNq9JUpUOBPqJW7nY939k+mG
X8KXGy8os90JtbHIV/8ppH3QXocguVSXmWkzjbrLFzA1nGiqxPMyWsEIs0BbWU63R7WxCA0YYaL8
jAmEFraUkqAezJ2cCBKLunJ9eyBZwDnbM2De+EDoz4EmjT2LR71cw0/sCsYs7kTitB79poqXlPn2
nmrXupylDwQEPBR/seYhQiY7V5c5V/pE0UnM6nBePiml48MKCs7lB12HimudhBr5eXv2Nj4UhAah
Xw9RMugVyR8KWPCkLE2FxMNkwo6pq6EnXIyLV1rs1Jcu2flYG0sQLVXouUGbDH4osmBFojLDYBZT
4/qJwwGN2XaUqPcO8ExTs6f0sRULYjyaiSMQtQIZFNMOmku7xFJjVOLzfAq6KffzMvtEtfvx5fYs
XuvGQPADYgcwIzBcNHNlPTx9VoeCV50WU8U4JNNjpqTQ++OeBaFOSv6ZOw8a+hCIUSOjaR8rkYQk
a8JlpKchU59oKiKSuF9v/6iNM+zjb5IlPQcT5Nl2olpc0jxc8mBKIsW6641D7ZwHo9+7UK+LlWt5
DdU1FA3xdWWO5pQ5C9q6JYkV61iltZforzmvAmix2fVTqZzR5AVTM7o9xo3Nj+sBpmKrc+u1L3be
cmPs7UaN+3rOvNEWEyizib5zmm2spIso6yb6UJ6xa0PYS1eo8Tqu1gRzS+1hOrP4qTZ7erGjKrcV
DQV1zKOGlw+4opfRapS8spIJNe5UiNFTX0seQQue+qDudlbIxuZf31X6+qxaRV3WQ+/DuDSzpCRJ
DTXOuR2ahSjhV1AIqKwDwtpUe+XsjfWI0omG08Zdwd5yK4mZYzOac6LG7tgFiZU+Qa+jMF9V8UNV
4HE3xreXxsbDEfkjOEWQJUTPFRnX5ehGbpdVUwE1oaGgxsTr0r7pTe836nwyzXBqlchJIFZdPril
+yCSPYX9jbbImr+ikIvLFhmzfGUUdl9ZTsqw/+rfc5F+nSH1CPOUk9Jbd9TWvRkwpJLrB2ROUaGS
n900+6klTqyNIW94zqPsgT6DcX57Wq51cXHsYk5WNS14CeH7X07LUMEeitkoHrQ9D/QKMY3P3InV
Maqc70WRhSj9O2hUlX8G10tBneCAaVdnAUXrjvyBwPpDAY5Z4u79sA00yvrDAPIFtNCFQJP0vSog
G1JAxjBfeLzMcHcq0jkocurZ9hCmg+PNBgReqvnQ7TqrbRwjNlIV1HnRpAcoRUpXVDZWRu+MWjwM
MMAVimBApit7XY6t7QZCFkShIPaykkgvZ34cTbUBfEmLDfZlGovA7BaUMvQoafbU0jaOkPXvAxgO
bNj1WdwVuZ45eq3FzaIHZZ0GQLtA6if1cojvUCe8vaS2oyFLdjSkzHjsXo6rTicdeif4cHXh2BEz
8axJQYWNJgiQehNKFm/KmDV/n0nATRZCXmhUvSPvL4PmllVmtj1rAFV8MRs7ADw6HJTHsR8OVrNX
9dnAGOJ2wZMU6fP63pGlSAyeDT0c7LVYVZawhY3kAA0ZK9XDhcwBhBT8xKJHK39K858uLe6G8TdV
j6MOCZJ53NnAW6sIhRFIE+D9DfKpNNuTNaps0RYtduaT230dxWthv8x77hObUQyULGyQ8HHjSKeE
KmbXnnqIZJOi+qyK6VHndXswnf6fxLX2wCrXmHecSSuzCZJ76EtcUbZmq6jbEidWXHeofPODW0ZA
hEdmV95NpHtJ8+dG/KJu2A+Gt7gk1Ko+qGob/98ObLbH1NwYO3Yo1KhBXEZpQLa3W5pxaoqmMuK2
PrjTCJGg2jOnV+hY3d431+QR4MQ+BpImOU1MvammEoGMe2UEQiUtg3mAtbs7PehN+TI7z9A14eqp
0WBmtVRf6k7ZcWbbeNeAoo1EA/cyXjfyw7OwxUIhp2DES5OkYd634pgUnPitATrB7eFuHLIfQ8ng
GNiK54QVkxHXLXlQpuq1hIri7RBbX27lpgDvB/gm3p3SoQABfVrnhhGTpjefOw0t3npsldMEz/bI
2O8CbMXDJ0QlCa9C8EuleA381swRuycWcxNysw8s+0xNI0j7nUbX1tx9DLT+kA+ZmjqQssB5gLlj
UIhpcm904ttTt7UQsNWBlcQJBxLB+gs+RHAGXolJ68wYzSAGM3IbsOkd4NLWNkcD4N8Y0nTBIora
pOYmAkzhTP2sO7lKea8mXTSTE9WAJV7ok1sFw/TZNcXdwD/R4TySiIP0cnu4W1/u40+RJpSs8uU1
0BO4Iauw1Tp/ndQclizu3q2/ObG4pJDIw10BOLnLiZ3NbsabERNbVdACayAEddaKnbrsVq6LQjay
OnSqV20KKYhrMQYBANuMk7qvKq9UO+SZ1ERp0+YiaBM9fdBU8SyM2q6Ads9PegJKSjvY9MExsj2a
webk4mIGMxYKxVcCvabb6G0jEjOehkMz3IvuwTzvLti9INI9COW6ZGaQO4xbDTZZy32Sfa6Swv/v
vt+HwUilwHwAxo4I14x5Sb26+GFAMVEoO9nM5iL5EEQqYqGSVuclLDggYXHQJliCPMPh5/aK3zpC
0IL9z0eRNng7pE2acYwDc9UZv0bnrxnRuM3wxeFm5kJoRJWvksQFxIa43Ioz9xdXF8BBvy/6gFfr
2+2BbHx4NFLej3cIZ15JmiQQyxK50SBOBumqDm5GIfwfediWOXsEdWxvXFvFnbVail4UqJ5A8kkr
wKZdzwuSW/FIvmsdzHXsJ3u8b7rmqcpS34IYbjlbn3PrUFhebdpHpz+Js1FCLyls9kSeNweP+tKa
ncB9Vy4RDka7FA003+IEr7e6fVZ4Etj8yZ33uB4bywXuvf8GkrbXwAeHAuCB5WKlHjqvkPP++9QD
CwVFG2CIUGmXW+glGvhkSdbvqE0eLVBWB+Ysef4vFsuHINKqN1c8aZYyK+baw2w/2PU9pFPGv2aX
Q0wYmBpUbNEVByJFigKF5N5J6GCt2xdteg/7F9rlO1fWBgoAUdZXCEHHBZDu9R324YoWtM/MGbWO
mFXF/DCayVmBflkgGMBedtUQaOi7kBnEa4meVOE4h3IpITYOTFYZ3Z7VjeMK70oNcBVcNSvQ9PKX
6EDrzq2o7Fh1z7YJ424rYruNss0gq/0dZGcA2JOTqzkfp5HZvY2S+wl6T7p2n3Sfb49jazeBcPCf
EPI4hpSWaosQro4KW6b+HOi3oQL3Rd2BsO8Fkj5dpmYTyDTMjnX+vcycYBHndIjFsNcG3osj5wFK
YhFnGBCnOy2j+VKn8xPN8z+C7CSkex9HerqYjVMJnrQ2VjyorZPXZQ7Mbd5uf56dIPKLIR/HKlFb
ascFQasZ9GOR39VJcDvIOiWXTRfUPtEAxgMILRws58u1bA99YlWzi7Ik/FVDnHuab5WzHvJ2cf0c
rI0sT7Nj5vR/Ww8FoMXAEwU6mnh2gZokfStNW4A/aLTmHDVBeVaJn3zyl+R4e3RX5b73KKgFQQ0N
rVRolF4ObyQVVUvwHs5fotYrPmVB95hPq3+Uf1d4mQfh+ON4fPFHb9ep5b0S8XFm5dDSoofFdZpW
tt6c74No+JMF4PKETbQAtHNqjlDV89+qx/afkYZpVHb+zme9Kr/K0aXptYZxLJseA+e/upDmXmbC
M+vV17+Q4M4dQh7FoxeXQRoc9yKvp/3VuIHNAWFFx6zLRLBcV7I6H/P6XOm/2sKb9DawWOYVC14Y
z47zpcsOtK98E54UmscruK4XOy+tKzLVOniA0gCOBbcPrH0JZGAb1Tg3hNfnSUCh7gBEcN89pqEW
QrdO8+c/dRnNRUDKw2Kc3EP5yD9x5gPQFVnOqXmAHnkdaseuvy9y6IL+5aH7/tvAksNTEEnilSHL
WKRCG0tSn121zwKldbSIzQ1CF9QXJcD0t3eAfIi8h0MnenWowAUtI2NmrhoMeUx9rqf5uADL6Rkc
ch2Oergd5719Ln92zDq2NGJBHVDaafpctoYAEu5sUd/+R0D1V/lcw7xP9ckX9XvCPPKno5PfjR6l
d1AkzyKFRwsk2X9N4LTTwC6CKgkX+Cobd2l+VLW78qv2YDwz7XMPA9zJ197SOlzKINttlazPi1s/
XdqpQIuX/ZANzRkewOMq8jj6FgA+I4Rn/eFeKU4N89rj+GnP3fldt+MqMEzLkFsDVme965V+SGly
MPCS1MYZmFi+/eCq3muZBLkIPrc+LMW8dj70XgZ92t/5oTvDkXwWodZ7pv8Lyu3dAzSvB3PnM77z
f279JOk+AAY8y1AJac59FMwh9BP+RCfr86HxhPeLvhnHI/XriHjZYfC1nWT1nch2K7a0hNBWtDMG
T4BzcbLi8uc34+1T/mzfW6f6Iff5fQoD7PDN7wL/rn7JI/P0pPrpJx+iioc+0oJ85xS5SjjXrYPz
C7g11IPWXsLl3UGUdu5nVrdnI5tLdirsQQEMIdHrb0Ko5Eufd7MIdGi9cT/R8uZlWGryZe6d+lur
u9Xei2QdvDw5gOsBMYXfssIkLn/NnOHfOmdpz0OfLRHpWngDGvWvrifmy/+Q9l1LbmPLll+ECHjz
ujcMPatIotwLoowK3nt8/SzUnZlDghgi7h1JHR3RkjqxXdqVK5uCXcoljnd+Ig6YPdA5jT2HmHYx
WbzWKUEtlUpqA+IirlWf482MzTldYTQgfXM1Jhi1Iy7cvjuOUWw5ut8ASYRPisaGaSWK77mQy+oq
tflIlzEXNDDwJDFJSTiBEAJUDf1J1PN9IW8FbqVkJAQn9mqJ3vsu4P37CMAvxZFnamwUuN1pofd6
XkLfrM2sZG7PF6QVSb7LQ1PqCXa91kFrLhqJaoAUZ8DYpW9lQWfP3TwoUR5oZ2AqUISYnLXoubzi
SXlqf32FBjgSP9JLRXPT/3qss+8ykuNK/yt5i9lNyp1xyBJeGFgPK3WKiGCh5XDJvZxUuE15yFPQ
UMYyqTiJhi5D6sKlw2BIL6FWU5S5lhAUM5YKiHWA5RF3ownqbtGygllywIfYfGFW6cbenBl9I+48
Aifl52XBgb8rPvwtHcmMkQUaYKNpwrfAHIzOlfrUDhHeE7gA2wK0lAmVDuBwqImSmBlDllyjKUjk
TyjUCfJQQKGha/D2ZqlNyCCXzaZI6maYcp33CuFrTlxhxFFPmBT04kojADrjqZdWcx1raNglTg5+
5mHjceGw4XqALmQKg2u4PHDw8vENjsO+dr7L/CQdOCT1hHfA+skVqacROFDtRWtblJ+1VC2VgxNi
mJ2VO00Y6qE3JDVBCcMdaN7XdbBD/FiGOtuH/GuSCeKr0iWYdcd6ZVsiXeRzsBlgsNqBFxHDCTS+
9V6cjJdeiqRsSjNWGNEWmmSxMDtny9AkDI5+lHfksbx9u90gGhcLVOozO/VoIBtg6UK9RwfNUZUl
ANV+8e/4HGbDY3D1U5unpOao/NW+5absUJWjbSARmV2iLLnrMMQlQK0C38MDxA7TMtGsfDfEBWBP
rq2JmaUYHAl5kzvIitV5tNq4a/T3Kw6JOmMQFnKgf80Ct0odrS5ASMM5H/k5p5gwkNuJatglvq2/
ffRGst4PerVmyEdKPrAR5FjSHD9T6umYs0W+CaFn/ff5mW4c0uq7HdSg3tCIvFO6esaPVU/O54Se
UcogCc3oZrOh56V44t7u4cEAKwwQyRiCTu1ejQ7XXNAc58Ll70nrkrJah96Tt4RXuX8Wt2ImKWjP
SSW17hnnUrOS4UaHsggIMqI0HrZCvNQedjfbQwPfyPWixhjqyvFz0xyGJ4Q0t9V7mq0V0ujlb7bb
7/fmJaXrf9+9RkBDT8lu+A2fpIV8zMzLuJU/UURcUxUtO8rXZavyyd78KqlLXLIWn55eWTMjMhwq
Hodak3pBz9+r+VvREydP5UNVCUfRioOa5C8XHkNpKU18H4LeyhgP+3p73cxFrzdkeJGd1znxq4WX
NGM5IQH4IUyuQis94Fy3Epi2c9pBSJlLvHKe/lndptkcWqL97AWylfSePDbUo6Kavls8WQiCxuDA
wH4rjc1ltxEwY++CDj1A4dZoRCI9c1Dyr0p+baUFx3f2hKCbRjMFgNR0gpvDF+LA9GDh0qSSRKUV
Ky9Cny4sacbHQaMf4lJFweNGxWQSo/dDCyhEwoC81QiN2FJ3Ktn8urpK/7ssdONbGymiALdV4FpO
gXdy3qpK2TnMpXNjs8s2QSmQstzn1X/fZb4VNPHahFJMJT+DIC1pEbuhBVlkiYBBwD77HUWL3Jtz
Gut6XRONVQIHVoLMgblsJRKeWoPHIFuox5Z8c9RIDLqRtwtF8rlnBZcUFQv4SyB1mDjGhZAL0QCi
mUukNYbMeERC3P74ps/cvTHdPeYG0fQmT4cJZVEJ/j4/du1ILl4Lv9jljIjpQX5sPJYz86JQKAYs
EstByPFXUb7SECqa+IJmKF3gctMN73JHzBF60xL/S8h7koOeFewZC89qJisF4rkrmZMD68TO8wQ1
de29eQS8T3cJ/tWRf//WxFoTGFu6WTmHCDHtecHb/QM7TxTIjeiJuuIKSS7ByO3ab28sfZGNl5b2
VrqSiG6aa83AJ3xdRv2PfEPhkmQr6jKpdVpZyBKWq22m67+rxwcwc3tvvmi8CFcHoDCCFkhV7tq+
r63AZWY0ErvLO06Pi4qWJb+w+bPioGTGqAqYpjs0KpepmDKHpvIQFSLe8GuJyuoqrLZZusTcOGdc
kUzn0MenCkh//hn/q6XxTVhWnai6dr3JVVoC+Y4JvQmwgOvgWD0luuTQEjxxEQysm4L9nIjglibi
Z4t+9/TdKZc07ah3pod//T0T61EVA5ejNda19drg3vYBiDRMYd/9BoDlU2fBMo7e6yNhE9PbuYUU
NqXm2uVg5admx3LbTwmJJGnfZwtezB0sEZodiX1wdaASC/aMKbU9gybUOA8jz97GZD8QjjP6n5/t
S4Tc1E+7EpiFjZzz2m7kTeKJwPGkhvUhrw3WTbXlFDvcemBy9knAEt9ZIT/gAxtZR3rkCbogbhv/
yLFvsbbmq21rsCzJmI2SGIo0NnzsQnB8PX5UfwHk3e5f7cgktui9aHDYJvBsXaQ50UwUPVIiEbiX
P+6GHrgPPtAr0NH8uxyP5mnHWNGBnp/1t/12dRa//KOvJ3TlGD+KDs4/sspfH3/f/NP4z/dJE6Of
CEo2AN7v2aCyCnhSvZaBrpXEl2mgbAJpnW56L0AmYs3r0XMv7/NLyZHuszph/GmvPGfeQjJ+JuF0
c4WmDUAAtvl+W+JIJXVfOe8cwxmSthKcDO1ami2lZlqiXo7cE1voRbgp0fSsK9q/QsVAJpdEINd+
vEMz0SE+aGyCQ4wOeqtp6x3byx3GO8eezVJ1IxqlNbzyTz5l31o91h2HRpRdeLFzpvBa4sQs9UBX
xpWXerZSrEAe2pdmhLEMH0jNA96xsLpZWShEoMFjTG9NmztqZHgxjQLbnYuYpEL5WBfPxQFc7jEQ
ngd0IeuKdyxZFAMsAI3RtzlQ7bLwDbPqELgsdGABaA+X8Nby1L1cxFpa48gra5ALg2GFTeB+ti7N
eeR3k2Ado7ucdxQSsSWVlkqSc44vRpOAaRtYBcA+ph39UoMBHFEC+b0lkfw3xSBJkqaEozQ0F+z+
rIbEZiPXM2KF7mYzNoPn4jr1nh0zsemWL+FgxJgV2bDPvL8NZBHWnvoCkfj3PCMuA8oATF19Wdjw
OZ/u+iPGA7myh0OmsV4XD55dK+dapZq64oKd2hE11fvn0HsGMFLnUl8XUZVb8wjx5WIJkjdTjAUt
HRCq6F6Uweg2LUqG2cBFQ4VvQCnUjCMdHUzvAk0OycG27RhkXanpkV+ovAWXef4ExkwyD6Assj0T
jdeVAI27rAyNR2NDMQOdoc7KagzjU6I/6Ze0kDqetVFwcv6vvImP7pfAWXQS5NUbvdsVl+QpNKqd
skr3su59FivhMGwY6wDm9IxiqBupv1w9oktHPvfGwEkMUCbiVWDUJpayAE8uH0elbzPNOWJ1/1kp
DC4lvLtRtEMc7twfZiNkC7pz1su9ljqxfr4nBV3RQCqoOs23j733XVslLYk52sE3RObJuqcK6Q3Z
N55kAoJSkFnTg31QVwB4Efvcv26XZtTOaTywvI4D0XHxgI66vfwjTYcWK45n+5nlVZei3ib8uyJs
vS4lS7s+auqp9R+VysiNAcqF6ZCCMHGzIRJYpPdawyfupt/7RK0oPfBEkSj3P7GdUCwgSkN5DCnj
iSLVMK6qEELGtwGuNCTx21WIwBtZVxJNM2v5CRSzfmkw6W+V/8t3caB7TEBlkcaFhaFeC4c/Cpus
HbuLfgVxJBuEbbndZ5TB8tx3+cDWKkuOVhz73DpWsETHMhNGYKwOMjEQgEbeaaNrJwQCesaEwG6q
DSPQCu1FRu89qcPPY505fu1kNYCrKGgJAcxxHGR1uxperFW1kpjIDmvMXO18goSPWK/9fSGsfN4l
ghgsBN4z+we+u5HeYgTXITS7lehzjeyFnRZBTx2rTW/2p8crmim4IIN7JWBUGVdWoCiDHthVCEgP
wzbR+X/ZFtgP+HtE07VL+8WYjwXOL2hkQMLcDCTbJxciT+ACVCLkYfBSU75KyiEZNkHy+VjKTDkF
ywKNNHQ7OELRTnq7LC6OC77Mg9h+KQ0wglQ6Bntdql2zA636DjH1QE4NyYynhKTrJDGqFw5p8vPq
8VeMQqbX5fojJsG0B4CT29T4CLEWDHHoSOp+PZYws5sA06DBm4VvCi6KSVjX8rXCtWUOoFYHwz2s
fcDR2vzZXbiFMwuB0UDbLwSNxKHjZ1xfksSJsj7FQoomflHYSjW5olhqD5zzwG6kTBbTaJzoidWI
UNKOTbMRdo4f0SB+i7h9n74Jg1V2HimXfLHR0k8O6UbqxCbWBdrohsyL4dmHylkafsEcEuSHxL1w
JeKhddCuH5/ZjBKBhzv2lbFAQQFoN9nM1NeaJAxju5VIXYUkCE99915UZsfX4Cp8XorH7+4IFCIE
jYzmoIlAN+StvEbhozyV08T2+4ByXZShbGyhbcgHa/V/l4kL/KM3siZHKKpF3HFBmNhcqehBoxGP
NeOysXyn02v2+/FG3t1KCIMTPaYlQemHxd0uLE2UvlR84IMaKCu3+WqK8uexhPuwbxQxAh/QlozK
wrRUmXFR0HBcA5wigBUeakLN2xvnoEHcdJ/47XZppOW9Wwr+Vjyvkd8FlKAoCd4uScjywA8jMUP5
Gwpr3egMQTaI/JOJYg0U0yDI7+MV3of+E4mTExvJwbuQETJ7m3XbL/TiWg316b/AbDDKyKDPNflZ
0fBbX5xqNHN6Y9IPRg0NfiwQgbdLTX3HDwPXz21EN/qHtgVRumMSl9c/K0sL9J+lesPds8NCAaZA
8w8MKVomJvJcP5VVB9htW7RSFLsNz5QwpS4k2b9uIal551tOJE0i9yAGk7OqQFLt/0Syfq5Zcu6X
mMKWljNu75VKlgKGT5pRSEzEnibiStaIrTr6QqC0JGZqwmQm5AsQpNi5AZYJN0AiWjNCj3Dv0gV0
d48v470zMu4cJoOiyICpmOqfVb9aFPxEaWzAAJsbkT/UDzP+0MpDvf5srHMLsijjfyAObaYAXYwd
JWB+ud1DufLKKgPu0gbuVSFb/zNPzVLUX+WEnF1djskSyuM+r4UFQhL0CehIQKczuRqsI2al77aF
jepaTwZEe5HJYgzmUUHWigSmeJFokuqKQ5voXGFc8L9hyaO868obOaKvv2Fyc9BhOCAErAp7D/vj
7utaz2JSeZRmAAp0kv54k8c9vDGvE2mTPc4UpXFyrSvswnRX0XaJznhOQ9+sZqIxWUD8hVQuCzv3
13jXRN+bao5JL+9dqK+EJ+WyRO5y76ZMVjTRmGj/DvnUrQs70faSbDVvDI/bE8TPubPRSsBmyVIq
cPHaTHyUQMmksBJwbYR0zzH6EAN++ioaWWwG3xlPxOaYxhilwAMtDWAg4UAwKbwDKiMtPpk7bwmL
B5gYnQFI2sCznthcjIUAApGJS5tzT3GnR+jXUzBR1aFVuwIB52As1djvEfOwguAVAM5TG03jn8m8
0gnw4fvaD53S7oq3EHA4O3qVkJKMR5h6cFCJsk+2bUuGjWoKSBQ9vr3jWU5uL7gxoI/Q4ySOTU63
GoJlGyGINK20s/otqGmjy805xtx5cUHOjMnAxJsRSoBBAyjvTw4YYL9Y5dK4soPghKl5iu0We1yk
lnjdQnXmb7b6dEmIJlGXAZkJGtIndhA5kbxmkDu30VaCHMwXcEaK6W58+7IPCgxD/9zwyL78TURP
LPeYUGqczsW/7VtO9JC0Cwuf8z/Q/YlcFOiFeWj8yfsd8l6TRsJ8OwItRWwyZpwbyc7fKt0vTnYV
kdoatG1YraVhxYNMCfl2RhcP6m/0VoQLBuE+HYm7dv0xk6ftDn7QtIVawag2P+H2qzUawFzJYGpw
w1DxICQELs0zFNJuXX27lLoZb9P0aMASAIgH/AMBucLb28aVmdwwWV/bhcyAYFQTBhpn4uIq7/JR
WCWQjoiKR6QhHLxbMUUbC07NjGKGgnArhn+JirVvaQ0pYyPgqLLyGtDbgGbHEFsrB5i6JBJaRppP
tX311G0gbuuapkvjUf9ABLfLx5Q5WH3AGDCyCOTmt9+FYD6olZjv7IIj8glDhXurKQzhO9SVVcSQ
wbU8kaBBv813A6+3qcEJxyggMbtSEr0NtwCD11bP6Vn54+gcY4gYvpIazvATLo53uxv+Ak66m2+d
7GEchWnIuWxnl2SPW4kEwweqBiNyYCDIrxmXZJsdJHqOKDyJn8dK6S9H8mijJtcUWUZfTfOhQ8j6
EdF9byBnGZJO/xqTp5e9Rj5effL+KVkctenh9XNB/j0SG4sHf8/IQoJ3CyrP24NiNLFL1Fzq4KZh
RkloDKsY8MOw0BPimq6OOW/Uwc8FseOWTld9LXXyOmJBq8C1rnV21R16Cf5ZVOqptoq5pUhBuH+H
t+ubeGm8NIiiX2J9ZkzMo/7R086sjQGtYhXgFwbdIUv9xSODDSYWWhBeLwhltxTamizlqe97USZ7
PX7rlfnTkrgDM6HT2fFLshNeRQwvGVanCKI86KOcVrhw7o8WEP0ZZQPdyBcU9B0B1njTr7d98ioH
EO7yXI0PcPMfrtomHqnEXQjKGz55D4NsBH5G7pLVn31fIDSCIgT2HFydkyQJ47spKMcZLJtw36Z3
fvpYM9/VOjBlkn1+CgrQsM7ROQgkslhMUgY+beGN3VtkLBvz2pGOHBmWpndccn2NH1S3tyG+j8j+
6KMLaOOS0z/xxzqto7OFXkGJ8l/i4Wf1SzH6+vXxF9x3bo0bD2jS2OQPZa1OTp5hokB04ri3X7Zv
x72//RLM/HBEqconp2xrWdbBOPdks/ks1wd7ExkeAej3efXy+DPG4717dVdfMTl+Lqr41OEj7ANP
m+JVAdNAWvvksZC5BzcyyCPyQ4sJcOG3lxzQg0wpyqy3/cFwSsWIuKUW5LnjvJYwedJF6aSyV+S9
XYIptZMiIgh4uKHlcoouhQg3+6UpZNK97ziW7/+zqMn5cX3QabyS9namv+z3KBakZNs/v73tPzx6
vOT7C0y8nnD01JH1QNbO2iUXYbuOqUWIYdgpR2xvA2tHtKfVOSAbIzmgOdb+TeiP/nj75zSrAM4K
uLjjPLNphlBkxgJtjMfWYhxUK4F8/CMTDT9WF455Vg5gn4gdAJcFjfrtMQfOMATx+KYy5MLH1KcK
54qVAaCofh+vaO7WjoV18B8B6IUREreSMkfIml4Lext/qCXgVKe1zLekQQb0/0vQtBm8bLF30fhI
tfjd4bcVawtLbO2zu/aftdxNkm3zMqvFoLcV0C977i5GYMCFr262VKtb2LQpwLipJReTHLBptdgh
wErwDpN0QMuRt368aXPP/ep0tMljlKq0Z3oFgpwWMZWGOn+6RPw6txbwJo6k0mAQRYrn9gLU4JtO
MVyzt5sQROYRwKPuQQoWagd/YOipcryWMnGEWqVr+TyBFKSKdvEYnLztj6xxNJ+yVUNO3fZ0auh7
Y7x/ijz5ZImO/ozHWznrC15/wkR1AjvROGKBC5jpb9uUgN8jRd+AeTzBVFnD4Ul4Tsju00j18wo4
ioguqI65o/xrnAFXmwp8w+RJ96AZ/a/7X3cAiacJxmF+PF7h/Emiz+R/Sxg1+5UDVGaB7AYdFliG
wCx4uuy+ZNwSQu//cZL/kTJVGFKMsfURpPjBKiYv+3REJxzXJwkZcfvUPn2LpIXv0RitfoC3N+4l
ejAW9OPCUv9csaulKm0AJmMVH1GN+lH7J9nREt3dnAgU8RD7oYES01sm7wKciXmtuD3eBbq3y0Qy
nVxd54u0qTORNIqFwPSIaGgDafC0Ih9hyphQ880AvEulj2jHbo3mc30d7omxw6BbWmyUz4yullg/
Z7KbN4Kn1TVPExJZqiBYIIVnyZ9+uC0/2KccU//QKCeutKf06/EFnXMt4CSyYHlHRRuAotsLynJF
UAlpOdgxQExg3BMBCgjqE+LkjzBYyN6M13CqcCAHvfxoQcXsjomspM+TvGz5wVb7hNTRueYyPRMI
+8YEYIvJNnG+1LMzG+xdi5y8jKBKMBa5FAYEe9ue1og1eequPgT9Yro2iWuaAPewhBmajTqQdQPt
LoshyXe5AEw0CwO1UQd7CE0tMvOOJV2Y6rHw6mN+OrurawPdqgt2aab+gLmxV1JHU3z1AF1MvU60
3Bnspqa9TJLGAIhYEWlT/3JUi5/8J0ysFOM3h189vkOz53oleKJGwXKYs3wGwbz25G84nkThO5u+
e4JVbOIl6rA5x/R6lZNLlCoOeE+TUZj73DIukf5lqRV1z0vYEmG043e3Fcg+FloAFDbTakeIxlo3
FqTB3u9LujWRRVo1l9xmDAtdjBQz0XSbo9+9aXw+g8Gc1KvM+g2Mevu8YKRmF6zw+AxUV0FAMtld
LncEv9W0wUamXlDNaiV4NKGLlZXZQ7wSM93XMq1FrYeYJNs3xz4nLRRBQjSqai8Vv/REZkNkDDnG
YN+R0BBsALeXtaw5H8gyj7U5sl4zxsk1LsevDwlNo8ev9fq0BrmK6YIlewGXfG/xQYqLjDySAkgN
AD55Kzav66SuK6ax2YG3GQlTpYQlLSfcW6lRBtpKwaoAR3FKwpYWrpcXddDa8GhgiWWqfXFbWGKS
HNf/ktX3a0JA1HPYlBU5r2yHeKvPzQrEOYruvj5+mDP5l9tPmewyEAaZErlha78IRDiC/INwJgI4
QIhiC0jpNbu2Xt/RI3coj+fnfAmneo9jGimIr3Zi3KkrjaQySpz0GC5uq/Zb/4vef3rkiDkKh38n
775fxaNM3g+HivbE+/hFtf7x+udP+z8nMdGIQyiWcljhJLL+Na6OubJQK5+5xbcLnLzNCmxaiiti
gZle6I35Zop0GLuvKpc8GQnKPLsNXa1+VENbULkzyv5W8uS5qjXbKhjh3cKxLEE9xSIi1TVXj7WQ
RiByUcqVFlkedyykpyjZYp74gre3uPSJZR0qlR3aEHsrkLfw8IFijKdfhNV6TUTdMlhzk23O0IhL
XuaMb3az8KkPqHiYnc2NcrcgYSXg+YrMy79T8Go4ZEM9Y8U8rdAs+/gezST3b4VOQiWMi8RUxxRC
WyrVRO/0j/1Xc76Ez5d0s15bkvEaIXmdENZ8h3NIam4swbdEX+pknDFKtx8yCZh6DHxI/T/dkhvj
c26Nj4/qAn79MUGzl+kl0E9WsiXxbveeSsYBOpycx7abyPpZuIJLr/vvil69bl6rMeArweVnVi9v
4LvI4VvJ1Fw7erX19NM/xdgZCrr8ecLZm2dNf1543YsfMD7/qw+ou6aPYw+nwu8xyYOM3h3sBzbB
J+uOWNnqiVHoq2FssAPR/tmzFiLoe8t8exgT9db3qhQ3GO1je2gvdNqtmtkcqE0czODIF+LIe865
W1X61zt+tdZA1epOG1VpbsQo6e1F47g2+PWTwW0OlIch0Zcu/eL2TpSbUGZZXWcQCVSCZHL62ju7
pBn9AsSVJ8CddrtYh+LeoKP/9edZ+JFPS339M2nk2y2eqDkldBjf58fXDlKD7QhUAFqB3WA2KPkI
t9C125Aq9On1tdZVUEgYQk8MkDUnxDlmBBB1HP1qtXDsfwxat57h7UdNVF+YxLlbNONH7VvjiFwj
bDvSnyfrm0Dx+U/Q+S5u+xIj6l8J8YHcvztydQcGzWPicJQLvtx9TPRqtzcV9No6+unUnXaEecZV
AMoOcenCU1u46X9K+UqyA2YdJ2QhWcjzNfJVZp+lW79yaRAOZtosTYKdgU3c7PAU7lYUZerFGeQV
+lv+uRd28AeJ1Zoo0T1hiWfX1BcOdSZmuxU58QxTzeOZMIJIDGLZO5Zk+htnJR6dbb+kNxf8wylB
WxT/Hws29mrt981uSMnxmOgxdYmzs56QcktkchCMM67RdmmM4dJRTpRWpXVlqo0vCry6VWk56LiP
CxoNayZcslb3zem3Smuamg9B4JsVGmT1FqbOkDeYqJyYKD9hoevTk0K/1fN7Cj2m27/PoDfYLlzb
v7ESdy9GASGRxnJg9xUnh6r2URlg7ERri/vtW43UZk7NU7g/qRe/pZaHjM7z2jOrrXBC1SLF0/FN
mjyPxmqlDiNmbxHIOQMZwT27+qSJ0cpdXy2qAJ/UP4shiFD2UOVkrQzAjzrmNzkgRXemiAUWtmL2
2K/ETo4drYFxHgs4CtBT6TLN1PfYz6iTWzFHHztLfyiqR5s+8bpTzMSIGg12QyL9c/M9BscsnH+e
fiXoAsXR4x9ueylwC9Z41YcDr6P4m6ICiC5ds3jZvQqA8bIgC2rIv6IiJ379WpvvwUHaGCAJ0p/R
JsDvmZ3cL23SuPePvnxi8fgItNmiGLd27fCHOmRthhOW6vPzMRmu4ghoHye+TnzJ3ElyX1NHtwkZ
KWX0WJCNcvD6FWM4AJGGrg4DPSyrBMWzrfu1yhfbx+7vAhi1WcxLAq08+qym9aUh58tGqVCwrNlI
D6pqXTtMQVknPoCqnSSsEumPrwQ3rul2Y28kTgtNedJwbeAlva0zPKZgBQENDHH7zOi4jAui7rXr
rajJ9vbgqQoHD4trKWtJx+1Wpds9uLDgs3h6vvCq7qtbEIYiKTTMmP+aIuy4BgO/GoxZtB2P+jlB
v6u+8Jpm0JOjCBl1oHEIAIbK3Tq5foluv35AIRb0GmPT/ceHuwItwUBe+6NakwPFmBnz8R7O6Cgg
50EixoLbdRwPPpGpoWbXBZh+jD2sjRaAsa/jaVjJemkC55uuCbUDoyW/AV3y92asMND0mFk0zqBC
28K0j9kJEVEwtdTbQb3pMZ5WkUFNdCgrQLrA+6pU3yBsIEm2lFQc3cjp/bwWO3EzG573eD+HWGRO
DfzfGTiZu8ClizMp5m7ntaCJ6xjkhdJ46Fa3X5BkS/Qj8iHh9gKePPT8aduSfpXW0TdKyiHbGIFX
+rjeGfx24+s26IYtOzXlVWNtNo11yM1zRfFrk5pnlrCkR+/tEpBl7nqD4gjpsrHLGOQjt3dProIh
yiRvsLn+nGzz3NZ8M2y9hSs+E2jg0K/EjGr5yrvkxDLXihbXjd/Uz7mILo7viFiGcRgLVb/nyKCr
ylydV5+hHlmPr/qcKkQ+EKpYxMhL3Pdb0XyexVksJIPtOi6ttKMjAI8WbBkhRjukuiBsJnBQQU4F
mn8V46OR4Z9E75oToAqZoi6Q7JhtBpI8XAEGwcNJoV+o0b1iHh9xCLNH9qSwlrBQ9wneW+GTw+Sd
sijqCAleN1rJL5kMZ0dBlpf/LaG2ihwOSLVIPDGn968XPDnZRvO0xo2xYG7XoYU3WykK9RnwHxeY
1Yhq6Cvo+x8f6JwGQQMSptCPpGYIRSaODtcmUSNEXGMrr1D5oDROzVzURW3f2E68hk1/LG9mV2/E
TZyduoiZ3O1YDCfZBDp64sC5ycWUKZ9cz3Kqhez1zG29ETb+/tVDEaNBqqISaxOpwph9oufFW36s
3IU63ewewjMYkbwo2aIx+VaO1lRyoKZVa3dsFD3JUrhX2zQnntNLRp0XzLoNYo6IYLCOa0+zJLFn
lsz4eDMmGhkPBTz+4FcbEbUTMw6EqiyiMNvYmDLMBpaUjUyWzCZ+5U/pV/4ltCT+enyS8oxuvhE5
WXXsy1zWOBApslZWvNdfDPcl+jTzt2xCuFz3MX6GW3vdO4tj7nQp2+fJcwYe28TqtH3kvMT9sQKc
UgLn7b9Qq8D3ulE72vX71DmJ+NsYpyjDK8HhSc/9B6gL5M70BoycoWVOfdWKEqvOSHseNgKqktUP
5rdUm4SlefXqRd+y9J20J8xFFNq1VJY0dnZyZnTK2t9gwiw4TioKYle5Xxgpc89KKIFqgIeyQlMT
evukid5ouho1kgIlEzHbDueSo4xZi8ewH1uqUm9TdyByNgQV3OxPCVqwXzHd7/HBzBjnmw+YKBEk
HvpISHykPVpd7En823u/KFHHjVXLCzd/pr8Ai8UEyLE5BE7X3x25emECm1V8BWNk87kpkWzX6NlO
0M3g2JiFmVjReqt61DOHbWw75hAhrShQx4wRwp6Vjw6jVAl4MJgFuzHnA9581UTJRFnHNFyPrwK9
5ZvkkD1gsyN8ljHeGBD1lf629iya2Qu6dEbdgFOHVWXQlWPs9V+W5mozYjmTQSccdXYyyLiiLE1q
OEdIKedo2wveHp/yzIMXOAXdsCjKjWQBExcMBVg1Stu8s5WK8V8aRKdElDtn4TbPlA9UzNECRx8I
L8EiMu1VkbTU4x0VMH0lSgnmGJiRo2udp4OqKWtIodgDyquo0jvwcGPdxwybvqVRq1CxP8vFpizB
XVcwq8wzMGX28Q7MvTT01WHk4Oj5osNlooAC1eX6cFA6O0AXVGcW8U6UMoLJfv94cGGgWAlGYcTS
mPTM0Dy3XHbhoc2EpurNB0yfehz4UMiAjscvYPgyP1rjTXe/QvL8u0JlZQVe19yl/HuDEZD9Fv9l
KQc389LBAjACpoHFApPTxL7xeYNgq0A4VQC7jmyR0+r7cGUeB8Ie5WO785/KdbBZPd72GRAaVn0l
dXLzqnYAnxMP4NK2MiMgJkh4yIlgHs3LKbb+VWTXmrtvhQLW2q433d6mCx8wFx3ffMAkKMBewD0V
x+gYdoAzQenT6N0n7wKidV6wq3M7jMK3CNIAtNODFPPWsvcpy8huz8IDRf+ZhEJF95IMlyFe9dpa
UZce24xFFdBrByAxhnjgTk80twxXISk7brC9mApv9WcIGAWSb09E1r9fXw+NgfZYUCf+OxchVrq0
rUvSx9+/Ul+Kx+Rqq0B6le/BwQm9KaDxh2jOQHqB5nBlQOwSrhSP8hcvP3jG43s1U6Idx3Ii8Tg+
qnHgwa38KAzlMKt6QKswwXnvcUR1fwEE2HqIZCNn50rHoVm5FenZBckzh3wjeLrwolXA19QhngpW
PLdxZcKrO0VsSMpTL12I3mZixP/F2Zc2R4praf+Vjv6uO4BY35h7I4ZMSKe3KleVa+kvRC0uhBAI
gQDBr3+f9F3aVtuVM0RHdHSV20IIHS3nPAuYNPAaASgVzPTE2psS1Y0k7nGt0PR6+uYnP3vzIYnO
vNELcHTcjE5pAbhPQjLEvqcp3BBdnWB3oOnHZTdnwWf+I/xprt0cave7IFfpH2s+7Z3deh0f5q9u
fvPhAGjDuuu+YpdW11N2/QU0h8vscH2dfV2ObubDtun4ad1df7m8/Hl3ZiV76Qv4EcT4PYg7YCmz
FtKonZyZS2+5F90d5CoTtU9qMG00DGdwaP71PHuhLAQrkScPs+ZZD1KrE1V42NXNm/Cr2ENu/T6N
3umL74dDBlY0BCQJNNe9T/PZBfuF28+zR1szbUroCAimu9x7B4VjUZV+y69+fLwZwCITH5PD5Vdy
DM6sYC+tls+eaU24eejaQgd4ZpOqj1H6mR9v3NvuIz+zfLx0WfeBwIaZIiSTAFSyngP3+oGsE4YV
XpjQEJS7EHcOSErDBXYH7in4D7nO4s/NXr0hx+jtj+ADZC8+nLPzeaEUhq/7pBvWnjgVvFjYjG5A
MN6Fju+txuB6l+vnzH9D7qdv4FoakPeg+Xp874JPGJyZXqfZY13EAEHHPyEoFpAbsD6xXwwSo4DI
W+TDwG+H+N2vp+8jmPavD8DlwgM7+68I1JWvKKaawdwDzvHHdKT79dr/GF8Cux8CTiD2KBcc+qw+
qn4fHe7fozSS7H+eTAIgrkbeTiAwargHLUidnIvil1/9z55Z+zKuwMppjDb3VeQMV3UZxLdBLN7/
+v1P4/eL13/Edj/ZpfScaOp2PR5SeF88rxw/qhanS7CW2jOOxi++DuhugLpDhv0vudVyAXFhVBho
xtl7FYNrT89t+OcecVoXn7wMDYZg4sVo7j+Oy66BAQQ+6Zsuf8QEXTdH0A9Duvty+R416l+P4ovR
Gjx5OftbeYas7uOTP3uXNzkFz0we3lUHHNz3ap998TA/Ln4mR4GqyrnM2ouf8M9n2+nysKXxpMbJ
3E9hcDE7H53kmxOu2a/f8KV99skLRtbJzdHEQJ8Ik7GUDxoGteaTW+WcNfsNjzmZXkNaBAxCW/7Y
DBDwmagx911X7mL9raT51L0fcPX+9XNeuuzgvPDng6yp0qw1dFS8xdzH7pA1LdjaQdGnmEEybUHc
ZgAO1xWSadz7SXm066C8N00oTxWBn6vIHEvP/5iY5swMPj31L9H4pFfWNKIBwPCJg0+5ooj5wRvi
OmeiB1BSA3/CmKrvlsn/1pOYnoESvnDXxnCg6gEOIXibwSmynkROA2uQIiBgRQ+dvpu9KlPqblk/
Bq135STnMu4vwOJR3QHVwMMNGPRQOxFtWoJbv0JethgAlqn2YZ+2CRDj6QATvfWHr0HtuxSfNJRc
INdhfobNbqVQPjyTz3xxLz8JY5zqZ9hj7cgJgimBcQ1QwOpnU34uXH8vaCanG06/Rn7ODUx04Kqz
Jp/PTL5TWt/+zCcRs1NRLfZRv3s+2ox5k1NMpQOwh7OTSBPfkFs4kb8tPrEzOZSXcqmQsUTe7GTK
DAyCdYxoFzOVrdes93v3kwtRk2+HEcXuNh0+jWfWwBcOY9hBYcSDImGAc7L1JFqHa1+0qGXwox53
Zj8AAWeWVLw7d7OBcPRfxw/oaTBeA6gw+Ei0Px+/sR58XXc49CdwLLlJzFqE2aCRDM4hb+zGqVDa
Yzu1Fr7JhReRb8r4xedFmokcnLg1YVqeLoZpzRASO0lZABnZKSTywVCm6w9jC2NDcCRiv0ydEuD3
nfS9un0H4+wBoKNeIQ9RCdmJ61hHVZiFnZ/ITDbI3v6oRV04OdzkSIwEayyrXewHzrLv/clp3xjW
BCfLMTCWsxOltM3bEUjW1KMaogsJTCFoWtbLUu3NXPLwOK9zckebSdA3MpJGXPmL9MqbnlU92YeM
FDRtXK9zDqtEHeUKwgoef9O0Oug/RzKa5NuJV31yNBpoyUM/CNphaw8rYETXWfh5YgR1r2S3LP2l
14TFqYbgFeGN5zoK5JS5oG7eiqH8gDWQmffNUonhhgUBi3Y9NL/hZhcoCM7KvoJROpZziJ4noV/p
t3UzdzxfgRgbD41M4n7vr90CasbSwP2uKkgNJR5POGMWFB5lF24fmwqyTsqp76UvpvZ7EDRAsqds
RZbsW+N1HrzM6kISdov6gN/BpXhO/IvIQJj/LlIjA6ds6SlJPe0pmYkhEguGvjfVuovnRjZ/tFCs
CrMKCYPhu469sv/uD2NTQr1qHUh7MUo/mS9LQgL+EYo2jGcMLFjxQdbcq1XaD2DSwdGg4eHtNEVB
dQ/7hRI0NtSAQKJPatOh3tNPCZLyZTlG1W4awtZ9V8p5XPcC/610qoIR/+6Str2vE3j4ZnNXTuXV
0CMx8lOUbiXmy2ESAbsl4xgGX9BMB3hEE83TH5pqrWFf1yYfxCqWJTUwM/QyNTZC7gsFQebMw0ij
RwmPzK3uCWPZuHAvPJRSVPx6hJU4fMI8v6iDayRoSHVV9IXT3hCBhNgBC0iMRsEwv6KrP5K0mSZp
sqWSbZk5shhUsxt6GdS7WIEPDPmroV36DyXcDSmHc0oyt++7rovW6zZSMBwRnhFk5xPQoy5oW3s0
CyMMkpt2SFbMe/RFl0cNf9UWat1t62Yj6WlzpaTTYvDYrAO4peJU44L6puvYpCBLJiSdhrlRx6aZ
XfUWCgQiArx3UctyUVRkcN4HsQFkZk3CPv6jnKOIf1tl3wWHciHhgMJHWE3ZVIhk2XleNbHcDcua
4lNR49+uIVSSEBujunTZEkK0ovNG5yCGXrRQbFFu8p20DQwRnHIsg/0Kv7eHBCkelsPFsmRvWN8x
cuv2rVtnoimVzkhcGZm7led0fTo5RKz7EmSU+OfctiSDXMv6yUDap4Tr0WwezmwyL2zpkEtG0RVa
aeCC2NpP/jrV2IXlel/pCkXl5Gri945zjKp71CjTJLgx7R9T/EHV34DHSRWrfhrT7ZPioWqg85r8
PNOdF/a8fypfUSi4oeBtbQ99s7YAmpxK3WVOdArTOveAdHKcusE+VodfP+3UmLXBoqqO5B9qRnh7
myTdJm5BoLvq3Ldh3OSUxB+DuMpbZ+R77ixN/uunvXDtwJYHGyucWqDoYRsu0P50AJ9AYlx4oPat
rsoMuJkvv36I++JTwAaFiQLgClDofb7pUT3G3GGgLwoCgjmu42N3644YPo3kfPAhWEHE0CkuXjoT
JSQ1kn4v43gf/puf+l/fzf8rH+Tbf47j8I//xp+/Y+nvYYaurT/+43/GQfdfRfW1/Q0mmQ9fx9/k
z9/e668wiNXV9+G/T43955f/8fyPaOtfz4Ic5ddnf8gwOHq5Gx/65d3DMAr92Av06vR//m9/+NvD
Yysflu7h779/l2OrT61Bo7L9/V8/Ov74+++nw+B/PW3+Xz+7/drg1/6nL0+tnKST/9nav3/l4eug
//47CejfwkehJZj3nbIzp68xPzz+KKJ/g/M7aOX4y5Pc20kkrJW9Zvg1z/0b7r6g0uHMCTlNTJjf
fwOz7fFnQfC30yQKkWyBagt0TIPf/929Z9/kz2/0Wzs2b2XV6uHvvz+fLXgQEr5IAD4yOJ4c5H01
ykIWTMDvb/y0Jsu3Yvz4ZCD+9aT/Tct4radXBBGUjvZHtIwJmnI4zq/9OY2L1zptXS6rddHIGFPo
jifRW4eSt8LFTr6t29ZZsRvhRV3URZ05M11vZOCZXbFAWXRT64/FnSfDXcAaaxBVXGfulDsy2JVV
f+bi/cqY2MxoyR1ulhhbyWra6RKL57gX9ZKcSf+81rqV1vOKfp3bSIqsm3tgYny+7kPif9o2KNZS
Hy0smlE8rbOxqcOLstVfYcx4jqz+Ws9Pd4MnI77GQ+WryBEZHVRalOt11ZdnbjKvNX36+ydNB60x
sXa0yERySAasftsi55HL9qRdfLauS/ygzoZy8G6HoB2/U5Q6zZlSyGvdtgKziKco5tUocNqjR6yF
H+rgnMTDa01bgYljiZpD0YqMx6O5knx0b4qYnLmGv9a4FZmBjvyxXzAszPuukO4Jy/9b8vg/i6CN
HCjCsIDSpocPCQpx2MUi9Ukjti0oNlKgmkB59GVUZ1Wn3hTeVF4EnXH+T0eKP3tuxSVgsbIb3E5k
/bKI72vflMeBe8lxU2A+JsWeTERf+LWR0yBQv1q7HT3Hqn7lQ9onzQKG3EvF0eypOAJUg+I7f3W3
rYOPx6InfUZyM1RRi1lSGn7oy9nDxcRs7blVKJtqV3eq6kU2RSV8QU1V7OZ4VBuH2wpM1opiLWds
DjHIsMkA0XjYY5xjwr426FZork2zzuWwiiwqK1hOBdBdXiKA6bfNFCs2Q28cm1Wi9Y5fD+MHeU5X
/5VeO8nzJRbJwJbDiFVklTfdNAUUKPu2O5PLfK1t64Ac0pU5yerzDCm3o6yb5iuTAT3DhHytcSsw
VRgPg5lx0+VhWP/Rh84AQN3Qn8O+v9a8tWWujVOpyg85FNyqfJ2lf7FAwO+w6WPamFQhlxFymxgY
T5xyBUFbX0yh3rhHOKdXehKgHLhmGIw1xR6uFqnjzztv+rGt31Z0Ij+vOKs0z062sGkw+j9oMW1b
xW252FavnMCTvsriztk3pvuDufwccvC1j2mFpguJELVSxTOQGwAn74eLJmrOsdtea9yKTA3qzNL3
6Hg9l5cQCOGp4PXdlgHHJf35p5xi1jZegI5zNOvQFoJ/zdttTVvB2RoKwFWLpvtIR0dNo0unN9Gm
XRPl6uf9rsXC/B6ONRno2BCsQ651Y6+tsDSDP/QN9rNsEfOOeVi8w4i7m6agb1tbDVz2C1zUME1g
CLwbmONnYbLcbxtvKypFQbq2Hhtk5rjwxaFwkyX4EslZdptOb76dYokiqTumBdKkq97F5BPrzwES
X57hf8EhLhEZTUHRsiTLpS6RMmyG9cO2YbFCE2wSPk7RyjLewJ6JjNdF0KlN53DQl57PQulEozGM
sgwFzPAdh76xH5TemQrhK4Nik+ZOrL2KJmOVlS67aYnGvceZhzP449cat4Iz8TRx/KphuA0+9OUx
bjddqKDL/XxEBsqEAgEDcILZ2TkJHGLHetv0i63IbLXAldKtWTa32cyRz4y3HayQVX7eaa/0Xb4o
wTKnis0eqekvuNCybTFv69IWXY1u64Blla7bLCYDJAebftMBCPyE5z1HVTWhlYvGu+pLwrqMMWfT
cRBYu+ctE6fjvKQ+w+wzcdp3boJ0gSs3zm0rKB3uBN0co/Wi7K4RQHeelufcMl+b2lZQahC7yEgQ
lKb8ik25TosRDiybFhPbn0/ElTuj/IKZIjyZxaX+OJRwAt3WuBWTM6xGAMdB45EOgJU9eHLb0QfQ
vecfE1Uj3B0WTJOZ6x0EpFA5C+tz2q6vjLddb3aRmNRswng3sXKglwHMZ5mQczZgr7VuxSbnhvCF
wETAW6YmdVAi3XWmmjadk/+CmA2mCfWmGK1LB8a99fygVhJunCtWbHKU2iaPYSkEeMNPAQ7I6nUo
tu08kRWefhnPk2Ihy0IFM+zYdfTObRTbFp6PBt1PDvg6CUutYaecma4YDwWKtOAAJefIeq99Uiv4
vR7FNJRkGBbDbrd2b8Pu87YAsiK/B+9Pl2XEMloRkEbmZLqb5jje1npoHZXJ7HW8hsN0VixrykSR
lvG2Q7jtM4uCcTvXCi1zxfdLfyHWddsctNnN/VIkswIDJWsI5A4Y/WZG5Mc2jXZo7ccoji2CnHbN
eu7dPVsA7h9N83+CEP47Kwbbs+crVqdiKqQcEJgQmUTpcNpPsMDY2PPTxHwyvdkgwgZYfTSur6vl
0EzbDlW2gGPkoe4zrSPLoNh83Qlxs54zFHolZGwXGqePVxMnCEgpUhfooW3Hh9CKRMDexoENPc4m
sTnCaPSKwlZ72+ywYjFRuo0ZmxCLa3jZzDd0qc5A3l8ZC9tTCca1zmx8bGaKwf6H0eG+Hdt648pn
7cEGCJQ6MviEUvjve1C0VLFt+XgkHDyZdAb6HLr3sU36y4dyzFq2bdLZICxX+ATqRQhDGI98XyDT
sK5048H4LxjBUtSDY07TTpI+W2FtsI9Hsm0Ls2metInoIlWLxsu2+xrFnXvNgpUM24LcRhwKAEIm
nqD5Ua1xOjFz0CXMjjfNbrv+35XaiZXE+TWoe/VpLeQY5jQaA7NxjlvRUzpOTTjUSrNe8LvaNSmP
z6lCvRI+vrWNySliYhoww5vGvWBiARinqbdl10H6er6yShVOUT+fwqc5RP7yZjHdtg3BhgkvnAYV
CDtYT9r4om5XdXCo4duySb61ldVNzYeQYh1cIDy75FG5LlC05CMUBDbNFxtz72BRUWbtwlyPZrwL
iDIXgkXm7abW7ZJ0BRwoSExtmM9jHO74pEES8cdx28jbZWnAeJipRxHm7QJ6F6kZfTsprbedfR6l
Op4si1HTJCBA8zAHjhFAbKdubmYvOOcU+9pkt44RvdMsuB3jw/bEX69qMYLi7vnvNg27f3rok66P
3dpRb3aworsfggiOZ2YbxgDIeKvlQngz/haXHpbsGC2GXZhAcXVbt73njUdKVsQA9ZqJWV6w6mYl
1bbblG0CJGJPI4WM7aKOh7ciJm4esiXab+u2tSRGy+p6sF6PsinR0/XoOO21Qg0v29T6I2foybcM
na6sG72GecX7ct9PfntcZjA2t7VuLYt163Js0jrMy6mDCVav1yO0T5Ztw06t230Uddq4usIOVMzT
jsKvIGMhNxv7bq+NJF6XOenDvE6G8aIvVzc3SK9s20gfpa2fjDskwEjStyrM47FrbpOgBHJ24Xpj
360IbYOiWoqiDHNWg0Ie0EEcCHPPTffTCPwJPfzPHcUGXrU4YLQBwdLVcMm/R6tZ33Io/6dSKZ67
XRVuW4CpFbBhzYzunCjIo6J3r3BqctKiKottcfWoRPzkC8gFEnTzIvEWSdjeKV/RYy1AHt008x8F
AJ60TlpClRNha2r4GEsggdV64+iAbNw9gudrmTMUPlkImo89F7I7JHb3cEzaBlJDpfp565G7QPen
wq49K3anCLg/3RTP2+5ef4EIUWQOeYltta6a6pLCP++icMKNBw5bzxSGUk3SloirwDfqQyBb7yeT
VbTxq1r3xmqCEbkpMTBGj7CjciJ5MeLUt+3wa6vOJs5AI3mK2iZedG5mGaZ9uIbbVksbKdTQpW7Y
XMCSfoSGiYmFn02xU29Lm9tQIR94Pd77WOk1r718mKjOBv+sM9hp4r2w4jyyrJ5EUzUjIT8ygr4H
yuy1MzdXIA1sA635NlYorJUaeNRgzgSTd4FjQbxbvaXedsa2IUNmVeEAEXkEUzWMb1hQlvuVunLb
Sm9jhhr4pAPoNId5P7fvFAn8y7H1w4tNi5itOz7Wddt58xTmjpY/6qFLjlRzubFxa3WHWJlgzhoH
+SiCcF/SejwwQrZhYf1HPtyTGUNHVYH3aEJodznsD+ULkOqirtpWkrNZWbXPeyoaGuaujsmhKfzo
kiwUdLNN425Dh1pGko7DUSGXCuzeIobWtohMsy1UT8Dsp8f3ItSLcNskyD3eODv4RoS7eOXFtmXG
dvqaIETMqYdQ9euGvC8ANN2DPpQ0G4fGOpXF0eibiWJK9ihtX/G2Mjswx6dtpzIbPuSJRDemRjSp
ygtTp6mrnMTMPzPjT5vzC6uYDR+KuVfJBpzCfGQDZA0GBap7YKZjLVW87VBjO6KYiDUg62Apg/LW
8rlznf4uaRLw1n49MV97AytmK8hFoDKPN+gT2d72xYktVLaY/Co6azP4ylpvC+ewLgRt0YRBTjsT
HqHEXn7GNj5///UbvNa6dZtqp6qFH44b5GE8VhedW0WHQbvbkr/URhU1Ea88MvlBvq4xP5jeb/Jk
CotNOwm1Xb28Eh3HthfkcVlFuIwU0QG4ALEpA0xtZJEI6hEXHUwdBiZb5g9gRgPM7W2KLFj1Pl90
AuYQpf01yJeQzVnbQuuL1irZ2Lp1HIayGguHFTdBMpTNhaz6Il2Dbt102KbJaS492UvYiccSVSLK
lwBrJdCK8UUUQ7V8y4ykNrrI1cVclRynPkc33Q/TDeHVXLbLh22tWxGrg7qY3A6nPk09L/PInFz0
uoo2nVihcf18ZCZHYeEjOG1zPS1iT3jUP3SwZN6GAARV6Hn7Jgr7OVjQ/rDAQjKN1yg6FJMPJZZN
o2NDjQzp6rYFaTkHHEN/ip2hul6FnM6s96c8xF/XexpbGy1QtFMVnmblQOup3AnUyHZJIpM3Da3o
vqiHNR1RTCy3BYENQZpQoeBeVEc5RcF2P/h9dytnl2/KtQKK/vxT4NK2xjCDQypHKPjPcJ/tXKif
bTrGUhuJFJo5NE6HQzLowfM9dvUevL/Vf7/tM1sBHGDCLL7BeWpw5gkcZKbztdfb4IHUxiLFiQth
qDII8xAIGXfX9uCn77AG0WJTpYvakCQXZXFRYunJFWi0H8e48H/2SbwtiU5jK4brls7TBGZtPk/G
vJ9a333jD1Au3jb0VgTDy8mrIxJj6D1Xv53I4u4i0Li37Yg2LAmMYMIgfBfliZ5lcSxiV77XmKhk
27S0NSwJ2F2d4zVJHvRjkhYgwOVkwXln09jY6CSu/DH2O5nkw8DpbSMa5zoZ6ujzttatgPXrIG4Z
i5M8HkCoI2OU3Jd9N2/KzaHMYi0HDiiR7kiTHAJ4/NgtrEnhND1tW2xsQb+2kOsYkzDJi7UG+Cmg
zXdWUvmwbWTo874v4BwkEzQC8iEky0cAwjR8mQHefLeteWvLDSNWJ1W0JDmpPaX3wSrCepcUybIp
gUZtfaLAgaAHi2WRLygN3MhaJ6nj9HTjlLcCNqDjrL22LXIRuOagnLnYy4Dr/aaxsbFEsoIs7Ekz
K6e1JunYOBB41SLZNvI2nqgaaCXAVi5O9UBxNWtGLwEf0dvC1cYUNQKUtbLui5x1OBufSPm3uh2h
m7JtaKx4rViRNDFcunPoQjgZoYR/bdpGf9vWuhWvPR2WcvRaklcz4IThxL08mFAH29a6tcFGJpEF
EhYkZ3CGvw+pFPtuZsOPba1b8bp2NXVwOCZ50SwmG2O3OMyauBs/qxWuTUt6PiSiyMtBiB3pl/pt
RGv6fVvfrd11MbI2p2JPLqjwIE1K1Adc0cVuW+tWsK4Oa3Q4LiSHKIP57JmyviwiZ92UKILB6vN1
0o9459VjV+Ttuno5VG5uq6KRm/JEMAF/3nhxkjUZ5FzkUUC6zF1MkZoVOi6bBsYGHRVT2Haknkju
T0GXAfPPD7PXb4MHURt65BUUqihrQHLdinI9KtGp97QIu41rsA1DLRuNil1JSe5GNQXgY547d+eN
lbMtoGx4E49wClQ++t84OtwjhVx8on5VbQsoG99UB2NrBoalBipF6ootCz/6pTl3qTotKS9cqmx4
E/ZpL4IdJFbhZRRHD3y5j3U4N+duhKfV9qXmrXjtOtzUFjmTPGYj5Kugc+gcwHIb81qxukpDGUbr
tuANrOAF2DgWjW9gLzFEsGQrqQeCkRy2tW7DnSoZOqIqVyzJ1NBLxy99SDYtYtvxz8Y7VcBSJaQp
y8MwB7N/6SBG7iUSI/22g72NemKJXLSJHXXQo1vkAQ3mC94NG1cHG/akiefLJpLDQdal2I/LVMMo
Wlbrz02Lj2/ttf4YsMoFuf0QJabfaxYM+4bVfNvSZqNvOIO+U+U15OCPOF0yOBMfFMR4Nk4bai3L
LCEFgYL3IVjaieGeT8IHf+rLbQkj39psofcYs6HW5UXtEafddy3K4mHdm62z3grfaYBRbhFDJiPq
fCedvGm81l1dbpyVVsSuSJpW0APvL4ZR+2TfibKDmAgENLe1b4Nx6rGlTT3G6mKugx7OgfiqLfRK
tk0cW1VJBXHoFNDWveg4VD+AH+juaqrnbeljG4wj63HGvDTkolLdp2UO2gcRzcOXTRH1aCbyJAPb
x/BibaqmO07UF38ELu9+dLo9B94MH5eVF1Z9G41Tj463+N7YHdmiaXkVIFtUuIdIUxq014vHRpKA
4DNw56qLZeTf1PNM4gMsFJbiYfaocyrQtbyvGDwjZDfylJGV6BviQ5+83ZF6oVEehYTxb6qdlyaN
PMcsNCVLE3qXTI51B9n+tUicnFcTrSE1TTvwwlY/nN0v0elXoO5IK7W+C83Si8u2SKrmJmIRby+D
Mu7KL2M7qrFKOzmY/r2j1Ci6Xb1o7fMUL1GU34g3u2WR1g7ctX+QmcCMYWdgdVzen1Sv1ZT6PmGY
dHLpizfS9bm5hgbuGvY72CDFeu/6TV286yZkBm8k6rYr2XNgRvk7KBLWLsyKTemYaL90S9B/FH0v
2AGsgLY7JvEYB2mpp2aS+wk2Rw3en42rOq69nwDW7xCmPnsdnGduY+kmqtrNvR/qa5lADbvZzbOJ
4x+N37nqNmKBcj43Wkyes5/cpsLtS0LKJup3rcfKEi+r43oZjxPaVAouDzBb+7YKJ2Aw4IoVhxPn
Qk3hwMM6MF4EjwIPR8UeqZ1i6rKymAt5yxeISt71ZTCghTggBAqAAt5bAYx4YNoTvOFDW/PbxFsn
cZHgbtLhhQpfLrmGIqe4WuO4EnfcNN3s7bHBy/XAgiUYboaRCiWgEQ+cwfs1CTwt4IQGpU2VBmYt
uwsGaTvypaF6GdoUeogo56WTaVoDL5LABPOc6ribhxGasZz28w6UvIXSq4WLCWk1x100vMVMGwX8
AFUpUQ4QBh0I7BjWNi7CaueittF9negww3iz8mJ2r4pATT2UAaB3U+380DMQSyC0pOwYjjII/6gG
T/Cf2onIynMAyVevTSEfil/bhWzi5oIbvJV7WBoI3JKUQx3BdVK3jfDcrE0A10JMzHKMfzoQDqQ8
rbgqwE1U8diSz2TVY8B3PVvp+h0a/wv54cMUs9mD56Chc8+7pMloB7Oa9qpd6lOARUozlYFPLhOz
Z62cEnPlV5K6fc7hRKPbjCRMU2cXjJQV7T6Kq2Z+8JBvGN/FTblUw15LXYS7eiy/QAZRRhkfdKxS
p3cwzXsVVfq7O2CMfig+eF2JwWvcBe5QbRNdg8Q+eO9ihXqnm+LeKO6aMKwuZ7d23iZeIvwfcp5k
vYPE1/rdWwe+p/4SQfbHLdcPfu3O5Y8yDKl/KKOEwYq2pIap4sYIqevrWdeLP0NQ1i+Suvw8Mkyq
+sZfWeJVl1CzMRU0teukZ58GrA6+zHpuoortIWM6y0vBy2VSe0DySq72vljC+VNInGF9MKSfuvtw
SEjEU82QRHbSkfp6vWNuge14L7AzuO3JfKfmcIBRgHypVDooM3b5hDp+711EzgSFqwOojuFQpNBP
Neon6FvdMqclFFl0Bwg5hFniVPtL7MFEcuRcfYGgG9ALucFhTiQ7KAjVk0yHNhnLJF2JrxwM+wKJ
q88BltLkXe+1c/iFLkSXXppMTe+jb/M0+z+F7qm8q9gQq89GNtKFL5Lxu/G2cLhnvs7lxAWk2han
qw6iCKYeClSqg1JU6sCPt3LzuQwhoIolsae1d11PrjO5qYCxGp32fVxQ4AiERwb3sxln2IREfh36
P0eCS5g4DrJMpMijGon+HFZ4Q3+rJj62ErrZZlrzAIWQ6D2DMoPzDZ91nIs0NnFQNdC6debkLWT7
oM6dTRKYFPxO1Jr5G6fypPkaceO4fUrK1njjoVadJgqKQl1YvgkZJWrv6WB1jk7la+wXUTjFZUrU
XPxYajGxuzoS8/hGFirwDhib0v8uYr+BOQGPg7i8x0Y/8joVcd2UU8qGpp2PsfJXZYCrjmeIuaI+
hBr4TkOb1Jt30SjG8h561lJfOL03zJ8HMfstPJCCitVzJrRReoZCOGz47kaFdeZm4EychHmcyt25
EfBk+1KsSdzADVC6dxHz9Zi20Kf1eNr5sxGfSDGGq7zD2Z4LSAVDlZh3V0vUrVE2u0NnrlDpI4Hz
/5k7ryW5kTRLv8o8wKLNHRo3ewGEQCbJTIqkqhsYi8WClg799POBPWPDQMZkGGtvtkVZW3c1Pdzh
/svzn+PreqWGM7BhiRJZRG2scP1S1Ev5p1XMZmpBo51MFCeTtjObzB8SGIEgbNVgJ82cocNkR9Fs
foN8rKjKwzpmvZx8Zm+6xvYrnT/js3IdTz2WeZ7V1TkRWZK750qOnSuOMpZwxup1JdTyOLljrleB
pxY9Xt8Y68q38lvZFx0Agn4RkTjUulZm5aGy+bhV0DZbcu33q6E175reVTw7ZicXvT3CcVyiPNx3
Vly5j0U7xV8jrbYICeau1+cfkr2vke8Yejb+ZU6TByhtVrKa/EKbqz40dXcyglgT0dT6cAlO7nsx
SGYHYk+lo+dbxUJK/3carePSnho6R95HLKDQU380U087Cd2Gb/fc2c2YZ35VJfry59KuTfcq0vNF
3Gets05PVbGq8Y0plroXQd/mqYU8F59IjLnf8B7X5OM8KS5IoKvekV1gWEaf1sEy6+X8CaueaX8M
zuKgrJTpJTiFOPOM5EfmFVX31LmDUcdnEzJqVwZtYbfea0u0bmwHw1DnowpS2dRpuFQzIlkHb5QV
gmGthnV6P2nOiEk2zdas3hr2ZA93kTf39rtV5GKM4SxJrTUL9L6H9jroOBPX12RsgPIgJB2mIE/i
mrEilBiN4oNX1bhyv7YSq/9Dm6cx/tFkkaka5jHKaVj8kW589tXLG5hifG0qMuOzHL3MSPy2q0lg
/MgdVq325wQOKXlUa9XkvLeFgNDyx8JcsleWPXb2e5qzhvchXa22gBDW1GVLEdZu04ryl2vz59lr
nDf3rhnByVysg1V9d/S00RffrIxZtn7hddL+nloxbsDXU7tIP8dLHHUx07gasY8PKXMEW7BKsij1
TQN08ydVtKlASnEUicYB2n3P1YqW1InPVkocqwcptJ0ZdnC0NMl8ARwwAxFUR1rsp2XRRHdJMihO
MF9m+ZqYw3Q/GQW28dSscqMRq1Yo4mAbN/L8NLf6hLqUqUoj+lquXq3e8VMsjFw0FKV6NYla6W/t
0nQ13wOZJ32nrIY60Ly8R24lg3svel/DY97dybko9NNq8n0IuMfa+9jDyd0xlKji5Wu0Ol0+oGqK
dmzvy0TU5htt5U28E0sG+MxvWm/Naz+NbWtTGcuK3mP7Sx1nFl5jrBA8EJOZmvnR8FTs/FA57GiN
3wiUCFK/zGiwhlaJl/q8LpHj3M/ok1hfYok9+b7WHNi7vOut8TGpS2N8mAG2JPdAoRzG7UifJ/e+
r1TX/y2btRqPMPI71uCPg0zqMBqNbPiSN9BufDAAJSbvx0kzhtqvGSVePuWpytuQfmwyoWElbKf+
1Al6pn+tpSvhjTaQb0EbR6dJOD3lXqsT0I/x1Fh3S5tNqROWcVYwGpom2lD6MmoG64cc8szCv+Zx
+WnCiHA+VORSizOYtYivwHtu21fzWhbrNwF4791CqmW9diCpZgC5H8TbuR4YfjDSLvU+pmmajWVA
htRZb7Tcy/OvOuxS2WNOEQJN+Yx3+C1WLW8yyK3Is5gOgkiYGUpp/hghNffeLTAEzCRPkyassBIQ
9dzRhHb7p7rQ++TPxetcto+pz5dHBwLnktdWLH31JtaWbPD1OJmqL8ZMGOk3DQzCd1kTN+3rTiQz
cvZDmudPSPglZe6P+aKXYdGYSKpqxHSfBtBYzeMQjWN+VlmvaS1c1ZWrPSVNG+s/8qKfhjOer539
CgCd9HGLDrcSbQx1EP2YidedOUTeJ4SxCxOb7VrNQaaD23ycK5N6JKe88gjU6vRMdQ0owI3vNDX1
lJ6HPKqy42i1Wn4Y3bF33muxmvX7boxNJ8wgqS+YBZu94sEo1nyN/XLF+jzN3jJbQV11Q423iSPl
r3amhldCTIn9Hh6/csyDqHKKPj660h3M95ThLIWkw5hjCScTJreTuToWUquqdJ2jaNQYqwNDxOZ0
hKghqV4TfDrjvYMqon0s1QBtdWbwQu8hsrajo2WuGcmuk8r2dTTmYiMjHeo0f5WW5lSABZFT3t+J
Bdbmg06+WzyMgK/U3ZCs9FjtpKiRYRv4hXboVHFqP8yW6xqvS0FL5GDZWtbwYxlDcnwjdlcBVbud
199ju3TVl8GRrXyUBVE0CRyjMvZj3Ki8O3aQNo+v7Um3mzsTTnhsvhxGcZeanZxfM0EKA4VvZ73p
/ZHXaTOf3HQdq6ecVwzxQrZKNAIMkppHe1RmQ2jlQvs/UjHSvfJNkVf6+jDaHHRVBIM2Cz27s5bY
1NYDcL60SoNIWxxUZgvd1ox/1gA0dk00q2ylVmdmfDfjEWFvKesWFAx94z/+WRFlV9prUeOcCG+S
u2IW7Sva6+Ihr+p/NgAA8fll4VAv+8EhTlrvrDpR/qRk+7S4TfTun/32XV3PsdaurYx6umvtVN7r
SZF93iLmG42uncDbf080Gfsx1cwy8jrWkvyuTiLLjo+mvcLXKM0uurPAIjFCBZljfOhtXePaLyU4
RgGn9o/Uy8m1sjq2HlIuUk/BlNBrnQOz8brF18xuMXBELmNwB3MoXf4G1ZhxdEa4wWv8LG90dHbQ
hI8fQDan4308pjLhWit6YtmQLreIcGy+wpUC135SFrD00sfZPN15DunDaey8fg5VJKe/a9HL/JBD
onKrF/y/dGj2c7NzmxvaqBZ1N8J7p90Xae1p1sFIpagPkPRThvGtaDWtA9UEzR2CBMa1xQciJzWL
ktgq0CLyjEkd4XvXutNcoKceeqWhW6/tETmNoKmY3BqOCKNoiEA4LaIF6iHVC5uArO+bwe1hS1aq
6R4BDE7DA2QuCcmDStz2fsOX1drBiXKy6mOaaUNuHYu5zpyD3iXLhMXE7ujn3I71+TzGnZyeylrR
2/ALeywTxOgK2PZzslny9+XcwpFPIaZdY5UEIlra+qBPsA4dy1ib1XhvurM3PqAEEsMHlk9qQgPo
55P4LY76N+l3UGX13/0l/fwlsf3/fRx/dD0U9v/x5luj/uM0VH9BYl9X+//PBaH9/x8M9luH5n9n
sA+StPjxK3v99rf/F3u9bf/LlPDQW4bcXvt/EddL4f0LrT/XNA2b3pTcOrj/TVwvnX/xv6B4Azc9
igr8rb8Q19v/shCr9oSUiPG4Ovj63yCuv3yMlFRcAGpoPtumjnAFmsyXJtNwCiPT5Ly+krSIKEK6
tV286zu3iD7qFTWOjwk6LH/+cjJv//3Uf6W03wlB2cikmog/2+gjIUqFQs32o34ppaezFZdRXLj3
jv8Y++8/v3748O7W0OMGDPgfK/N8jd3GPJS7GrTs3fvc//LHU+y/jvwbveWfo0cvLbGDDyx2U7ar
xxLq+O7Lm6e32eHtGnwV/q2t7FSlnu9l2+sv59WaXQHsm4Veeb48PCUHNkOmf6PdthMef7bMvhkc
6YkUWc1nyZFibuqzU1I3WZOTrTd0C7ogMsoDhGue80FSXhTl6GuEhdRcgz5ffcO8z0vPH5rh38bl
Qv/i1+ty40vu+T7M5b+PeT09PnrB+aHzvf/HJXaBQ7sIC5kado6KYRI89f6D7t86Xl76rxeSG4/W
ue44uoPWvEDj+fIjNnG0zqXn9GeaN9NRy2H7sVPD8NtYc96+/MAuwd4oZWzyy5ISrudIrMi++dto
EWpAsACdqbvXTyhZ3lfrnIWTBjZn8qbe7/P2FqPBzpCgYi4NgV4Kcnqon9l72gSqxhnDblYZtkqq
0yom27fGoTtAq1fdl0TuNzA7P/thv7y+nwtSIdmMCVp65s846pdHEWmwSXQ6uVWLEpmv0645mlWH
vpiVO4ehmdpDnrfRuc8S75j0rfPKsromVHJyg9yL21Oc99O3phFdE/RSDkHUVO6hSNM59Yd0Xg/a
HGXvNTIAX1ml98ZhKBawYFqHIFjdMzjTHtmZ0bmjVFm+0rK8PW4yMgem/tqTpSs3WBzoKezckPyn
EmrvsbROL3/n7cpcHIGJnJPjIqWKZJRLEn95peoeouNy8OKT0STi5BVb9kbt/3dXAXgtDdTsbJqI
pr3v2S6os0S5WFvGZko9mKxoPHXacAtlsX8eqEcJyBE9WzdN5Hf3I1drB1KVGqR56nuv+9S4FVFb
a00fBtuRN6LCK0tJ9KtRKMeDeu4emKXnUQk+NjJPS+xUh5yVPy6kDkcXIa73L3+ha0uhAWRY8A3j
/vc4pLpckKQzhHlaZWwdEXhAhymlFUBq+HtzR/hvD8Ve3CpcVjZacPouPcn0am2iNLFPdPOs40qT
7tAX2q1x0L1pMRgoE4zpSK4C4cl+SCJSA5JEkzeETiT1v6tGrknQFWb6dxF5mLVVOc0HT41eccNC
b77016tuEucg5GOhYOmBat0zJQg9EcxujdE5juPa9O2x6L4wLjblyEyl6efecrqvKbEWVUqp9Fv+
YW/cMDY/pchRtjd09Mh3D60s9aQZTVWE9NgQI1yp31rhrGqHfkWXi/f66MW3eKr3J21iSrcnRwSI
yBW6mZeP2y1nBGArzT6PkMaEWN34SwPIDFU4x6C/u9ZHNJj6G09jb1FMy5Q4Df6BYeFJbvf5F6Nq
ldEKyblbh4zkxn4irPoN3IjpDcTW/lX8XMUjijVgZBds8nIVact44QHWYdur8pUso9q3C6s/5Wr+
PYIzzCOeQeAjOEzEgfR98BCPFrBOlw3ZqNYfJoccyllvUgNe2RC1Q9QxdTTJUJrafausbmdGgasm
nCq9JkhCKCI9xZ6Z6Ie2xQ7dQN0/Xw6fbrE3aZjkDXtaY8g8ojnXyZ4nYRa0DozklWuUaUBzofit
6fLt/ByTON3iHuLVnb1VWQetrxPLXkIRRd2DFRXdWTTefCOUfn7teNYukE9ToM5J+/LyQmiuJ2Kn
VEsoS4DE/ZR2odZWN9KOK4tYdN8dEndQNyjvXi6iei6bp2VT2NRyPWZTvVQIayXD3y+b/Ge2gtMS
xEEo7kqd3G53F2p3nltTFlMIhE1/dIY2eq2Lrn3TLO4aqGVevr+83i483r6Q5fB1hI6fRul7/5is
ookHxFZDuzLjdzYzDUdp5B1YobI9tN6UH/qm149uFtkIAaT1jU935S46UjjoCXiC/HE/rp5jL51E
H6dQWal2jJpUS/0pETOqsPb48eWtXvmCDleeJ4ZJFGKPJyVML4tqlBMiV2le+Evh6YFH2/dW9fPa
nhgPRjcO7T8bHe7LmxI1ysgyw1sQ1DWrb5yoo0K3Uqk81yxW3728q306bBLFcXqu4W1eVdp766HS
gWlYo9BC+iiGiwQ1Ys1vhRbXn6pY0x5o9pbqa1Z67tMUue57hvsMFwJO+Jj9eii87IZ1/sk1cuFr
ERU2LEsXtqe7fNPtM/ziBOLZzsxsEiKMOYeRcuI8emfNoXp+0lekHw5tD5QITRmC3gPmXchTnthj
E5igsZxzHs19xeiOw4hsCWSnOCS0OT7JOF3e6nNlZIeXz+/ZA+DnOjhoy5Z46WfHN6MRMZTGuoSZ
I52/qkgTm3jE0AdJp1uvJj3OTjS81ZvBmZyjLpZbJELPHPW2vusCXLL5evY+sXP6obHMsl3CxWgj
X688M5DwiZ8NVCO/MCmcvq7Y+41L8+yKsiiVG0N6Fv1RjM3lN1qHtZ8ZpVnCrRf2R+6NxRDEuapp
xslK3YKHX11NopJI+Ifm5l47o5nyGcFmawnhLhjvnMxRqU+DzQn0RBc3rt+143QN0gCCAwuPsNsZ
zz6ahp7HV/R0tRFGSjHTSzqEXp1ORzrG83F2HKDkL9+in6HN/tZjWZBTFLqH8d7FeIk0ktVR8xKu
dd/57ZoUw1nvjeitkbqTGWSiCotlPKG5m38WNDwfzdk+xpWRBwZiHKhZjekbSdrC/E4R9/qNwOyZ
V+F7EwbCeWUJCmf7U9FSRysmqPvDxeytIKnU8gRORpt8re+7V4YobmUu1z6DR1EQbU2LT7EfDI2g
kXDhOBKhVdhFkNOKftMaqv7YmG18HDrgYzD+3KKKvLoohpDipimofO6+Ad24UbMQXQ3bYirAyGRm
d4QPqf2gp10C3bBAGSJrauMWl9aV+03xgoaRhbooRdodqBrYAElVn4ownbzGBKDhKe1YRKP7F7iI
7vPLN+3KJg1iUhBpiK0QKewctjZ7UZE7zhImudC4RX1R+FZqDw9Mq1VHfsfg0zVXvxvIbX6MiFEn
YpSevacFsUcG4gyovEJBXbRBNs5s20BM2W+yOBIx/lwIa7wdpIsLvbRMEE8bgDHnNSwzZn5JqPKQ
Zt9w47k+CwVYxeadsikdl7kvIYs2cuBdrGXYr109HqxoqsRBOhbA3pe/1r7K+3M/jk45TZiM0UPk
fLmfymbKJMo1GbadEPNx7ZahPSAwGa+BEW/HJ6kDP6k+Nt3DtNLs8JtOR7ceJLOTBP1UCMcXjZWn
Yeqm1u+Nf/37tInQEbLl9kqezOWvi7yoagClyzAr3MY71FlO3902k/VWeeHaE/l1od1nJVctosVg
IXQ7qw2Q2mrCb+a2eC+7FuLFl0/9WbqPiUNQ17Fx5wRh+wfZtv1QT3mF9dE0JwC0q32mka7fqXku
P5SWch7TTu8OdOQAhb289JVwwoQAyYHQmCAT9t7LE12iKV8KB1uwwOL3ZCFrIIKu9eb3+AWg3gB5
xOtYi5Z79LBBco8FyL+Xf8GVu016x95tyV/1faKyUdm3nq1EaJdZsfHyKjXdp4NqvN+ak/h5ebjZ
5J/k4ijv7OvE1QLIo8p7JxSxZR6KopkPaunL33ddZChESPhWsXV9Lg9UbdPc3hw5YWRpNrX7cpq9
wzil5XcMUZIHao3MLy+f4JXL6mxlIqJ37qy9rw3reQ2YJimcsAaxd+hiRx2NBWQhKeAtQowrjtnD
S2Lqtpj5mbwLkZEri16alKH7/o8yj8EEepE2Hry23OQ5a6e7BRHY94M2k+SRNOiGTb0U0fXdFbXq
rlmkjM0QGHXrnNQCVaCftGX+tpNJ+wqt4eZ93MbD32ZvTEBQ1lS+q8fCrm9E3tK+clXJpik3EidI
TnpnHCnCW6VYMzsc+8HLgnwmGjn1sm/faSI27QfIv4zqDEKpz87p4AFBymfd+t7H8Oyc9Ly3M15Q
NVpHG1XnT1mc0LtWeJD6Ls30pfMBuCbuccyM/lNVpd0QpGmkp4d4NLMiENUafah1WXwGKVs+gL1S
7RdjzTuDkQg5P5a2MzWBqxgMPIwUtuxzEjdRc9LAUBrBomvm9CrJ2x6qRbNDSdEbFycLLLeUf3Xd
2AP41tr6dQIjtgKXruefWi0pAQ6WveMc00LV761hNIF8K02sfqOUMx5rvTe/I5cxLQAbI0gd2kpy
JNOieV8Gr3TmAFLQvDvk1qi58Gv23hRozDB0QZkb0SP9obF+n0FOEx0cY/RWH4BaDQ9Z1ipkdUkC
kWdrXT06rpU5/yH7ROsfUSPu3owTABLfTqzuDwCIDr+YWtc3FQGhv1vKdALnzPTIp35shifmlirG
VNQqnwzgBz+WTje/uwpV8DOsmdM72ysg3crnDFDSGuneAlEQmR1h+GwZ7wppQ9M8Lnr0rkuFtvjL
2ntve9VIydBFHH1PKqZG/DGLmodeRKMTsqfxYz0MVvRoDzHew7Iz0R6Luisfhko2KoDxDqXwzpiQ
OgAkW/4xCVoSZ0O5BShfkIPHqJ0GBjPGJQ4H/ozcL6VKZGBFwvoOaGxiP21TVa+YRhdV4Kxzm/hx
ndMSsc0B6HE08INOqozd9pRWZKXvBMKfg19WrdSpJ89qCNzCENEdMOplDHpdTLqfGGOuAjTV9DDv
mlqcZx2agaDWS2Uc4hahbR+Mm/G9tmLL83MpJyfInW4s79HXKb7N5TB/J4Rc7xYnd8E6S72rfUtv
Ue/r3Dn6M3ZF/adp9KU81d1QiMCJhFYd68VlMCUWtjrkqugAcE+MFghGxMKcewbKTvQTiCANiAo3
ZKbPNhVzaR5jnOTf/2fM52lWWWvgPtX2Ry9UP33mTppbQ/9X/LSHn7OkQybqUpq5tO2Z0XitFikz
BOLXJX4nijY/5ujyfeli8DF+bHVV2DHMQ0w79tGt1P+a+bFwkIiv8RMIBi+XLw0tqibR6GGPmXzo
6FgcyqK4xaS3mdNdZkjWu+2P9JA2zm6T8zL0Rm2UeqgrbawXn/gAz+8K8Na+wIMCzwOR/GfiLMBj
XnZk17wL7pm+GJxOmxe93KA51PEWKujhUmTAtavUWs7KEOt7q3GdM3RSX19e7/lWbeAgYqv7kG3q
e88SNVGlyWSywjUq+9xPRk2kgddOzfBKy1fL9jVlrfMpWTXC35eXfn6VHJMaio5eFgNsz/q5NJ1k
ytDPRuQDUh95IMf4M05zkQUQwIDXKmunGo6Djm31QYx6t3LPK2U4Cre06rakhdxsn7j0S2Kbi52V
d3ZqJzGavW7C7GtaAdw1YuLsY09Kx8SVBsdLSB+ggfLC7Ax4e5ToP5qiqvIbR/I8jKGVR00LtAAh
MNfg8uvnWtoac5Hmd20HbHYTQPZeLUpa92OXut9ePv7nN421eMsebTbHI9W5XKuB1biqRZHfVa4x
HBMjRUdb6sObxJygnnLH5Mbent80chYgAxw5lWs4Oy/XG8fUZERxdUM3zfIziCDXt621fGNkizyD
QZc+EwzqRsBy5UC3AiHyWOwROMZuUUPMYDMswwux3MUDjhwk82Kvx3gQ4sb+npsmCBkxGNwJG5T8
vnHCYJXt9Jbywtpq9JNmDvl9ny23uuZXvppDc8bTKdfSyd7HXzJCFwjEDaAckWm4kEj7oJJpPKaT
mHilMrlRRfjJXX5pC4nk6afRG+SpUI2//GzZvBrTTNZGbVivC0pfLuaPeoYBfH9qjXeICk32HVOE
iqlZGUXROUtk8qimznmbaszb+O4001oEf689RYuj4gOg+LJ4k+lmZYFDTdfhrBqrf5eBdY8enGox
v/bR4n3cpituASiu3AeAAGR7tO5cS+672emiE1pafRSCrp4lOJAIYTIoJh3HX2Jrzn//+rnAf6hb
sORWyrs8PE25XrOC/AmbdnAX362qUjtSNe6ezKKsf492esvugONsDUlUIPXNrl6u1i6y0xymK8O+
VISX8Wh/Heyyu4E1unLPWQX0AVAj+jL7ngyToBLk1BKFNbPlBCM50yUfBaM17o2FrvgHF95Buqv4
ic0gXm4nd8yxtc0mClcnddYD4bJO9OduE1ZDafkdA6jHxp0TVOXW8lZR4NpF2coBpK9ce+ZlLhcv
qBeDJ9ajUGh9+kRE1Otf8gzJbl1j9O/pZVN8bTFKgyR55LAAxnbVyJghysmbRy3UOgjKxjbzsk3X
QtyN0ktPL691xYBw8anv0uclyngGu5nXKjflooVx4ZWHYuz7g4j16dR3zOTxPG5YxStWn2YFuE8q
aTR891bREn0/Q8+lhbTGk0ddtN0BdYHitcqLymfETrvrZGnfuDnPKzrgVCjp494p54i9a+vHpJ/x
3VqoM7sh/LgUSRTkrVTWcbDhsTvY5WR7vpFW0zeNCYWzrtRi3mAbubZz+nx0ivg3cha715hXs11a
9qCFFC438a86Ahg2xtY0nYxiXMRh9WKG5d1o6T68/ImvvVDU3s1/V5PAzlzeXZ5iMg6q1MKiXe1X
ZbZqQUw6e2N/11ZxeZv0vwhXrX3ZjGGB1ercmi+bL4njT/ThjEMFnfMtnt9rN9b9GaDR+qZBsduO
PXrQSkYJ23GoJmVe3wReyqBqTM21i5m4evn0rj1GnoW1RUX0nvfL9V6aFY3heiBilHkwjVrRfupt
f8nGf/A46KFvvVdgaVyV3RWBamUR+lBE4ZD3wMMGNxvewa5mgmQshxJEqtmwvaz1vN83AthTj39a
QLrMZ0ag5ur3K3scor4PKcsW/ipX+2MxUp+h2Fodf/tMOUv8LXwQuv4srrUKiupbMhkW0mKSNJIo
ryauQfERTvqXl7pyLWmyYEYFCHuKnDvDTSu/MmTRehDOWOlDoSP9OMA8eH55lSuXZAvBcLlAF7n7
2+P/tWMONGCqieTDOC/mVy5jfce4lfEPL7aqw8tLSZ0/axeB4Rs8BgowaS435XItvWiYBykyL8w8
VTN3NkLDjjjclnzbMeMfZnEo+ggmhXgApafG0W8YtP/cGWt8jgrNvYH/uOKWIZUgAgAWh2fel1oL
ChtlN2/+XzU5jUK3biBd6Rgjoo4WpFpcHNPOJuLDobU3zuLasRsGjQKQzuT2e5uaAh9zoB+JQnot
XfYa/mbgUG5lgsq1kVm7Nbh0dTlyVMwOBvxZMp4aaQM7kkW0iDbGXWLPhnvgSkxvJwhnblFwXjFz
nuUS1fNXk4ey/ZhfrtQUrR5D/3xmxodsBlhnzSfiMXzmDBdfFcK78VCuFJWJTOkMAlLW+ec+Fra1
cSoqq/dCVaxwuJS9bpTBoCfmelwi0WknG12g7BVlfpWfy1iN9TGp4AOiHjovxY0H9TPZ3t9yWt2W
a3CrcCq7F5VNpjIzRtFDlU2lGXgUYdr7DtaN5LGrO8qtjN+50TFatXE+aEWevxrLbP5hL/bwJYEg
qfehH7JjSDDSTOIXZFmeBeOB93AsGUiww10QHV9+mde+2BZd/CzNb53Jyy9WoQs2izWJQlSIoKD3
jPSryPP6K3g5WCaqbLT0G/f/+dsjFaNTviUVpLR7U8C8bWQlsnQBBaxTezbVKL9GjOCLA+iKAvWj
Ju3yjSLJ/LAq5d2ScH7+HlzBnOLmOsSW5+781WCp3Fuj3CWuMjq0EmvTrE50m5K37Wr0v6fft6Uz
22omiEewNhvY+fJ4E+C/Qx+7TtjGsYuUXFHdDb15i3Px6p5wFaDWqLhw8S5XgfJym/xVrJInxUmu
o3kouyo5AU6cb9zx566JDZEHMQEFJhH04+VSyVIPCWBlJywikDQeQwJho49D8PKtvLohYgmqh5R2
CM0uVwFpK1a12E6YOF11UJ5sg24Uxp2jMSP+D5Yin6YiKTdU0u4L6UbMoGozUe/HXgRuJZZj4yVz
sC61/Ce7gj+GppOLD9zf/IohcjyScEL0UT9LEEOgsSd1dvNmuuHfnr/qDWblCCZawIBQFrw8P0gK
0ny1Zwd0V93fpbJyT6LMp2D2Kp2BJ+PWNb+yHkhiEJ1gAcGU7QssUWLoFRAjN6xgz7yvYcuDeWBV
x8pQYyDt6Zbdv7YeISePytX5134YosqrhOihx4Y4mXg70O9+R/LWqtdROVrfRVRn+o107MqNZBAC
BCeovW1UaffEYpgI8kFr3BCGiMVP4V7waeP/pG27pdlxbSk+HBEC8aZ8hulyYNkCRGa44Vqt7j0M
K+pAH2g+VGY13rDFV14zpUMe8hYHbXHg5T2BCcOwezxPaIyUavsOSqu506Yb9/7a1/pllZ9O/Jeo
wJAZYN5FuSFPAwSmpy80/paRMfe0D2d4wI4vP+mr64HRtzEfVGv3CIGJGA4Cv45vVa8VPDA11BnQ
//nxXFcn08zE7xdaXGosoME9LgY1pZ1R1NzRodBXo24zRvHRUd5wskHl0eqab42UbF/kMsSgEswA
7NZLpxS8F72B9E0RFaBobXVCD/qG7lRuciPzcs2DdTJE2Li0oFvGFQ5W1ul/vXy0VwJ51gejQCkE
hB1Nl8sb09crcs42Zzs5mdmEqYzzH167DuYhT12nCErdVvXbpc276ex2utMSBRnqA3SN6p6Z/a3l
PCUwPr38s67EFNgCYJ42Bhw8+c5fVB38Jt1sOBSfrKVh4LyWb7Iucr4NQwvXEr1nT/muMQ5/y9ai
D/zy6tdeEa0upl2oszFOuD3oX+53ueGjW4+o1+40dZgLCAOZJdbuXl7lmlngckEIxTAPIJGdTU9i
x5xTjd6Dk7fLQzfAiZKNi3tw5+b7yytdiaq3CW081c+xJZKGyw31PKmVKg+y6bM+Pk4ViI1A0uyw
g7kq7K9mpTLIGbx4uhOCjNuTEy3fHoKBl3/HlXNlTtJ1t8YeWcWzUA2xH6ZsFi+EsSx/gOsTmhHI
dT/+g1VwJrSsPCCGe8ve2WYO/5L0Qlhm0uhniQQo9uL2xY1IYzu13dPd0OnMWdBq2GpOl6ealPEG
roijkEmDOjoUCqXbQ1d0+aeigGTyfsqK9o0he6jgXt7hFXuok+KzO4Y5n7c/lo72e1UX3M8il697
Tvsegsz4jRl3fVAt7i2h1Kv3ZwMdgu/jVGk+X+7UqeEZkbmkVGIa49fcjZo3NiQSNEpoICClOh+t
lBiVmVfvrPKsPE0SCrrf3zQ9BO4PHAGwu+1Oe4alcVUprSwo7fKvc1Yr72w7Zeb5TUXAfuS/WPMb
jufKEyUEhzOBrjt+de94qH1MRunh6NzeGYJuTVLfgK7klEG6+Q+WYi3qN5sZJkq+PGLDWiCutRJ8
HGiGj0XqmT8Uxtnyk9KCFvXls7xiXgGs/s9i20P9xcDBmDRX1kIWYw+JMAONKPzrsBbqbgZDVvnJ
Gsu3ID5cx6+BCc/hy6tfMwOkG1t3H343sbdGOg1I01s0N4SJt36Afew/OTuv3riRdA3/IgLM4ZYd
KclyTnNDTPAyh2Imf/15yudGYhNNyNjZWWANuJoVv/CG8Qm6gL4TMm+tHdU9edHosjIj//zlN2bE
E3U/c73OVnMyjSQ6TLNtnmJRhzvTufVBlEvpI4MWvaXOmHG0LGpO1BX2qQiycEmOLho9fzAKOEyZ
Ystu7g0yoEsh2pWZfY0RArtgB1Qdl0TUO/twg3fj6rI3SFisSuT9aiNSxZ7qxS7sa4WbA4Q7rf00
G6g+c8Ap7KEGeqjDOb7U+pQc2zpUfTQqnScQZHQuzV45qgqaZY4jmucijSo/XFJrZ2W37l2KhTR/
ybwQIFn9QiwtWNoY7quX6v1BrQqkk48ntYzV06RZ7s60b15+L4dbHRYIlUWiRpF9rYdB+zvsTOM/
jupQnPuqGe2D1Ga9pnVcfYEtYKJcaDiDefLCRexhQ7Z2NBQjLjPZKSYqer2jK1NH7MMe7Ksypt0P
Dxv7AyCu6H1mlW/zA/hd5qBV68LnoxRHCLyaYlY+RsJ2duB2KsYBaMlyjGKAj/cvgq13jGq/R7WK
KvxNmA2WekxcrplrHM9OgGyrfjRAbFHmqMoPwhz27MQ3No7BBpCSlg5l+HWVGOZb3dVeiPrasPSP
4YAmQ7MUyjMzMB0myyoBsbZ/cLHT/zYIraH/Uihb9VH1zAsRpmRQo8tRHcdH+ohmunXVeyvZQVJv
zCdEBNAzsoHC4V3v1HgZ0NSIWbWk9g62ZibHoUZgNHbb7ACTb8+7amNDvhpvdcXmar+kQ5o618hO
kkOT6PozXhITGYJId96MzaFoaWAsAEOGEPL13q8nJ+8B3drXok4xWAP3+n5ECPVrZYfHN29KiP2A
COgwSXTJaut7htEK0F1RMFbJ4IfJKJDYc7vHZXTTQwoG+3J/PPnLV1EkuvOSeokGhOSUvv6yISkU
g0JlFBiN4+RBFw7l17TUtOqQVcb4l2sjhHiSIhKRT69ff+yyIQ3u/4SN94vSBhANGlQEtOvqXBdP
iF7rbhT0daudrJrkjzdoz0hjI+jg6oKSjEqIBISsdoul5wmGmQaqfl1XPyEWMryzkSV75zS2/RSF
XeWhMe90ke90XvTp/heuVYVk3VZ2TIjXiQgoycmj8yIa6MjnC3SD4yB2Kk8QCQC+piVUuOZT347g
jDX8MrQD2rEIyVpDG4cPVj7Q7hyUokbJLOzNSzPZ5nKWog8Lqu2p01/wPnCzo+XWDXIMmoQrOyOC
vD/u//itibMg1jB38r/rpnYPlNyoLQ90BGVclLJ1xTmHfRx/yJOle/BUEEtu1iLVPRfu6f7QW8eO
R4B2k0R33bQUQ6cKc7fDy0It1PHo9Yt+CQtrOmYVCnr3h9o6B2B4pBwDUdRtjsGhU4tySYKyxzbw
IoB9LAfgznn3lx0a+l/uYGg/J8UEhpLEpvuUaWRAb5U0YJcgRabLfI6Oz7rdZeB63phJHweuNiUn
z23C0+xE/7ZzvOzcMhtPkUnVmOKj7HSjNfN6P6ZZGqnmnICu8ere9mMMirxDgtLscogLEJJYC+Dk
eUrAm6dvf3Wp95BAUd2QOLDV0LhfsNmGVrka1K/7d8XgpsJvhoqcH5dc61Nrxr3YeZk29pHJpSpx
rZKisa51THGi116aKVeA0l9z0ZVf1bz4WnTusLOCW/PKbBIAAihCD0D++YtznqMwrGh6FV7zvJkw
XFAKshkInQ9idIbGH8AXlEAnqmIvJ9/6QiiNpAEsJ52H1bMxq1rXd/lIBzrvYveY1UqJdLuNVLTv
TM2yEwJvXAkABlk9vM+l2tWqdoQkcc5TQs+5mWo9unioQse+O2NPcq1Sq6mQ93LtX7GTR59LxHXn
nS20OTwVbVXmxcZN8TxThpjj6oagNHTlq+YVkHoip51zvyXMmJ566LzV1XTTqgnEMg7KtzffFRS3
Xar39OI4Q6vPR+uo0uYmjYO0GJzhP0gVCE9X7L/huOgj7IfaxRAGDkSGKBcOdU2NkGZb/0FhX2L+
gTjaKo269SEGDSfmrAbThMBl9Ji72N24eQ9fyImKnQO0QQx3TZeusOQ5sLPX6WxVunm2KI5ybYSt
RO+82ojUMxomMS4ks2EGlVPVsBB7pUUgIbbVov3uIYI9HVQ9wrBd4CGRXhxIkw/WpCj946go8/OE
dYO9szW3DgIrw9XGg3ubpVjFWKteEylAqsfeQokvi/5ShqExD2HWIJp0fydshLxotvBsmFymLMbq
2OHEg5AW9obXuLRJjCxRoWzuxosRREYd/Z1wfubz/SE3oiVeRBDjOrknNaHVFUOMg+gBeh+BOWvF
ua2d6ryMtn66P4ouf/kqLiRQsT3VA/Uly+Cvb7LMXZKpci0ilgankv9ElGnJY2tpc+I3+pJNfmLo
kfcwd145XXrVWZSg6kcE1nGkwWgwQtY//S5MM059rD6a8TEsh/45HhO7O3TGUFuHeUmdGTaH3c8P
eurUzScke1P7l0IU1vljUU9ENfAg9sRaNjgO0Dw5NEB16QbfHN/R1KYMlGsSKF5ueIFmL85EGQG8
C+L0sxe961O1bg56iKzKoV9aZriwzFY/G5iQPNdeBv/t/mxvrSm1Is4y+qikaXJTv3g2bE1p1dGw
k0BzwjpIhF0f4hxM3/1RNo4GcQ0gZYDr9LLWhQshdBcLBDcJCgxDHlTC4Q9Zt9QXJym1n/eH2vwg
RIz4x+bCWD9HS4EHV7MwxXoUTZcJ9MVBg4O4M20br638uznmcGaIEFd7NFdFplK1TIKuB9ytOA2m
TmMDmKCqIY3Vpt69i7S4vvzJtzGJiGmRf65zwXwZjFJ0HEA90qLC92ZTSY+VcPOdOdx45WDgSIIB
0hPwGuSfv9gU4ei2lR3lKVr2MSkR30iRMnF0o/aLrAynixe6Sf1M1X/4ivRK+nZUNPkOH2hBrEd7
an3RRJiRTGaGaIs5N6Rlnm4eRCHq57JRw2vZdfH1/rxu3KV8KoJDMEUojqwbJwg/RDWV1DgorC49
L2CDrxjwGMdkjufv6oTjwJvHo56J7jAgAxq76xsOaJcDE0FEQZG19QnrBMsf06S8IN80XVVR/sHL
hLgwnF4XkOltW88xRtR+wzoK5qEBD9Ll9Rk7Jv0Mh3SPobJx0hmKFxDFbilgt3qWuLrTMRZZFLR2
4oGWs/VHodZaUCMqFtyfxc2hKNeyVSUQZR2EIKmq5ZVOdjiMUE4XnLgeQxG5D0rRjzu8m43jjvAm
NUEpPkhTdvXyLZhNjUOfxcGCEHD5OLSh0fg1CaFxrMUCzXiO0zT8YRXdEn+//5UbUDy6bIDLaMoS
891sTs3KhG7RnQ6qBcGnCyAS2JyT61X/tXGnP2YTgecZL73QONI0n6WfXNrYZ8dO4vxgp30/4+ZW
m9+HVhKxRd87T73N/3GyrTR5jlTLjHeC1K2FAWevwfL6f9TY6+sjg6AEqmXwrqPAPzeCvXelCpQ/
kPns6Qtu1ahJXRHLki38WwqRYgKHoKnrSSyz/pw0wiQQrqSrRVQdCoGb9Fi000mESXIUTaweRJfs
KSRvXJdIoNA1J/TjRVhfV23rjpieNLLvWg//q6ppeEAowzyGKJoeZjMZP7lW8StMxbCzNzbeOrI9
6hMAR0n51m3lJbYqBHNp+GZD2F3RB7E/ONO4Jz2yhZQgYvE4Z2ie3/KmprnujUmFtke4jU1u3Spm
eJyTro/PemE0P4HBpN8xZx++W5300TXTuCTXjKuqOitLjGec0y1evBONblzaFO3goWuI6jD/q2w+
1/I2pnMPYLZpsnc4Gi3/s71oQRdpjv16Dusf9w/ixioDQ2OiWWFEnW/wgqMTof9Cr2ts6Lt49v8c
LXkfN/Y7EdnfG834uyqBq9wfc+PekexTh3cYYPBNttuOMAMaDGGuS2RUP9uwmA84FOqnaHIo0y71
f2pmmzt33cbp5eiSWFC6l7y81bzaRhF3hL4wLrz0J5Wm7oBpHL3mZmmO979O/k2rQJ9QUCK6aW7T
KlgFUXZj2ahFmzS2E3NIDkqno72E21Y9+UJw2vzKxmPpWMWa+CdqljY8eEWjvB0ORxzO7LKktM/W
eVTV5MqQCAoKWq3ouHhmqv3cOlYIO8juRPX2QJjmM5kNY0L4WgfCVjsBaTUplowYE4JEqaJvjRWn
h8QYxJ982Iuh5OXxIogbEmWIpmIIr0mblhfRKz+NOh3Ps5aNf3ASKejAmEMBie7Z6nUsEIjQ07CH
OFNMSlDrsfq0NFwO7lx1B3dqzcv9fbO1Q2FUchd5Eua6Dtdqw6CYlovwaqgZSnioPKv9SW+74peh
4Tf0B2eQ3EhqvdDjvumdJaUq1LazIXzYVhv5HXZLOL+CFcmO+jzXFFhSXYt9FCiSvZb01ocShgNO
5pKX7cjXS+gZWH3h9c3xd1NsxJiQ57Iq1INRmeL09jmlgkdb2QHkdYPJUqbEnt0Y8pOoouXc02c9
tGakXrXe3asAb30V+GAqJOBCQSutjn0XD2o90Tq/ZtWYfyhULeLszc5hWHDg2lm8rSuGwIm2oGy3
3kTao+OV2aLSGKzN3vkgkE0I+tBUP4LPRzlA68b2HWlWG8AuHX+OtGb28uutVwMsJf6fEEkJ4lbx
cGRmyjIWFolhHIZqoIuw7M8LZZNfah6F/xMIW7fHaMyN70QL+R6eb2uqvd/iFRT2+QXrDUQPj7aD
51ydYi7ed4U9nWu3xRoADPlOLLI5lIvWE8EIcLt1k8upRJxgMu1eq34IMYEzlqMYkuxBbfU/wGhD
qKR+z0Cs6frKNvSZ3EphqNZzl6faNpCLAeR2iEWKXV3W7G3YjU3E5EkwDTiw2+ZIZKVln2DpfJXo
31aaNS1fBSjGhkpUFf2crYzXq8FRFK0Zt3qY9Tb5df90bgR6gBJ4krllJf1pdWTmqGsWowI4pNeW
c2jaLj8OiOif7o+ysYT0CulTgrCA87RutxkuWoh6DFy7n1znPAozhkWABVLaZPbOufwdmq7efsJ2
BMKgD2zoT8SFi7d073nXoVez4WqNSWZg3URv4x+Uw0bvu1bnIYYQfZ83vyKls54WLF+ftTo06m+L
iSLPyRxqZ3weES2azmMn5vybMg5OE2Td7GioOlVR8a7Q4uJzVdN38WEFLc84dPXKYcalcnkaak39
TAO4a04K+uH9BavH+T8vrRHbSMJWN876OItjDya0PIxzFydBleMjIMvOGnpO8Izjhxmn38bLvR+a
M87TR9T5vPagG4mpXcukzT9rS4txRQtzfDjqrVf9r8UjEJBz3dbdIS1KHaE7O+n+VirM2ZBK69lK
rmjjT3bmzpNf25lZBnk3iIE+g1ljwVp6WGaofdoBQFJpk520orYW361d8zn15jT7jlCeoe7sjY1o
G4IfyTangA24Pt5zMywpXsjulaqWchjHtA4UA9/QorSWYNBL++2BEuNJoBPKRrdSIQkhaGiNcFSt
UXU+Vph8PHQ1wKtB9XbO1tau5w6ERwX6hy6o/PMXcVI3IPOC3GwUxJaZVWenL6PogFem2571JC33
EIgbIT0vn/RwgLtFs3V9lAVgB3Jn5doDDDrzPEZfrHlqMYKL7WNqmuaRyvG4c9w2v5G/VSrKgm1a
n2xhN6IFj0gXchjbgMULnxHSst/Ddu5O9y+RrcsSEjoquQhD0ahbPXitM5nz2Db0JQCsDHSE9Iii
hdUkNtI9TeoejXyuzEOSq+YDdCsU2dLYMfac57Y+GNyRbLnCO7559+GnFxAlqBbW8Rh9BS1bYqnd
uN8KRW93durvR3R9lbFLqZ2DmAWbvPriImkco0Ni+9oQCM6feyxr/6If6mAnmydmfM7zZZzPvR6W
+eOSKOlT1NFA89M+s39kiPI/Y7PrdYGRWwpe9ctk0721QDRBQVLM9CMetl55wLTLSXwl7puvIi8z
9zC2nYoEGQZ4xaGkN/I32I30G6FqqZxhZGsPmB3lsT+icvLYRGHyB2wzqTjvSb8KYJnrfTxRk1M0
zBCRvim+ZpnhXerZRodZnYzr/R218fhJIQ7GQW+bJ3iVXmC5qnuoNnBisi5H4r7g7q3qZGcZtypJ
lJppNdKY4TZYp2ZVXZteU5gsY2JOT6Iy0MawpKC3pzHFaWma/9QQ8k+Tnf3AnjdBtUj7df9LNy5Z
fgJVJEC7G5IxWk8hs/QUjimSAFfFzPLRx7l0OQEU0s5aVkY7oIGNY8K1R4Gfx96U6OvXd1+72NmY
t8iPZMDb/TIc8oPpKcmlV3h773/b5ioSA3Pt/a6TrU6JWCYjtXpDuVq4/lyR+Jqvo9dYb5bBAN1B
Ii+TazR+1kWhpBRYxYyhcm0jc8arBWC83oHhvf8tm3tFguRQU6WkfpMTVq6SuNNMAV8NGyfwoMRe
y8kw3w82lW/Lm5b/0bNWbd8cPPvJKKwlPoIAsz/e/xkbTwmqKi6KeNzo1DBWT8nkjQUWQwll/WyK
rzMs08PQN+mJ0BT5Z2/qL7QN9zT/tgaVWCXgB2DLYWO83jKCzlRhRiNd7jhCgF1VwgdDa8t3OVKe
OCiU4pPei26nwrDxqCAdwwblIpDOHqsroGlFYk8T6iZRnNTfNBRKT1EnACkuRnKclKZ4xKDbPMQT
L6dW/gkDQ+JNcMYiwbmt2qgIVUmBNs4lTc53ZVeXR82rf4UulUZJun3zUaGuAbgDHDpMvJv2V6p1
Wq3rbXiNF0f/4mDkLumu887Zv8lMJQsCKJYpgc78Iw/si7hn1kUnOroaV69u3Y/N0OCK7eFx3ee9
8ywKw4GEh9u0D37pzYkGQ0MqkYKOlJOJ6V8PjWdaiFO401+nIe5V3Kxj8VeLae7sO6UV7vHkb0+r
1A8n+aYlRbuWtsTr4aLZNRdItuM1nfpo9AsrR8uRia+659gdTOWo1RRCD0tZZzN8wzrX/VwfS2Jq
y0rTHTzLxrSTIHv0LDk9Uq3n9Y9J085Wo7Qc+PYSfdkM4H5xipiN76no3R+uKnrzHLWGM9JUskgm
7t8ZG8NTUZYPDOERr+nqGu6X2BhGOvxXwhbjUHUUlvxusVu/zJLhqS1BddZ57jzoffH97SNDdJaZ
JW/5TbPCwzaJIksz8gCEDUIldf6oliY262ZRjhdtidzHphH9EWh1GNwf+rdlyqsQDdEnsI0E3LSI
CFdWOwCZMoxAPIsdsOBynjWdmR3nMtSP+hAvl0lrlac67Y2f3twPdI0SvNNVI/SF3S6yh9n4SOLF
//ZhuSf9c3ObSjUqHnz+BXLINmRE8OIQVgbE6DjVh2s/KvY3t0QHq6wX5wIHYfnSeLHxtTfz8ev9
6bgJMyi+WRQzYJyT+PAgvx60BlwTWa3eX+u8VtUTGpf5tXXi5P3oVbgtQ1Y093zrbl5/We8zUTmj
YyP5/Otdj6i7nkb1cPVK8l5LT+aTShn8dP/DNkcBO4QiBo/FDVSsaxuzDMN2uDZNb/2D6H/9nvKC
8QejkKPxCoEXkD2S19MnzNwtm4SiRTO6ForNU4Uvj7fXKdj6Fhr2jgpKFvmINeytnS2znodxuJqd
Mh/qZo6xT4t3hV7kVbs6GfSz8a8C0KURy68iwFpQqbDRGriao+Neer2KmmMZ2tqHNBJWcqwBx3s+
BRDreUmq6gNmn5V7RAILb4W5zt29p+9ma8LeAEeClDkBDR0FeX29PA8OHH5HE4sUJ8h03yipuqBC
rlaxb3uVrtD4nub/3rhr5JiU17CPg+Z502Tr6ioeWgBgV4Xw9ENvdu1zUYfjzq7Z/DLIsjBheNd5
kF5/GT6UloXo6kIIg3ZvZeLhiLu7+ET7Vr9oSeztUflvbnr64Rw1+moEaURNq1MeTQhxs+rzdcnN
9OQBZ3tyyib9PBlx7U9a5Fx0rRLXqEuit3YQ5cj0EvgPbwy15Nefaic0g0CBqFdFEfXZLIzkoznT
S7A9pdu7WOTf9Wr/yrF4z1g9CYpdJ4euAVezq5XlCrTZPDWhNz91jR1/Hhuz2GM73gYSDIb0HTwj
gl8imNVtPdEhRHsOf5wxV8R3Y9TjR+JRNzkXYzN4/mAiROZ3rdX9O0ae+ewO3vQ+TakI7sQQN3cD
bRop+cXdAJ2Lls3rCXajrh7wPlmuutDLD5A1ujNIMASj33owNLSNyPB1nX/DXHk9zFB0lZU6bFk2
WJj6kUD54uBp0bSXe299z8uBVq9DpumFInJjuWqFYj6mzSBORZa/GXXFrL0Y5Tfu9MXdgsko8WE6
L1fIxq0fl8PysTbTf0N9GY6I0E87kdbN0y6Hw0RLcn4kq1R+9IvhmgW9xxiZiCuiWMupwjUlSExz
uozpIvxSagCNBUXhP1iyF4OuZrIsZ81azGG5utakXVAeKh4iMeo7++/20GkUSDh3siDMJlxdLRn+
Oqa9cA4wup4/xPosTp2TYs0M1WFnqNutQcCORAdUTGRkbhTRFSWNu9YcjGupZPHRjEHwmH27R327
/SA5ijzSVJzhGK9uLFmxBHOIYD921eKgz/l4GI2p/pz0VN/vr9DtOwBghY0BgwDo6E0qm5p6HmaJ
alxnqNO+i7XzaV5a99QVRXIcQeN+vz/e7TaUPpgE3pIzAaNJf70NO3Z3DtkdsxIvHy44iom/qipF
wDeqo+SU5nhx+0BZ1Z1CzNaMyj4BsoCsHvWl18NWUIQddCLMK0DO+AhSbzjkGs3ySjHUnT2/NaPU
YiScgmkFgvV6qDKaU6HiVXYVeSaCuOuzr5Gwl6cFC5Nf3kzJdudelIfo9ZsD1oygideAl+dGc9lC
QTepY9ifI75ofyMQ74gHyN4QEoy6qJBFxqjAuuRNgUEflf6gNPXq3/urujG9sp9LlEQ4QaS7eolC
fWzzOikR4Aqx1O09B/fHLNROrpu+WSeNnging01LdHjb2J3nmC5VBC1+qYz4AinOPi7Mzen+B20s
ItQYDgUAVWrpa9woFFCrGLhGiVaEQ2vOQkqjtvojxNH6grkGtqb3B1xdLHRiedjQLiHGBPlDAeT1
rnFAAZR0mPKAyor7ZIVoVndmvJffbYwCBZqXBQQJAON1tp83PT6mbZ7D18nKZ3wom+NSuXskz9UZ
l9+i459HGUeH53nTnHNMkWU10M/A1Mrez/tMOyFq8Y8zaEvtmzPaM34EEmJnBlfH4PeoAGJI6qgh
08ddRbR912mwLJo8GK2k/II5TfswhDi3Ij6cVp5fZULSiPsE1DiSO8aHzKWf9ie/QTIXwVjAYVhD
LxXDnCce1TxAwtn9ZBkEXFhdOb6IwvRgJ0vzTlE84dtzWvzIzab+en8TbU08uQ7tPJJp8k355y/e
+Dqn9TtUTRXQZkbmch6Nn6FjC5/4rDvoil6+gxzGrffmUQ0o9cgH0KdHhWe1dZexmVpvFlWwQDb7
GHWqfhH21H5r1cl9l9bZrwQMxo/7Y25sZPYXHXuHJtdt9Uaryhyrv6EMvEoY70WlCD9W1Px6f5SN
LQX8gAdYp1YD4n5Vp0GpCYCcUMoA+V33L1ekaXYaxZjVVyIb1K4KPSorrI2i1PazykPepG7DJvl4
/1fI+Xtxv8uNDY6N0j6RPm2sdWtr7Fyv16y8CmQx4UdoDv/O5Wz5StLrX+6PtDWrv0GHRIhc5OtX
MtbqBcvCogpEGHZnL4+s82JM2eX+KJvfwx33+6mgtCxn/cUujdskbsxmKYM2JfWkBdn4lRE6ZCrK
G+FOv6cOew9KChB9pCX266Fay6rSEiu0wHEm/dto5DBCe4Wz+w5FYBkB69VgB1Eap/WRQqRVvP1o
UJqhkgE+16Fcv7qT0IkBSZt0dbD0mXJs+2EOMGbsT2NlFkdEvIl4ps7YiXU2VhEQkmOoVNGlmP9q
fse0ijD0GqpgjFTjbIR95XvTuOfJuLGKsGLogcg+Pvi51acZqPOT64dlEGu56WdJXV9qQ0eFTlGG
0/0Ns+apyWVkLAoiJkm1XM7Xy5jl1O5VhdPeiriZLkYTitbHDaf4kI/40J1rgOdPkd0M83FADyd7
0mHsKadmdsSIVa9X7okFbk0x2jw4x0OP02/kHacijvpFm/n4YSr/FfrYQYbHNHQnZ9schvcThBWF
txtd035qM0G8UwWZaJuP0Zg5AS60yvH+9K4qM79nl78eRKLsg9yQ7UWS683kiTKwBi8z/JJipn00
ij7Vzl0Ujw/mHCM3nQ5Keql0JCB3VnfjIz2TdIB6OBQkNuzrxfUweYuUdmmCSdjGF8WqxgfN6/Wd
qdzaQ4gwE5BL8QnKpKth6DSM5CVFE0SKqX71lCZ8Xzeqc1EarT3UmakcauzzDsOwdGccHL2Dnk3i
i6UU2U4KuXFw6NFCmKZnqZGOrO6kZOobvYujJgAFUj4PtlV+p0wkUFGMhp2bdmtqwZyQrYIk4B/5
U17ctGmdLJOW2iLo6WmdhhLyHHvojS1YCVYiGJc6UJBOiPxWNwF051AhU84C1SlRb83ZaXzN6A2c
UZ5PVYpAtx8iPRyjt24dRibSkdgESMA3YPm8JBRKBcRA6pXRJ6OD9w09td8hUt/MIqMAHuIBoRhL
XLlasNBrutLVshQOmdP7JbRHv5zF3lm/3aByGLoFsF8NEtT1Bi3yKCFCDZMgGgRnfC4gIfhWU3j1
85AVY/hVj7tFfRhHvTXOgzokgNkLq1ROdACWzKWDmKZ6cP9qWMu1/F5b2RaVhFwSlHVsF9Zlqztx
mwZlPRsT75ZK+DibUUFvdGLDndQinIO6qRbHj93U+9cg+g19+GFq+hjGiWxkdVnmqw2mnP5kG+1P
bYacdMZRLv7SNnVWIoiUJXtMlZtDxmSiAgEGHcIoIcZqzcx+KGPMnLIAFZjpMbXLJJiqHIvKvPB2
ntvNoQguQFMjIXJzfykeTeLCW7IANlJ2XdpY96cqc67Jkn+9vxpbI0k/ejY9QNUbvm1UVEDYoi7l
oBW23xlNF+ThZCCskCun+0Otnb1+Lzx0V9I4WYji1nx9dQwoFke4iGUBsab+X2XSJ4O6ZnhfFRhd
M77HefGXYA3+SlM1Sx9sWLeur0W9+hOSW5MfRNObhi8Ie/p3Vj1YH7u8s5STkydOdZh0t/xHDUNT
84d2Mr5VLoasvp4XoE3HyJj3vmZz4n5X5kEX3d79ugDJT8M9DZwRlzIwxKkv1EYcBhorOxHf1mVB
Co9YN4RvzvIqVMHmMi7BLaeBmeACvPRz8gR0KzrfX56tUXiywblJozJKRq9XB0Bu5+WOkwZ26rnH
NEb2qEpm+/j2UTj5vM0AXW4tDDCwXSjm90lgFbN1xHPOOMM7fKMni9xp3OBgPyTYVbJ2Xn9LAl8l
rjC0DMZMjz5MLqrclt0Xb7/EGYU4EkA5KP11k3lW7LE0+ohR1Lk5wUPKzujEGztRxsZGow9CBUyK
thOxrq6dRvEqqn8Zd0EpZufkRFmL8uLkuqVv1zj47GyDm8iNqZNsEklsJYZav+9ZESPB2C1pADxk
vvaDW0IiyWHleXgFf5+0GFFwNTX+VvN0L7OSO+xVUiqHJvG2fl97N2ppbezYsqCSBpXXGMfGiIQC
80lbjOuEie07LZ7GbyVQt/+hXuz8J1Trv/t7c2t8KdlskZjD8F6fADu0srJsvCwYyqKaz0R9bgN7
OO/dwPayLMJBUDQfW+B3/YkbC7MDY3GzaifAkuu5ngXEZwEtICh4GzrnSIQaWLBkQawOxcWYWi5i
E+jWp05Ly89xlib6gzDbvRLzxjYzKNWSfhBJsstW2wxB9BH1Wwtv0tEy5kPolsLyE6rfYG+hMbz9
gSOJ5KKRJSXy9nV8ZzigMayyDCoxqrqvYY/9Sbgi+m8yZnsvpNuY0VeD6a9vg8wMhWU1IRl7nxWP
iptGR3T6Vb9Nvyqp+qMKrWrnEK1KvfL+QR6AVgtKuFyp60PUJ90ovNrMAgvF6MHP8nT80paoDWND
naiuVFIqpnf3d++aw/x7UJr7lmz0UxxYI12rFjnPAbv7oHDF8hGd9wjpsWm+onWHk7RdjucB7+Tj
lNoa3prVcAD/0JyIH5t/2rnco79sTToPI7h0rNSARK3qXOyeZGp1l8DCSvlgdegfJs+tn/ooTo8h
eRNw8Qyr4/uTsPGIyYuSsJqSLSq3q0cMHaestJUqCzBGXz52FQAwoSruP/dH2VpeOjFQCKVAir2O
3pHowVa9I5BZYlc5l9hTn1EkEJ8b0AefMrzSdx7NrbPJGeFYcl446qvnzO4Iz1tPYS4N6s3DMlUn
K+qxqLGLPXH+7aGIy6mD8uismxTqZE8YZxRZYDe65Vti+qc2teUwe9aewcrmUkF7ASRIh/XmCkjb
RFFyQPtB3Kflk+oo40NIbW2n3LrxnFFOklG0ZJXdCCt7atP2zkiihbP9Mrwvwzaa/MlLFnFKUOVv
sGKODP3ohZNwHsq4iv93f6ustb3kqUS3g5sAQSRiq3XWsJit47QLoXxWuog5ghxXr5GC1kCgLE02
/jC0xMm/l6LC29mlqD76iTKjPu93nlN9nZPUNo9pnTbtYbFSszyV2GnaZ6/2tD3zsY0F4Zd6kAN4
A275T+CMSyNuODttS1aT5UnxSHFj5+hsDcI+pi1ML5NhVlt5CE2qv6Crg4T2/YXEJvOtZa536iEb
B1Tmlmxi8OvUSlePGQpC5SBlQQNrbJxPWjgn71trSv6eazf/KojV9+wCtgaUWknUC353LFfvmQOi
UYmLIQqUqhLHLkFLs5ui+Z2rLD8Nmt+n+7vqd2i5ChKI1OmNgnSVGf6q8lSH2HWM1RAHXSGqj4a9
xKYPlS+2jvS8y8/aGA7VOzdUbbiCdDyvY78MlPfNcX6w50W3zkafuemxlC23v9O0MApwAWk8H+2u
GAxfnbMoPHRpOZmHftK13I80I45OtpcYGVVt16AOA8dH8csi1ZRD1UQZArpSguecq0V19pxUaR5E
6Bqd30x5ahyL1GnoWoO/dM6NNlXJ2+9ICuIEFLx/5JfrGan00nShsaIhM5vzaXQxUIJsYxzDrp13
htpabLqqxOIca1mgeh1P5PzRSHkVfsDkzUFY6uWXrqvyv+AuqockU/Q/2V3UMhECQTOKh321nUN4
FWYR4ew6ar1zjCrjOdJM8k3s2B6WRdmTPtw6ozQ8qfVzeUlXqtfftxSZ2gPewUhWVdtjYljRscac
Z+dm3nhpwEkjRSU71LfdaRUd8kh4tnLV9E6F2iW0x7Zo2k8IgmSf7x+XrQ96OZRc0Bc1SwhiqDO7
yCi1eNYdTCUrLk6FGNUfjALTgKIAkAlElF6PYtvLFA+SMRPlTeNn1MUvdPH2jEA3HjSahoAOkX6T
TObVBZon8ZTj4xAFoWNgCJJpygk6eHKGVqs/FHYTXyI3V49Rzp13//u2tr33G5VnwtlAG/T19/Vq
p8M74oT105wcWo78pRpyzfcyPnccCutwf7yNCJLSJY6RUkuEYHq16z1oYeShDpJl5qx8NFvNPWeU
/85zhMMcGio5xNl5DxC4Oag0e6ArxP+sa1QdzdY8tdw4GDU9PGXjMhz6JrYCJGmc41BZ3dWjproT
tW4cBeSdcMREDw6Oqif374v96bS2CJX/4+xMmuNEwnX9i4hgHrZAVUmybEm2JcvaELZlkUAmcwLJ
rz9P9d2clnWt6LPxwt1hCki+8R2sCb2buHU+9U040+xG+sFaEu/494f65qXgUYHOJc3zif/7Urg2
hkssyb9tVcVHHRYyVZYqP8XD8vx/uBI9HhByEnDwmtBUt4kKVI8iWxwMg86cCgMFFmyd+q7wxnwP
e/wauHqusyD4UODx7ZGD/9AP2ErRz40Ql9Os9bUfW80xwvPeS+O4DL9MK2p+h0Dtu8r8YvKf/M4b
roddqffWs/+fH3JefvGxsFp8dWzLfoiGTqJGXjmDlwtnaE4Yf+nj6vb4mS6JRQ84LDwKp4szVLOI
SoUeD39/+G98q+foQI6CPUcT5v77NcPqaddgQ499ajRSanX0rDx3QtKpCRishNH/4QB7LP2Y7ALk
Z7L378vJbvXdojv7yZ/ne3m36Qp64ix+zuCj3xOmfCOac5rYczFFZmD9eqmxdTsuL11vXVRqXTOY
eeOVaWz78u9P8K0P5QxePKuzggt+nQSNGkIdSMi/W19NSx6A17owDbSudJkr7/vfL/bm66IPQn/n
LHb2et0lVjvsOhfGoViWIcjauePNFQ5bkLpz8nWnL3jnjb11RSgICG4x6PL/MNLq/Wgjt8Bhh4mA
Tn7sKw2MoS6LT9IKzZwHUkX2OwH9rRfHYIQV/hkU+gcEdegtGjWpy8u6qvkMlZ9AEgjfu8pbEZyy
jLqCycOfc+wCbhGrPUrxsbU0QIwQB+HTCGHtiMr8/GFmC4H5uCeC09/f4RsH5rxqRl8Txh9kp1dV
YbIyXBKtzbEMaudKiK46NN4apQWwgXde3msfn3OwC8/AhfMqClZzeH67/ythoPq9m6ReqstFlMo+
uaqYh1y1stgzvbqj9VCswRAePeWq6qINA2vIinYCGePuBdAYu7bjL3Ys2KOWjdddNFot91JNdXis
gyKw3ykc3noy//vXvoqIo2VqOU8KbRGAI7lvFsTr1tlNsdT8jwb3/+/BgBdzUWvHrel14yenmv0d
O2rmP/vy1d72LutaVseeNQ03ne79fJpn/c6bP7/ZV83YmSRFBQm2mm7/VfOH9PI4dCM1Q9Qm9d28
OiYNLUdkGjvtLA6llaOB4X/n9dj5ohN19/eD98anDCrnLMzArPGcBv99GJZOhPNal+IydFuvzctR
sjiNg1m5p3LDmCM1dqTf64HeKENpDwBBUejSlbzu4xWCZAAxcVNILLf64OhuOgbr2qS7JR0OESNW
BwtAoILiP1Jv/nnFFGdUSexcGJK/ut2t7OvGBYN5afVFeNNFds/CTziZW4/ROy/2rScL6QbNwzMY
j7XIv59sZEKweuq8C6mLc0k/eM5JhY17Cnsml6U97O98KW89VbgUdEXADyClvLpgrVXtgRCsL0W5
lN/WqekBXA31YQwcE11Vk066lJCZHOneLfXOxf/511+dY9xKKbTp+QC7vh5VBdop2GoPPFktag1x
1PKHXMLjEFceoifjoay7hX3nUorcm2l52YII201HL25vLDGt9+VoAYttSndqb6CcjkHWl05xFXl6
bu6KoprvkjEeP6LJix9q38f9fhzjoGvf+SLeSDTQTaExESGxUXx9OLdRDD5SpOJy6OvtBpNRp0w1
FlTHv394b10mYWdCf8LC6I8pE7SnBgVCKS7bxTLXsUZUqfWj90RA34ieSMcimcERREv5dT0ZTsGu
wzVUl30A6yX3YKCgi231IOR8xsJPf78n940jGKPBBcCH5SkIqldpbMHkqW/Oy5LCm+LyWEz9tqQg
tNwvlfJXnYWib8uUYzq7J+Oavk7R50xgWE+bkU/KDer9yH1UMje10c8emm975m/uKC+iLuIf2JSF
Ar1O4mI6dXu53a1QM9Yb3xbl+mUOw7LJ/BY/j0wPRWldoWg7kLEWLT/4pW7vYDbtwzsv8o1HDJMP
ER2gdwxZXp8XhFCUjrSnqJZbtWfFsKwnr/RFf6lr/nynDHpN1T5HMDxSAf/A+IGP+vpyu2znBXc/
HnG1OHGGzpV0Mq3sUaVtIEudCXdWTzPmif21DXXcPvWlVa9pWEYMmMCVTnFqLaOjmc976DKuu+qH
/O/n4K1HAiMOXD81PUIYr6Jsaztq3xbw9m0d8/7tXh+tzUxpIOV/1Lr853FAGgX2CY8MxPerS81+
JwSOLvISoVTniBja/KtQRZtpd29f/vtdoR4N1+O8XWU/9O+AXp632z0SMJf23MVH03hhPqNzkoVN
+/XvV3rrMyI/AZBjPIuk7qthyVo0utknJS+ZxjxJVcWHBPXJ1EY05c5P1iXDyqXJV6ev32kl3ghK
/7j/nB1kAcG9LkaKOShtFfA0u27uD54x0UcD+Ou/72/PqjBMZRD6QjXkVZSQky/baZw4Hti1XeyN
1R/Eht+XpZ33lN3P1eGrrMSlmEeSmYAovS7pqtkulGPX3FBciiuh1jYbQzqyShuHBGSJDIp/d//3
1/fG8U9AQHBCgCP8iXcu5rMBygJ1pjLjBBhqKj7UDoZtXVS9AyJ546CceYYYKFFj/KmzM1duMhKN
m8t1s5b9MnGR670SBNM+G7wNdsded9v2aQFqGn4py9gt3gtHb1Q5520MQZkE8yfsYTajssvOhsBj
+9WvwmJmj5e0qL86oZRDOkWh+opYF5NapP/q8LNleog2IxVvmOrAr27cGQ/v04IiwwcwXhjL9mtZ
+qksoNce/v5e3jgMND0sJsmIMINfD5WqyF903bBN6ynJTsrdwrSzm/2iC7w9k4r6vqi25R2y95uv
CJAm3STzJbYM/44acd+tdhEtzaWOpPfdSTp5b7p2pS/3xame5uZa8XxJb3Zw+ffbfWuYRIXBV0w6
pmN+fWmmR6bFDLK5dCMjsPFWULFTmCp7nUmk2IecTCMlgiJd32bL0jgeNnexB0V7GazPf/8xb30T
UADO0HGKQxaV/34Mc+vRO0eBRH0yHOKU/t59rEp/OFu32PP2zpt+I47BkoEkwyz2XP6cf83/anHp
spXoehIQ0L8ImsOEECP6cvl/vyfqXaYRZ/raHzpEJfUKg0PNVaQT3QGi9VJhm/ZQkhffuaG3PjOK
UQba0LDPI9F/3xDug81gzSEMtqBoTpNSUZV5m4i+bc0qPPYFur3/rzcHCxccEXgqijkqm39fEVFg
SPtJrS5diXh7Gvu4GyK92M9B2u1Ywf/9am8MJaiE2X4yWA4JZ6+JKa3PGNAqiCPxEqMqrrsaLelW
Bc0DpuJ0Mr6a4iGbIQj2d0m3ijItigT4uBkDy5xCErFhPlwuxaFdw1ocwsFf28PQunOBoJE3+P/5
haBYjDTTueqA3Pa6u3MndE1aZD4voZOPhyrZgivkVLBFjt3mZk7m/Z3rBTzufycygOVsJ8HoQB36
w8wDPF3P3KWrLwukgzPKjjGrY2wdWm+JLt55F+f8+/paVB8MSBlGQfN4lZ9RDsMvzZnlJUHFTLnQ
C4Ls4VmWOkVFwv7a0bZ/L+Q0dKc9GiudGegaWwpHtS7hSg99kw6zEuEHUOnbldzK5BkQ06gRgt1s
eAzlupY5VNdwzZd6JRu/8/vdP38/C5F/9DWBibJM/ffRjXY0cKMBAFUVOeNtwbjt51pQ10H1dPcw
G4vA/03jmMCCUgkRqIn8+otqGmWuw1aikSzg01TvFD1/fsHI1HC+AcYwePtDq5znqXGaO6dqp+u/
OpUVpt6aJIdFLc59r7dvf38Ib1zuPLkn4FJj/ak5X1n2usqlkjDn6EcEquWfdL0DaEpChjr+Xr/H
mvkzufLpUhUDCIjfwMrUPiHeagKwP9VcfV4FmOzNtg3kfT/GGtToC+TO63fqnz/jPJhmBNmxJaJg
Zaf+7zcNG6CDw9Ysl31jD4c9nuRZZzp6J5GeP7E/jxQrU5paqhz4c683X6GqCntpZHI5laMnjiEs
lvJTa6LgkDjGEqlaMTfPVrFF35157aaDCLYpypFNWEyqYmt5xoSldc+0tPBx3oLypi+kUJ+CYcJL
bXTUMlzDKpmnbG0307FmHkUJpMctp1NhCsTOhnLelttpbWWYVjs+49nWFBL3YW2rEcX7KPkx2tJ6
9IdA3SqybMkYzy0e47IUexpKyqoc2KH1sqNsZvJ2X7pPjirnH8ZsUl0n+7b9CpxlqaFGBEubeQ28
joxbETJFcQ/NQABj08P5Exbpxlg0OA5zIEy2J5FpblEqk1/tVjWPUe12j8621+NJuHJ6EDFz7YNT
7fueynFdcQPSRdP8RiJGdJea2ZCVxokUa9oHeLp+WYt2xkAEbmTjn9Y1ZHWSWNr0P8rKY0ZozBB8
tuwu/lmtyRAcKurw9eTizNYgo9DM43VjsSq9VtClylwHm2w+aGUZ+wOgcc/7ucikslLEldb9FxGt
QW1rkC5wdWdvi6xKjPyo3NAi441j79zKthi+qMAqygW2yJbYz/s2JO2F5Q6r97H2OnazWAFvtkto
jqxWjpd4agNMfXZjocMMHFa7Ue96wTObhTb8QANvTo3ZhynTZ6+ci42J03Ih40U+i8LVjyyMqVQU
cIZ7bSPBfbFJ/ocUlOXa5vVs3C1FYTHCOAjMfY8XnliHDABR+RK3vedn8B3rPdWtkk+dKVfI3apc
WVoMcfwZYWNHgghT4tsQFP0AxWyU32cUXWXmxhM1uSHZJWDcAO4dMB9RQwqax9lTtUugOnJsEzBX
MOafixL5tcxxAHsAxy9NmYNTS2TOuHd7KIxwPlHGzN8BEc3tQfRTMx4WWa5jOuJ1p9MQuX+ZxQlS
v9kY7NML33iQIzbY3Jkpaau0MnN4bbU6BmoXsXhUndM4GZ1Ik9VFH+psSUR1Z00jsr8Beso6heav
PzR1LDvMNrvxoRwa+aEOvPZktar/abxQJSe3MU6fT/hmyCxBhPiumruwTq3WXbaM49/U2CSi6JKO
exD9dhaveNxxyrvq6q3aDrBq8AZrbenJfLbJM9diGFzIJU3vXwnm1V1q9+v0QVe1AbkblcWds9vV
Y0IKlciqV+WXrinqr3Yw7E/Cqqc9CyrhmKx2i/IXTkjCSit3kVXWwLIsUwsbMpMXTdTGF70zbw+e
O3i3SS89nVZd2TxszR7cJ6Wv12wfTPhJK5Cluaji9VfnW8ZN9dIxvxzjuBMwuLQH9X/qawS8I1XZ
uegWo9Ok2xeLv9fJoY71WOA00dU3CLSWDndWRUOd66kLhtwzU2V+QdvjU56SKhB5x/5PXljz4F8r
VmY3eyGSXMFQR8kE00mTAjv09wyN4qXLO5Z7KlVo92VKTutnywvHKTfz6t74pSf5I2jHXPV7rLJt
XwORqUS3j1Uzyhdscz1ow23v8HZNGc2cwra9HQyu9llgKv1NlHIqs2Er1Z7if8IHsozbjDJ00A4/
mwDTq7QgmKl8wqG2OM4iDB9Cu15fpjCWD16rm+0wh8scZMkUitugt8LyBJ4cIpBpB13mQo6BBqLF
IDCn4E8cqpyymNK1tNyTPzWqPHodS6R0Kafx49a4dkOkU+t94boMv1qfujntotr7VdlVKQ5mRDDq
2DQmZrTD9uW7t7e1yGNGZdi1IgJ3P1mi0JmqwuAb871xPtRWOXYpvMz9xWLPe6axbfGe7o5lvmG8
3Y5ZUlrqYvRpqrN1aBzEJtBlbfKQM5OkjtW3t3Dc6kcAFmDAlmletjRJ7PmpLIsB86S2s3/gFzF/
k2AtkDCY3OZJBiYcDiWyfmGarDO6j1HFtbK6qs4cC9hmQVoXVf+yVkCI8jEIa3VYli2KsiG25Y0L
HeDOgZWwZfMmxIzpmvAeYHIzg7QrHff3xWyHM4i0pf2xnwEmfI6ONR72ssU60Y1wGvQdNds5Tm/z
mMWR2B56WDqUpljWBrg9tVhUN2hrooeCi4GT7qOLcCZDWzR+w3bfo0NsrREYnMgCvgBOFRFVH/3A
y84uguI0df2Z8Rf5FQ/F3Zj4Z0HTuFbW9q6jDvVquQ+MB7oBsdcVgJ7uOu95UknyEfYRdMPIwHFJ
B9XpFm9Lae68bemvg0ZMUeqXI+AmUmRzY9zR3Ptds993cuCsIhQWvsQFddyh2ymniR2Ne7XVDZqv
cizj4ehv2NalSa9nA6wSOdDUqpUvr71h8S+rUosfZUdYwB1RiCYz9TLcT74nmmO9QHJZGPN3V0jx
7APrH3+63PrJ+YH5YI09Rs+/oFF7rwjz2i4P7RitL/2ye0hqQ+xhmqwmwqA9dclHSA5FmRttopPj
ttOQeUUQthman/PvoC1kkO69LcSxNnOk+MrK5AUS94iFLNHESveObJkpYIACM9cKK1B20OpFV+Gy
U1uIjll0J32TOsAK5swpx1KmztomN6IUiKbYJtgyIzG3Sn1vqB8XqcXvrnfXJS8iFRum2lZ4V3p2
x/cfWH7LxkkGFBiomgJQIrE2A+859XU73eyxq6fMUDJ/LizocMeJ2H+pw61I8k0VFMc9mchlVmh0
DJy6QvkWqh5ZNwyL8Zvrd+4OCKdsvo5mT+Sh7QDAprhJxTc9egNLHm0FZ7Jz5226aGCr/fZaq71t
rBZDnUD5as3KOO6bbK2TZctNc45abDHM3VZ2VXhRu3X1Eakq7Csm7PrAcwTjctvgIGFOpoPkfyRK
2LcxjvAbRYFjDp1WffKJFr6+w96C3nf0h0jlbWCAuhnrDJcg3xgi8l7K/mBXtpzTvrRJOzi2iQhB
HGlX15ZV9l06j53ssxWyBflx2Xo+UaL973af61vk0uj+HV/gGYsrye5e7HO7PSeOLk9T2AYJ38u8
fe1C030Qxpu/2rYiDSK5z/6hHaahSDuXCJvhJ6HQGfZtkr/VNMikxBG4g3Bcw+8yrvnC7H30ropa
xTN3wOgzLUaCcubItcc/zxJLl5ZuF36kl6u2NELAts/92tP2YW861802MRAXR28LghyQDjAiiTqD
yyeSxDeAgHDmiApRNKm1mqLl+AnrekKUQqX9MC38x2pJbjrJ3o48E+EqXKzJup6WmZ0h+zNJ4VXj
GvC7dwNdwcyniAVOqTAqlZPLWSmMbp7xv90KpJKF80Wpvry3Ap08RpNNki8lMV3X2DydViGK8Tji
kok0Ueg6IxPq3upwsdlCiwPfWqxQwrZ7XBJ76ZncNfoC31fRXsit8r6qUUuP/sOpvLQfXTCNiR6d
9mgPlg+gOwCjkbPVQPzQXtvixo/PlsrCZ1MMFilA6pIOS2LWaVyxHgWrmhkNMgvt8A16mU6tMGh+
arfdx4vWF9ZnpWxEiiaA6vfOGSCSBSMCamkdAh9PQUe4F62yNvZ3KMBiPbat+ktS9YOdNXO8PE22
U14LvGRM1oyeHC7ok506g1JBJrFodhrKQ+V/Gv2iZTcYC+dqNZaznhSwuymV8aq/IpMS8KvtQGL0
ZUL7qenr+moNi7XJ2gix0mwe+u3bAGhvToUzhStGwN62ZUKPy5wiA1P0OI6vjTg4mkI8S1o6m5yj
6rQZq6Txl2j8BbWipIrqlCxj2R8dCyDIB5qDSKYusmm0UourPg9V1U0p0j/uL2jnASVI0iJWHQ29
Oqx1yyHzMWpZUwQ/htsSSGOXojxQ/PS0Mz/svRq3fKP4aHlO505gVJsa88U0M4PzeGvGtGBpCfpm
GKovU70nNxAWyP97aMb1OFEm+Wk9JOWvefCKH6w9HZUF8WAvWVj4PZdFRvhTxx7pefQDKmxhh58V
goFj2lpj86nsbRawpg22HxgKoQyfOPCgM7/rpzU3VF4//cAZv50VxqzjSj3yaO2OfkG1TzVwSHV8
DtLKzGlD9fJDyYXbcyezMF2GB/CpYB+zHl1LVr9o0bYX2UsxsRCQHFFf9WNDN7EMa1oLnyBcbAE/
eF0dRFskPYaaGDEV3vwRREPgZ03by1+YR42//DIha0gfgbd0ENNe5XNt+Y++pjfL/C1aH2loCWQE
LHCSMeH5uimVX2XGqRaRU+b15+ejkBSZd2megi0c+hT7HnrLwN29J4iiVD5Wtcxb3gSJHOEvLd1j
VVTrc6AVUI5a0TqlgFOsGyr2gPZVD7I4LYNy1lTreeM1y2CoDhjNT5AXwFnOZMXNfFcVInTpHI22
lZHg66sCMxSizdiYn9ZaVh86d5vqu9YBCtRZKnwQEMWbY7+aBDJC1yfeBwTQqz6PJ1We4mKcm5y6
swfA4pilP6kFeYZ0G41XUmcXXQvsxNV0zsp3+azVJjO7CM8DY1WSxnFmGX9jmhs36Wr2ih6Q2Z88
nJP2027525yGQIOanBhdfNoGr3oJw9mv82Cy5OfFtas2Px/qDx1eKhTuQ2gPGbwCF0uHOmLQNs2g
51aqxy+xCfWYTeu62RmQEIv0ZzX6uSl2OGmJtXdBSpO7XbR1MjgppdV4X8Ym3rKoRoEitcbR+iFJ
Gj+LLeyeGq/cUV2WiSb2B11ARxxSdTn+5sSEv95Kslr20zcjo6DCVmcboyN533yp7a76AUxmuEN/
ST2N4e5Ep21xhjlLEIMv0yk0PRlDtbrLxK4iwr8CDpwqOhya40b4P7Qe509exXXTCkeQ561vlKTr
3tcCHYHaI9WQq4PMHrb1VvLfPsvKSqxTqBzzvVAq+Vwsc53khQXwii9hGMnMPgP89B+KUCqANVwu
dbGLzJLaAw4W74Gbr2tb3TfUvqdExcnTuoc+cTxp64B4h0x92vdF8hvNn6FJKQbH8ZCMhS+P6CLE
debFgoBqilV9o2p0rlf003Xq94GDG3vkTNOxs4f4x1bU5slf3fkqcM4adVi3mmfCNWclngMumCjd
EiVBDJapwwjgeTZBfKOjfdgzxGOrn9RHiZ+a2GqvIGXMEVMKDeKAecBQXIp+Z440Dfa+nupkrRnZ
2zXZI9zHKKGh9dSppjPfLkY8xixI8YHlHMQkp4/gVozJqjmuOhLTwAiqtUrefj3oUaaT20rSmWfW
+IPVr/a9FqO+gfJNMbT7SlxTNNOuGSHLFpTEtGBIvbgM7Krd8qgLQfrJVPTo7x9U4JZ3Nr4hF63r
dp/XfZrwP0iwnUkLJ966fC1E1Kd7vKwtAhFxXGVCGL4ODaWCcdnimkPsC/lzX5zkybbmscZ3L3FY
yA57otMlNm6Z9jFD8kzr3vvq2Uv3VM/JhsnpGK8rw+epty/pG/VKxbqOVYa7ne1kgsFymQYxsqul
39NvhMsgPtlWIoeMik5YR4iJbDvgQQafaxE6bS5djZaux4DLpL4TInhSR1v3HMoFm75yiXZyfRJP
D029FZ/XzSuKnCWD+3vibj41iQufMHJkfLdV88ZvVPWZjexGTwWQLJU2NU1ZOhUMtVN/TMofM3KO
Zaa6oSfDlCIeDj1d+2/XW2ORIyPekVbmxdvToPeghXYAiz8VniKnDgxopqNzZthdzfuw3FiyVgI8
4Jzc9uGoCdCWvTPYiEZvzi2mre1hDzqLw8DG20lttbtXne5Cnx9chI9oucBmi+Wi7izfER+xB9lC
Jnpb9y0yevIzO6y2r2vtljyv0oRX1thZ0RXw49hhsaTLDZHbMgqv8DHfXnq02bB9AD/30vuGsUzp
28hZK+Ao1Cuz1M99sOoxNXPjXlOZGX1SZ6pfmlTMeLKt7bebkTL2qU1CjU4Ny/j7BLs4QUM+1R16
kDp+wrdOfl3wViBVbMikgoOM6cWavVtuk6SrBZ125zoHX+0qhFIV2V9YCFrjZTvTW6dJ4YafZFB4
VwgNJ24aL6V+2spA/aSCc188ZdgFCHyEMafrPYR8+iJqBBXb7oynoq3sD3BI+xFgddFtebyW/Y/K
0yZmhZaUEyIOSTgd5r0cHxZmbS7Fe9n0B2oBRouR3isEo5UYXqQ92BM7oEL9WsaS8CmZ2cb5GncW
X96+qdupccQLCB16bHfQy9fdmbYb44v1O+fD+xxiQvdTMOVs0m0CHYo0ZjE8KfQiPpZlV7qnvVnK
H4aKMc7G2rAHTCKasXRv3O5buS7t971x7MeldfovI1pBj5aaxvC0gh+8ga8f/aiqsuiRRTRNnQ9M
4Np8t5ztBC4NVCFFpvt7BwX+fULE6FG2m9oypI5oXKlU3WdlmPPnKEmFnDnNR6Jjr0E4z3aar6Ff
IJ/XuAWgEp/8b6cJ0sxJapRMxiywt207JSMTFsqWbn5gce3e1VHSfdGB6D44QxU1F7OybZE3aIP4
2Uoy2dJZeDYuKC4+ialZ/fJrYQ2mZA/n1t/WRFiEzW3FwqHrxuB3a0WGcSorn8e90ihuCln1PqPt
xu4P7HzWqz5ctwjUQzQ/OKUrBoJa6UWnFgnpOOVcAnnm7pAaMNq+JhAR3qqiK9i89s7yApSQqGIb
gX8ky6XOOvK8zts+jvlX00cb/cJMl3Pp9dsapKZjj5j2SbPFKaXH8jTAGmhTaC8xs7iaWjaVbAXa
dOgrH2OTmQiTKgDYFSsTzcHySlf+nhgwMM92bMCY4+S1Rx9soZP5M6bruREjdFxoIoTGwZK0xHuP
qkoaMCg0ecf0tARKIuWtbgYsq8Wqwo6c2yVJVtbDeLW6yLvxE+ulzhUG5h+xvknCDLMm+6HYxvBl
Yn3xpS0Xaoy54XxqkL4jc8Kg8wlPk5Xg1yfbb+6MWHm6VVF1v2hv8e4xcvE/D0DJ+vYY9yy9v7Gz
nn7rwbWI8VOscUY9TeS64IQfQP+xcRNNPzOo8dqpwHNcIMC3qINZuuJJEzsuqQw3dax7MBSZDOfu
2a+KGt30QsYj+q0ho2es7hJa527R98O0CqasxGxxWqJZf0zmGS44LvDLixjWc8dGg3gXmKa/NZUT
tSgdjN5K8V+rj2vvuLfNstnVYYCgVaVxN5mXWoXeh05E5mvQO803xSkNUDoe1luzeeOPrh7Ch5ZF
OxO0KqTdbL1a30vg1t11hG/OSEckV9rKwaV4XpRTMxJaloBegkBaDZ96pqujcyG72FsahjCBCTxG
+7bpZhs0U+SqkGHBOJUHtgJtRJVTGyp3G2BwcxCjU9BzOV511eP/x1+32KilVrw5dj4SX+9rq/Fu
YyanlBtAcX6viAB9081kPY78Fidt0fA37IUmB3oi3fpzNHs+6xVaZC8DcVBfzcy0+lxM/XkOSJT5
hLCs7GBhuetwqAt+DluNLbyCGtH6R1tAEHqWDmzl1Gf5PaM6VyxUMgkFJYpcdPQEB2BoMxpuRVgV
n4LNt7dsMSr50q7DNly4SPWa06JQeT0PF+z+wl1p4g6Bq7blIL22/NZa4GQZX4yMdLBRFGFmI/ta
58KIff5gh2VdHDZvj5K8bcN4Tqupj9a8A4oRU5bM7WcYG6ZmMW8GoNjRyoNoknH9wiCim7I6kXb8
LGwZsBWMxWhfTdrZgzQie4ps6j3KszkuZMPHRJl+YjGEGcKkaRyGsB9UPig1GOanUDcOntPaNIBV
aaPGlRgAHkfsYjfnFjecBegmOe6ba4qY4X8bnFUde99T9iFU9fawRHpO8tWLZhjMIaus1Ad8sd/w
+gY3m0M2bvm8xP0HkrZ6XMbVu0hqOfxqyGDiYgGZ2xzj1aj6GA5DcqOWSTU5HwsjhNqNBkGbETbJ
oXNgi6aVDigQKwbs/fGcHp3Lcq266GNNo/CrkD7mdcPife9mYbq8lk7bphvqLF2WSLgqqM7tzkvQ
+lQ2KeOwOTw5Ue/Otyao9P7I0GObPu6MwMODTxkj0kKu5W9YfKU5Oazu1AeF5REtgRaReujQIHWP
zoAURs5Q0B8ugRbX5fF/ODqTLTeRLAw/EecAwbgVICnndDptZ3rD8VCGYAogAgh4+v7Um9p0tUuW
IOLef1zjuVbPwT6W9lRtRzzcbcDpM5toQFM47wVDMGi03O97EWjvg2OLjSYdcSHIk9zmJTp1kjv4
2bqdDF+dlOATcXLS3ZoC82j3zlRVRneu7dX8ovybQKxNwt3Pe1cdf5UECvy13MybF8ODZnjlXYi7
WrpeITjymkJW+P2y1VCZzqk79N55SqqF3ZTnByrV2whxk0QHG/5NVQb3pFFF5iG9Dd3f6A1J7J+m
cxbNG8zhc2pZH/m+tNT2mezVhaNNuc1MVm8nxFNsbSTv2Xb7NsMe0QCkb1tNcmjJjR/9UVE4pheg
/L7KukTDj9Rhla4F3ET6vd5TBy3gdPh/xB5o+9aVkV4KtbVtCqs6GP20BSu5Bb2npH/Zxn3angiY
dbyL00hIPYc2FXXmnJv+WeHMLr3QJbENBi703B3e9nesGnCQttztxvCSev9W/vD1EQhuas8CENN8
i2vOoMt+DCyPfD/ei3Jxn2UjDgUmXGJ4ROYRL2IefWeQ12VcKdgjrmd59GhVnP9ysSRbBvM0eK9O
OSUiq5MxdV4DBriRsIZjWZ/TckugKHn/ty+eWubtCaw6Dj48AkHiQlsdwLSo3d/umz3ZzBPvgGcy
tsyRnE7DC5EHCpf8aV116P7x4LnnPJFA83di67rxDliXdAH091wiBj+C5tzisrjOoRnrPIzkpi/+
gpzohHNl99874CF96tvNBdxxgdKzaVd2eBpizV3QscfqfJsHBOqW7Jr+1JEE3Z0QSrgPrrc2gE5S
zHvmj0FqWI0ISL1PAd7+HuMOx4w2XZuCxbUU52oqSQKsOC/WxyGdeI6guA+bG0Yf9bW5mSe4qySx
OHaxi5MrKqVbPuZSNmmBJiCyWanM+tNvjzXIUozRx4kHzkTXqosbc9btEbFFpPTVF/6wDiabA7pr
c01D4V6UJMz5eW2Caf/RJr3vQlYGS/Qe6tGL71O4VZZEcg0z4Qx8cJrvzLd5siUOF2qqVbZiMrWZ
ptv5yGW3rpTfmt0Ye3/L9d5zewSyKXDV+Py1ogM/Te3Mm3pOtyF84w/nglT85b5rs2kvP8ySEm8B
r/+XTUo/E4JU7VdIvvpHUN6uI5rFE/fRra27ncd0Y7IIN+ZNGDuHMa+Oqn68byrDvdjWzhHlKEAO
2G8Ti3HPgFEncU+HUfA1YL1FfdcYAu5OgJXtwNpQLsd3tbt0C1K8mJTQCwPMr0qXsjy7qxuM3yAi
ND/M2vTVA0AGKgAtjQFjht+Kis7WCBHRnWmo7Krz1u/A8HV1PmxJ2ihOiWjKR7p/0HmHibHPwxI7
TyHyiuQOOCEaT87oSu8hBPv4tqxlCFhaIwiDQ9UOJ9icDkBzQRvQkBSjPMy6XRCNr/1+BKHz+rI+
m7iK+lMj2SbvxyMkE5hWQO8NZJYVw99TzC46cvBI8lM0P+vAU0eutkOWWR8do6YqTwUybwb0O59j
3zP5Cuip5hSLbuius5LafUlbPJTnfu0T98kl744TfAUygNOEJ2HqwRogwoIRglCfrtwic+FhPKhh
nzXWnrrpAHk9lL/OsyiRn38Jb4kcP1pT1zVk8ApbW4xNyd4boLwOv46RdNd8WQkY/tuYMpkgCzhH
O+Zz8BvAWZcHfXJZwi7BDGT5fPheI3MH4asoTLil5jpUgV7OKfrA+usy25lxAlfccLYOSeJjt+7q
utHG/N6TR/0wU3E95740B6wiOo9c1F44PMaiUeMdt1yP0tBKIBJpNEThLMVKe72Q/Qd4VxllckrK
mlqYcPnXHyaSBAR0S3A3VjOhTCtWkL/j6OmXDfLrA2+7/T9u4kIEGLOLM1Cx41MzBDzwTnFbslPd
FsRT7o+NU5IlxEhsCUGG9EJdIM7DQHTgO9k1SNZjugj/axZtj/uBQ3ArnE0mqEA48sjBH6FtNl43
/w39hVJu1rfA3/+pbuuaC47Tts9meOw494c4Ws9TAE2Prcw6y6RO8dG01H+77rqOTxWx4itxxUA0
j2he5XqOGjX9NDPaKDCqRYIspu5AfAbRniUnYkUdu/YPDPrdesw/2Cb69WUO0/oRV/FcXep5X8VZ
ARKDEqwtvK1OD29AZjOIkgK7tqV5fDMJ6p5oBhTUkxvEpxBXWn+yjtieJJx9epEbh0nmaSjDLOyt
v1OuNbPNLY6Wy3lop/FiEFtVmaCoqn70Ic36vFxwDF8TArJQ4e5Du+dULS9jpvzdO3JThWrJ4Bi4
sbnmpYDXDhYn28O4erLUDRGkPmwJyF7a1s8GCSdKonoJ+YtJ7ygi6Rlx2dNh/myGuXpecS2jhZF8
bo9A4P58sEd9r+spet753EOWlsnC9l1J9WOznf+LEIT2LQi78WdVej3Ki/UIjteb8iZ58sQK6Ip2
SRNiA+g9UueXqOO0kSD7U7bhWJ+ESToNBOJQTVfpKD0uh3WG/zzJi33ubGmGMz2IYXjhZTRJ4dfx
2p1JjkAkZdS+jxffiVp7iVAU6EzLKg7PGIJ0+b4uLMv5HAS3C2Ew7g/+MG9+NAys3i86Z9PwopTj
+bmqt6M+j0mk0/PeUGbytpSr/BY0Aa+uVHP52SapBsGwgfgJ3YOOqyE27KvZAQwLW23hz7nCQnKa
WPDgihlaeOU5mL5rMLc6K+t5+rdR+9vnEm7oGUSwRVYTmfiVaIAZcUMSrs0Zdt3yJvl16Z5coSR6
I7W4A2GBVQQy3rvDt1rZ9FuzR+M/VMNB9xTsrkS83ON88FfV9VmsajC20JUjnraJT/bVhJOqr0i3
6Da0K8j1+xLfSAsm7eVLtE37bw8tTk/YZMLOmjhq+gtB18hHShG58Mso0sGD2I3WHxt6yfhc0ssV
XOaa8+Xed4B4L9WhxZJPWqxoZvytx4Jastg0QEr2bpGx+Uo0L4+o40Tjzx4v2+8N5fUXJyXJORsq
QmZ4I2mTpjiXuIC8nlZaRsajdIObOkvQWoomdriU47q+HWbt2afnkVAYA0Of5n6ywx1VTmeA62pJ
V8A4st4i5th2fUXItGy5s07uKxYj0DJVTzO5ouy79blnHfxPrYmFnNpjyOi54tH70w52rk7Ct4cP
irna6Q7RH18Cg8R40lSE9GdRG6/OI2uCT/YLJAOAaHv/fVFm4wZfVu4kimhhtU94QxT5yKOv62IB
hG2eWtXI7/XWdm0+qdRzizZeZvURT+UQ8aMJWBRBS665up4JNpKFeve3KTeEO4jxwwNJ1bb+1sY5
SFOY5GKuKIWoTIjDkDb1ZKONJ4/9NnxxmYe3v920gLEsAnou21yNg7gbnFqh8Jojea6DhmzZlMw9
0vnEOH7ffJKuz/M206DLmdSKgn928CascAPXssfzrKfebPhR5fHh1U05XEj4JfsM2V5gipIHFdgX
pf23pqvc+GmKygqtQmW8qrC1AUN3Uye6351lBCyq46mDw5lvEyqhmGFGFRyCkQrjOeBq5ZYokiBg
hruhoxImX4eksjnat7pGZjICY61jZWjPHRPQQU/Fzvd96Nmk+Lo+XSehWHcZsZHB7EP/5natoYnQ
WrqIIDihKfqs+JXzY+ni+Soh138dWgKfxWDHK3Nc1TJoyHp6X1eZrne2tt5/ka6jspjBv780h0Zk
xFVZ46wY4+hGT/ZLgS07wlJi6yCHTwzfJ+Q0UYGlofyPLEK0ObcQndcj8vvmkpa9G99zfK5tzrgt
fK6IcWIjDg8XDRH7fH2uGBuTS8gP/8/l+5qYb00sLx1C5e6XnknKPzFywEmfZDz4V2iB6h5nvLPc
YSpN25sO5hizqLfs9z4Q5PSmItD0kz8kgHy6STz7wLnZbFmYjkmR3LxjJwOj4F1Dglv7C4tRjduv
auvuHuVyaxFlhhpjegzSduYJH9onD4FpzxsIylFg2C/vh3mfn2rDz38+osX9Cnm2vqWJSH/6gw/r
XWtuRxd82uXhQajo/pNz6rQnA7FZ5xBBnji3qYXcAIXvUIRZgPBlkvNbvAXultOaY7F0LsOYnAzC
uQ3hst78AtS9hfTzpI9+HIxePrR0mszY5TxTQeSDa33Eg1DOoxQMAnk6QQNngdsSV+fXvnN8QbMB
8mamMo3yrXPDpw4NWP22K7KNGnqse71kqFLkU2esN7yIY5sh+fRepxfhSHlL0tfem4sPk3A+R/r2
y5SqCvOwO5r/rDLN9mDBgNULI8l+yzRISubhwVXuBeqVcSSIzOS/gkwpUzhs0iOna9L8UHprg5Mo
/XB+P8B/GafaCmyYIdw6P7xpctbHvfNg5w7MJeEz8Fe3nmkTCINvjuoOkSPrskDHkRTJbUvZ8G4g
WqpzzWArT+3WGIevaUxfGxY04GuIUfeKoDn9FKi/m7NZAp6bNO0sUkYh9j/Lmu7cge0E9VyhpOGh
Kk31zxnndH1DOg7xGkCrzq9BneyoSAGLttdDLOtPBLXtjKQV5d5pWo+ovwQGMVRRmdTRpDrvWmfK
xuvrsTT+yiBbqk/DIFThP1HO5z46DItd6ONqSkW/bu8JPhDzJwIURkoebAZzjDpG+/WgOMR9NQBG
SCb8JQimq9xWLqgKRdwXP96DABwkTH8MXuf+mtI5/i5Q6i+3PW/67KuuSb/6ZYN43D/6Jn3c3LHq
Xu0hbohVIpPp4iO7ReMruK2y0Yfs/XJIkKXHeZ6m9NEbY/iFwKzt1xCfafTsmMVvLkxApV/4LUQK
TUXp6oBzOeXMZhtV0j42IXhUsS3R+iflql0zXY8jR7VW7kAR7MSqX3qeBvsn/+2lQZPYnyI5Lsgv
Bjbh1x0ASeVkfQ3liUmjp7t1PLr1hCx2Jh2TSjqwe3tLM2DvWplaxoPe45lh7NZQd5Qmi+ddAYUp
fxFZxfdOdNUybYrpIkrGzOXAvY2w+AZztcN9A+yjobwveQXTbJdgmFk79YlifhmnISMGmU+YpKM7
/ztsI/z6po9e9mJO/dDPPGDxT9lu3XbCAyr8YonrOHjSs+J3DDThzU/kWiChHlN/1O8dGO1x3uko
uT2NKaAczoymy45ID905QKqyI8Vku2lI8kATxX3NJbhG4Yc3AjRlTLpef2kdPc4P29rKd28ee52t
utmdfLGodGFkBZrlAPz65aCBwzlTdt6LYhirarzfvKmpH4JkXJlUxYpGk6+G+XOQ2/48EJpAxNfU
KdJVbaMalk49aEbvdL/HD9J0Hzie4yuJocvbJGrkQ3Yax19bGHf/4CKTd9ppgMQXv0R+TwHqk++G
7UuH8/l1G5SZCwtTgcJz2f23jkEYzhu6+y1YuYTgNIlAYjbaZpOVnY/82V30et4GLdJHYEovzpek
1j95GyauUiAAqHFvo9VBMYV+9sm6YpbYZ+RwexUm/yqb+lXRSN3aDGGcHq9pPYl/vYO8tYg6RBUs
knTuEZ07NWMEH93a3wsWgB9Wc0fcOO1In4Njat0Xb+ecz6Ax/PlOyKU8Li2S9U9UUpgg/L1P3j2a
j+eXEZGeAbKKvQ2cJSnVy5LsHNI6WYmxW20S/qpl28QXoA7YMlVpeS/iPcXUQIJ9d+VSN0hP48ot
4jCe+wJNK+I5jQfz4WCy3FHaETB433up90UZra7loBA0+VPJX2qXW8kgo9zgPol7TlkxK/259o7v
nuO64Xxnb+eQ5UOyJLWyi6ZfHhfKN1tHes5q4nFE4Ya1SK69ZMAvcEMFI1POEJINVVYqxvcyoixr
oq3/Y7tk+bHvzrTcO7G73bWmWoO3xBzJHkAsy+OvO27YeoLBhwrYyBL7nFHnhw8HB1eOwLwZcOWO
U3o+lpD9C+zW1v3Zc6wnsTBsy2vtOMNfEj/Yh3fXnX8q2TXqjFQLvXKzrkD7ahhVyHw+uD+oTtP1
Oz6c7RsbCp46m+xpvh/cm6gmhIu7ZuYe3hnVf1N1uNncUQsHGQXZyLNckSB/7lkxnxs0l98IFYBu
C6Z6+hOjVTOnpE3Hh1goWrSTcgHM0UcrH4A+eH5IvLU6S2o//ElxePN9l4mMTxrCpD7NOzIPvNfy
WE9BV0t0WDfy8DGhe8YWXqmZK2PjoRTHdI2UYxOOD4Kid9K/DEka78HRV/AW6CT+xAtu57t43Q58
1O4RzefYRyiela4V00UwppU3Xj+V2QqRUUxOzfRFgr36I3kR63szYFsDTPT9Lnc2wQG7OCoAruIv
1Dz2PZQGSv4JbQmKQgT0g89CUHQ6cXQxppV9Jjlpi34ffJPkrDAxug9jHPS4pJrFX8+1TBdRRJvY
22sX22Di+wo5I7qjMzh+1trKnLWG/PqTZZDUdJ7AhQDSj+on2VuYvvgphMzhRm+Co9FNf7sjyqsT
yvFOPh+u7qbCiRK0XUwkQcCXGwyczcO0lst5xiyjr4kD6A6Ve6CanY0HxqzRvuqcRhGVorjZkfhK
xm+MexU1YgWJ3j7Slto8t/E2PsWx0VUe16aKHyOxe7+FJbsYZnXdggvAkt0vWqbb+KvVsfYzuaKR
v7+pxcacWgwwECC+ZM0jp8LlxWiRJFftbU3zdEye+sNyvL9xnrXygpNGPjk6WsbLZisZPiAST9+J
p5J/BrPshJyhcg6QBQ8z9V9qkDUrJRHepz5euZpRVQ2SrQTZaYbZADsS9G0FyKRYE88kplHnN0nB
1YwQLzwo1V5N8IqxypPn0jfNIzHMhyk0o277rNkwzsMiyN1KnWnmtKQC8R8lPkFzj/Bw/UiDUj4H
bBo2R45o/qsiN/4YBbar5yTdZnU9Ztd8iTsr2k8XBOL4dlTr1l8Ts1eGZxQXST7E05oyIrSxvmuq
mLuFw8/7Zj1Sb7Mu6DjlGPY5drkBF3JF2Zo0abTeEFycbQmcHK/C8AaALf8pZ3X+jMj42OsW2ESk
g0v/y+kHJsTYo7vgCmcUySKsu5bxqbF1QbPqjfJKhESgxDT7OIMoDPnkItPF2y7aoGi92AlB7Y/4
92BryDtvxSnE9DK1R24HXKZFF0v0hCsxbOIaOShILs1y+J/xgqIq9xBmdxc3isvf0cZHnZdyIfEI
Pu4F1whSq8Uii7ml4aDlMf2wm7sQ7PvcRrudUDzwLPUY4ob5R92sjg/Nc0sgnEW42csE9jlxKPTJ
LzzE4gvyCv83p/oa3bRUbXUGbJzqr17tLiPafu5o86VuNwWDg8q0LJre7hvXTyjbq+dXPnN2tLNc
InMfVO4Aj3+oqQ6Wi9hZteC0KtU/1T4lKnj7SrW8unU46nyd9vWxXdsBvSniSFYnARP4hPFCuchi
5QH534uRZsnAyMVeHQ94+wTC6l39sYtcdF4Wdw+mDd3kBAIND2EzTMELnRP1fI6cGwyj11S+8oGG
n+iM+X5OBzwZ89ru1UAKNC2PX0VpIT2WYzXIfIm0xxWzqV3fN7FK+yJ1Uai1+O3Q4hNWnlw449z1
6tQIWBFHpJrTEbD8HYH6zvwcTn71VM3LYJ639DgWfJDxgXrBxQ4BdWHwvOgFq/2ln8syfuNDDeC3
WHfKbCtd8a1UELvZ6EnW3biu0xIx3sBhnNZIBnd3wXa+Ih94LH0njM8DpoeHtuWh/xK7JCdd2dMR
6LNjIaKLJs8pP7rWLuChg9r+hQgRjjvWrtleHGhecY9cnkEzGlpxRure8SA1sn1alLehTkUj/457
CvUXz6nq3hg+0z9IHlt8w3G1TBmWLp+NlYDQ+j2a6uoXOqN4P49EeYZsEnTz4dgKYv889f9fO0nK
E7x3YO5//G2ctxN62uYJjGiW9zQ99Gtm+1b/s34Nyg0YhO5/IjSQB2ga+LUlg/txdsNlPO4Vr3KV
d4GUr7LqGxwaMa/yd27nAS8AyoDqqUYtndwjLJciX1rsqIgloXHzcjfTQ9+JpsxA8JIfE6FT7QXv
IJPM0rfNeBfPXlvfe75UtGtSDIFBB4qJ9Eyqz8FmS3jvbO4CPf7YVMtb5vsNoZbEpVGDEA6uMQVo
d9K9INQlbT+yO+6U3R+rF6rjFLfu2tkCEiAoi77ZgLhHRyTf6FVXKFKmfSufeMmQWNyWua9uFXjL
tTsSJpcyTjgiohCjUoTZN8m1p7n6UzGq6HGxMbaDGBiAw9fb4qetjY4POYfo5TSgfJr1ooR1S1uX
ncZv1v2157/Dt4JTQfICj2wirR8PMnORD4SFoHljK3qBL7AYvACEQlXgeqdlRmmVRZUftBfkOG1y
9mXSBxfrQJaSyTXMFzeRyGsnvQt5DaJSBudV1uKmHwubF2O2UqFxa6Px5ehnOXzh/VXRXek5m73D
SAFc3AXLSx3jpM3UWK8IRvkSmcWJr/Ld0VueSAiyyX06zsNztWNov0t3UkeQv7QHO4TcE9QvZfPv
wOk630Fvsj4BSaXSfe2dMBlPRKy1AU9bc3R5b+pQ5TM06m/dQ+UXsXbUnE0xGBIj1lF90fgC7K/J
CDgyycTWFiXikOgyrrBd13GdYyZH6hH+Ca5IPB4x/Uy5G/nNcFmXYN1ejafaCHNft3+PN3L8+U9E
fYJhQcwPibKVe3ENutfTclTQE0Q+cLAPFX5FcKiJm6dvkcKcbBt5fNCygfcAnOuQK7tO9Det42rO
Kt/WMkvmffKKnkjrO5tyfGaoLYk5DQ8/mrm/7Ky/6bU6Ingq2pUUQxOj9Vwt+zfdlsmXCorHY3RA
0p+7gaHT20OYhN5Z1dieB+KbcXV0od5OYRlPv6BCoO3TIRXssEGN1JAvR4JZMBe2V8TkXlv4Ij6A
aqIlkLBgmIoL4nOq+OzNgP93O1IaQKsB+SkjWOtqwEDkdfkUb9LJmlZzt5UkPwZ39kBQfg1tn/yF
c8CMBRzUVIWwkxXFofr9G28xdCJmzP2UeLvyLmIgi5ZAhTV4n9AfqkeVbru5r6Zw/c4LfmvoW5eq
6FOl/goj9n/IdSUOssnZ0YQlDM/RguKTSyPB/zQ24O1uqgyMN6a69OJYfcyZrcryKGYh2J943F8V
Gql/kOhpjgbw5kUCmZ4/jn09Gj5cxCy8sW5gLVmr6QWSamI8tGhe7pjct4S5fJ6TkyoPTj2REvGQ
Yb0ZVEGJR4j+ZeI0ym1NLPyJoXb/saah+SomT3/aPt6vHTFF8n4Cp36ISUq7mVg3zDcdRSroeGPy
/8G0yuZxQgP34ddzMjBaKm9Ehs3BzSMfT7Yg06oE0aRuJb4mm5O0+S5qrEHpRvJGnSB2uIwI/Yh0
cKYERUJSDa8UhU2fxN3Wb3JvnU9vGSB2+pjb5JFsrE4UAJVrmCF8Tx7jxmIkoXEnQAjlUuon2hiB
RF/62/VGgkLtIboHV0dh96QDO/52qT/eisUGBBEQqIBnPE5UFV0s/R0piCCSozezRykLHnfPiWUp
/a7R4kl8M+USETNUhu8hauYGisa373F/TD+ioKV2Sniq/mU49WzRgT//nhwUXydExpW9kErv/uKR
IDmUNcVlL4o3+0LARHBLzDvCgB6RuW0LnS5av9LzMiOqFof3J5qOgW0EHm7IVUyadl4d8fhVkv4j
imlcqldJhNRfLvM4yp2l230WaU+grB267vcAU2eRoE8xe82xBajsRAulNa8KOdEhGOaPEc8q2tik
Da+xz3KW1ejuAY98MphP0Uw+ReZ7NYxGYKuUjApJnJGBoFkubaXWkmt+iz5oYt/wt4g+fKniil3I
a1LxsZax718WFdsvjeyq7iFCuPIvilf5oZ2Rd7nn3fo/RHosOYl3fZwRjVR/j5Vq1uskD/wacRWn
VycV/vaMP4yerzW1C3pKX4r9PolQnTI8rqAhqqXD9NQaG33um0UmYJfUlJcWWvrBw7QnzyPtKS6j
kb7Bxhgig8vhHPvjMpltufOx4KV51LK04jjc0vgBllT3vIQTn8JZFEA0Ps2mhQMlUyIPPdOMz0NV
EnHB0+t+azkthguSLbqeHNHu+q2Nlua11fvxx8PtcGc9XJU3npxCerOqqaI1fg8PzEkJgHVaRqmf
BSNTwN0QTYGLFMUhcy6QdVtdQrIZIOXDQFW5DZgvLyDytffTaru9q2B19BlTY/R0mKqfLxGREJ9y
YbMAXh37NwSdw3baQr44HgOSCjJuTNI2tjI63lS3hPsJIGFHvTs75LBVXoSaZXF2Vh62/b26VmCU
he9aGP5G9l7A4LJOf42fsCQYpAXmZLbIBmw7R/mlX3rhnAUGgj9u14noLth88d9yjGEPtBK5r+XR
9kjuVbJ83CqkEYtg/GdUCIY0vD8QWlL1TmrIy0B2FVJmyKTlfh/X8DhjNh9eEwBwbg0SSH9tGOgB
zZNQ/0qjvnbuFuC1rxP+hOaEJVo+G1TEDRzQGLx6QOE8ZbuAC/B3Jcsn/IcSn2c7py/a6zp7wZdJ
Ca9/Y2RQ0ExfHc8ATLmDn9ZFaLqJ18eZzfKSbpWtin3rqBLTJL+rK8cTE1faexT68jh2VAfZpO14
nmKyROSAdqSuYMc4iUwiLqMfhOh3/o8Q9TdnKNgG11S24+9+CJVdeeJ6VEwMTjVMDBkuC9JAD87q
dzvX6UvD9UY6DBfJzwh713wv67LyC8fG4A8AEpsoYjJGZI71Nn7zy8ND8i7GuqeuYo5fTT1xyuuF
Ic/pJ9yxROKg2wO4gJA7wSdUIj/acgRf88f47MJLoXEaahFmC9wL+KPrqjeGNAa5TbkeVjfNMXU5
QrG/dB5n6GndodG2sJG3EXoGbz7WqAEZU7LOpEUHfFpLypQexOh2+mZHYZT8zU4TxySChP4L3zN3
SRi6NIbhp9+/BORx/SjVpAlfqAU6/ENygpxJ7TLzvcsG81ZtcYsNPxwlEiEMVetJNcjRn4AdAMIq
pYPvZdKWr6Y6yicXpqZ8CFR0xBmZG85WpOnm9adj96L9YawC8tOscft/tA+On069lN93xKPHXUsi
1z/ID0mh2YAE4gSquJIKPtVgY16Z9o/EQ3PoimCtf5NnVMcXQuUoS9z3bo9Yf4hFuHPicXop68kD
gY9YvIpwhurjZ6gHfExhVIpr7CCix48fHagZ52mGg1CJlwdDP2UtZYPhFVoMqgJ1TFPmwREniNdQ
OtO90XbL8IbnYXndm2X9InqlOaYRtGvU+LX9MQe3/QT/yHpPFgOysaTt4+2BM650v/I0YqSIdjGs
SNbC0CuqErAEIyj6tROL6S143zXbQ5lYtJKhE5KWCXnXZ1FSeW51aqlY+m+CYb9J1nAanwDt18/F
S1CAs6fMb7UZkeyThvOgUEmFRblDwZHbVOFHK0Ul/1bT4tkcyTjRL7fMDP90IPkozyG4iyEwQKQ/
wtKvvxPVrr62VvLiyGAw1z1SrgsNUwcPGHQq/9Tw0BD9z7zTFGErSJXYpZteVNqIR1hZM9DGDcz9
MiwdmhyA6vDdpMmqT+MiZl4E5D8lcELFjRkwPurno5RTeqoIqwoz7Q03F3fFXFM4ldd8RLqZjvME
0bK88lHt28zlRDC/M6UgqFEoTHFgN0BPyd0V8XWFMJx9cOjvRD7B/nRdMv7R6RrPJ6+KEq6KbsG5
gYgDzUgwG5SA1a0cIWtE2cvL7FqUPoTiUN0BGiT0s3+k8h2oPwqfeRA7MkP9aCkLbwq50wD/oc6r
BbU1oGU4VYXbbiTC8H9dp4L4Y3ILmvggCg8/IyH/fLd4roCPAF6JdoibfF4305w1kbY1C1a9Pvv+
6t5CBJL66TiEk3ytymB/728vI/BEw5Y7qjR6d1GAEG8Qju1DNSedIGEn1R8rpKe99Hjsn3suBOrU
BmphK2gnxdWwbD8N0dD/kZgQPAZOHxBtFCdlklUBIup7nGwuCc6jsnekE4X380zl4gljC6qIg8mK
55U9P/zpAYj+8FBoMjahOQLQxL4Zf438TozFOq8RSTdcyJnGZHRHEMU6Xfjf6vb0P9LOa0duJFjT
L3QIkEl/W55sL9PS9A0hN/Te8+nPx15gV8UqFNGzo0thFJVMFxnxm7ofIN8kwijknQqzKD1YWju+
JWZPZXvqAtvfCV7A6RtFWWsPxXcu6agVeTPPO0k9AShs3U7tqCNJVqmTl5i6/YPumUgg4SvBfD+g
Dg1fIunVLyixyZ+HWiS/JNbJP3U65A+B5o8zbcTjBNW9MfsFUV+eGcoK5TIbEbs/QSphZkf/xRg2
I/fXnc1KH+8SLU2epTiK9e0ELjja6CZQg+8oY/iw3fAhhp2GPDN1+4mXIvcMzeZdMxT9pyGKpuZT
TrsO3pRdNa8pNUmgoQjRfwdh0VtH4GNqCQoo46TEFNLUN2XJw/PUy7lUv9EYl7Ot6MOyuKeukbs5
+dV0rIDFiH0g+xKUBiBciPSkQ/BCHiLeFN8j+8wmYCNgthswcJMclQ1yOjg/bEr6SjllZbWIjtNk
jzDKsoTkuTBkmzUXZBppMgfgcEh5wnEK5LVSPNmZFj9Cpqmi+75IdKBAcgroKvbVDLRwpPl7nVpy
QQrZzX3QEhXGF1TQoK7rSmhlDigZQ92Cy/J+oMDlR89Fq1fRASsMke0rYfeAMi1RPmLgXJYbJZT5
1RBthHCFBfwblLaVHBMlTQKXAmlO3oY9UQcqqx7l741VSL95jWd83T43X0Yj1YBejlFlbJCNbMPP
JdCvg+oPY7tPxMCLfxJdDQBW9fIDqLroWUHpCKmoPC+mx7AsVWxnodpgAAf61k8f/wdkoCE1YdM7
htUFLvKchfnQidCzN5M5Dsruf4SnVhqg2NSZvA6nLCXNigzJHS1L9j2qwMMBFLqc809NgBLyqBhP
RTVm5j5pubHGlomDOBH3K+qeV4REDRIc5DVRd+WNMv/9X9K4ND9HGj1F6yAYLW8VPVfBhYDfFbwz
18ShZ6HNhZAoIiHUWA2kKPmzEBKNZrVQGD2t0yKTsPMQPdqHhrAeR8RhtlSIzDfJm3hP2OSB9LTB
nuVk4xABI3VFffOaUKSpYh1PW8jElmkhCSqxpCmXya1Tm1NzaNHDRCY77I63RTevaGAaJuJwllBn
Vwd1IUcp+ZRxR54hTutVn5lA/5sKwnzuLUoO9QMeUWUCIft2UOXqV0YAXwHPjHnQ0tMkgwLZexQd
nb7rlGdgDNZRE4q01WjIHMi6UC4CX7NPa2PaFX1cbjA3tbdFn6+Z8l5bWsh2/d8fMmuS/rW0UFuq
zMrgI3dpivoeMCvLUsI76KLdikXr1ekEroEh1CzsfqHwagxGYmpV6xj0j4+qpeqPBrJxK5rVV6OY
msnXUlWAbYvp7MCntAoIUUfgzkp1StNPeV/p+9vzd3XR/BVloYytNr4BCmtonQJStINDhb+36A59
Q4krc6MKICU5X7eyH65MFZY/MiamimziK7wYGgbyNoVGrXVM9BD3ejE2j23ce4i3Qfu7Pb4rXxEs
KKgaA7gSavULAfQWsSXwIFHrYFQn4M82hnUAKknz/KNxBKtBVnG/UZCiXR42QcZxDoiF1RfV6mM+
CaCi0+CvrIlLXV2ikEaqmglH8kJxFrFGcOE6K89DbvFg5aX46tmDNLhTGAmHOqAnVqzZ5/k/P0Tx
o8JSkrPLREB+udYFVicmekS1Q4rQvgY6zwwpSuL9kBk+ksqz1n9s5Ki/eUKsCN++G3UsYpuYJtgG
muP4rZrz3P69o+m6QAQLJ6fpJENxYoC+SC9pks0DuMhE7nQmuEOnasnHTnQFjJJniqK7bQs74RDL
dsm7yoNTTI8e3RY9Mcd0CyXC008ZdFpABCk6oHRaLdt3U1OnC18A794kUPLTPXZQIGRTNE9ACiaT
9sWsJrVYOT4vlycq11wMGogZDe+ahfugYid5GIZidAIrNr4gFAWOYQrkl9uL83K/zVHm9cIJjTnS
Yr9VsRRr9DRGWlXIDARS32ylLhBOX0z18XaoqwOyDduyNSQUkWU6nzMZqupk+Sah8MvexxqV2Rk6
uLKrrw0Ikwsc5FRDMyi0n0dBQMquKlvDZBAw0XasdaQPJh51cBbW3AavbAAqmzK1VV49Jl2581Bg
mzN4i9bg+DyQ8k2S9uhDtf0saYSAoQjukVkNfvR2C+xWJNIYrBws87+/2AQW4RXNhLJKX2BxgFFN
jdJWKweHcolECTGlX5v3wPSoONyVpRztDDVfMyG/8n0tKoA6TmUcMzg3nw+68IowMptqdCIpxNLD
6JO9WbX9XkX25uNTSajZJ0HDwQMjyfNQvhEhIh+zNiNt+K6JoYXdRa/XULV0JdLVL/lXpMWiaUoJ
CZk2HZ2GJPQT2C3jMbPzEWqM6JwSlRN6spZxuL0frga16SaqGOnIZBznw4MPxwPagtBRA974yY7x
f6UFjxcrE8pDqrTix0jn9eftoNemT+PO0/iomiUv9cKhrfk0deLe8eG4uGUKx0rSYDxQoq5WPuq1
UJYhNLB4tiJQJDwfH9rTPFH7YnB6DVHwXishH4Xdn3bo7ZWbaBkJxx6OLnW+/PiUxtI4stFaJbaa
iLptqst8ujEt4L2aAFTTuhIrX3C569+DccJQybHYAPIimUQZ2JrklGD8GCR3VMgFR0OXQbZ6VaCB
n4ISNoDf2fVmWa/ce8tLnti4ZCPOgaSSzJ2w+KRBkfhKQtffNWJlVvGQfsdDYv8LdiTgbmq7auWE
WR7Zy3jifAordL9Bo7doH8FqTYDdNeNPexLR7vaivBoGoSv2gsYxaizC8GJJU9r6sQteR3qQKF27
rOB/bgd5vzD/Pi7fB8O5hR0tNyrL8nwwzCZgIR65Lvdb1520AA3K3ShFxs4AcKrsJAPiHrCL1oCs
XDXQG0KSQdr6kQF9+faPubJisbS08TLm8sC4dbGIZGrVY9+2sVvm6ZtKE+I0WhDrwavkK04EVyOh
sapZyImq8jJTkj2tUqOmSUh90vy1ydHaiDKkODbUo6f/EItJNBUcbnhs6Ysv3KU4W7ZJmbhgGqbP
BeroT/i6efSl171A5qW+nE1FtTTeCsa88xfp0ZRroAuQkHT1WmuLPdR9iLdxkf+sZApQQ6R4BwXp
4iPI85B2u6p3DhjaVtn0BjLZH59N8jReEspsJWQvygljXRWWpOixK4zA/9ZWo7LV+7xyk8Qf9/8/
oRCyOF/EORyHjsZo7KLtFm7zti0BhZbpo6Smw8oaXd5P836ZU2wbFxlQxdpijdZqE0o1ZCc3iJV8
a5iBesI/K3TsoYmPFLpxjg78Dx84pgzKnQ6KRi6q6PNJ8VdePwDpamASpG4weOM91TP9SwJbz14Z
2uU5ShgWI+5gVIDspTU9xGlTn8ie3K4DeBBi4PBQo3kyA8qN+xBlvf8QD3wK6HqOHhUa9PmwBGQe
2vlTSqcOzj4KC96DAEH2KFSAkgOZzcrVe3mgUt0yBTmhLjjuzEW8DD8IWOpdihgDBe9WUmI0gRBd
/uhaBApI9qtwQAv94tiGrW7UaPck7vxY+FWmJZjRNhiAXcYrF/zlnUskWCs2d55qc5uefz+eKLQl
giJ18bwqflELBvNkNrKO0uhggpyJY0fXx+E1tGR6W7dHee1bElMW8Bewk1MWm7ueiTcePH8313PT
qYdBuQ8HyMC3o1xbkX9FEYsRal6ArrfIWJF6Iz/7yCUfimAcD3QS/pEoNR8/Ho6CI16yiq1zfC5O
auQCogn3MLiHY9Fss15CUViRVP8uBKl0rPl/Xm4HvDaDGiknRThtNqlcbGyjVhWvR07CrRTw+4h7
q9+tSbJPKhv9s+RDpc5ruDJdgdj1ygQql1egyfWHfItus1yFshjsgE1nC3o4dRH2RKaf1ii5DEi6
UgE8EmRfCvwIOEVlkCYQDlxgrtJ9OU3oN8HN/UY+Z/xQRUJ32QLnl24kxetW1rciWMDntxk/0YZp
wlNcxzd7/vu/zj2IrDotBC1xC0wLPvlxHh94r3pfIPFBQAz96YQUHfydZFbpQ4EDNDMoLr+rrYck
N4OVxfi+ppc/x+Amp9pGwVjIi5+jy5HfhU2XuRiJoWsOVMDD1oseqtuns/hKG+goZNi0RscDEGdo
cdYgofIRKmpibXNAYLSVvcqwttgqj9POV5ogfI6iqjbhJ0YwTkBOZcUuDCzJ3w5NhfzM7fU278rl
CMjyyEE4EmA4LC4vVNYBsIEKcW3hIdCEZtSh7Uf0tFqrwqk5KY6QvFAuLPoMi8MqPN0Of2U765qC
ziae0+rli0QzTRj/gchcq6ukp17umoMCbuxIpcXeahYiM7fjXUlu2cz4res8THRcfxfnB5tLynxf
pG4JeM4Zy8rCcUD9poFsK8GoT1OxAWgyYsiEmuxjWerpK2jdYeVnXHx1nQtH53QwMAC+vFdzWqEg
htDnKhP9e1lpKfYCwB4yxCaQzq1SiL3VBFwMxSQU/3Xn9ke4SFh07nSLzhHXrDUf1+ebiIEZVpUM
Bu7tebDPa996gvnVPdB0okcoCny7J/Rlbgd9Pz3OVhpqHCo1eC4oE89YffEmGyx7siI5sh1byyDA
IK8KR2imFcd3mj7Yr1IUWa46JS0gwsoqn7u2kI1NmrZYqsSt5j9RZ5GlE0xGVGMnGpWfMxbvo2wM
kQu3fbojexBr74+L9cmPxqzPtHU8OCkHLD4V7hXDgIqC5SDV+w1EASI6JnretS60bVNr5UrWeiUc
ebFBBRzvXjpBi90Y+khOBXJvO8aUDZ88EyJyWqpYfY++9NMqqy+35+RyIagYpZO+Glw0+sU7xIKl
2GlDbTtI46gocsVeC68IyVXEvbAg06sT8IZm5Uq9uGV0lS1IjsA7lqbMcgeinVB2vI1sSETJ6Fha
iWL9GIPx7VHzuT2+i5SEUPTXFYwwZxvB5euxa0F6Q9VnyRlQLXfwzgIf6wXZ+307zuW0AeXSaZFY
gocjzYvzDdXp7CYP3pEDE9faRVoiOWYLfBJx9PDQFADEb8e7PD5oZmHWR22K44MH1Xm8RvRWmYra
cvTWr17sOG9OpS5nJ18vclcZQKdJgEMfrQGgB1Zf0srpdblsqDPy2KEHLTi9lw8ehHVteWoU00lV
2XuqPBzITFIHouqgSeCmcCkjjObvbo/6cuEQ1pIFlwUJ0kWy3tKx92NdM5zAlKDvlh18XAC0B0jh
0crCuTKhFFRJwigemcZF2cGHpwGDrJPY9vJXpKqo84eyCRHOzDDeGZLX2yO7Ek5oQlM1cgmLnb9I
I3JfSXOKWWwJo4LeKA9d/Q8o3PBxyFMIcP3Yr+RRVwNSKVUs2TQoiC8W0IhodU8lwHasPrM+A/OQ
N6heKd9NBZIdgK5/b4/vyoIRLNf56c+xxro5X69tEki8VRXbQWbLewAQGjyOcas8qZIJdhb7GWeS
1fZwO+g8hvP7hk9qQtCk9k72vkwVWx7qpjVVttOgHe8ffTToCuTvA7PeTApazU5eDxIdrUz5kacV
rmG3w1+ePYSnXo1/J1i7i0dfAGC4NwyOcgBVymFEZvoE26xdqSRdi8K/TluDe5zNOE/03/lwpKqt
11i2U1al9q2k0+Yi3/ThuqNOIwqNIt0wVdh3y3IqVhOA2ml3uSZgzn0t1YgkFCid3P5iV/b3WZTF
LrBA4fs9rDZXGe16X9r4OOSeKm+oOqxd61c+G+0g1iR3ArOzPLD9nGWPgpvvmg3KewpqBo7aWt7K
gXU1ClODRJOg/i0WkzMEKDACjuazVenkKEPcu7qPhevHP5vORWCRUnLLLV+Miq8oWFA0yBBE2Sv+
AQlERySQS9PoVyLxAr3cUyrlIK462+ZcXLYmRVr2YgizyAWjYj6ZoPO/d6pkPOGRiDxNq8Lx2YVZ
CLC3z5F83/khIlSvWae3zzHUH8PNxwDBIjRSwhNIekwMNIqSTwFuAf/GwocnxpYesm1lDej6ADUC
yB9ErfxLzgMDZTslEJ/MxsQFJaOsh4dE1GkPgZVCwceYKzLQPpZysMFSiPwCwrbh1m7CThwSpSnF
F5LyVN7ofj11eFLa+E4aUFCiXY6Qhb+dwOxnmxEO3LMxQWjkzSOZCSqBGjcbvUnrtwYxotglIyS+
TVwN2rM1tryNarxMpk3Ql9MIm3oCml4jQcOT2ZJ/oJoW/RsEqvkiICh40DciO4BJrxR/tCrJPiUJ
bOcjFjLykwY9FXcKAxb7Rm6h4my73C6/RVIGuZ6mm73tdT21digCeT0IbDP4grP2hAofYO696mGt
dPLawXgo6Sg1mCmEFSIBaIl8jxprlveHiYwbahBLaLuoA6wV6APSIVbC8j4deli1PU3ut9CDmA54
uZptuWqlsg9NBYYQYrOEp1QSAl/CCXFALaYVevmU5RiD7LyhwVJMS1J4Y1Ptp7+noEY0qNDNEvpG
4FMMQDKzxOezsUDwxWCWd2Fome02yvkPvL9ePMkC89Bd6RU2bEvSNplJMiQqEA0X8ONY4VZHr2hU
71DGGKoHSaRj/YKcofwnyydFRfNFwdurw6ajfBYY1ELczFHJ8KlZSfiRldWvgnnu0MTFwROuZIaW
rYYjyMtkDj2CiTjXVMhjiPLfabKSwKkIyVQIPMw3emhF9jM8GiE/oeFKaYaHSX3PWdv4J0yUkCaC
VWD+kACnA4eLujT65PlBmD/e3uyXRwrnFQbGJsV3xVSWz3Wk8hqK2pPscLHr/3S+17xyq6wZcF9E
AS5ikWdRF1Vkevbz3/91q+A3iKEWLrgutgLxY5SM1huEZHsli70aRVOBVJA88+JZHI9pF0sedo6x
23H0YgNctYiR2cnpo1/svbRg8XgDIGIvUx0jLBV5FGbojo3f3ylq7e2xPqxWntTX7i5UeHhqCFJT
bVm4Hrm3BjAigRu2PXySPpn2atyCBvf6biWvuRaKSjylGgWrM91c5G5BMqG9Ck/MhViCohxvtf3Q
hPGRd2O9gtK7EoqkFBQDta0rnQ1Z1DnklFJyPIC1W+wW0kNRGv692sCI/3jKDURKo5BGNYqS/GLN
NbqRC6vEqJdmR7s3RjneYwyVoArhJ/e9AixlJeDF8iNbolrNXBGRntQiKU3Q6hZ5l3kOdAPUiOqs
3JUcTCuZ9nsqsUhDedCTbOq4HM7wofO91ASVmRhIPAKPQKEUTUR7C/AGE9QerwujF9ovvavikzGC
SkkNP79Do+EnmzOBwmhkp74Q7RZPx25lW1xJyalbKwbFDaBhF4kjPaVExajKcmqj6PDpsIN/ElHK
+wai55s2GvqRDDb/+NIlqMXrH7N3njqLDM/jCMc9O7KclirzzguVEi0gH1hAK5krB+V8eJx/dorY
cyOEJIYO6/IIGyerylO9EA7yumDnA3/wwtdKLtQT1Mk6/JH33kcRP+hTU7A3gVXwzAFhuDjP/ExD
/LruFAdDF2tXVWG190St71HIWDughbho6xKExxR/5kGay9dN0RblaJX0lGDv4NNUhoNxELKPwDKu
Bji+Y6Fn/htjLcQNnzQRBsVaalr4G3tFhHteZ34VtPP8HcW/0NsNvY95JeDkgXs2N3EiUQXo3wDS
PkZveS6ewjCCbRSQh2U72BhafJDqXn+2Ed2OjziiN2+QFus/0NDTV90e8fmxqc7bjuyjKXOvcmQh
1UEzmgvVHsRvo6n0+mDBwP5u5gpSA9Aea3OPBtbwT6ZZfggmOKmnQ4M5CzLASItuQN/ppsOrCgNv
7PVGa2d0hipDyKpJVXyzr7SdriWhvZXRm2m2bd3I3h7d2mYAuq+lb6mNFixQpbSE8Cno9uxCeIa4
Zmh29bmuO8yymsYCzjD0Ef44uddSXBgt1A63udnBoSCtysFu2gaQcA2BTgUOeG7k2wJCNKyjWI1+
6mGFrghZQPzLpxumHWBn2t+lwkLe2Paz5K5WbK86VmQ6CMdpCHoe2lFrfsap4iWHVh+aT0pctBHk
njBHv0kdxgSKc6ve99PUTxABbYQ27FiyOsjRqvVd70ODPBbpsWSb2vF0F8gwLndWNverOjSFcCBt
vfx340HxRJJei1Lojh4KL4msFveWncTdNkP+FydKNBP/THC83uIG4W9j5Jm0F4k/1BvTjPzyhDqA
fIJghEBaa6dgQPpM+i0MWIaWUulv0IGlU9yJ5Gdb1eX3KqsbBOm7Tx1kjxZJilPiqfbnMVbHCNUm
8tP9fBqCU4NlnOGaF3V/mPTyIcLwQHmWk8mYlUu7NnmZMrosB7wmQaPivzN+6cKhRfAEOX1MHMZQ
3Wte2uA+X4T2E4oMUrmr+TD0UAw0klJLRIGDPJKH14uqFm9JEhNWg2aO+L89yfHJxG/zTz4Udrnj
1YjoUheQ+eySdkpf/CHWvUMp+1hoiEZDtjOr8fqAFQDKDnEBBf07D15mt5tUxKHvZZ+HAwoLUMB2
vezBjgijEE31ATO0k9Elk32iNWHHzoBq6RMSXxq7weg/TcipP6AuIn/GibVB5cJvEERMOyP5Sg8u
GZlNrKj3ZWNZ/rE21frNpw+bb4qsnLofvph6ZLPsUuHlEY96eQxCO/+SQn7EW6tBiXkbQJ/rdwgH
pqchVIpqxyEsPjVKoE+PNtoK/1S5Yf808amQ7oapk5u7IPB5Xkjobd+hehhYKGRGPXCfAdFJdOyt
5qmKVRjBddEb0nGUIHNua92zvxqRPvSfzRqRdOxWWeHsTw75p5wUovmsoF1Zv0wiwzi5TXjbusyK
+OI1U/PNC+h3HLVsKr4UeVVOu9vZ4MW1R2Y7o4lo1QG/ucgG8W+wNDyeaPiX4XbwhmQvlFbbJ2Hl
7aYJ/m6XWyuX3tWQnCYYUhuU9LXFpWfm9AbBMKSulfb9oQnxIy/qKthRn6gcczLDXadF48pT/SK5
mccJExkQHLCfi6xjpkz3E+6RNGlr77UVsfbC4y5Y+ZoX+eF7FNgZMMkoCy2rT92sHlWheOnCf8Kj
OvKVLUyV8lOr5WvMnDlNOrvP30NRYBUyBVLQ3udpFM8d6uCwxDEJiTG/61tolwmyfqwsCeX/xkRc
Cr56cohh433/D4vmvWVFX5zqxyI2pt69DXWXnnwcmNu6aEzq6xr6FbPWHOI3sYSwTS6/3Y565ePO
rAswI/TdZCqJ5yNOUxSf8Z5IXKkIrXu8dPBkMqXobcrgRX48FD0SJtAGdkMWcx4qkCxswOePO01a
jIFVXB8VNc12LVbQHy1YUgZWSIjpNs0p8bL3qEKG0BBlAgKWKU8hme9dVSIzens8F8kfyRFwnnnT
wVyhAHc+HgMdIeTAsBLThQln1sejdG+hmnwIMfba2DzlV94Sl3NFgRmKB/SOmSKwnKteDiY9aLLY
9SNWRCPJ6l0MZxnvVK9a+YBXxja/lfl4pLbwHhaLEU6AlKuVHLupX6anEmOsPd5hDVqFcgHvN17t
217U/ObiOQcXL2gem/oSdAq6QjeasI9dJOGSEcvFopd2sVCTF2SZp+qPUBBb2ARIj9CWjYPxORsG
/6ULRgWtzjGCmqqzuE6tWTXTytE6j/X8UOAIh/rB3oSXZC4PBU+D1gUDOHYlbKEwoVW8F4S02k+3
V9P1KCC0Zw4P/YvF7rDVinJIjNdz3YpiJ/mYtpKxdL9vR7lcQmyMGbcF1A5m/PL9qzcFPB4ZwKJS
B+ikFRBi9QSZt6YdqqePh7JBm8PnAgMB+uN8e2CdTvs8GWLXa0T0MA6J/uKlUz+gozz04crWuPx6
XLZgFGmMAry4AJhUcqLafp9GYD5nWRk1CBE9qZr9h4fE/aNb1KsAfpP4ng9pNLBZpYofuXkivSF5
nO4GKYXO1Qb9ymq4nCeFdjmdQdqvKoti3p9/1ca6ttTbAj4Ltap8uodE9htOVLbLkAz6+JhkDYH8
+f6mfbU8KrWon+ouMGNXxa5502VUaKe0lDYiKNZgMRcN5XlxMxiKcSCSL3CeDZguWSt9btdcbk9+
W5n/2HqgHBJJWN/y3DC+MuTOKfA4QYIYGNrKa/2dgnO+k/kBABap1dHQhtu8+Kodbtx5wQ00NmaJ
4EEWGvZGLWW72JvQKr0NBkuK+VKhBPjHarCv3DU23YZtlnnm1zSJEfUvmsAwUeWREPD48OKS6a2A
1+EAEBCEz3/cYNfoRiB86mp+pLjFZGhHCvLSMR94it4OdS1ZpDwiaMoKkpzlnJdpO5LWMRF4v8P9
RSnn0cgM3N17ICCbwKMLkNfTGiTj2vQDGAV5MvdLLyh0DQqHOf3YxNUkSd9Xo8dJ3pfGUeU9fmzo
yn1VaHFs4z44KsG0kl1dXmikdELlsxrAjC8OcRP7uaBEIN4tJT3/qgi04P0IFQ9oWnG8yZFEXalq
XvvGoJkR5wR+Qv1v/hp/7WC5D2Ss2+E3DPiWvKLfJW1LgyUWYwH7gI7yNNc9io+nWPL/C0pCdx4U
LXmOSOS93AmF36PeVsldX+JuUpSmcry9hq6cuEAegEfOB692kf2AAS5bq7Soqw/o4cvUdp9kL167
ROYdudyxFIRw14O2Li6gSmrQYrToMSAaZOJTEVEbrjs927ZSpymbfEiNYxT03yWlXusbXFmtAu10
gCcMjglc3MdmCZKyRG/LLWPR/fRVem7Eq/ABQAILrZYRHHz5UmSm+UsdM7m6S4YuWgMGX/nIAmYK
tXEoaaBEFteA0iFq26eZ7ybI/4LbxMZOk/Jw9+GphIoyA4s4gJSLvLKZ8oFMl1p/FHWYa/ZDoON0
WiCD8x/iUEZEyMBGEmx5fYLIGBpDTn23nkIFvbjEf0rsRqxEubJkADwquCJA+r+knCrwc0WfShIq
cmm2pUeLsE+vTNSMSvFoFWjKorYBqBvk2MczHl6HxjvjBijG8tLGA1ju8DWiPYOSCuJXEno/vCh3
rY/T2Yc/JSVZjjR1vjMuEMq+2vWCwxsPQ0uRnqveVH5AjotWolw5w6hi8BMJRTNwmZNOISKXEoL+
bm4ZQYd4kS/+6EjOouo4JJV1gLACoTDHIS9aeVtd5j8AlWY2Fn0uIFJL7FmSdVWOrgta9D3VMjuI
q104TgUC21Lg3P6UV0NpFocLzE/wQ4s91it1mIBjC1y/CHPUixr0RRB6DQ+Sl62R9K/F4kKYm2rA
vi7q6Whioy3umb6rFz6a1dxJxmnsfGzC4jBDeOvjI6PpwnMKDDJ6I4uMoq+wY0GXLHTjksvdLPEq
wXVWR9xHWmv0XDmoILDqJlg9yN5AzM4vHksoGKuIibdw5vkPlBfHo6T2/94ezyWsGv4qQGYyFkA1
NI8WA8rtSu8Nsja0XoNij8Rk9dIj/LTNKkT2hqgpd/R68SCMcKPywl4/DhmeuLd/xLUp1BWWCpcR
KJVlQy8IzTaSPTLzHilPJ0Gk9aj2soLifT2ubIJrH5XdPeuXKFwAFytTCnF8zVLmLwmakzVE43GI
rTVBjKtfVVdn4jy9LItAi7lTDDqgMAhcJJjxoM2FecgxuNqYWR5tW7lFmzLJk1kaFce+sU1fMBH5
MHmJmaWxDeWUS4g3wmL9ICvdYaZWhFBp8/wQUgABcInqF6CXZOWrXptA3vGcnTKaQxdLNZD0rmjr
yncBrlY/6nZE5XAYqrcRf7/dx9fKbPgFZI631UX2UppqoOlVR6hQjvaipPmrDiE8aHjfHw8F54uL
lca1DDdlka5kWWCo+D6mrma31WeAM+YrqlEm7kFGYHy6Pax5MhZJ2QynIBw9dKjei2eUxO42taxP
KYg03UGW5XYzzRRsUUXSUcau7OfteFdmjHiE4+FGc3u57WWpjXwhN6mLQnz6bsbT3Ks8x56Ba3kr
q2N55TFZFJll8loUOECQL9L2ctTyrFOM3onqrnn2o0Q9jO2Uf0WXvLy3PB/vnVD+dXt8V2MCHOcd
Plf3llpb4YgcJpSR3unwtEp31Vgnd4kRNrtwkLt8X2gyjZARKzTtdDvwciJVUiSFYhCwBHJL0B7n
Ox8jlyyOI/wfMRMO8P5GKT7RuuR3nrb5HzXiIb5yeC5PtPeAFNZZN+BzjXchmb8eRRXcyj6g5+tg
/lAjeKb0eHuH9cocXo+CHhMnp5hhuefDUuosl+iilk7K2znY2GS3L3ZkrCWay2X5PhgKshb1UXE5
bQq6n1rnNZVT9WAcoPXUE9IDyF3vAtXvVu6+K8GokL6z9SwQhNZiqpBmHs0yDBrHDhrprgGueICr
lz6O86F5e1UsXz6Mi/L5e6GZ64DS0PnnswEAoobr1U5R1GXzO4sCJMBEOyaPWTFbfnW0NDsXh0rv
OfG6BJk2BZ2a27/hyhSS9rH9eD3b9AzmLfPXQjGqnOIheqCO7gXtvdy0eDVglvl6O8q1j0rXyuZx
CaSKW/08ihVOeYMfVOsEqQgO3pT+wHY63ZsaVlm3I13ZafPetjlTgC7yyDqPNMioRCqDWTnAIeVj
O1h+hACr1s2C6V17bGyFds/tkFcGx5MZnQE4+dAMloImRe43g0rz2ZEraXhGyiQ7aMZk3wlcpQ+3
Q12kECwZkkxEU9jSFloci+FppR1g4qDjx0lvmjsoD4IKuXe8JTfkoJpb61X+B1/n/kcRN2LPOSh/
ET6OQLd/x5Uhs2B4ePETQKss5VSw5RoEfR5E9zGk+lJhkQDxMaylE7Ane+VtdGVGGTSdz5mUQ99i
cVGYZpoYbRi2TgjE807qC/2rV7YpbrWwsAWUs6wsVu74y5AanFSOTp4Q5BPL4WEzkWVJGNVOUiEB
PujGHuHweicXWB1mPXbrt7/m5R4kHKwtCmbUPy4ggFMPtCoAquIEStA6jW7lR4mxrkS5nDOi8NBT
ERaSEZpcfMcEUyzN673KCRt7eiyQrj0mvo0zmNKuYfGWoZgpkhaSvhklr8pLCRyphNdttxLq71VX
unWu1tgsmfnBB0+zst+vhmKzI4kB+g0w2vl+Rz0YC5QqkZ1BDrITijvfEabpZ0vRtcRvOUvvg/or
0rxo/joplVG147jJZSQBi/7Qt56x0yRtWjlMlnfCHAXkKe13KiuXwmRdRJ8NDxrFUchGeB/rxqsK
A9NBcMrcd40S7fNO2A9Dptf7QRnXQG9XBknnmK64oKRjU9Q5H2QMWimN40J2BI4BbiZZ7SmcnfJu
L/jl/mKQpEMmpFWSdkh2i6WYqZGhwZlGzTjWMVZPMVEO5anfZRNwL0hn5cpFe21U/ydHoe8y0/rO
R9VOEtmQJ8kOqtZyB3Atjr5XlWmFH1+MfDnyoLniMHPvz+N0WFWMSGkIrBdbDMs8L5pKB0HJXnFT
IFXZSrgrw8I2iQ9Id9zm4bq4DPS8xPQM8zw033QcNMsoumdyTef2ZKnz1zl7hXAqIRtLG2MmziIX
dj4q0RgRCHaoAOz42n4N8yxAnU/L6y9lIaEjgr4Qit0e3c1DptXjq5rNxN06nAYD+22lE1sgR0pw
aKzWDA++LVcn1rZSQwuxsecqpwBQXMuxiqc6YtQveZU10s5DDvx5wmgC3cFEAnpn9HFo/zPY8li/
BYXoMA/DDE+g6NwHkjt4cgyyVgdOsR2SWMb4DLui8XD7W1w5bd7rc8Do5yaoWHyKwRdeO8WJcALZ
ipwJs9xNJCU5SnhQKm6HurJH0Pzks9ugXec+8vlXRzQApHY/To48BN03M8SeDi/VftfCsPkzjN3b
7XAXxVxZpjKBUhI43llpa3GOWlXfZpNMuMqOUCWY/PRfz+ysr36h5VslGMSTiOPUKdJVFaHLZuEc
GlgYqSHKC9bytk0TUBZliVcIwqS+fldkWvgdMX/7UydZupNbvtVuSE79p6mVyu8ibUtaE7bxpfRy
8a1vuvSpQ+9yf/t7XJlpld69jr0aH+VCazYdFMUPY23iGVDrJ79qanfELOwr9i9rdLzroVCugeNB
H2t5hdnaVPTIeTLTjayia1FhNaGH2UMu4Y7wH0bFuEx0a6jdLx9saSfKyEBN3AmCEmZq0A3NLpGC
4BN26c3z7VhXFjA6PCBMQEBo8AwXK6ocSUEiROMcxO2n+NUnt/s6oIT/0CZWlv4SYpQ+mClyrcCi
oZWEbCKt7+UrO5DS0FfiDG5eX5gYxBv6DssWGbkBHxHRxC93t0c4n6+Lg5F7EsURdih1k+X7re6k
wizjZnTiwBe7QWDZC2RV39hdmWJz5P/6X87Oo0lqpQnXv0gR8mYrqXtaY2AGBjiwUWA+JJW8N7/+
PmJxL6NWtIIb5ywIFlRXqSorK/M1wMDMf8y81zmCdaSvY5LxoJ39Niw4cWzleWQQgAur/BD1NmbE
a2m0HLMjMY+9ffn3UOv181fC05UgbCOEooJFtUVyKrp5fMlTjC1cKZPVI3L/7mJSvoOgDcL/KifQ
89C0YzwMAqcdlQdQ4dldr2fZ79X57RItVfVZJjk52KO7UwQ4CrGYoAdk4e0UV0eZauyR2gSuIL+b
uji766omuVufdAc5yF6ARXMWPR4q61CVN8dBtA2QlsKZ8JhXUdiNyvqCx66C12+q8qgg++lbdBUB
QBz1Qo5GXg/q39/RNGYhzQWTxFbHq3ML6w5n1s/yVDgXfVL6X8Cj6aM1ZlkcFIiuVULYrqsAOYcN
3Avtrbdj10Y1oB6f8lWHpim5ybtwwI5nTgZg17pAKEfBcdwveBaNnok/VjBjygxe3gyd+0pItuKC
ZNFjzy70KHYVrL07V52n0HYbo24hpi4A1d7341Bmp9une29voHBC8oOo7irL9van53EeoqiZyoi6
2NkZMLzlA2sAlr/I9kFY3guVJBRIAnDbX0tKo9phZjqMgGBo6vmMKlR7cYap9MGeL49xXM53t6e2
d9YMqG2Q2RkQMY3N1Kh+RZGGm8jghI561nutf8pHZOeeBw3aVpCHktJ4Stp2H24P/KcTtg2ZwFLo
kv2RfdpWfc2Ie07uUkxUpQn03dIl+vfGkRMRABSymzsgAtBaCkxUk9MIPnc5z3WKU9e0TMZ/o1PJ
xXuzaVLVF3KCF2dY6nBzqjnpI89e0hYpF4zL5UtZD+JTvoi09qGEVf1ZrmIaEYmhLp9EPcigGGfD
xP8I6xX9WxfhJU4DJu1+Lt2ylBBJErn3CyeqX2fII9hx2fWEpVw/WMWDLMca4lC3F2ZnB1CtXdVp
uE3IsjdhfRJFa2I4PZHK92XvGZWSSQ8ijcdvWiWL7Nz2fVKf/31MOIf8D/x03Qxvd0El12SWnUQF
Hqzp6NdVMbPtiAynqFRCBaflgaLH/8+YoM+gftIB2Po+NBHV4alhzFm3gCXhO5UD/RqasyFN08dB
dg423M4TCVQkVyUp5h9lr7dztApDG+Bho1WdL4hzhZ2sJp4x5uaR68POkdKpTUPmpY6zBr23A9E4
13BNzadAN9o6fpQzWZHcuM1l6TRPuCG6Ubwsj6KdxffbK7oTpnQQdnS+/gDtjE2YWkbRwjFGmBpG
uiy82Exm5wT/RRtOA2iDA6HKvX3KHqX3BVmZnG4zmp5P1VzjAhrU3dLf43HW4s6VSOrkI72gqScT
gtdBHN65vmhhgNVD+3ct8mwe1XYZR50W1wt2GrDTnrp09bY245ROe51/NyXpySosbfIKuwsP7uw1
Dm6ilU4fbE3/ofDAcXz7UefZKuSW52lATKkvBP/slHfoZjS2LoIs1fWLmau5X9COW9xqqI90iPe+
LZJiIELIoKndbeI0JeCc5FwhKnTFiz2NedCmyo+ly/K725voWiuQ5AcxkD+1H3pV2+wkVQwU4aKa
70qapCJfa1BUxTUPcdBeFXREXGfJqyfN6jG27mOl+IadSHHBYcT+LOeFhoUOCsQ/OAW1eZ9gutAF
mW5TR7r9O3eOM9cVmG1oW3Swnc32w2Chs5x8WgI9xnhY7bv+pLVYaB+Msh7WzXdfgWAgH5D7AHe3
iYySCkELTQuKcNz62V045H31gGdYdN+XxoTL9jA2EKgTRTxYOjbdrhoVy1fquOXidVOKLyPub8Wd
bCU41llWo/xqZWzJvBijms5tF9XqPD2speIuq0b8EXliFvkpzGe8CoXjCOuHKbWI5SXU9dUH3ofZ
fLHbeox8MFHp6DZJboVuWHUzHylJq8wVHcH6cQCg/2PS4+pFT6Lot1qZeeeHoxJhPR1acu/Vjj0q
Xj4Mzb0WyVbk55I5F2jUjeq9Jrd58fX2Sl554fBcAewA1oGXIL3I7SMwM5Y8WV/1PKP7RP1JVlCN
/+u1uPqCOXjcPst6q/PmTQZzfKj7acEWiw8TexTS5t8WDmf5wQW0c6RWhAD9LrJ9LL43R8pWKuBw
taIHWollmxsZyide+fozjJnp4+3J78RK3oT0uxC50pj6Gtj+yrtlpynQiDT0IIFjCjgt7Gr9Hk1q
/bfS0A77RJch/vf3DFUUSpBYQDDiNlZGS6ImxqRrgeHkpnkha3CS86j20fTfDKLuqNm2HrfNOYH3
DVqAMiQP/W0GEbczvUW0OoJcw39cw3HvrjFnsndVzb9gPTaec7l6ub2qO9cB24nasQmOBXrTZlV5
OVpDV8QIk4QW3kkwZdXWGyHjPTe1Q/KM/G9QRUv6gH13dGTWtRN/IDoB2UZKg4i8xbWP+QKjM8pM
HJUyvASjJL9Lk2n+9yj3R+UKn0m2D22otxtnTFQUa+bCDNLeAJmjWpkvYkUcXG47J2El0oOW4Xmz
CoS8HUV0hhOCgDeDqUQ0x1FqAdajk05aSePw9je7alsSBngCGghBw0hj9TYzwkMO12kJV9xmsHBG
N3PjUbe75JRIxnKxZmumUJx3/yHNo/nQ1wTc20E7WNWd47gCTvhy1G35JZvfYOKfF0HNtAIDy8wv
mTC6D1aNXHppj8aXuXWio77w3qxRo0BuEpYVqlRbdRfo8GaFUaW5JrvFq1wYWD0uxSqRZlQ+rSTJ
a5DGAoc/xec8SkYvrBfLv730u7MGFUjQQ1jgCj2ezvI8xZlsBXru6LApVUYR5uSjMzL4pWYd4Un/
LOMmJjiA0GkPkyQS+bd16wH7WRH2VoBfJzoFU+ekJyRRC7+zxxr2h957Cdi6D+Ae0DOy5dZzLMr9
syEad6Di64+Dat8lpl1/vr0S6/fd/jDKnjpK2itZWN7kDpAvKXLLksHZtfUPFhmua/RDdFDx2AmJ
rPT/G2UTniCDcOPJiRnIqRKduPW+2SCvv0yj/n0o1AmlrU47OMh/+jzbma3OQhQFwSBc0X16SyJj
t7lkkZrtJbeypL45l8VUPWtWthIY8T2AApJheP++aOMWn80qTPsnqNyF9pjK3fC168r5EllFOHxN
MkmXnnW10MHeZxqKWANArQafnxjR4mYc0w+hOZq/W+D6pkd5dHV6l7LpMy0cycJ4IGqNIK6M1gJJ
rIx3cdopia/JkO+hE4tu9MsGmwJ/sWMj/ICSObAkKJCUFSNzMpGwGE1cMFsQy0cd3N0DidoZ6S1S
ifSlNyHPmqJkElFrUglDkPgsBLnbXVNbcnxR0hBYcIt4hOQqc2JdFLOfVS9UI4KTYcWheXd7O+6E
37Wzw26EoYty7+acOEmvlGh7mMFCo+EkzMg+1UJtPG5u+SAG7FyZDEVhfHWKWRuGbyN9aqRYZKIc
HAxREv9Ccnty7bxqT3nUzE+Ytk6Xvs/mezr6xlEmvXPmVlAD1TOCAr3Xzch5XSPtsZgBGm3LqTDU
wdMRnPP+fSlpgfJIJMkCuLiN7Nkyp6iPGcG4TNmPBflNIpvQvqRx/OnfRyKyYceHN8SaQL6dTzd3
GY5UOTezE2Jvmybld2SMtaekA01xe6i9QLKK3Mq8s8lpttrBUhE2VlWxP/LJ0u4jQ6pfzTxXHxPe
3I/qNBrfLLM5yK329qTD44ryDIeDEPh2epFA3EUkLKSlRb11gi1o5l4CjPeEt4E4eBvsD8azAEA0
SetW8kZvnDo3osEIkkJbI0NJNi4p4gIfUz84ANdD8WqFH8s9DCv3yjRlThIj1QeCsqNmy0PdzLJb
hQZWLUt8VMpdl+htLF4fyJA8Vw0FUo3Njjd0mHcFSkYBTigyzt5c8nnWHolQmNdHWlnDGP5SK+7s
qnbnDHEYq73QgjEyauduommhvhh9OcYP+ZQXiMzITv+w7qtfhSSpF8yQB/UhpUL62mIJ+opodxx7
TS4QGHEVodI11+bJkvxeETVaTm2nNL5AivTzZJl4S6DUWPxG/lj9iFWBkZzD0tQpUE5h+NPM8OFF
KziOPuFyWuaPdsMF74qe0qOLQaCkePYQmj+zPjW0u6SZ05+WMdmpa4MQ/18TD9rPZlmK9yLX7R+d
09elxwt2mPFUVxGydWqrvYudqrde8UmlwpUuSz18aKdMFA+wR2bkZIwxPYdDtfxClrXJLyES+LM/
Q+MvPHlGKXLE2R0IUg3I1wPYVShnSnJt7OtZMWouSjDiZ5aGEG/KWXSzTyzVn9JKMmVPy+tOvldD
Kf8uKTJyk71lt4ubmRrql7cP/M7ttIoCr3KAbCAKHJvbKelkee7SVAvIgpeWL5g50Q+5jrkNKbQl
Nq7PqVBTN8bAwr4zqGoKCuA28hmLXTnNQbq0k8hxKNc35MrBhm21KX4N3TCWBbAc8qX4o13r7UnQ
oL9kGtX45smere7UN6GO+SVtq1LSHT/WY+FnjabRX0L6caai/HqwRusabI7XCl3DUnSVtuAWfxuh
lhzJGRTc1UDP5j4VaFxJxSMKpiHcgsWJvliweZ3LhGap7LYDKleoKMmLdI+pJOJaeZVP4qwn+XB0
7JXrPJuXGuA6JJjB8V3xqGh9gTGdSz2Y4rIcAmdGmOuUzWPtPM2O3H/H9COd3aFN7dJD00DuvJom
lopkZSvln9W8m+QLopqq5sOpzSrPRrTpO635+X2VKMOv28u4E6RQzAFuCKKa1GP7FDKsuW4ltdFo
lOfyx7SI5MmbNRNdn9vjrMWUzdei+A6qGNgvo23JJkOPg6gdy1ogj4XzNRsiGb2JsXqvkafmKGwu
Ikd2dMzq09RmFtbnAsvdA1DA9T3K1QLiH2oWpcMrKQEJcpuZZjUBmT985Nfbbi3n6uCW+SRFp1qa
nUsGJPLgHbC3xNwCdHQAxitXij1JlRO3uoXC14JgrTBQTODVoB4c0p2LDfoeUAAHiUV62Ouu/KvE
FGZY0GOmqAd0AOqEvk3r/OydKnpZ9dbF+fbX3JkSrwzySIrR0FG28YmUfpiKJtOCssqNYEbP7mXp
xD9bYYFNRfyD+i59V4AOmynVo12I1Bq1gJwyug9l1O8xmKoPFArWf2WzM0FtgNSDhAJL/o8e318L
VyydFWpjPQZFEobObweSZ+rDKdBNd245gE/wIpuDMXd2ImYCVARpnJDybKvKxWJiyVPWU6DUWvtt
lFdkSivVrjVANK6ElT7OZZ0efDRtDdObmaKLbVD5gHtCtW49o3/NtNV0JUbhawiGdGyap1ytwclZ
TUzfBChT88zySGpgx3V3hvoc0d82rcE4RUYbVx6eZPByxiquaz/Jc6H4yMc10fsJW+xPY7LQ41pB
Gk9WVhfqKUqx+XqNI/IdFyC+mrhKSsD9rsVlnH6teFp9l7pYKS8pAaMFxKUm1nnMUrTzclLr6ENm
46XnxuWxq/De2rOnwGRS+0H6YdOes2IH64y66wIhtPljKLWZm5BN1EBZOvU8Ubuu/Umpxw+3j8zO
NlvbciD1adFhGL2e378WPy5qDVMgsOsK7p/PWWQsnlHalodXs/1CsOoOAu5OWgg5FGoTCOI/0kVv
x6P+1ZM9AyJPoJa/jIXS/ixKO/bG2JhOmDsuPwHZ1N5StMXBPtsJDjwsiUFoMK2nd7PNkOZsq7Ch
/9nrreXqtdrdGZEx3d1ez71rlhE4RWt0WKmhbydY4zkz1pWJuSomleV9Z4RyezGFogZmNZoRG7ZM
F7e2bQlFxB7lY9S72RMfe5yQUndANLD71URVmZ8JdIP8HKqNCuanlMZPqjzjY3r79+5sO6IleOqV
t3RNJsrGURN9I2jgoZdBa9isnucsC0kEOvSEXWTqsgBFy8zx/31cQjRYAuDOkBQ3uVsltGSwl3AO
pNKqLlnfJS96U07eMKTKe67J1ouzJvl8e9Cdzf6nME7Zb/X13fb2h2HCuWOEp67ZEMhzIaP+bQ/2
aerLz2E52MHt4XZ2nKlAQAHJyMFix7/dCk2RyvrQJHPQtijVE0UdNXb1KjuCZuz0sMDCU6ghlUHr
gEDxdqDFqGkFov0fGOCgF3+MtOR7QXlpdHGum5Frjhs9UKR6HoBppMlHGQ1I9W7Qa+Nxojk5f789
7509ZZHSAE3lFoHDuPk5U1hIup3JbZCMJHhBiYb7S8U+vut6tXxAKx87ByWLy3+vsqyZIscCAwR5
1XzbLEOaygn9CNiEgwhPYRjGbpZG7WUgLTjdnuJO3og4BsUPHrZUWbZPj9lBsi5NqjYolxhP0chU
3LqRET8R6IZOWhXeKaHcnRPO0jm2y+X19vB7LzE2Fa0kYikFii2YQyzg2hO16oJFQ1vLV60+t92i
nfLnRKpy7NWRtBCglNjtJy3JdEqsQom+yLGpHlnX7GR4FjkkGSxcQZAIm7g68cTGWQHWzpT2s2+C
zzFdXZr6xm+Hsjnqr+8cYSI47AXOFWIQ22uSxy6wra6F14VK8Gnp4v7CM6t3nbII/baXi4M3797s
kJ3A1IXhmN/mDMd1X1aaI7qgw7aq9OpGs7GuLebo62DHrXogG7JzO9KQXWV7kLhE12AzGs38qu3N
poNJtgoKS4qDvKlSBr1AVtma5u5+Al78UsPuPojHxvW7lVrLmjYzzbVBu/mMQFtEiAA3Qv8Grsd3
3UCq7itGD/ufGoZM/wvayLsls8ePjoidxi11e/6SLbaExKvshJTYcc8zTxFeBohRh5WsccuFo+x3
Y9fGbrXUU+LOztgovr1QDjq1I9LcXot7k3lnp+Uku4m+JIaHjrHyO3c0sOVDGMHJt8LK+qhULdYM
S5tP78JeMX6nliLFZ2OiZRBoFExeyyjMdXdoih6QR9t/dEarkdElwa3eCztD0vh4c2efBmvELIOy
QgqQV2lH34CRGJhqHI6/V9OPMICw11meOeZGgap2F4WeYibpFLsGFgyqh+KEaRxss+sPz1EGx0mt
DPnUK06vKWZIfrIyB0meVfrHUDjC+b3MbR/fpakJkiTOG3gmgngbuqRs6hHsbf8HkBdRtsBKdXtX
1VHcydhccR+beic+LC24mrRN2vopIpu7o2Ek3gHsaN/PsEn/ux3Nrs80+dLa7yD/IKj9CXZ/5aBJ
S6NtSbUliKjneFhwJ76sT5Y7Gpl1xungn8VQ/qgirIBqLk3F3BoDZinGzEhPwDHQ2+KU4Dt3Mhr5
f93QHxnYXN+Eq/7C/xtpPXR/zWxSVRwWK2hkqEfP/qJ3i2fXQ3029DA9y3pRsIHnf1aKWqfHKcaf
B34IXYC3g3ZihoseMz0V71pvTDQbYa70yICC/jD/ztt3G+MgTcjHo3l7FfiLfB476idry1wU42d0
iOzkm1OXqfa9siBUPMh6rI53MM0s1e2SJp/d0AhF6TcZ9tEnvVWdOiBVSSlJAVwTbmXO3eJLc66m
d2WZL4arKV1Vu0ie6Jq39FUlHgTuLjZ9uLTq3T4HV+sTaPo6aCs9GzC1pEDl0akaflU6MqKnGNtq
FXZQuEioWypK4dbpZA1+HbfEVqVVsOFSshBJ+Uhb5gEGzaz1zxIiiMp7AN3x9AocSPpkJqKKccaM
+ujBGOyicJ1wjH6HppVavl5Z7eLXfULbUTdjVMHGpOux9ykScUfRv3pHOzvJTmt1aTmrWWK+12mU
4MqjdcXPkiTxrBuh8oLFnvXc8OMf1NFRYj+KI9l0w2ZsWqSiKUX4qF+I+hEys0HVWeTJZ6VD48qL
1RBrB4N34ruxUxbxX7uYUeJSFu8os4fkAlyPeVN9swUmqz+6rKQoOgyZEz8YUVHM7xZZEp+7eY5D
v67bsTwbse7cDSoejT8dbUg+Zn2ep3em2U7jxY6mpXyWS47Mz4KaQMN8pSry1NhsQXF1i4rmSKuP
xPdeZKdqqvryWdTQ0jx5Muzku9pSHr1vbTyqULhPMs1T8kaNXMcoBueCYFCYBByppfGWSY1hkFed
fTbTRpnvccezba+Iod+9R3AEwylu/NT2MZbsw69mJcz7rlN1RFNhAsJcoNz7n2Q0LT5CppJOr9lS
qY5vw3zR3oeJ0KsTjIc89ay5TOzPYwR48HGpQRB+NjWpLr/jXy0prmo13UVrVLaiU8sIqehCDaNH
qQuj0Z0mrELdhX61/tAsiS4uUV42vKdaUORuNgJU90nC0cw3aAu053lSuPUyu6EBIAtDq74MbWKN
X1oDlzM3q1X1e1RrcftQJoXMtmxjFHYm4q98mWupnzxsfxjQ6bTyvWGYhEmIl5Z8jq1SLs+l2Q8v
Uw7A1+dDFI2PRqWDF1NlKro4dU04NyDx0D6UyzxfvKUy1G9DmoSC4rSgeKJn3fyS6gh5u3YkOz8c
rIs0/mhOTzgDzrVbQF/svRR0xY8QH2FqQ2kuqofCdqZfTovQ+YmUk89OoWrSHqrYMrCm7KApuJlI
kGJdTHKcUxZbkenygshaGJGSmnntYHeKh0mx9gNlJzDJtH1o74dh68heHndt7kdqI6OFP0lJflHy
HoEbm5QFdfjKEZ/LqewfTCPW6IjbYfYiG51pnGwBTv0eTs8w31eOkrRn9M/DgBicjti7OsmTGGa5
vMtGE//pfC44WFY801mc4jmPHmWlG7VLlsnjxywK458Q3zuE/LOpUb3FMHv8ofBRrlbnLmH4odn0
qRe2FX7CDgrNTzO2sg+sGotO+5o+Vk3/KXdnWy6U0yKcpvZBopg9+jxdY/2C6tHjQND2OqnGNIcN
bwqVu3c2itQTLXgQKFxcWb+KajCVn5MqD5+npCuelUxVPhlQZKK7JM6SYJzaXPHnsqs1MIt109zx
T2jBYPPycsvGoF8zAPc8SF53+jGrYA7J4/q+xjRzc9vZaWUkIkvsIOySqCabi+2znqv6d72ezY+p
PmvfKsPInppKa56SJLLPbaSao2s1RvwtGoopPI0dHgM0k3Tl4E26k2Ng/4q4AIR/9brPL5mJamMf
Dk09DGuPbV+dJ8eZHpBrnB/koThyY9y5+dFf4uBR/QYfvRXs6qKukDt01APBu/ClsaYYtWNdyy4h
exkfOeRmX2ccPz7fTqWuSw5MDgwb9TVqiVc9+QWtVglknhU4CFL4PFKHx5Cm3fn2KNevX0ZZJd7Y
cgBEtqpPPcDkzgnxY5XQWs5cHoXh5Kli1N4Vmp5+buq4wGK5Gh5rSJwfcJauf97+AdevMpTlZJOC
hwovBBG9tykO4sJC7RpWd1HNzm81QIhVBDx2QqnzcnuovY2jAUAkNV7ft1vEgQwdVZ56lblSHHND
GU93QrXiylnrvFNWD/Xb4+1OjeIFxUPEB66yN1W0bUF6bgWKGn/XI7O+XzLH/JCFi3wws729wlGl
jws0herU+iT4KzmlP66mhBOAd1HM4ygblXfGMM4fbs/n+iAgFUH/Au19KFWowrwdJZxNtR4w4AiM
VpIfhIiks76srgYIkF/oCJTeqLJ7bg96vYhQxVd8/EqKWGkZbwc1FztP0oGCnprHuAdi0HeigWwA
SB+OrJH3h6Jnyw6hh7c9C52o6lAeG8pccxKfS9yHXJTe5rtchPHBsbv+YJScwCnRE+VsX6Fu0dlN
YhI7O6hjwPUrGP2JrLc+COPXG55RaAUgTbOabm5br0sGskaMOs5HiR3KJxCbUYZfl2E92KWUD25X
4yji/vv3ckDfUy2lGs0t8vZ7yaLlNGTCCQahrjkVp0DxuIglz+zq8eCtfR29wCyvsptIA+HVtW1J
tm0bd9qYGkE/5RN3so5v4gVtZAHudQTL7E+TZr9MJpmdO6PshYmmXUzNwTn/U1DZPJ/+wGO4L9mn
tNvezjm3rBIhL9sMxtpGEdrpQ+MdfVpD9+hNOK+QEcRv6IBG7irAxit3JWw0XtuMhem2BThFl3aC
VZ0H0UrlHQ5b2PEMVSTS82D3S+NXddHYPmaUVfM85p3a86CYo+JjJEHfeJqXBWkWuIVmcwJNonWX
GUWc0QOegPf80sy0gESq/QTJ0qsH0ft6H1PnQGmLkLP6m2wxd3U5LDMaWFbQ1YW4YBMaPSxy0R8s
8PVnRnUEah11FQiLV+vrOMlQORKBtKzG8kM/N+nXGhfBytXUTtHctse6uMhjvNrUpi7vEjuvv9ze
1X+kvN5+YiRzOUm0o6mFX0Eu5DYRTYiiX6CNVqH64E7M4uOYVk3/YBeUSD1w1U7uZTyRXgd0Z9s7
xENyXi+VlXRfY1SlR9yQprK4QGbLw5NcJkn9UIvR0k6zNJrtWcnt+ogSff15+CY0nqlDrn3g7fnI
Fkuq2DR60JXKcsKGLfemCC+224uzEzfX3YzgE3Uvjv36K/66fUapN50mcYygKOg5dilNArdK2OEL
KuVHmkXrWdp8CA1TEaImZeNrcz5RRXoXybAiJN7EXu9M83/DMlrCtQG4PuskqbXXx5b8mGjdoaTF
znpilm3RmMEhCRWtTXDT5CHSUhOQfW1RtouwjvC62Ti6HHaIywA7kUuDK4vYA9D2twuKHkprNXVv
B7g9dk9w8ZjeXOXtS6tK6NHxLpklCmtyp9a80jkUUF9SXgVpgTwvJH85UlwQZct3CFyg2qi8RpyS
Uii45dLVyN3GXoqE3jcOGyc7Fc191YHr9nLAbE81vXRQyGnffDUHMo4ICp7dDz7a2Hg8QsRzftpK
h9JWYdXaOyfnlc/zT5VKHNNEpZ20pXBSd6pG559jzerXshY0QZ9TEttG2SEP+UscIO2+zU5zOmkX
pF6OwFV7m3mVv6dyTpUW74y3a186cmhGE6+LBE6+N3VW6qId7bwX9Xx0e+3tJuhMyHzJ6GyARHk7
FG533KIqSYCitrJPDdzwY5L14N9P59+jbCZEQU/Uup6ybGqygNqp8jOGlsOriIvhYKidBJEsFEmN
FYNN5rH5QuGYZFUaxXbQy8r4DtRcmLvE7gb4WZI9OjXNemjy1kGGuJPlaIgLcFjAt6P4vTkt4dKp
8oT/PDzNTpyNbBnPMl4xHg2F6dTEtfJ8e0H3PhttHWsVu19VHzezzOVmwoR8tIKUtXy3tBP2eiA1
D1KbvbVcW3BEVlI39vHbzeFkIIaSATE2KpDO1xK3MMdF6MzTpkW9r9pRChLgrNW/Z2/w6/SVZ0dS
enVh2JT4soZMIsimcTonlRQFuCXgeeng4Hd7GXc+G5QEGnE8cuGebV8TRHdweoXsoDQVF7w5U0P9
KWnS9I4uT/YEnTI/AOftdFr/+OEYgPa5Oa4cEaaoZhG1PAyo/kZPaGtZvwBKal+oTzmvE/hHv0g7
AuKSOphU5eZLLcpwOsj8r3MZwD82SQz1dkATzma3ksyWqMGVqO+blNb93BLjwyLmCY0S9Ak+xyRU
jke9BYMaRy0iknSlqI6MlXbWflW+wemD7A2ly809ZsU5NGoQ2EGnyMvsOrKUz6BApfl3sYSEVAwb
y4Pove7Xzb1NyUZF8wtAAZJfm/2sG4iHxpMjBVhuJMEEfuO5HCNQIsncXJIYV/TCiRd34EVxd3uj
7ZzX1ViXFx3cF+3qs2NPa1TOQvHSsDrreTSLwXUKJzs4r3+C23aCFikQJ3bVoNpe2gIWKbrmq+G1
McnKxZRQoxqUXLbcdARj4ILllv8nS1b6LOBEdy5V4+S9rIvlu6osxvKax6kIMSLLwTpMqrFM78ok
L3MXfDmyspVSm4rnSAOms3IkJcq56/A09BpFyJpX9JFDoTMX2nIaYLI+thAr0SrpM2WE3ZRhiROb
sz3iz4cb2+OQ0WdwB0DrBlahkfIKjcEZLwroanob0aB9aMc2/IJGT/KhawqsZtLEKNsTrZS4u5sh
wb4saF+BER9HhfuRtzsw9bnWsTRNw1Zxh0SfPpop3H3cyHR58qe5V947k2TayI3l2YehiHPTD3uz
eB3I1hJPtisyjS6UTNofCbBSr5nyBjhm3Vmtnw9OlXud1Jem20VK1JGfSMkHrpkBaD9yK7g091NN
L6ecihejjJPKVybE25DyySb1uRDIDQEZ14rWFak93xc8Rn/nRqf+7iMA3tXMGp/GqMe/Nq1Sx50o
Z7eeTOP6B0Rj7bXJk/wHLc3wa99EzU87S9T5XvRi+QSxSil8m6k2yG709iM8WlhcwpKycxanvPlC
6kNYTSIolcFrE7b+KZcs858NLxDUW2HWfxrPKwX87X0x93arKX0vwTVPvsyTatIdaBT7pOtFcnAB
7qRIyEDyGgOfQRloa/lYl87IzyBRkYtiekF6pXzG7DHEIMWKDi6JnbO7QhrxmkODbG0sv50VDT4R
qjYZRUfH5JL23fxuFsOR+8NOOLRXKoSxovx4yW7WziyrvihHyw70QZH+4wPWDzjgygk0Fc3myVTa
5ZGJwN7EwKGA/AFVJZO8vJ3YjNejoMHHA31GckOyhuEpUyGu3g59e1+K3I91c3g4U9V6O4odj0qd
gBcPxlZZ/HTIJ1/vx5/AydKD1G93PkRYCOsrIVdbr72/3oC6KWWmGTMfS0Cr0qQk880qPOqH78/n
/46ib+YjwQItsgIgGsXOzEtRvrijcZR4HQTYy+2l25sQ9xVlfxzlrg0l+gIXrCF2qGMpvXFqKXf9
aiVL/PjnUbh/uZfwd0BnYHsR96VlZ1ITO0HUDvlJ68v5rJRl8e+nCAKhzKUEpu7aDlag/ZCHaeTg
CJDYCi+0MXQuuWjG7mDRdr4PLyaKTKtc6SpF8XYXdPIS5nnb0LOo+v41HQVAAVVDOY0ueh39e65K
UX1V9cVLDOzp5gip4UD5peNhAxkj9KHYg8Jth8kNdUUcPDHWMLO52x2gwJpDKwZHxW2uGpkFmYtK
Lyaj/CF5rVLQHw/x9dTcuZSqDkDAYP8o4mrmEjWXl9ubZCc8oY7Mp+OJQ+q0jRWxhnpVvlB3n8cp
d6VZwsNrjCsdim01v6JpEh18xr3pgkaEg0tLiP82K7tk1FoF4IwANYj0J7hfQcLWhotPuy97J2Vg
MGFkyO/aoUEb7/Zk97YQNAkapIhMUfHfjo0yWdKvryvgvct9Zw4GqY7RWE/AP3T1ID7uHHLoXRie
rBU99LQ2g7UEkHCxSgtUXmSeGs3J32HznR2Mcj0lJCnomtDAWGuk2+Uc8KS35rYNAwe4wwVkQ+v2
bVy+n6xD7w9lPWFvdypqxqjtGbB0MOrajgXAVKFLHYdBUVPo8Xmlz7G/lo0Syhia/YknRTN6/4ez
89iR22jX8BURYCqGLdlZozSSPLI2hPRLYs6ZV38e6mzUJNHE2AZsAzJQXcUKX3hD4JtGf6ibtB7c
PPWg7euFnvmqo+vEh0dzqI09mO16T80/jCIxXAw4a0sFEBl1IaPOwjk+mXz/RN0z/oG4qH7Ka08p
kNirG91VR78KnSQvxZ4h6ubwM5CKzgSX7fIMDVaO2YaseNewbUWKn70/dkgbgf50JL/O33S9rL2A
i0zCY9OjarZzgayPsC4T5lEYQa+b62pxMeZV0Gf4bHiIgsP60SXbPmRy0R0zz9aeUz/ea9Vt5Lo8
KOTVGHPPJPVlulVVZUlnNfeuslaEbqc30EmROjDOY6thtKg08lEoEQ4ghdV/iIK6ObV6Xzy/9izP
rxrcp5kHs3b2wmWhq2u7kq7B0GvuaA8wZ5MmO6qZKXbO2Pokz0NRMuXOmHnsiwU249rw8z7HH3DA
nkKPyKdNNdV2HtKtXUSPGo00Hp5Zpvz+fTOnBv/ezJpXNRpPspKUZ4Bf0XGIkZFqsU05JHGvHUIT
AcfHS7m1gejvUloDS0ysOs//r/gqaCHmeZPu4aMrDLc0NP2t35aZa8lS9l6iA7H3um4oZevQvuez
ypjrbm+s17oiRGNfJ+Ahc96Wxuo31MH88ll0k5GesrTNXsym0b7UXaYnrmnEpulmnhXmToCy9O8O
6t5HLa+p7jxejK1bDjwkoOpZ1AIk9/yd/loNEVtTIlcFkIxExOmp6+P4k2xEKkKtKPO99KOsFCe4
49k3WbJ93UEWP/uohaZaHfrWjCYXJ3J8gB//qnVlBwgq4QinThjsxcWPquNZCqUyzWsUys84qj3l
SJCfQ7sWt9FXkiPhwc/WUqeDn5TJ18djr6uFrAN/kcOgFrEScDcyNdCMlGqhrxhv2yw+xEHlAkRK
3iV5AOwNpc3L4xE3HjXQQQZ5IKwfuiHa/Sfw/S6WtLK0r7YXAAC35e4YJIr8s1DG16MbqOwSVPKc
oWjMC3I/VFuM8L3onF5DM1VdTaraA5SvZufzbU4IpsncaUR0axl4xKFGkEoJ5gpMzz8C60/JMKAa
fpp6jWTj9auHsxu4EItOIWH5/ZQQoFJ1byCF9g1AhWBPswN6OMIxVG8vB5y33SIiAIzNhcW7RwNz
mULLOax1S2rtaypEG16aDgqZ4w3YYjgYTg25KxshSHS1s/xPchVLe4d14+ZifMIscgL+tQT4UPuw
CLG4R2RLmg4WxIDjpGHqmJtd4kJa29P2npduOV++oqGbNGyhsyzuaPinqjLOyXxbi/4tJXwdRf1w
r+e5NSuKLZC0CMh54BbvzdhJ9AFITK4+ptsYZPpK/gkDQK5huTC99ojS0Oux7tzCmIzOkgQbyIo+
bqxa9cnizF77pcp19VSkk/eWSlyyR+3cOgtoyyIHQ+EFM5PFGo5S2to9e/Q6FHKPtCtaxxU1SVdG
2HinOrsxFN1BFLtp78+aoIuh5AkEjDYa2jUw1SA4Tj2dD0pmQvpdBHWcHh+fu62Xg9IsNKv54kJa
YzFcXCpTPyFbdAXZWf7uUw0lMHDHcuxECTnyeZzyfHjWqn5Cad+vUIfpbNjThzjGB9Etatisx0Eu
5GTnfd/Ytbg8ksdyUDgmyzsO9ZMyTn0o/IkuVS+T7L8MIpOeH89+YxB7TutI31CmWnXK5MDTlMJD
608pVN9VqBRepRF0/+NR1kdjLmiBxgHHzvu8DD1rr1RafQYutlZefJSM1h7x6woNwC9T9D0cfX3n
Ml3fcAw466dSSBFoXyzOYhzxR7WC2B48Pu9jY+jpaQjt4lMONMiZxqD7Ctcoc+1I1DtF/82pzg8+
NTyg2ctrvFa8RovkzgTkPoxnUGMFzSTNcFUIt3QitderIqDcLmhy8m7QCF/dOrFt0OEvgeV63XDO
B0+5VF1vvvppR+tnLkbhUosgyxJy16qobFIjMq+Ql+F5yZr/lFXTD1vt8tevH4qlFIrmXU/HffEM
6mbbxWoPIhPFbPWd2trAopsazdlKUk6THIqdKuU6TKLTCJEG0Tw6xqjt3j+7ldlFgQHzCggBwueR
EVbHAaUJt5O84SZF+uii2tPtnIf1DUcaRt5v8BrxDC87fgAzbHWqC3qqlW0cwhxrEDZUcZzV3788
PnrrAw5qEd/KucNmk6csqrCAfVrGH7zLYITBx67uq6tVKP2epdbGjBiGJxa5NRZxyQoetQaBS7h9
l9zSpcKVFCU/QEkc2oOsxnstgM3BqHsBoZ1P+FLJAnlknasx9S6jbCTnui3wYjJK7xIo5R7S+0+5
9S52QLOStj4xCcVysaKvKRidWalRBTdptMBlBshzmEe5jRFCqka9+d+YFv1wyFFdNxy5StAiakWT
fc8mO8qOviky1PuHoXzJRJ7+6jOKTqd2asecSkOS/wgYNzypJXbdri5aM3GjqQTvPGiWZL7XfL6Z
6vg+XrVOMkW6idBR2GLRnOXI66Yq0miHqY1978BjOr5opVf+6sc4Ak8IsKtFPgpABzf7iK7xzGh1
uetNrBLjkc2WtWbTuUXvle+FNFHiSic/wKdy0tKXKetRyJqqrPs9RX51AVcklEOQ2UoLjLJNIHzI
U/w8TBY0mFdu2HnBZwMdOrNUGpc5EwzENPNwP7p5Q+0faPVk10wF4PB4lNUWAmTLCeQMknEBFl1c
M3IgIVHQDNK1BhP2RZcL7ZBMSvsu8HjTHw+1OoF/hvqjFsFIK7iyFSADIQToDLOqw6PWVeqbKUv3
QASbo/AOUE+irL9CI05J2xroe1BM6xP7jISkdMzgr+3MZfW6IdeCfMks8gnRYlX1Lia7ijpLeFea
i+rRM5vEVSQ1/OrZbXTTqyHc8zXY+E5UuRHNnYFvPOiLRI9WWG1M+BPfunjWq61l8+yBxXOCoNvL
ilYvARcJiTKxIFwSbVVP6fSiTwajSm/0of3oINS2PnRKY2eEKtCgDkKPYfw1k/np8f5YxSqMa8N5
R85Zoxa47CTIIteKIoG1NaHffoSIhhynJifvtY6OQqZE9akrW/l9lqT9Dhh8tbg0GWfVMEjJNARX
te4hTSXaXCK5ZQ13mPAD6sLdlIAaCJqdF29dfWQsDjYNICrroEwWH7I2KEHnyELATYPz5pgh5eRC
VYZTlBmG71AlL0+tkZs3Fb1ABDSHsjXelLbWvrx6tbECmvGiZDH2KhcsJBH6iSrFN9trq7eBFNeu
EcNpN2LvV6yG9WfZCEZA4jAfHw+8OqAsALKMlEcoJ6wrn+jCaGNhWDHbCwNNvJD1t02Br9XjUbY+
KTQoGoeQdpExmjf5X2WwjEJSJONFeFPjof6syG1/Uv3Re9LFsCfIsTmhv4aa9/VfQwmp6MzB0+Jb
MxTGwVbgsaPx7+3cOBunYxaKm3nWZISI2NyPgu5JUNRNltzivk+/E04j82hU1rkAR3zVZxYucCgB
F7I02uzL48Vc3XZ8sr/Hnv/8rxmq2thVsJ/imx6n2VHLbHQDaKQQy8uKE7K2O1tkLfUyD0hUyHWH
Ujj75X7AvMSgBbx/fLPGFrspVfWTa0Q/8wV/sDinUIndilM3QXWQRw8MXkNm/CT8fHoL8SLdAyRs
7SX2IUQzIJTI+Sx+TaRPfH34BLdqbAvVMQcrfMstXRWOrvXt59evNfZTMy8KN3BemfupJ3i4aPYw
xZC0i2+ZFvqnIPJ6yBlVeEiUIT89Hm5zbrhr/BELIhlcbF47MMtoksb4ppAW3gJdr12MlqRD4Bti
R3dtawcj2wNiUwFrtqp2qUHp9YHWxTet0grb8amOfuylfLrIQQvwvjd97KCq0PCGA/oJ8ev38Bwi
I9HHtbAGLVBrHAdRhPFNDifjRPXyF5Kk/hGKZPsxMqO9osXGukK8meXG5nxx1Q5Res0aE71Kbl3V
NR9s0eq/S78v/y06KuE7x2VzLGTGuFCpfq2aqJaY4qA1iuTWkGs/ZZ4hrgqQvytqDK+2eYYcOJv0
4UKLHOnqpcw8FEUob3B547/zbpL66WT4KYhpqVTPj3fmxrU6F7VnhUNuvHXpIusNGQp/fEsGEX0Y
RGhd/BGc2ONRNtaO8isrRw0WybRljU0B1m8gkxHd6rYM/h3rpnSbBPvPrq21nQmpGwcA5AfPLV4s
AFyXR1sKS+hy5EO3nrKvhLZBYVbHvOcqOQ1p0oGpQggY07EWeXSHRqDxwyNPwlSm0uRvzdT28QFR
0zE+UsxGPxhaV+gGTW/ghiR1te1Uic9/NwJLNSftYY5jUWlFR0LUkcqcCjrMtQMbeoQ2Bmx4P0+1
X2VQ9dEJlEiNDFpjefnOs7W1vqT22B4AUVNAL9xfZ10VwENJs+iG8HOJTEIyHu1sst4Hdf/h8Zfc
Wl34T3B6UDyBOrq4ySQLeCXWIxSca7zFTLKDszUY8blJRe7C309dDf8VR6517/h45HkOd6kxNNYZ
qUaOCjR7Vaclfay8VM0J/LsIZQDao+hvxP05gh/tpJnc7cx042QAuYGSqPMirbtpfuCNgZRLwa01
aMfkuTd9nczB3gnHt74c8Tg9XYpCa2RUSsl5Qjw3vHlTJ12jTu2fpb5qzxpV/P8wlMHm+AM+p1G4
/HS6kITvy+GtB1d7KEO/OkVIBIEO7vZKJnPct/xWc55BwI+T14pdKo0tHVDVC2+JHkn92Wg0rIwl
epCunXvhCZnM9GMnKpQ+Hu+RrdWcZdSgkhPArZrwZa+Ykx9ZjBtE6QHFteHf1BvetZ5ZPv+HkXh1
5sYjirSr2AnQXFgJEd5MCeAuTFPdhburu6OS7wXZWxt/3oKz4QXA/eXhbvrWAgo4hrdgHJGOR9rl
e4IWritsf3wyS5RPHk9N1Ta+HtVXAiNIAmyXxW2SNUi+ZIkd30yUNL9qY6a+lGYcf5QLkb6IIg3g
KpTIUYcIq3Y49njq71yKpk/WFGSyK+PQMbrEO0lxMLsyuw523lKAr4Pk1vtNCtAjMrvvHZWu4tDY
5WA48SCQYa/UXGD/lenNzq5Y9cW5OWAGQk/nQOv6H7bbX4E1bwUtR2+IbllrdTeOQfqzIO/9kZtR
hUXDpFv4DlW4+sFXtb5oPZrnO4/S1l2Cbi9KoXQH5sf9/n6uhTXApzOj2zSJ/EUzfMXNY3/PdHfr
1AG3AWn5x4VsWcxWvbjpQCZEN6kaM0eNQjigYfoFaYryYmNE6cJjVS+PN8vWiQMdDSQR9hPR0SKQ
nmhJ1MizxLfOlH5Edqm8LeIouKhJ0+5oTG8dAyr11Hxp5s4N5fs1nHwKFARc8U1CYuibJSHrQVsc
r8kom/KnHjbgztTm+3B5iYFaplxBwD7XoO4HDOwOQswsZW0GVfGeIzG6dig1B+QSdZqsffOPVkvj
MUnYu48Xdf0hZydeyuczWI8MZTFyrdUgiXJu6sbugW0oRe/kmjUcrdKr3KFtZ19jEezUKNfTZVDy
+LkUivbnsgE4lUQwSCqwe7wmu6iS/gO1NN1NJl91pSAR72svFwfV7vKdutAa6PMHbDnDxIlAZ9XA
+4W2RqFVIQJPszxT/FXq9EQ4yC1PE5wRLTzSSPHPflTFIZQTW+q5d4T9j1fX+bsyG3sVfomcq24N
qWTv6l13a+efhkAkCwOYbdVf80taYCSF5DPIof5jlkPmO6JOQo8OSpf9UowsF06sSdH7emyyHzRQ
CYj0RtX+jXWo6Q4UKFAcj3fHvBz3+5LfZAGworpDNLQ8CAryRFLSEkzLaYuWVBfpJ6PyXy2jwMyJ
smbtnS3EsZlFrQSPPKJylYpbJ8UIKxfYmqlOq9vYUj+e09bmI4Wbm0czRHGJ20aAKbRaiSs6DkLp
TZrMomRyMhxJJuVzKmvjCZqM/ka3gnwnrFxfYMyTZIq6L0bla41lbGzbGtfPW9/r8gUhdO9QlTxj
kpLl/2GS1AFJjMGFUGJe3GClVkO8SudYzw/Sa1DlIgStZkv6AQx+Njjj6Fn/lGg+vYkmDQLS4yVe
3580HglXZtLMnD0uRvfBXiJSloS3UhtrF4e6+KPpm4Ez5X10Rr4l2Hnz/liGL/epjjDGfKQ3ZItQ
JRpD9BmCW91p0dtQbfrc7fIia5w+g850aHicKj5uldXulFtF4SSe6X83Y7u2jqbVDvk1iuuxepb9
rNWeAA8j2hn0Yf8Ox5DGeunCXmqO1Myi9O1kqjm3YuulWEpUqZAulREP3rlBPw+jK29UZsMOevSn
obRr7Zh2aGrdNN2Dj0WpotWcqenKt73RRRDjJtS3HF49700ad3ng5tZkvBj8LMA1AdrvqHbl+luc
tgP0xPQJEqwfNvlzYoaRcegHScuPdl6m4bGaksl2zKSiZubzLnbOgLSgOKPehLZgBwpdYtJhnrtF
UVeQD9sRb18s+7ofQqJkd+jFYI5nqeoSDnmIDYmbocqUu6po4Kbx/mT9YQK5HDvh0MUGyqiiU2Eh
eIZ1UtsQ5F1SyOnA+Q30ggZzOrSntpmq8kIcp31Js0LGDD2WveJQDp38Qa56M3Raz+iCw9T0irYT
Nm9sQtIC8LFzGQApq/nl+ysUG4pZ+bXgTY2L0nZSuUndsez1dxG/+ycSJN3nx5t+4yVF1Qk4DbcK
iJAlKyhV8qmRyjDCEqVVJVe3nxD8DxK0l3ztZ4ff8XPaWcXOS7p1pWA+hq/N3JoGeH8/ybaxbJ7n
MriNkY//I7KxWMTk7bnsX48Z5JYWwFAR+jc2NLoaaCllaCTBzcex+MQtXbl+LLw3dS7vrOTGl8Mc
gSQEtMn8MiweaTGNJl5/XXiT7UJoTlsZ0TOZlnFuBqv5IUpZ2rmvtp456uE04fCYWrdwsD/Ckqcs
w9uYYmzuSJ5fJkesifDDfrxHtmY2K3mA2QMLwgTvP5dstAa9Ej284bdUub2nl4dWKRuHsiMY7m7c
wyNubQ/6b0BbKHITWyy2x+DpajBYYPY0eSrO/YByXx539XNb7ebhm0Mh4UHqaM7N4IXAAxYVYSdn
QXQz5LZ7gwFeeFMKrT6Oo/Fq1zF2IlkASQ6gQxon80/562Rno4JJdTSwilmmH6U61h2EgKtjoMd7
wcLWrOZKFywG3OLo0twP1RjGgKdyPO+MwbBcqR+iC1qXnkeSmWo7u2PjBoHBoJG5QWmd5QLuBwt1
ZUxSoN23WEMeVZtsq3VSxDORvrSKczO2yTvqGHuE0HXKSs/w/6G56OJCmL4ftUjylHIC8VA66OEP
2lLlMdaVEni5GKb0SPcCmU24SchazrX4Lz742t3gd17HxQMO9BI2KsY+84Wt3f8IU654d3g/byC+
TUpSWSm9k+wegzQsUpIns0Ea7dkH61c5YwdglOZ8WnxJZTklvgjzfs+bYOOgqgBjSE3mAi9N7Pvf
MygYGRlhHt6sAQNmqh+TU0W56oigio9G402nxxfDRoNsNt3Cw5dNRu1FXiwAkklAH0xCpkCNkB2G
P3Ip2wm3N7RID7Eo44th5sVJ9yf/iFFbRLG59W6TNe25F2/chUDrKX6ixkgIt/whSifkMLV4NqMk
aS+mJ8KPdqp7/2W+s3QA/kpcvMAJ7xe4ot1ZCzuJb5HVdCfZSu2TXga6W1iTeIOqanY14VW6DXmQ
W4mS2k+tqLNmcXV+vPIbJxzKxx+3P+gEpML3PyTx9Dw3exHdhnHwDyaYUgdG1uQiVrNX7dr8yAYI
OORUoNWsbpO0Dj1ku7Xwhke91jlyXlvi0Mtq9ZMYsXjf5Vb0JccL4iKC8an31I5UL1MB6df19fGs
N64aLjSTaXNXW/zzftZQ5glOpoJZo294IQRLujd0t9oPRhu2Z5Lx6h+qDsPezb0xLMRAMdfIwINQ
h74f1m8aKnRUVK9KNhiek2NVi8oLFoinCi5E5qIFleEvV1gIErx6wqCu6RbOtbE1r6Iwcaftmti+
6qIxTyrMpqvdm8NZ0sP8TVR72qlAInhn0I2zhOQLhLCZE7CuBmpT2JhBxqChkvsnMDLJ0eiocTye
2sYOthD5BOtMeLauRHtxZdEnhNgZKSYibGXkHypdO9W97O1EmxvzQZqAMvTMkdJXlWg8EgIjBaF3
LUBdOINWqR8aP9pDsG0gaiAfMxtyEip9qwy9hujUNKqP8tjYDL3bN6X0HGFsRcTU+6HkTG1h6G/l
IqrCEyDvskD8uM79p5LCTnR89eLy6bihgCLPFIFF0VEaDc/EEgXQHsniKU9z40sfI8kZmFO/U3Xc
mDfcWWINbl8KnCtLcaLeJMvwD7samTk9ZbY3jbxzivKjVtOpdCPFLptjUUzepxC9ztjNorp7bzeV
9vPxnLd/CNHiLKWw0ddEZzpAqaSYdXty74AiROhWFdAFh0KZh1xQrZwwMRtdFWWQQwoJxVGRkP/1
+FestzWrgfgq1V7C5VUpfSxzURRdISGwVcAj4/c4A9eKWwo4rY+H2pwwG40bghd4zf8DmakHHVbA
15j6DTeSX8J2D3PNQ4Ed9MQlEA2+W3mA4Dy2Hh0qeDjsVreystTisPNb1qEQ9FnmS2HUpPe/DDkZ
zo4bIXx6ZzWoVYS3jE9RICXvUr/o/hcB77zQetKfx6Qar4gqpNMxliDGo3Ee+N3OyqyDw/sfo95f
2IUikzxPo39TMzl7DgASx06vjOZTGRW9izi4dURrJ3Fsy/9Q1Nm4c+FsfhiqobMEogatdhkXlnWh
td0YBLeIFO1A/TBu3KzqtR+DNxL6JXFhvxu73Dv58JGf8bu3b6yF9GpRCTJeqEiGPAvZ6qvoLNLZ
jL7R+rdYmM0lFQYSr1OC283ObbMOO2dmL2Lk4BZprSy/fd6YdiD1QIRrfcC12YzAZYq8PSHajo8D
9cqPjzfb1hmDtMyLTMObV3kR+wcIsk26PXC7pYV0qIcC1/apQz82Rlfp9UPN3BHAM7N16TLiyKzO
z6yeOyUSUuj4NPUOvjXl3+pMRgzpP4wFJhOkoMYFomv3u9aMRJZmWezfGtjeOEwAihQ1ykzyKPba
bVsriMY2CRQZKU2U+cn8OxeNARAMgSFdu0QOPgaYHHxJjb57h0+B/fXxrNavLx1SpMz+4HXQOF2E
zLUnlVMGr/1W6l1/1AsPb6U4SXcic2trGMplVJWw3J31Gu9npKW+yL1+RMEhbIfwZIa63Lwdg1Hx
PzRCaV/CKk4UNzUnus9dUTbfQ5/GwLnzsSNxg9zOhcsDMaLBYNvR53Qc6ujkd9SKnbIZ5Z9DxdOJ
SzgOSG5u4mjtGoCt9XNFZDEdUISjclmjF/0bTwoAebxFaN4EWjhEbl4leKA0tYTE12SKMHCR27N+
Z1XnkRoIMXzAPG7wHCpEyfC+9HK2s2wNWeP2yMuRM0aVaV58Sy51twsCI+NJxYWz1cmAj9giGNUB
5PxgH8n5486xhlkiVFYn60uEC0f6NNZ2c6Xx35THUY9EeqhjRb8kZoa3ZmkWQXSZYkP7ZiQ6HFMP
nTLvGA9dOp3NpJfqo9LkbfG+kIvEeiLcHy++P2SxI+kArzQpBxM9Ii/7T2VBzrsGWlX9JL21g6Mk
F/FbtURRGg2ytBoRro+a9tjIEoYPnhe2CECnfpk7tVz7n0iYUuS//FCtHKxq+tDJMgUdZrmuqJuF
kp5/p/aPf/PjzblxDkADzU1TGYoYiO/7XeOFtIPVAE2CSO+TN7zrs0qaD+Rjotoc7JzvdQuHXBi4
jMlTjVu1Pf+Yvw6dV1W55mdVeLPRFT/STxgcLNQneB5yczRAtGdpEh4UM9gbeJ2/gJyhAjHX0qCM
LS8WfABbrTIt3F3kOP4n6irppVf6yHJJsprrkMa8xU2BR8jjxd14hWFXCIo0CJHJ+tL5ydICry1j
nSpvkNfvLRblgsfN+x62Mc5C+v9oa0pnlDopxOdtuXNxb/RMKedRXp6hDVzey3vHFpOip00b3goB
T8bJ8q44jwFlIKdF1etSVzpcOa328Nwu1Sn9Bs6o/dBqNsmk0SGZNygV9vRB218er8rGlqNSMTea
oNVQcFzsAjOFSBdWMqip3AiOPJ3kj1GL/h5NsZ3dvfXdIU9z6ZIF8KwshgqnXFenCK4UAv3GLYqm
1k3s9BdswdyJoKEd6Rnvdea3pscVjBwAMARqj4sUPYjGNOktj7fZLtQTF4hy9SpNeookpd2587eG
QjqFJHKW7SE/vj9PcQP8jACLba3QbhX0fg5dpXSnIc7G8+OPthHhkA/TSWY88vDlSnq9bQFO0XnE
ohGLnjyx/ae+zbuGtnvUnMMsDeWd07MxJO3IuR+JKhg9hcW76SMqmbWG5d+CuAiOES3/z/Sf/JMd
lBWltUHaOTAbm2Vu8tK8EBABV6WtPNJ6KhiSfwttlSe6HT5h9px/A5dtuBPXpCN6PKt2Jrk5KIRL
EpgZd7QMlBPg4KYxS44aYdm6Vaca76UxI3nGAN4dfatxh6KodrgvG6ECaQq1aoQBUF5f6mIYlU1Y
ZxDTDSKPsDejJGm6HgfC3Jnd1iecoxFiVHJSYHD3G1RBtchojJkDVk+w/CAPulqUWwdpqMZzHibS
8fEu3ZyYDaVnRhLPBMn78bzYSyNzJtFVMf5jppW1KMaKvY2ycewI8wGqQ0SgKrY8dlLYTRiRWdI1
qTP13I9t5uZTZrk1XkevP3Z0COHnGGxKUvrFCR+H0W4Tm6F01c/f9hKEj1Szv+LLZh1zG6jx4/Xb
+l5/DbcUmYzAMBv0h8ndAxvt9UAo51HLmoMIEvUIOm2vXL+1koDReBwFxX80r+6/V4Px2Gh6g30d
9al3VKXNb4E/6G7bSc0OVndrKEDJAsVocBxkx/dDjQU0DqXS7Ws9xvNc8uKiFwOr2Abd8fEq/mlk
3XdF5qM8A9Do767x5XXF2cL1EbJ/pmYXY+jr9oQRlP+lQZLDCeIc98E+ruz4mNgi+lnpbdU7PaVn
gErtyInUtdGaLk2mzUZmJM/GJzm0p+azWQ96c9QjH2ynSvunPKT5JIsPyFOoZyuLxUukN3nvCrA5
b4IkMz7hjChemsgidjcw9tTeUZQzvRPPfP6zSLS0c73Oat565EL+D7Q70EGA91FgczYALHPRKQnC
gwmGXXZ6ybNsp9CByDs2uArrRz11aHQFYIa/hW3VjE4ielm/WlUm964Xyt3XGJum9owMu/iHehyP
FBlKEh20ICATkhQfC3KzxmhPGs3od0rpnM7R44+xEXNShuDvOX+d5SXvv/tkGFDoCySPAzU23iRo
/x5GZZCPc4OI5IOkWQIk8gvlt3zn7G7sOIquMIfQBEKMYHlN1AoBlFwqXEaeyE89/8chCWrqPaMY
nh9PcqveMsMICHFnoXIyzftZNoXUgDPTpKs0mcZlJLeFIibFI/E1O1BKRsnh8erdKjD093qmfW/R
BXt1UQL1W/DptCd0aCnLJkGqhWkrMiCJaVPYOOmkjetV5vRZa+Jp56le3/OgxufQgGYIqe5yadNU
z3D0o1Xd0xi6EN1KlyQu29+PV3VrFFQAcWOeO+OrKouYwPAUuHLehsJSnvKxx7Eeedc9zJeyvnVx
EIOTDfgEX0TI/YuPN2Bi2oKzAq1ntR8VIC7f426YDFdkQ9K5QKwpoSMN3Lwnm22+JIE/oeMBLTac
FOM75NXwf1Ff2YCV5eDzWA/yZRYy/PJ4Mf6gN+4vNcqstJxQESG4XdU3KdckUN/74NZNfn3LqdWM
jtwG6e9OsvwLaQXCAirUwKcRRXjy3hS58Cnuj0UkmQfR4RnZma3xvguM6fr4p60P2tytMXToSXOP
QyweyaCdwgGZU/9Gr6E7J3paXQQWzG5mKK+WyQRQCWsAyK9KvoxU//2nsiSLNljSBDd0vuWDnLTx
OcpK75ho8Z7+vb6x/YCjQ5znGQHLuWzwZ4QFIOKIR31I3987SqgIrVNmjM+e1vbfcZ9s0LUAmYI9
Z9XVn4C/dJ0D2qf5blDWaJ7woBnPg153OpAwqj2HYbLVH3hHpuJ9YEGWQYNwnIYTxq8NpT0pL2On
7LT6s5+k4QuGqX3gaLR5L6M6RMkh8j1lLr3kwzdbAMY9yKJtPxQzFvugwYmn/iMpZeqm6YAxgOKL
QkCekrXvDT0Yyr8JHq5YbFv276HPcdVtSsM3aEiMUemq3WB5VKPz8FMZwOnfeQQ2dsgMqSTDphpN
S2j+878KDxIdrxg10+CWWmHnqsOEviOw7Y+Dlu9Bd+bNtjgmcxMePUI6DnhiLDZjaydC82zSvymL
vimtFpwnSTSulWrVQUVe/4MNG+KQwuxzwqwZD4+PwjqdgA9IwYF2H7YfNDDvJ6qAOLDahMJwpcXy
Ia3s5gANuXR92/beqvBCgDWW0c5tvDVlHNxRrSGt5/ZfHAq/N9NY0hPSCTmyjhX9l2tjoOfqouPt
PWeeNwJK8VLvHBQ5dYWyrYAIP5732vsKHQiCLlAfM3aVPvX9xHNlVMtAJo+aAq/8ggif1hxm3dEn
pSFDdtCB7LpDmLRJjyv0BO6EWmVzy0TpP0dqNDyr2SB/GoTWBI6XDNRI8lxlMmicZD8UVP73VMJX
h3v+vdAqqYBQhl5Z0CmTEQ0N2M6rCSfvo1y14Td8qOUdpu+f6OZuNzLM3CQQHMIZmqTeLwsBlpSU
ho0HrSWF+BUEfm8jX6ShxjZW2ApfeGisCfRrKPmkm14nXXz8DZqLqjTW9zS0teCjlvlSd4DZKL4K
yp8Vnky1rV3iLKamySduzGMvozPzpos5+a4IRBV8VLwhFi6yIgYgpFxtxFkKQ6l2MWiMv2eD3o2g
8QXWTmOTZIjBxDGQW2G2ZXkKNOHlMPdB3TtYsky/4aaW2AR7nrrXgt/6Cqhy0TKFFymvcH2SiBTh
l9TMkbIJrrSkx5vmlXhvP96dq+uHrzA70FGDEjwgf6K3v66frlZ7kbWZdy1pcf2vFVrwtlCSQXeM
kDT8PwzGvTOrEMlELUs0mtJ5mYSSsXdNoi7GoXkC/aQm6ROmQ3uJziq2Zl7092BlEF/PVIP73TV5
ZutpHkLOY0jS1ht5fkzjxDqO8tQ91XR4zlIWl8CGjb0m8+rKYWS4L/DlOcNr7EQXpEMqWb19LW3c
nJxijMUlpKMNKicoXckip1MN2h1aKqYjAgb59fEX3do4GEuAqAVWy5WzuG56ZQKz29b2VWRecOuJ
adw4Rm/28Shb64vZAwC7WQWGyOt+fWsRUnfyJMAvZmX6jpcPhDfk4v9GmGVeJKn/Dha7dqGTvRo/
yfoS8M7KPTxlyGjdjyzl+NxEFv0M0U/auYD3fB4whMGIrchemybNrFaU1KlTw+8B+X0/VK13cp/N
+9WDRPOUqXL2Jitb81QVxC2P13Pjq7FVeR1pKlEzXQKUx1nNVAt5qKy+rP8pNRgxcDu6HTzIxlej
lEHpkqYpNf/l2hk5xpeDbvo3rbPi377a9eesw4z8WFS9/W1SUo17TWTBOY2LPXze1gxnT1M00xHv
gcp4v5hmLFlWg2D4rchbcZa1VusPso457eHxSq5SFj7aLAeAliEFU7oM9+PYzRRnKCwT5WCEfKTf
dvk/zs6kOU6kW8O/iAjmYQtVJVVJlgfZ3bY3hC37Yx4TSODX3wfdjUURRbh3jrajs4DMk2d4h7kY
jl7SjfeU8HvYio03uuQWcGmX5s1VnJmMKQEQHQGyNOoGNp3jnep+so8Fbn5fjEZvzrpbtF877FR3
NudVPrVYtkJh5/gR5q66RmNWeW6sMrHKQaExEVmIGXmefcZc3HjI5/Z/RauHe93ZjZdLe9aiyGAK
fq0INBU2jkxOnl9wcazDIzK8iuuXbhUJ35GQXo6dqIr01CVpZdyHoyaGSwFbBoefIY7+RW8nhShE
+fAi3Fa3/MFMyvpIdjx/ynWvt/xcVKLzjYFt6gO6iO40ZbQNv/VayyWMWer7EYRBfmkHu6svIm7D
zq+cztWDRC30X24xYbuoeMl5qPtW9+vKS56wIYu+2nMov4aRKv+XRGpYgRbAFsePO09/wZoi/1YW
URIdbdGr8ZNlTeJ7l1nmJ7Ts5yeHDRuBU1Jt4En53Hy+vV83vyPnHkIMmPorKdzGK7Ve5jp1W5wi
EV7MWqf5yB5Jyxfgc2y6uImbBGPatMZOEN+4qmjhsjAAPOAh67bILJTEYyYEFMbp8+4uH7IIyycR
mdanKhPtOza8/KlgLfceBbFef2zGEAnw249/TVJkH7/uqUW6jOC0uq8Szch7aSTg4dOsyz4uNUqM
9RPmBnhuEpb8fnTmOVBCLfopCm1E5oNZywHijKCUa5zheYahtcffuG5b8bNQZoGgAr4EFYVVuKIz
GkaiI1RWpRDDkYVEHQxNjQnoiF675nuFllh3mjbUXSCmxsqhVtomAmjM6ncwS1vfiaqJbg8TF0x0
V1ee2eMtUUtKJx3D4sOiCH9M6yl8ynPsaMLCtnxPKctDMuLNnKGv/3L7Ey2PusrUiTH0VcCvo2Cx
LmBC0FD0cIroUppt47vKZD2GJNU752AjE11kOZCdJj8k413F7clFLA9PWlaJEOXDIUb4M6ucZDPv
hc7tpahGwaLzWtfJC8Mn4YQeYJ45071j14/mRyPV5CEDRH28/e62l1qmrYsREjfS29uojnqymDQC
o1TI7pAkqnkAlDL7/dDvCehvblmEYBbkLkPlq+Pcyjxmkt4x/CmXfnLUl0clNKzPhlKKpzGpunOi
ljntulk9daOGKa4R5v/cft7N40ydTSUBdOlaYqUJhwLiHolMD6bvG4rwCTlwAwVdqDnyfAhE98Xd
CPIA+7uM8PZu0mQ1H6rIkN9oYCmer9ulke5Ema0gyw42AJ+6iDevEUhqVswOUSS6cLcNP+N6GHH9
yyP1ixN24iEH/XuWupR7KItXKdfV0aG9TyWyIP24Mlf9By3UBpCoCqTZroFo37he97PCwu9HNU7q
t1Lvm0/D5OTlJz0dqtQPG7VXfYyR0+lpzluKUq/rnE+jBYp/nqom9wFJKT8cgxAUlHOvfUYli8Fv
UjbwGVRDKmagcMj6g4syH10FpW5PA0iDd7XpcbE2shYMz5CweE4TJ7cuBjbJAjekFsBJPMfiO0rP
Zf5Q2Eb+C4j/QOWfO/XRrDD1xNVvZhCce3HMn5mVfEqnpvmlpJBlggrLRLwEozC2Aq2IU+OYlVUo
iIxT9UO4WoUInDc1ju+kRvGB0lCpvkJVqB7w0hLGczSP2bEwxSweGjGmLw2U/d9JFMtft7fnxnF8
8z2WUPdHuVtHkwsQkd0preyHPiTOcWqdJijNbL7/65UW/bLFb4ohwFWB1E8UTpI86DKZ+ANZQyTv
Szk4hzIZrZ354fKjV5vsVeGBAAMaEtWitw9VisZ1KqVLLgNQuYduDsfArtrq8NcPBNaNWggRENO5
0jkAo5zZ8Hth4zVh/68ZZskTePLkVEq5J4F+zWpZACocU3S9mM5TsLx9IoRs3bixUHNgrNz8gHYw
f5+YNf4DGk1/7utOvpdtXfzQmiGp7xM1lnRvpdHXR/BL4ffbz70ROrh3ebOU9RimrSuz2II0NDTk
J9gEtU8u8jK+niXuCXF85whIQf/qWbm980k38uylt74QpqAsMId++wJaD0p9U2nxpYnK8ohvIz6Y
Ztw/RX3bBQpWqV/+w0MumuULlYjbarWF1MrqkSiBrpomCT0m6Zbpc6SVEOwlchHfMEoYZ9+kC7VH
UNzauxBoSPzgKCy047cPSiz0lBp5e+SBAEL5RunOQTHH7qfbz3eNOGNHUa9QuJhMPq+cMKfU0zpH
n+JLG4eR4eOlNHxWGaLdZ11oJr5TR/kHhb71S1OG41kMdR77tgCNcpSFRO+tU1Pt1MxDs/OhNwIS
uwoMBa+A62FdrUY6rpJtDxq907XsSSqOvJPMIR6zOduTHd941eAZaJxwehhRrjdyHg/MYWuI3Xo8
qN+dVjdO3Yxh9O03vXFcYLXwKU2CBdPl1QdN1QR0v7egsXQunNGYDwk6p5OaTkGY4U7bO1Xy95EJ
5wuuWVp+tNjX6ZwcS4kXrUfmaOX5wbQj9c7W8C6w9SLeieob5xIbMgQUF6XPZW7/drvqyDUoKqzS
S4326MOQuv3TnKQoRuVk/d2pVCq992+/0CVDXEV3ikJmvKRTbNz1CakxP9MijROiGnn7riHzfhaO
Oz0g/KFeYkCQD5YtXAUx9FTZIw9s7M7l0AAVWY4OVPa3jzvos+1AH6aNWBvFnekk34ZGqT7oTfP7
9kNu7U14uth4LijYK34+uBdVDMvxrGw9fY+zyg8VZ4adMmprEZJ+htkLJ/hqa4aVK42ZRsRFE2n5
MIpQxMfYMNs9x+ytI8BlsHiFLDzf9SZRLK1MYgCQl74bnhva0HfI/Dsns8uTFry1WgdJiw39zj7Z
+lbUqrDKwVhcW9bZZexJ25qX+a8ZfmhrWQSuNqYnu5r2QHqvVct6TyJ/QSsPtToC66qqwdzSENGi
Jorf+Rii1SGa9H2LPMf/WtNKnvNJjtJ3xi4yDwb9RsdnhtF9qKNCPKv2HH9L0yE00bUO6x8CV5UX
NYr65zLvxIAWolU3vvRqZy8Zv/78TC4X8UfkykmT1trhHCFTTMWUX2rDFX7Vh9qxccM9oZqtVZa5
GbI8i/Xy+tW4Xk+y60R0yGSZHFJEPI9Tk9XH2+fl+mOzjWF30k7F2Jk+/NuDiXbLGHddk1/U2c5h
LKr5Xdtq9TlrMaa8vdTWA9HjpwNADkQYWn1rCGmpLqRESEzBdrDORX1sYTfsyGhdnxmm4HSAOC4a
zfb1NLCYur6IuhRZqC7Wwdt1zQxGB02V92GHiL2v10CWjgPuHHuuFa812NvNvEzF4cUxJ3odjL99
lzbFVOxESXHRpQ6RGtcK3Q0GvW/HQz0uTINUg9GEcFcZVeKOfqxt+4o6qj+Q1e6/lDnwgoNMe9yn
uU1thk2DKF6aotNMX2miqPGhmgzRo1clMT5hOOr9pg05vrdg/tkB/pGgnrw4+dRo4JKAu3stcFRk
VxH067Qcdfeuc+2jE0ETOMg40qc7hmuouSX5PBYfLDByedCOwmyDVgNrHbgtHjc0UgszCapaNf+Z
jQpn+QHQve6n1UQBaOat++CWFv/59l7Z2pbAQcEkkbNeq9zhIIj1lKFzPZZdCtxlro86qmiwcjJv
J5hvbRg6YfSJFkVee50h1+ibSsVAsWNc5Cwy3tFPM2uxRHOG9rltGi1wR/HXtmVcgsxjibF04ZCQ
XV3/A+wEo8lIkzHZ0O7FhDeoWnma3466csD5qtk5e9eNP+TsKOgQ+YapeEVub0XblaWFMq7mVlZ+
SLLYfElbO9QW3+QsA4DJvMGZvFIekWtxXvSo8fb4mtf5B/13UOfc/pDcr7KrJo3hgoaLdE6dlmEw
hFP0mV50/iAmWTzandqcTb0FcoRa+d5UbGs/UW4y5uC1X5vvtXjWTLpk7TLPvWCxivK9UJq+Ned7
Dd+tMAeCjP4QPegF8/Y2CmRKQ4lTsJ9CdcbWyC3r+wqluJ24fZ0/oolNMqWT6qDgvt5A+QSBP59t
REmUIqjyoriDdBr7ajNOAbCLnVz8la+yCm34GixFK4+k6msvsSjNMwWyZ3qJ9F43aSxF9n0KSvKz
G5ciPC7RYPGyEFi0uwPdHL9tMuVxKDBgaZMkD0qlb6p7WyrSDsI48R5SNSp2IDqvDkTrH0nQJ/VD
sY+Lc3WoxoiIp4w9d1mUz+7dDPwFJAwTAe0QddJNHmHUReqx6ev+fRSCMg6gnQzVMenr/POCc/uf
h1/Q/GCrSXWGP9GN8DNb8zsYtdQ52rgRpwd1SFy8mnO1rs45/S/l4uGfOAQuwq51ELpzNh6L0Bbo
c5Kb7ClFbOwtdCIQtEdhiMboOlbZdDKSqeczaKWXfzYL0/ON1Kz3rtDl0l+/SMarCE4B1cRcavUi
ZyOpF6yecvbcdpwuSZUnmg/f3ulwMVLK9oGxLKLFfdJY2kerrkwlMDLGF76wFtdfHQejwq+VSYbo
+6vlc4gepPSF0Cjbxl7taOkKsz9Id3ArX68Qbjh5PT5OQYrgLtJd4+S+ox7B7Wmya3UOrDEerGCE
OPK96GfjkwVO1fA1SBCJr4o4SY+ZPro2RHzFEgeR43x71PrGRjhuYLRLh8UZ/6lao4BbKafovqos
iVh2oqnfmzoJfxd1aD9p9lSQSsJI/pzI3PgJucS1z13p1d5DWM7YUNU0PcPTlM3Dt3aOC8UngFfD
IY+UVB7BBVveoxPRGfQrKZX24FWT94XsSslOs6nF5ynL1V9uWDoSXmXb/SyaASHjCourCPOXYcjx
Y1ET7R2M7vEfrYXReXLDZFFhSSdjr9Td6IxRwQDP4ilosF/pyE527M6123rnVqCRUNEnPaRmGwUR
OnnvF9DEkyfSimlZV74rlK4/dMxPAsfp9Z1I9lpVr3cbSKelmFqEidexhU6cUWRycs9FUhjm0YuG
GBm+VDTt04xmL6dKj5PoIfM8FBqLjswgoELNknuRjq3lI4YqvTsgWuF0MgyZfhWF06BNEHXIpVm0
5d1HRiZT/1vV2qSDUmDT8i7YLl/UHg3Te4FeszyKCJGnYFQGtfpUo49cn6oukz+L3IHHAHNaq965
7uy9s+dFMwyIefsBsnj61a0Vi8Qux6yEfzYKfnlXTFOgCAfXEEU3xLcE+kJ2Khy1w1VvAqfvz7FZ
yE8oiXFYpnBqy8swQQuRIumLgNMGHTz3Ju29aszC9R2PfbaDEtlIeigsFlgPR5ykYLle/mhfD0D2
03msvLOuNt5dA8/C8zvqq4PU2AP48zSHmCx3Z9WtTceycCLh8jFcWo/mwmrxNWsV9xwr+uSnNsgN
mRXVIal7Jll9lYMhFWHQCVJRVa/lg6PJ9s4Q056Oy0YuwtVMKcJvWegEq0vaiacCveSeH4ID70E2
2fyEF0p3ZA5lPXW9CmDYKZyTZe01gTcSEdQTkGqAMrZgWFf1lgNmwDPqZbOrXnkKRaoGaeOZJ3WI
9iwgNlqVXFLMC+mC8Kmv2hQjCnStmUuAkdnYfTTpJQBtdrGq84UBu+tgwwn+mCYIDftOozLFTIyx
Tz73Upm/G3pbG41vhJjCIusZquVfo8uwRySDWYykqaLXTUQErSTD4Ng7u0qbH7OkQId0lMXOKlv7
fJmaEd+As19hvPiLopgQvDqnaaow2AI0+3nKvHa5PXrvMvaZg46ZhXrF3lbfyLgXA0jm7GCU1Sv0
nCVc6XRNrJyjMBfj0WgjQWZbeIgTTfyV6bdTB3g8tIbpJ34j429iUfeJfcNgtcwmzfHb2Oi8o62F
FjKlhp7ph9Cph38nQGYM8pxUObljy+w+pR79dLv80jZ//VLJkmpDK16DFmglSw02nnKuZyIVGFLm
2VaaCwACWmE+TkZkvMcjOzqBdlYfxjCC0U9NbAXY5ppPMvXyQCiD8t4zRuU0u736HE1C3oNDUb4a
phjvYoQvdr71RkoMWYEbjboZCOq68u+92RFeDNyYOIKD01zEd7I2i98pvmKfk0LRdl7SxlFGAwqt
96Vzct1qjLMG682O9XCZzV9yjDiboBr69kPEpb9n0Li5GM1w+N1IPV0JzHdhTA2/aHlMY58eaD/F
B2QUUHWwZut0++NvJJkoKxEaF3QWKNtVn6bKpFcpNc/FEHkMtFnvDxXa5Ifbq2x9rQXfzI7mcfhu
b28gnpB0Ki6pD3JgJ3UD1cekPXQHvyPHeWZXu2jrBXLb0QHHSmijl4pjZ1unQDDHwu4PFpnVURl0
JIsF0om3H21zKXSRF9ACnOc1EMkMQ2fMo+XRkql7xMBbfZaZm509bHd29vzmUoB0ad1RaQIdfPsW
tQ5pRqfP4M7WQ/KuV7wRETlHfC+0eI/nvLfU6oON4E/iMUo5XnoZnXDqoK2G5fqXKEy049+/QK4F
1PcXHCu4hrdPtYheSyQ5w3NqqmHs95PRBphByvvRIYjcXmvjhlgk1DBo4f0xO1si4R+ZkNJ2egqe
xDsX8NOOwpzTp7gY0oNjzd+bPv5tCk3e3V5y403+uaS7ygFkOVsZEAiUBmFtwpW09fG5GqgjSU7F
Hnxg6/loFYBXeUU6r1OuZoHXqFMVnmvXLp8UN8wfskaYD6WN9o0lI8klODs7PbWtJ8RFC8khxkzX
oHn+49yJPnTPSoV9l40tE2XerJ8iS+4xCzfiCLQ8IKQeg61r2cap7xJNdKSUFXzqw1yb0UEaXRhg
8ZsElOn2zt7cWg/3Ltp3YMcXy7C3+wUT9bAfysY7Z/2QnpJOzr+ksL6ZXadfEnvwdmrxjTdJdUaX
ZyF1cxMvP+eP7ZloSankeG2Bv4/zRy6HKiiSrrxDV6TaOQmbSwE8fr0/udBW23KsMFwtYBpcCL7y
0Sit6YmOj/2hd+EZ3T4BG+Auy+WaZohsc8SJk28fy7LzyJjtkDsGvOBpnAolqMfSPIxgMu4UzZko
RGDLt/j4PrVG3f1TyKwMdK1WHqKIbvftn7P15Ix8F/lT9tLVqMVoWL9CEOM8Oy6q0PgE35PTKceI
Lu0O8HnjOKIUwc5Zrj2uv1VrBYO+UDrDqJy7vJoea6Qh77VEUU/tHOXHVlgfRqVKd4AnS2ReFdiL
Zt8i0QP0xFjr2aqiyPHtnNA/EmV09KYy+8gcot1pv22+xD9WWT1ZraI/Obg9amN2mlCP6wwpcMJJ
/CYZAC7d/mJblSTYfCzC+VrkYOsN1If5bOJqoJyheDg/ZqO2zsj0m4chhB1AKuoZHxqUnh46lBf+
0RAocoJkNoCRNWF6uv1bNl8vjQsmFZQZV7W00VK8pwapWT2p2CLaTn7xIq/fOTKbr9eB8YiQBLot
64pVUVMnSgv0TIRhjRc3B0Djwo598rziPwzqeKfQAUiTFu3+1eGUoAnTpgFA644x8EvdK+/zoXi+
/dY2D4K7xFACKUDdVWDrjNRrXYwuLggHRf7kTO3RQtv3oKRQOQf0C4M+i3/cXnPrHb4GbqA7XE9r
+DPAJG10rDa6mFMk6A1Cc0cJZLxkId7q/2EpWlp4jCzKWOtipCJ85liNKGekeGAdTlkR5EItzqES
iZ39t3yO9fEG0OHCUgNYfQXqZnrWVmpDrYbiVX6HLZJ6dmSfnSQ+H4eil+k3CjDrSxeN/6EdDTAR
LVZ6iOhGrxNdOSItLD0CSxjX3l1lFtnBSfppZ/iwdb4osGiXkE4vc7O3d0UWxZq0XI46oGP7rLWK
es50Pdu5A7StDUnhqJIEYk0G4+/tMg5mB0XnmeFZaa058kssZEHQdsOk+XaTy/Y+dGbjN8Mxhqjt
rI31oRVYFd8V+WwtfatxQBHQFZ13QOYZKO2yN2JEpObil1rOrTjS3tT3xkBbO5o22tLmWdy111WU
rs/xCDlWOZeDOiG53uYvXqkbR9sZtf9wYB1g+0zwXBBS686VNqmtRB+QhkZVuIcFQuUnttrf1V05
nLIMq7UCn6QdntnWR0HASVucFOjSu6tQBKrRixEYiXHjkkNQwdrwzbgcjggefbTdCaoCdKz/cHSR
t2XO8iras+5MeTocGj1F6NTRIvM5q9okMI2yfUED+dvtILFxclEBpemtLhn61c4u0lmrxSI4ppR6
FDFOMNsHTJi1Jw38KPI0VlQ8251Zz3fASvcKn41jRW1KgKcTSadnHaGcFNHGDH3TizUCvPXRcQGv
mRbTnsTZ5jr0wOiELRiTNajOrEI7bgSawUOb4eA2WNI5IZAT/vz7d8k+4RJm8Ie46ipKxEWtT7M5
0MTMrQah3bA/MhFNfGa94aXV0i7wIiiCSY6p9u2Vtx6Q1iL5LIbTSz/obeDQGXTZIqTN2vbF8Ilh
VgPVpN27lLcyHuph5GkRsnQ4g6sHDMu0caZmkd+MUxtKS9II9wBRYSx8pZ4WOwZZ1s6xSL0i9KGl
yJHubSwZlsxG72D3Wxr1TjK79eQLiRb8AkjNq2Z25Y6RlVYw7wtTnZ4E3QfYAONedr755BR4i5Qb
QYDnf/uCrVxOag1R5QwzQrsf6Uxf3HKsDpENvcPAxBwsaBE9gbwZfS/uh7OKn+ahl26z023Z/CXL
3B2RMuCFVxQ7aWEGx6F1zzku5lyuqPTlcMKtpDmU9oQqURvV/XdVUZvJR+cptY+1VlrtyQBm4PqZ
Yst05ydtXADoYJB2QupilLnOg1HdR3XVysJzNiX5qQWh82iko3ZagIP/4WuDR2MADbUYuN5qAxZz
FQ5otrLP0eA5Wl2THpWx2SMfLf+XVTbjOTQIFtgbbk7rG22cytAQDVpWdgZ6Km7q6H5QtQz4D5Z0
9Zy+3D68W+8P1BuvTqdbf8XO8yimq7xymJHY0PvVFlmIuhxSXx+y/O/vMux48dbgW0EsXncO6E80
iHJG6FdNSXgnsMFTfNNu68dBzJZBJhprhp9Z8fzP7UfcuENJs4mKpCaLeNXqDq3iIuyyGsE7BiTO
Xdsr7cV1pughTF3NH5AfuIzC2EtMjEXQaf0dIZMQGAj5lFurVeMaarsGofkS1gpOSElduWaQxF4P
W8wtKccgcfaX3sUtwE+NuH3pW9d7cZ0GgBw0zJCLXs1M5QABxZnuO2gamd/DgK6Cpm2n/ujGufw4
zZ4C7qTNQIlqSEKnfu/V6Q9AuyOT9QKnrlNXWeJrWMNIRXnSbr+pHayTD8IbhnNXAYC6T+vWdYKB
ELZnw7x1vROyUCfxOJhXpvKOEtdJU9e0nJW4GlGbc7LHZqq9EyqjdJ4LjCHOsZd5zH/q5O72R98K
zcDnXbj5hOcrb4jcgkBeag1K2bqeHPvG6O4KHF4Ot1fZOqwesjiLMPyy1LL1/uhOVQXzdVVy9eHs
kd9baquCUW3bu7C2eiRUjGynr/jag1rvqj8XXO2qto5ztAzV8CwcrD7aRGC0Xs3R+2gEHMifPN+c
lPiAVwW6TKGGxErCpOQ/PDQtQKIU/cYrq0xMj9BQgZNGyKib96Pitafk1R22MSw/8qq9Sel1iIK7
wzCBfNRVAQuuO9SNSIcYvZizWg5NwLFC9QdGwtEO870i6DpUvFlKX6UyVQq4yEupgWrXKX/OxSwD
Dz/cgNmd8SSYU/OOiz2ZoOX3v/2mPBRghGVkx7B0HRcbMmymm3zTMdV5n6EHFhIQytFNwhyPC1tU
H7OI7p+niOpQ5Pa88z233i/RHz1jOtYMAJaj9McmzoTlzqPexxfDKOL3McJZj27f1PM5Bdi6Z1Oz
uRj1E5KqDvS39cOKQUhdwc3nkkVR/mSEojujVTl+yKsu3bmvt5aiKkTD9ZV4sW41jmaEEnyLbddo
e1iMp/iMa8gUHPGk2/Pi3VqK/peFBBNssytqG96ltRp1sGKTCd/aSVPyX8IYuoMzGePnvz199MDo
NZCCoSjMjnn7tfK+UCauHeDV1J6K4LawDBmdslBmB5ok8/H2chspH+vRYARQDvZDW9cVrUinJJLY
FCJw7H4e2jL0xzkEiawU2nHosXRXhY1QfxpNh0hJsse67gESYday0wa5vk0WZwqi7AKVWlQ+3z64
nct4qDF+u4SySz9gZeAFhk1timSBE5jjZPlJg/JqUw7WjujlRrf+7dKrE4LAUY6I6JRdmllVBUgd
UXfWUbWy7N3syrDx63ZOMCUwHMjDhdYaFzSt8RPt81A9CS7mjrfXGHuBY+M2wEEVvQusXRYQ9bqf
N/YMsQbqcxxgpvhQlgIbTmVOTukwUu4Vef1gDCI9dMPg8tHa+C6t5J78+tbW5y6gObWMD69qeGFq
qMCxRy4Y4yAwXbbqN63vuwCpf2PnO1zftq8odTDUXIEIM60uP3TBG1pIkKiyev4XGQXsmV2UaA6K
qJ3nkk7CTgDZfL8kMCSrCMwvWqRvt5wRm+hUWEp8QTc7P+mxRocrmfCW7LXQPlRGaB6tlrhVoaD7
HgdWgXXFrq7h1lOTySx4XvJXauy3P0KA0ClFBFNOa1L3u9p26GtOWXlCUkM8mGRwe+JimwvyfjFb
Ah/EYP3tgo6WpmHuETc1l61lFWr+aUJP8sGRSvwRfVB7J1XbunQpdJBagC9LBF1FtCruM6N28cMu
elQqHCnHYChHRATLPp0obQesuFPT+HQ7sG0+JeiOBf/52uZ/+5TYMTlGOqA31HrD+G2s484vlTh9
klbIsDZK9rrUW7c8o5pXXgy0pvUtqzctNscl9hROY2O/IZGJ0YrhGx5m1hlv9dmH1ZIFE9WyX+bT
r9sPu7WTUXDSFu/IRTVy3dOzhoo2vVct1YiKQnMcacV40jSUhu5QFZ5PxaD1F73VHexgMvlukbH/
VA4z8ta3f8gSKVe5Dq3MhVmHIJgF/ePtW7cboMz5iFlTzjzbzxFXeK6lou6kyZurUGUC4V60udfo
LZc37OYusyKcx41fdOa+NMgR/nv7UV5TlfWzQIEj6i2T/itsnUHfo+nLRCEvVWbLp01EGzHBV/Bd
r9Y1yFY6BBfVjZ2vnNw8A/s6MgcscWcWft6D+fWVOJwxTfXYjL5W1n0UzPZYlYcMzn536MsB8MdY
ZdmehP4GMhJtZVp1BFEMsa8A7jl5tpcUyFYrttl4WOfG82M6xsK9S/rEVO9TcpyK1FPvvkaFOlgH
xx3VBy3M6h9R14ePdpW7xYFcYFdadeNYMuOgmajTSLxuY0o4GHlp4bOnK5HEpb0zTjE4+l96Xqkf
x3LeE8Hb2ipkLjQU0UhYON1vNyRbxVGGhIOhw0m/WHjllX4Pf/bD7c2ywY3DO5YECpQS1eLVPAyt
HyWmCxZdijzNXR+CXPwjDm3zi5h1JHmVIkTJEFpS9EPvUfZ+p0xGcY9eUTsEM8xX8WRMVeYc9WKp
SaB2jt9ixwYhULu64t47Vu5iVa8M01dQ/s7PFv969U7D0DM62G7aIHowF8Vz5YZTglPRMLndvURN
zEMavxLQPKCguv6sQuw9yRF5hvupc/HVnTBgfQDd50W+xC7muZxq3X6nxmlf04bto/ZOByvx3eF/
kv2vi+GmA61tI+coalKkI1yZJtoZw2x9MPJf3SQjpQu3jmSOPmfVPC3qzOpkXEBv209SiPL+9vfa
uJOYGxIwiVY0x9ZxavCSCvI/c5c6rdSHtpbNg10m4pLPWfEE8/CLV4Xa19trbmRSlEWEEnAhjBPX
E+5uqIVeVGx9NBbqYCzM4twwAz7AHtnzdN46Zex1dLCoPOGjrsIwl36aNzOgIZwcX2rPHfim2fSc
mLP3PoywZAluP9rGenB26BksFyBD71XmhqlVBKikACIQGhPkyQUycGpyhYZVhHAzNsKKoaZf/n5R
hhJLykTBeTUb1BhLNlM/hOcuUbTjLPWfTjwL355qZBnrOd8Zg2x8PkZZvEtYowTWdZe+cRIBOYn5
RN9Wknw7WqI3/9oygyox9rxPN44BYE46t9yTr7nh27iF3XYdqc2C/6jwqB9VLGbBDBo7F+nGd0Ou
ExwsyiILmHuVChomBOzaZrzaqgxRTo1Od+LZll4MBNpr5+pYt1VkH25/t40X+YoQotakXQs24u2j
TelgCZQEFezczAa9w1k5ZXXKeJBi9/jXSzFXAQqxcCEYsKyeLxdTGiNYBmClGaqTQ/n6bqiNuAia
fDdwvdoNrvKFJc2leFmExa5aH9A/bUWfjfzioLlcHodQg4ppY+2xCLoPre0nlJEvbe8k35Oi6Avf
1IYxg6aVm7+zLG3eEXFxWzVaWMvHOtPRdx6j2D2Zk6v9A5cH/9UYOyoP4lUPR0iRnfipDbr6y3Aj
O4OxnMpn10nnXRF7vsf6uUiydDr7tHSuWq3m2NMhGPFxrBOvPdicr0PoYr1y+1NtbHhk38g76HoY
UHhXQzCTm8gaI2pwy5zz+1oib+MZ014vbGsVUI2wwkhQST+We+GPXtgUaVHiGkN+AQnYPWIILnH8
6cadbbe3yioc9g3LSF3kl8QCSmCMdnzS7UbdWWXjHBEbyPfhHZDirO8T4Pmw2CGXXOoCd0Fp0C9i
/ladTMCpO3Fi+cFvtwBYAYIEQrj/L2z19rWBGhmFmNPsooVR0gZUE+0xtAv306DZRXQwpOWcUP29
N5ws3inSr5+SLJ+26Wvn0ro6wh55oa2OZoYWv1lerAiLMsMcpkus9NNO8bL1lKAWGWAtdqJXRL0Y
4bmSqju/GDEkt7tYpHj+tM7oRkFeQp5/0Z0BrQKzMMJLN06Qb28fgc31mTNDeCaThLz29i1j7imZ
RPOWu9oqH3BTip7on6q+K6z4vojH9Akam3qCUSZ2Vt58yQhaLX5HcKrWQ8lOd7oEnDgrz6o2BzVD
6p8WjM/Ix2R5b99enw4UgTh+GCyw5FUeVMo67wUq/pcEIrYPrTF+hJnX391+mdcZHowBIEjELbj9
7mvF/MdJT41SMuctIUsjp1ei3DdiGooGgajwr2iIrU3che9sGi97Q6ONlupCVkDyBeU6kss1vrBV
o7IXRlZcKuQnvoRVO77L89RWjwVKYS9xZw0fO1E6B9T1+4fMUKIsyHDWyH3bldleAbT1aWnbwagG
Q3NNpI9AVKfoaeT0NuvPTVw459iK9YOaJfHnv3/jgCUWlOiSB67VfEAZ611vx8UFZHqOrrCnfpyg
q/teXovPrdeXJwcU5M7QeaPzgbgOqk/LIAAJwfUVL4aG3i12lJdyqOrTZEfoS2jY0Uo6zYfe0X9N
Te/dZW2HICNeb0d6Hnuz4K0NzZdmp9E3WeqW1blVZIhWgZNdWhrkd33jGkEKrvd4+/VuPimoBKCk
IFGuJ86K6UaaGlrZZfTa/KMBLM3zVX30Uj/X6nhBmcvpseqi+IhJX1H5ZW3LL7Melnvg5OuscQG0
6kyyAFxjpLO8jz+OVqjLzuy1DHFpkWT4CRuO/Fln0D6RzRyjY6ll/+UwMz0jKGtAoa9oQC2+RFpP
XrBQiM366HK5PkjB0D/IZGg3fp8lQxa0+tBaO5Fx69v+ufLqWWl/a40l0vziVsr8ZMrGvoxu1e50
vjdXodqlRcGcDvTz2zc60iCNsILj0wrPKi+QAEM0TpOo9w63N9HmpwN0gsAT4L8rQd9YlVQbHldc
aOrNyTJ+oUL1U+89PSg9ZJtvL7YRgokGi3Ur6SMhYZXS9Z06Rk5mpJfs/zg7jyWpkXYNX5Ei5M1W
UplWd0PDYGejYJgfee/z6s8jzoZWKUrRs2EDQVYq3WdeM6lq+ok+SfZVxS1DfY9zd3jBBKF6kOVh
vt4fdmeOUPtoaXEvwAvelnx6fdHpUhvovXeYBrujIDvAGZMSWIKD0KNaDuNB9ee29otwKaKQqNei
G6htkUPAOsc6aak1m+VEdd2dmkltnmypx3m6sKvxo5DVUTs3ZZLHvzrUqPpzMUW9/untEwcsu4oW
Ut6/WVzUlNSMoZPABhD9DKW18mu1HYHJVdFTbA1HglA7fTPmDZAeLWr47jdcoZELkdYIqjO2NpRu
Hoe1PyaL/tTaor+0loltSJwht7SonYdPTusNZfaYSZHynbBuPFj2vd22vrugq1bw1vbVRaB90HUK
O0GFgbjh54MuFWejc5YvKHMl/jjo3YNTK9HbZQfBOwNxBb+wAq22tY8IBbcwK+haRVFY+Looc7+1
z0oB3D8Zn8beedFSqzx49nYuDIJUzGjW2sBtQxqgEAiG0aFVJodIt9S99c4R1REXbCd2YBQUAFcJ
hVUx7/W1FDtq4ZAoIXZqSIkHOaM9C2XBfLGwj+RN94aCqLfuohWbvC3plwBaKgu7rcARE/ynpm9x
fMp6J0TJedSPTFn2rggoShBsKPCviPbXE2skWMYdvstBIc+DByRZRbg0ta+OSP4R4KrefuuSn1Ee
A4xEdWAbo0QpHtZJq6aB2hXNA21u2y8nrXsgRcxOaWh0B7Hv3sekCLeWo8nYbxBxJSIigyox3jh1
cRBPoTj1KOr4FdJCp/t3zu5QKzKTjv0O5SRX5kVKkEgPpIKgpBalesrmTvna48F08BVv9zyEMnWt
raPwyS232Y1dhwFaWs8ZptwZ8SWZ50ntoUPen9BOmMUwOtYyvCA7NSMg+CYbX2UYxIU9tU2zy5rO
nGonsqH1a/YL0mHNxULO1JWUWfdNvW0PXs7bB2X9DRixAVwHBLK9y+a0R0ZoIaI0jIENwy1+nfFX
fUpZb2+qndlwuc8rF8cvtHWW9IgLvUasr/N9xge1jzItO/amPC73kYm6oE08onZt6ppm+5jZXXuK
6O95A8gfd6zF8qG3suR8//PvLjIHkxIafuHsx9cns1e6AYn1gq9fxP1JIJl+6Upde/Ou/V0Yp1u6
Ak1ge7weBThpmTQZIlZzLIVexb/yplax/KhrJff+hPY+pYK8Jf1QItcbcDfbGKn+vmaosK+uk2X1
596Ya9eShQNvapbPoCins9F3xhFHa6cNyDTJs1WyMhg/24ysa/RekShjBM1YWh/mSk9/FqMB+nft
RIwXSpMYc+SxlDzTeaubq9NbyYmHYPDNuUs+dSIGa4Kw45tLOvws2i4Ajgitb3AekTaOpaQZxIWR
2Swgt9Lwo0ASsvOltgU0fH8B9nYUrALg4+gwQDDc7Kg5qnMrw8M4wMIQaAf6WPanxu67t8v/MSsO
K4DYlWS13VOJReNdJFVK1j+04zlFzvGzjTDwiF6HPT9WfUFuDzk5j1Aj1MKDDEJVdo4sykNozQLZ
vJXRt/Qxr3unSAMhRJN9VIt+Rq9Mi0TkK6vq4NdirkeknEolQVtsSid18TWQbJqrKgi/uYmt1zGe
CGlZ4aYMMtCfjc7urrkQ3bd+VmsoGUM9ouW4hOa5LpY5ucryqIWuWPRYO7gAb58VmtYr54J0iL27
rW0aKN4WVZmlQSurRVBk8+z3tpFfe6Ed7Y/dCx/sOMcEJR1KYOsJ/iOdVUNHabpxTIMYMNX7atQ1
lMpQqTotaLOdkiaZn21jQs4Jgtv/7D4GkadgmfT2XYqGEXJ0cPToM21upLRPhsgwEI8FZ9i/m8Uo
eVZRWAf33t5ZIEbFhw58AHHjph+CHHFc9jawhSJrxgfDaqUrmmH2UYFgb/UYAxFMFg89js0XFaM9
VsjN0V1tFdOP5cT0uh7GppNH1gEr+zaSowABMg6dL2DoN4pbXNoTxBQcjWNR988K4vAPuU7Jch6V
0Reavfj312l3t4CVpGtGnYsqzuYTDtmM7uLqwpQLTf4HNaBlPPVWOeqPuWKVit9SDG/cHGVBHNbL
rLJekqG038tZD4Xp/m/Z+8zo8a5lTgKim8yDmm0k2Qty7jEkId/W2zCIU8c6p7jTHUx7dyhyeHq8
nJMbQIkOigQyKLDeCqzg6Cu53CnPEzpfHsYt9H3vT2xvUckrKZ2yoLcgkRhbFNmSMlKq3ii9GUjT
Y5SCPXCSUP8JCPMI3ru7qOBDYBqR7yBHvXkj1Bo1dUpuuN6Ek5q7aBzmj1qv6/UVjWOReXgdiyfU
qaJPSxmnzakO2+iazbV2VJ/Z+c44Dq/Ff/TMdOKv13dRx1eZNPS6KJmI2SsUgZsMcKv0OpbTm73e
KQivlyv5Aa1YGA6vx1LzgaXGhyYA3qxeTSdtT44Fny5TIKHcX9Cde4dWL/UmRqGFvv2+0dTqMTRi
tg9agZei6OpzKIdHfJS9N5BYB1NRqjE8hb+X+Y+bXFtmaLsQKAITpVbdRZBy/omnlPI3wCb7naaU
FTYdU6iWj0M11jyG+A7OP9BZT50TSu31595Z5OGkI91/rVqst/2pTqdMcTVlwRJV0VGs9lIy79bF
2CRbATy2ddKXOnfefrSBwJAMk3uji7KN3PSqpMOMcnEgmRp2vI2tuHkRZdfMzI2Do71z2BiKq5Nn
BwzqNtcoxkQb1SnJgwpt8WdFGnrba6EjfU8GaT5rergoB8d7b5PDqYE0REgM5nvdLX8sU9wL1DoK
om80lJfnodPtSyNFPaKJg3OQTuxE3zh4ADol/gWTuZ1cvVRihNZHF8iOkhepdNIH0WZmdeHj689Q
5qyAvmaDFSU8w4M13Nv0JDHEMaCMiP3XD//HNNGSArpRMHaCjsdpAYx56o2kP5jh3sdclbF40rku
Oc+vR6m0UQn7tZvmNEVjusCaDPTZpfSXKfT0oK6wt1XAkYJtJ2e6JV2hqZkicd/neLSZ6SlR4/px
lqKPtTpWfmnZ04E20N5wwCjW0B1SADvm9dQmxIfqCThdUFaF7ne8Nl+iAXqzpI/ZpdCMowbW3qek
ZEwMhmYUjfVN2GIkmdXqepEHAk16P1On0GdLln6pSW9vGeERQDmI0iEc/xsMDPkKWiqgtAI5HMNH
pR6bUxoVRw3l3Qkh9kDTBJDUjcoh8Oph0G3KXP0SWegLJyge1Y7uCvR5P9+/4W+rr0wIKg4Ebmru
N6XCbKxAR9V5FthtL84S9yI9sNh+D3S2uHRdlz3kTSi/uQrKoMhZEC9zT94gdEsQfE0TZVwkDaGy
ESkjb1n97/2Z7e1CSCnUJYm0aHutM//zGBfYpatQZgMNFC8U9NatnGY5R8vY+JJSHnzHo9E2e1Bv
yo5nAQXssUqMpzovfqRNlr30HD2v7pbsdH9yezsEMBuxOmUedNY3wznqAq+ijLJgGeEZDEAOPCmG
fRpVnID7Q+3ODFAyUD0UYm9CSDx4BYLGbEZdkpxzoqn5Ve2i3kvSRD618Tye74+3d/2y72GzI5Zw
S7vTVOFYpU3hxcmU/EwoXwfhqqp8f5S9D0jshLgFz/Rtj6vWsfF1hgoROHt0TgY03NNCpfIaDWr7
H9aKDgMZKu0WgsTNWtmUjPPJ5DqMUjU5V2ESa740i/mE+PNYHAy2t1oWkro0dqiS3RRbq0hYbaRx
F0qxDElRiScvsRBylgX9OqvqjhAoe/cHqBuQqZAGAdCtv+ePUwbqBOZJyTO2OEX5uS36zkVANzkn
dSd/Rl9GnNREOoKt7gxKkMgLQybM6m2jLPZh0WZrnZwP0AVVjmqym/dm7y1mH3mmVGBkPLTdt/tb
ZndU7shVGYqHe8vqkiwVjqkl0qArsTlMyKAvOS2ic97G1iMyPeVZiEp5+z5dBTvpTRqIzVBDf/19
69ERY522DLp02buhFPHHVEkyv1Bn/QAstnMkyPsphsEvIrfYLqVqxbozhngSzlas2OfQzJv3UQZy
8qEySW0OUoudjcp9smI/YEWuKhqvJzbj5JFrcUg+nuXW303chJdxaLqLkUxS59JrnQ4enb3lowlB
irbKa9/AjvmIohxH7B2hxUlekuAjoupxdNVidTyXwOM9XcYG+/6eWc/2piC/pgNrW/d3QLRZPrWx
h9HEoj1oSqV+sZT5HWmseU4sPDmtuEkuS1TOlxmjrk/3B95bTMYkPUD67rYupZTtkAE8oRCHsFfq
4dWD9G8xwWIaTTP8D2u5gtYp+3Nv35SnFpWQAXX4JNDMKu49NPLrzqu1OqYYVkGperFLHvqDd2nn
neAB5F1HsR20wjbqw2+2WCNe6HBrr8V0yvzZxn/rYAH3RkFHjASLiI87fLOAqdlAi+qpeTeFUfvZ
spYb67E8uLV3oGecN1p+FsQfEqvtZNIon2qkswHyKQQR3kje981pauml5RimXoZqRel2ZVPWrgIT
yI8i3Yh9kQA0kS2tPyhK7/+cFZy6AntXG7TXhxNyQlWAYCS80MB6RGNVeCXeGU+KKM2vOITX30p0
yvGNkoprTt/NH7Kmf45mVCPvb+P9X0JldVVz26GMxc6cc3IVEuo8M1pvmfXkyUilhC1t5k7QhVH/
rlVa/bxUxvIe5Wb5OW7xk8dBp387zxWQhuywHeg/o3m0+SrYApuirKj1tln8M0dzhqwt7VxEV9XL
lErNf9h6RF3c/Fz7tzjhKO+AoBgmIaWSio+G1WTvY6AKB2d356LQiPwVXB1WsbxtARvxDXOJ0E0P
AJ9Np06zfy5d3J8JleuD92XnLoTxzyXBMVp52+tR+zNUGEN7tkoZMn5b1T/0uErnh8Lu8ncy7IXa
7eKiBPPSYHox2LMpXe7vpL3RKfwi74pWE4D1TaASCbvucsoVgUTtlQYwcJu06aqz0s7xNWt089Li
O3BSucgO1nHvC1OGpKfPRczbuv6yP+Y9RJGyLHlBqVvOllNqSbYfW2F2oVJVHdwjO/1nwAPAI6Di
cyVudyhKLtzC3RQFmej6QJb7FhuRovCKLpo/WWj4uyVWaRcrxifSpck6H2ymnUddI0OgSQEthbBw
c1tiGzFh3M0SL2N2gqEizqIX8Gz6LvFZ2YMPu/Oic2PyM6EeUObdokHwO6/QYGzDhzJ1UGOSjPHJ
xkHDa+V28TP6tqd4kqNP9/fRDmNwZUCi6Qx6gLRyW6zsiLyrKOdFkHENmU8isugKm8IsipNoKhxe
RtBiqFdrWaXAG57Mj6nRx1DwDTMcvdmqla+KEmFbYNvTL3mK88ZXM6wYvLYppKesDqMcnrWKQG2L
85V1GcUcfUiUuddxE+rrx7DKhOwiyxGl577tqm96WynLhVwqy12a8P0P2kVNfKbZ1X7BnjbRWXQU
U/0ldxL7WhrmkviFElUvJfTAwR+Qhsx/Uh4nuUPLQZxEP+jRdW6qSPmqqv3yCe/Z7ggpsXMcUYyF
mkJ7l4+57bpmSCZCcEziwMjD5lLg1HAeB3TwcqlO/5fWNGSWsIwh4yTy9f4C7uwa6AgUcBAtIPLc
tg3jUGnacqLJpdZxFeApCXtzjocPVD3QxxijFkHU7Ag7v3Mwid/h0WMrAtp5G1s3OZY5gwM7shii
+uSIXPYz5LK/NqqWo9KT15c5Kkevs8CfjXM1fL8/550ohmrBalgIjGkFT7y+giprTDNooQRoCJE/
dImVnOVctAdKIHujUGkBxEccg1PD5oKvC/yxnCVbW2xjFbl4+I5+lZfzQXlxfxjaEWs5Asbp5pJJ
O8HzEINeNCZRFm6xRMWPMq6OnC127jK0jbiwudB+R5ivv1m06tSw87F6jB3jubbxI0o6TXU7BBP8
ahJH/ezdaRHMoh8DaYdN8no8bcIpyikJosteqoPU7vO/5nw86rXsj+LQB3V4i2980BH2N4aIp556
Hyr/frTIhhdleaIevAQ7jx5ex8A6ee+IwrfoDSuFxg4SCfGiSe8jd1Qq8q3K6qAtTxIg97fvb0ai
WgStSgac8vrbxZWipkUDZi4vsT9raxDZcXsoNLh3Z8GygQVMWAYqZTOK2Q9D3YBACvRIk95xnCw/
RdztSdhZh7LlbPncKKWnKPPbRbZ/W1PBu1FR4rgpIQnJgSuWARtVBA3MpZKxpBPS8AHW4Lf7X3Jv
3UiP2YZwMmhlbnbhFNva3BZFEkRmPX6vjLJhZkn3aQYofbBoewdsVdqHCkxT6cZ3M3VGzU56/Jzx
/qQP0TpBr+a5Z5biSx/3X+/Pa3cw1ox68Lrtt7EChHtb0jIdo+8h6p8dI4ndYpDtc40z92nmWxz0
ynbO2TotxAUo4VPk3uyVROhqPmkVEjVFupwJJJYHAZfUvz+rndViFOJZYjfodtvQMunzaV6UGSNu
NRHv5w43HJNu4NPQTUcozp3Nb4KxIbLkhN0GW6aMdxAGKHFAo8XRg1TO8tQ3xdBeK1tyDLwFzfTS
skm/OI0wD678vXkCHYW0QU+JvHTzfpVahW8MPkPBPOVt5odTofwVplNa+3KsLuf7H3Uv5wRPADKF
LidFze0ZkPIoLM3GLIMcDcOTsmihn8lz7qZWL51HSw2vieJ8IlHE/9goHUjJSuzbQ3ZwFHe27OrG
hv8Dzw+twvXv/8gb0JpvwjYdiyBXq+ihRAnHm8Gqn43CIUgb06MYZWeFVxLhesGtGKPttFW5kvQm
scpg0ma5RVokib/Js6R2vqWEC5FLYr7vsjjxFwiJ/97/5jvHBZAf0BGwKrTXts9FY0885qFeBF0B
xI8FDo2XSLb6Iw2lneAPcBpxH8B/jEu2HHa1EL0hwdIM8mmMUCYeocbyHp/KDpBfg6S317Vdcf0P
k6PiCOYHodObxDdKa/TQWqUM9FDuHgu9LR7aKW0O0uu9qZGTwIKlDAfeZ13eP7YLOFS9zqSlDOgM
GT+7UajXULGy705dabBpIqSc0B7OjjDreyu3tpQpjBiAj7ekMmAqwBfDuKQqng2nrLUSRDfV6QAu
tnMB0OmBZkBHCAmHbX0spPAN9SivAlmrK9mVupFIbLJAybqIxBy6mu0cBSrSHD2K0wrOK5vbu+kJ
0UYp5CiEpjNcbWvqnmm3jN86R4lL39LATnqY7A4KAMxlrozL/R2zhwDmB8CEondJxrBNUvRQydg2
Nm0cMcNOEYOeyS5AsfZHFzspTnyNUYvryL0Ru1YWFf9qWNZ/EXE3/9P0qp1SXO4jxZUgW4cHz/bO
UvBkc4YUUF47mCvM4xERNPlpEWKqcmQvZ0vL9Supj3zwGXZuQGIQWuC/r6UbRpgEht+kCJYTzDW1
b4hqfMIdccAbbfVdh3N9cAvtfnauWm4hsB+3duSSkUfQi4F+DE7Yv+tS03gh+G/sM3ari31OZlkS
GAjOmex3aD6bgZab7V/IrSLjbg1SKj+IItOugPDRs7y/JfY+O+nOWg+El4a79uvjLdXxVCkzO6JK
jeKnlCyQ2yU0PsLJ0N+O8+aLry/A6iN4U/2VVDufCTgQKNCSX0aoO092O4xnjerD57dPiuYWPBRq
kFzJmyduhjIUJqqRB9mSVf4iJwnpFQpzhbpYBwnJ7xx304qhVb6iTcnCb2NobDaNJU6aIujzMP17
KlvxoZ9yEbpT5mQPyuToF5MSjOnqaYH4jl0Zp6mnfvPm4+NwsdBjs8mQb8EqqVJKTlppRdBoyqR7
UAuHzAfstqLaFrU90gm93TYO1XpCiDXfW9l+r7dNlQ2jLcfAy6313qyyJf+ymOYPlF61N79yjESL
koAUJuxNdXzkWS9D1OcDFQst15BD8dBU+REA5/aVYxSEmJC1xCL35mKkTj5po53QmUCA9zP7RL4S
xWU/NQB3livH5nAaZUTmD1bt9iYCD4atExcfwL6bolHGo5026YwqoTDzv5ACVqE0V907c9Gb6DJq
iaKe7x+N23eVEclmKcpDDLjBK1tVS4Zm6EkwJRFW21Nf+FJtKQc37N7nZFdAs1iBEDdxl1Zx2XX0
64OuyaNrW1XKaSkG+12CudqZXKD/a9XzfPtRpG+PUu7vzI8/NqFKnJCpKIJ0NklL1c1Cjp5whtij
Urj81SJt+2uiXfqgDG1+RoUwcmtI4+XBku59YG45kEhrO4eo8PXJqG194pvQzaGUXlzC2AkfiV6O
6iC3hT+6hhAjKVWZQJS31zYAj0XB+yENaklahsuS6M5V4vH+FKmI+Z3VfpRlCPBx/hEEbjJ4tFLb
l7fvJCCGlFpVdhL3zuuJotsX9YUaQx4Ix+hB0yTFn1DLPSj+7Z0QjiagTQpYBvHR61EGPvLQ41AT
qHYkvKWYh5esVRFEj6J/0hy0y/1J7d1rXOYmRSyQwzcQuRIZF6x54A/ICpeb1GoatjSx/dCjO3aw
UfbOCDaOygqRW/OxzUYZC1Vj+1lgu+O89gfHAGOOGCkUE8uMV5nlPrqKchm+3J/hDkubsgjs3ZWk
zLO/TXqHRaonuSLjjoxmDj0bpI03z6H8FIF5/WUUXdt7kOaVixFli+OSLOrhqRHCfo/plkR/p4zs
n/d/096ZWRd3peASFW9T0gIJRLtdxjjopkT7J4vs8kUf/4Oj6/pMQ9QAYwmGepsMSrYEVaOlN2Ab
fRhYEzosjjouz2YrH2nm/+6IvY4KWFg08LgA6VfdADpJhtGccrjY0yzJcXNFzuGpKaZicYXWdIA0
sgiftMhC1+uc8oR+wk6wiP5poyqGPqJ2X0ezHt7LfV+0fm82o3axLbY8NbpemK6IK11x0XDUaMLM
wGLPdu8YJyxz6u4iDXJ9qjtbz6knNMm3XnOmxdO6kUaAMgvgW46SVJYnAOxq7qyQ9Bzc/jvLuWp2
UTBFiupWKRXVaWI9CQjFXDmflCE3n3OU2Q/y0p2TyiDsYYw+uAu3N2Ck5Wqf9VoSwC7qfQzDaQqo
onk0xkk+eDN37iDQuYBC1qW8zZrUOKuXZgW96JOsICovpvdTr8bPlhDqj1Kex4ObYXe8tdnJPt1R
8hqtEs18izdaylFJTBLzG0Kc+XWkfPkeCV/74N3cWy6EOcgLyaVuaRJS7YzIY8QI1bXyQINOmU9Q
1PuDUfbWi/kgRkyp7bbK3URC6Sqol8G85OmjMpi1X0mq4sENqw+y+vXm3By+VTOcAGDVDueFev1m
VAgyYkMCwiFujeVnhtikN9DAv85DPni1ZKdPFlZRL3166Fq1M0lkE8mn1rY89Xz19chKr9Bd1FAn
c6gDGWeEPbN3SZG23/NU6v++f2nu7BJQStQRoHzxSbcyQ2arLWgrr3wCeUnO+DhUvTfoNI3LrJNa
ty119SCB29koOPOSVdF4gWG3vUAzTRPlnNRFIGKp8syx1C6r6czp/rz2viF8AsoTa+n5xqLIlAxI
iSIpgrbTKXFHcRLg1Gt6oNKOtDr2hiKGAsdNfEGxfLNREL4aHJxGiwAhLvEDS8Eo9OjImd8SSHr/
3p/WznOPIgyoG4N2KQ/+ZqyRy1lPDRxTK3XKn5V5WlovLDr1ryRUk9KdVaVCLrXKD+7i/WGpouEV
p9DkWdf0j/LdsNKT6wUgbWvP5eAOXCu1O8a5cYpnXTK8FtmyYJEn58hvb+/b0oYB9gmQnCh1M9+F
U/L/PKJpHkw/wWDwU6lhfVrMsvrx/qfdG2qtulJYX+mI20hKygx1zgqLp6AvDSRnUJh3rVrPT8Wk
gXe4P9je5cJ7AwwX8M2t7MSER/JSmBhyyJNhfu3yWUHgVuusBzNvjYdU1NpVgT70nJapfsQK3pso
NWb4WXxU3VK114upA51d9J6owrDhvVSNLk5ykzTnJLGjg7O+d7v8OdRm3+TDlEf1rNA2tov0XKZ2
d554PX4JLcF0qInDt/dagUBjK/i7+LeyK17PTZO6pk5KbAgGZfqV6GP4lHfJEVqLd4b/ZvM2rA8d
24XSELW4zQ2NEkpCnwHUVFjHhv6pIL0RlQtdXoKYO6jyORdJZ7lhqGa9h5qOMXgxEv6kyzBL8F4p
y8KzlEFaLmZjm7W3RIb8AZsb7avVFZHlQq1JWwwFitnwZT3vzJdFZO2vDI5S6tp263yKMqMsr46J
3sRFsxslOnVxWXWuhEJ3kCsKtu5OkYWyF5fz9MuUSxsLlsqWvylm6ah+BEzywzhO4cdsNEV3mgq1
rH1TnVFwd9JofJJmp+vPjZNq3+xSmkdfz4ao8cpcE4Wf06dx/M5oxsHFRVeScBoV4t2sarX5UE8D
YPdJAnPvOfBcfxodieXHkEobd0ZoZspFrdsO/uMiqNOOaM55S1JludeHkjW7i9HTkxfgFjFFXIqy
ewfjCKvhJrfzmuiimv8pUBxE4praEtCUMpq/zNGcfeaWssT7zrFoTLmA/XPjX9QmZ7QgOiX+3qVN
Mj0Ute5cihHSyIOkTl10IppXUk/LZDs/hXKemSe5iHRsJPRI1bjXEk3yKi1N3gkAA7mP2VP3P26P
2XxU8zlRT5EktQCjprQcP6cLSY4vbL0oX0TVdH/VaWM+o68XFa4wp7l9Wcw6rt28NcU328icn5Mp
lrMzY2LlDglKP1dJMVvrUspNgcThNI7vhqxUs+epm8bJhYAa2T555UR4XxhZ5ItihDyaOZMurjLm
eJEbybx6J3T6rdxXlkFvvXoysTasqU1110welcKN8rrR/bZ3ksdymboB5+/M+YYI2WR7/VwanxvH
6ErXAq1jP6vSNAVGrUw50sKQfj2Zh2a+jnG1NOg+2IWe4G/SFYrbI8XbwPSpp97PAUg1D0oWm5hv
8Vg0rj1G/b+Njs6fG+aS2eBXR8vZ67CRlx/rXhhfBimMQYAZaenlQ4mqopnRpHYXYG7Ry0gy2bmF
bTbSl3JuVdOL4FcHUt2Jv7QUlfuXEp9d4RKzpSOb0lnGhzlp2s/j0hm9q9e99rVuVKGcUVo1q194
UqqFp+KmcVRA2nkryQup/9HKI+7YZsZ1NkdQ/mBiGEOhvYDEDT85jWP/LMjN/2o65d92rpeD5+Tm
Sl8ZGGhA8UAS7NxIpXeZPVkNFAL8dJbE61awXZ1I6WmRjH/uP1w3JSMq/Mg1k5IijslYmwd5pqwv
G5NVBGan5t/t2Sk+RFpvAjpy0v5bjUDnZci6ipO3zF8A7Kb16f4PuJkqLSfyKMqPhKv0Ejc3/JzO
ncinBuHoxqk+zPG8YNEYTqRtbXb+L0MhngG2mydlC5NIx7KMHBkmYDhB2CzKSMBPqI2zKoVHPlXr
r94+KERz9A6RsLklKSSxAO1olzR8m6n5d7Xr+qkMdMrePqFVHJcXchUN2lYVowRxN9D8ZE/ayLFt
xZw6nm2nxo9VP1YcbMq9R5KEF+dTMHcruvj1W6z3tbY4JQlUBlX/yUm06TLSIZ4vpjYTtjZOMj/o
Y6mcKlmZj07h3jbB+pqyGO1mUCibil/ZgL6jRMQp7PCOLHq9lV2VcR9Kqe/fLocLigZgAMK8YNdu
8DSlmch9LKijqgqk/0zlirL7+dLhRnLwTX9DT19tlBW7yFPJF8W49iavUU3JrNBkpaOd5unkrwXT
x6V1un+EXtr/M2Od90ou7Ex1i7YtnzOzje3nRa81ye9jyc7P4Zwn3+WwlGnZTiS293fYzZqvPw+/
NagI9EZvdhienYuOX2kRxGFbepiq8450YtL8vHZ+jJGlnWx7zr0wLI8YVDehJiOTKQAvXzGk6HS+
3m2VksRT1AwFaUg4nyStLE55XY8XI7PEk5oYy1F95WaHrQOS8a38XbKG7U2I9nATNjEDltgaB9Ui
zxyr+iOclPygSPX7otkuOjRaEhMakZQE16/+R/qF7c0CRNeiE6mKcHTVKQKyPauTEfm61re8i2Fj
Vy4Ry0qrbMoGTdslbf9Ws7T6IOPi9Ek1En3xxQIl/joOqGW7ZWJ08VVzGutz0XXmhBNEnf0NXCD/
nqsh4KVlZnqnUa0UcZoaTfwsZwm1z3oMte8tiqtKjnde26pf2PND74J8nccPbUyl7mR1sErpskGx
dwl7TIpqwPS+N1FkzC7pgJV4WIymjstTOPZuVGH/8o5rK/urRQcqdJXFnr7e35g3FyyrBXGQmjUS
eBAk1defsCxjc45LdO0T5noyRdh/NhIpeyuwbh2FKhjtTCg4NxeBbKXYX8l5Ech5r3LPJdJzWzRH
spa3GDCGoT/F/UUSctsdStI0N3NApYGwwuSS5+F0It6R/TlJB9ZfCb04V/X3cdIn2MwZ4u+4tbT3
iHMd0dxuYp31h9AGJPKDRQgN6vVXNadQppJF3z/J9OWEGxGXvdTRm5a12c9siT3J5XhwHPbuGIbj
KOgYkN5w6zhpjliBJ9RAovJ/kVGMD6kU2ZZLfmmdQ73S/4Yglj6HqHIfMe72Dj2CPiu0G/wBEfDr
CbO1ag5ZXQbmsEyPrZyPAM5CvNFG50j/d3coVI4pqTLajbxNKtWkeyt2CTVqmwKnFEFVQS1gzoR9
EOjsLKMt02BFlpWiHPX+17Mii4i0BcGeYOmc6rLoWR3UmWWeFFoNXt3E1aNsheXBoDvzo6CEPAzA
STpI22Ck1RqTyFwUAVrb/d8alpSXpB36wU1UYR1B65Sd54F6GVpBlMN3XC8pnJFBjGyalrTRbUdD
eTDbtnCrLkedMFlkF7x+emqzwf410Sr06wTQXWbK3TWFRXORSmE8UAXrV7lK4YaNfCRntBNZ0+6l
GoRSkwzYcPOArdJByjzzniSGBXwKhceCyxKVujPeDtUn3IC6bwIA8XnOEIlCbiNfrvfvyN1vtLZJ
ObJrx2lzRzY2cJeWVDsQamY+yoPxgkMF0pxTAVUKi5ODWGZvOPo6FINpW95qG9ZmUwo6TkVQ24r0
2a46lAeMAunResxPwlr6+WDAW5QNZUj4LbhNglG6bVp2Y106edEDWg3N+h04ouhU9HWM8JKRpd8x
J5rOedPXlqeVzvIp7NPxAbJTdRAj7W18Su5w9Mmibg1C1VnK20IHZFOYXfJYQH9CuHds3F4qEv/t
K0pjix7/GosBHnt9sItcFo2dTUVg52Z/sqLEuSCYkl+dOrIee9Fa3++Ptzc1avs6wDgQKczx9Xhq
PNfTZA4QYqO4+5uRDOEhvax/Nsax1Q+Wc2//sH04dHScEFzdHJgBt+kID6ss6AT22pmSiYvSqM2l
QpnEG6w5/g+TI8vGEpOSJrt2nfwfUViulJkVCqwSak7KRYTlx9GZ51OCJ+qXt3/GP0daZ/7HSKBK
lEgQDgU9TWYfWFhG3Yu6GwayRwXTvRUjn8AbaWVEGtszr3bYwDgKKeHS1ZVbgeN7zrseWynob5//
w6xWzCjVUAhu22BhgfiKGy/oqFQu+yCxOOx+ZXO/TfiwSQep7rrTNiHzitnW6Br8FjzbfMKMUplM
lSgNhjgavMnWlse4tsVBKLL39VZlTUJzYyfxmzoz0XvgsAhVC+1zKuLsNPeGONeiOyrx7E2IBId0
g8xq7Q2+3hNj7lBPamjUdVGOLBHl5ADwzhGCbSe2YiMQvPIM0O3eNkFw4DbTucFuDMYmwqhyF7u6
vXQPxmjGp9imPJs0/8fZefRGjqtr+BcJUA5bqYLl1LY7Tm8Id1LOFBV+/X3UdzOuKrgwB4OzGcyx
ShTJL71BDUcSwmtX1aWlJEOHwwEO8JxQXrklqAKCGrpceQZhQ19u6EIVUTkXzeH9jXhxKYlwoEQY
2J5xFwZ3xmUqdctb0mvozotEVFN518CNF6MN2RSUL2pi5oMn4RSB7XQevK3kEMG4z4d8pVGqpx8X
a80PJJdlHiKQJPdWsdKpm8YBx2KvuUJOOUcNE/M2Wgr8BQLfWcYqRgQ9KX5KzMSlmexzU7gzvfTc
PqgcLQJAJX4FLViDaR82ddCPx6apkDQuCixbqbarKgRKMMbk3NeaXpc2G3cOv4yeyTlYu1dJXguT
IUANXPpucjuGGK6nPVVZ82MSs/4aoNb2XTFyuBI5Lm0ArgaKB+q0c36vKXxXs4K2vJ115T54csq+
olVyTZvqUlZNlAe8A2ENJ4+T748bhVkXbVXdepmX/KzGOfkWaHIJjRmWOxCiOQzm4qq9+3axvbn4
kPoFArqNiBkwMp96e0/0vZyWQIBtq0dZOKFJwhNb6MEFfxYVNMZP3AiyMVSLARyNmiC70VS6aOGK
faK238b9T1OR+1/MtXb+2FMzVbvZ4/CHyA32x/fP4VnGy09FmQnAOH6ikAdPfmrQ2WwBD4p8hfUy
cwJ/EvbOh8uHQ+3WAA5llple5ATr3N+0bpLqn41ssK/loWe7YfsZJNxgLTc9kVP7vjrTC0cD3xH3
VrBEk+mWT3Yt2ysKP5e+yyYGC6SDXj1Qo7ffRRaFN2Quxs9Lm+nTztGC9GVOCJZRszS9eUhk3n56
f30vPJKAQb+XzUd+5G3r/680IqEvsBSDFLFVuH6/67XWPQ6VWoK9V2bBR/iN3n8N8UR14ICwUzbm
HzPmt08cDDEmzZCIuB/Hp86qUDG2nCKcS2RN33+3vyJyJ/t8Q1ERKQgY1K7W20c5Bc5G2SK1eEKO
48FOg9KDA4f6QJS18/yDDbca4WDmpsnwp66WuECa6sfUeXm90xDce7WYSJJ0W13wW8CAbEJbc40H
p5icJyAG8xQOOHAb0WroVFtapenDoVda7dwuZpsw7B0AYvw2BkxUIzOB6Rjqok2Cm9aZ+5dxwhI7
NGmhtUdZmC29piFxaUCb2ITm3WLh5Kk6RX3H/fzDZbhn7akL7E/KWDUa821QP2m5ZsUBboxr6ErN
Dl5gQOp3NaHX2NnKdpsHE502+QxIEJwywjw4jOAOqpWhsrv1mYZ3p0V+HSD221e11t9kRd3W/JsO
QqBm9rZOcyYpjgGjxPIZYSuLzmLDTHbX+3hBRLrVegjpMc0eIxqG44dOlxTMdeN5911a6p/HwdU/
wjNyezzJNfWQlV3L4JY5lxutM/gCROz8j5aVuojTC+U9WnmbfvEBcPlhs86e2AEg7OxDCkRBUn7n
87pDk23uaF0rfd4FRYPegWRdVLgmS48TWC1Sf0fo9rmPML8ed5ZUOSoR2qyXDCNXqJ4FHcwEeeNE
0yEftfU/+AWnBbyJKf/y/hY8u99JmOk+bWCDrYg9BcWoXjp+ze0f60ua7KVmZt9KOKYHvVKCn+HM
hyWzyt37Dz3PKranbtKA8BhRPnZP9n0qtWJxnN6NF8RsvLC3O9vYdXazOGHSKaYcLs3U32VvwUMK
cVznk5iIDpV3fp4Xw5UlOEvaTn7MdrX+64YhzefjaJ7DpBfHzlpIf9+4HZxl3RdXXvzCam/ETzSl
oWpBsNguu389ynMrDtZk2jHOF2mU0RG/HZ0mrcK8WIPDykF5kNZ0jet24QUtIIAouIAA3GLO26eW
kvRprJQVK67No3D1brcWaROpKfn2/oe98CRSBKCuG7aY7HpLlv71fhkz1CzLlREDsyh3HapeL1JP
9btudNIrj9p+9Jur0/urwLPNEoh7xIe3jyonLWuVmQRxa2ovK8t6a0zDp2DIAuwYrORaULj0OCAy
bAa2LMytk6Bg1PbmhZIHcZ4IF6tEadMT0IwoyIUV2dV6zUHsbCV5PSyu/xbQDKKCk7A3dX3qCIxQ
YkN41WehpMAYRWuMb229Yhf2/mc7y2G2hzFTdZmHo/J7GtbtEYQmzht+7BRZJm5qU9gOxq5mte9M
dxijdelmFCaqoEu4JdPywzCu9X9FWfEbyPc24jvNePB5b7/nauZ2wlDFi/3BWB6SxfbKoxoMs9vD
XqsBV5jzlczCuLTGf8tr+jzsWutkjW1u76pA9jdOC98dbjpjKDGZtgYx71YoJ2pXZamPaWPmmCGk
yNoC8KzEr6GezFhiMuTcpX6RfG4Z2g2h0w5oVBRTKf8zjYaV+Vufg3XDzsE6Ob6avxJ+tD6IOy+t
P5nNXP72ABzt398DlxaDGg/hMNiZmyTy2/UPzM7CFLAI4p526XdcTNzQE4vGYGtKr5EStxv19Owy
BWSaDlFvE8B7+6wGGL5Y0a2IpUrnPTnxeJe1mXnlsr30RiB0GZdx2dKlP/m8ZHdVhbMNuxql+qgY
kVuumrUNRdBM/8MBwu1vIzj81YQ9iWfuhGJOidZfPBhoc4Weo6xvLXH7eRwr8bX02jSNhJf0pK5i
trLQzRv/Wm/l0g0FWIchFnIYTAlPFtUoJ7uU+eLHCz43SQR3tvNCDGYxNSqdWtNjNA6uvfeFD4lw
Hqd2g9NyFZ88cylrg9TcdGNKGpzb6qq7wcUnjd/fmn8HUif7hQqLPIXLid7lGdizN3yYv4kfJ0ue
tMOuWYep35Nf5B8rGXRynyNH5e+MoRvkzq/dtN2vYL36JxoKi4jXzGm6aACQ4nzv08F+GkUBpYap
TpJE6OvK5TFARSx9FF7afJONI7U7gBCyiJbAS34plM+3xna9HpI1DYZIdxLzaIPzMyKQbYAZ68Gw
SjCDjfgiay//hVJF8REyhOWD73MW/8a0x9LBSKtT33VvGfRwtqfp5yTt5lpX4MKm30iUQLfIrEBw
nW76SfleMTVB7Pl9fwS1NxxqZWmHRhbXZl9nyQx8uU0clFY5kqpQid6e4rpc0t7VzCBeyLWjnlMd
Dnaa75j5rEfHrCiZ9EVcuabOsSPbU2ke4uwC35XezdunNi3tCMeQXNpy0g7U5TXlAMTLjw3UWYQP
YYtC+VXrw6w658M6FNWDVhXaB+kWeeyqYFlDSTfte4Aae3qlnrtwHOigMpRhULFp2J9cAwQuZ81b
egEmAJefQnPW5yWZu8P7x+HiulNOmEA0KYhPk+cNYS2zzg9iDZZPnIPtbSJRpnZ/74nOGpkjD83P
Li+Ma3Pj7YOeHENSkS1AUBBs3aC3S9+bZd8ilyJilaoiVIEMduscCDSh83o/5Y1+K+cy2EsjmV/K
Or1mI3bp8TQ5SC7Z4OADT/bbOiQLkg1aQHLpjDGaGFmk5SXyqP3Y3gI+L+/7oBr3wziZh7Z0zCtU
mkuPp9GHDvfGnYOI/fbtF5rKJSQyMkCwy18wEbY+OFajs/SeEWbGUO86oxxCCsgJDUL9moro+fCX
jQ9OAtHJv7YPpwkv77v4oi5FjFDFlgzOQ/2U+2Vu7OS4mk/zamo1FWLf/c7XKWXjFd4/nZPad3ku
J+OoWas136AwlH4XwiZJqe0seZrnDmHQ9/fnpSsI+MjmMLy5qjsn32npCw9ZNVLXOuu777OZe1Xo
5wt1+GQl05Ugf+HIMQoHbQiWc6thT46cl8yz1ieUAebUJpHjSeePO+vX1P0uxFbqJ3hMFlRxYt32
yv+qa+oUWydNawhAxereBHNlfKbjLg+6sDU9ktiGvb+El97KImOBoA4k5Sz7L8BDtVOfBvFU1OI4
GEOW771q7Kvj+885Z8DCx2RyBvhqY/r7f32D/vViq7k4lsCSPUZtGB5DaSyuTw9itL5rvtSaj4FY
1I/BtCtEUFxHvpplZmv0Y+2u2nt1hoqe12b/GZR28qNOes4Zsm/m3HR+XI79clgRaXo2szLZdyge
XEnczjsR27MYrxHJAMeSXLz9sp1VA8ZvdT+ebTEepzTTkbspVOg1QXtTcdtEhTlYkCDsLJLpTJNq
rMviyia+cGK2JjKyX1tXhMD29keAsF8LQOBk+ITbBxve127qG4HKY3kNJXPpUYCfaTXaqFWepfn1
uPaLU7GzGkQD/wxSjXsxzPKL5zaf3t9bF/YwGxezVvD02419cg0YDp005E7JiZ3B3lciaV4gHXtX
RkMXTibPoCRntnGhPbz6Tr04PVnvmqJqh4RafjMFyfSUsdQJpILR/fH+a10IA1QTXGuM+YBh/BWv
/deJkXklvQQmStwMCnCHN3XZd0AY+fwtNarAC+0mSF/Xvhxf5nIkRKmgpCf5/m+4tGtBVMETh+to
ggQ6ufWMfPCGrp68eEqt6XvitOLY960zQFCw6jwUlABp2AdWvTKQ6Ps7u7bW28XXkEN5/5dsDZ2T
lGBjl0L0RPkFDN3JD1lWAbgdzkocpLQ/EzQtQsOZsG420mVXtaV8XsZVi5xBNFfC8Tl+kBpnw2Uz
JiIPpAP09tAALyo9wLJu7Hstc097HuxDUGTBikld35iPjbBxpLG0LrtpAkt8SqUnPmECuD7i8yCu
HeELSRnwDWYU2yUCVuVktwtKrBQMoxObFVDWVPB9wknm6c7NEKEw2r7d+1W/vr6//BfOGGBhj/Ev
qAfqy5OMjAt9tlIUdeJqdL93a1ffeUX5n01pt4X2jA3OBWKEvPbtQlNWlno18GoSaNvmC97pIWIM
y48VKEe3f/+NLtxPATZTGJ4DcaWQPbmPRZ6sZZ0v9KPRCIrrYLBuW3Dwu2CY7P+erdOBZmqLnsY2
7zl5r16vXFG6sxPTxXEjp2rlAa3W4soJubhPSVp1KhaWEaPIt8s365U1iSV34tWeu2Lv6zWQuKUq
8xfRGahadauR34/Y4xYRoPn0ER+vwkXLYEKps9arKb9yeVxa4Q0ps7UKoGmcfs5gs6gpl4Kdajbp
naKx1IRTqpJipyvfvqaremmHgogAiLERUs9ai/Qq7Xn1BzfG3MWGmCXaSEEGvFISXXynDf2J3xB5
yOnps2fDVxAH3RgZhjosLGeKChsrKiPx/jNRmtOACh/xDN43wOGTzzmS8DhtzaN8i4lMGUxzHORz
sBNJb1z5UpfWjq3JDQrcczNRertz0qzX1haySYzlZ3WreN6+7+b2ytpdCCYA5jdAE/OBjRJ1cg4C
WiV+AN4s1rMq+CXnxRaRWKWc4PstcFwQFh5+kSO5+wCOexm6SPAWO8ueaGq9f/jPg/nmZoeLPaA7
gvppD3JImJj7meHEHtroD6ooVMsl6iYqbGuvujcXaV6rHy49kqYSXkfUVeTAJy/vDouXJaSIMTCH
5AafhLyPmHvOh6SZK7gQ47Vu7vlWpT2A8AMfFZFcyvi3H5UmuqpQ5fVizRjVLq/65EA/CcWS/r9b
025SdjQk6KsjZgFm7e2j0BjFFqtw3BiqYnVoKr28A+tuH7oh168ULNsyvc0DtkdtokSEQHrjJ9c2
GRiDZgCpsdX23h7yijosUr0a2Yymfu7REk19EVV2h77kkpvXAICX9jAQISB5YHCY3p/mIXpuaels
NV48O0EPBiLpP+oqM+50JQYAlcZ0XNFvHFHCqs0stOp0elzr+hpW4dK35a6jGwZk5bxMBIvU5o6d
eDEewNXB7PIlsq2lvEE7u969f1Qu9ME2AB1fl9jChvo73PhXHro2k+9lM63XdIAIHw2M/3+WebpQ
tPjapxIEwxFsYoDY1+zG81xnRjgCX7pHGB/Mv291xzFT+YuHbfOf938a7Pvz3bARODlO2wSLuvnt
xrNzjLRRj7JiUSSBeiX9au3nySkNLbI0y+sO9uqiKOoJJrP3K5UImu+LtiyhaMfUOOAV0AOer51O
H16yYvZz97lttXpo753CdoonMv4h23cVfz5U/dxkofKK7o/RzH7ze6mxKDt0RmVl91Kvc/O+C5ju
fnIyKoJwdObJvzUblQAXWjCY+Cctg6GO3MHOCsSGgyXf0wFL8ldAP920U9YyWkfNsyrjRvqGtKIA
PRU7SvtpFH+8MnUrEAdzNivMrbwkfxjU1KN7K5Qz7yCKO4QjuxlfSzfNi4Oc3EDu0soejChB3WOJ
an+s5I78lpkEOLt0+ZDmpqJxrwVDGQ5o4t2OSzaJMFtrH+CiK+ohdGfLfPKzhglKP3SwdItiMSAC
W9lA7tl2mg/SaFY/eqdRboS40Zju9A46cthnqL1gs9aNt0UGx+YmgQRg7icDrCegTOjVX4rRqkx3
59Ec917XqTeSQ20Pnti3ltKW/ewjjJmHwN3X8ivwDL+9n/PMqO+m3FmaQ4/eo/ljatC2iIbZdlVU
z6bd7LMat6yw6bOpf9bLViujcl2X733n1PZOFKL8KBH20X4YVtU8Jk1h6bux8WpnigfI7a0MRzfR
7Ydy6UY96mxrvle9QXjolHR+eKPpiCfDHeh2V3XbfXXcThU7s3EAjxkyBYVVtZqpA5EX5rwz21pX
x7kQ5pemddPfhjUGZFzmPN9XnRlMR+RGjerFaUT1yojD6yAZTkUaKj01vi3C1IYPUJRnGBhGLS0M
RWrrEWzpOkUWzrK/RsdN2i9pUpbLkX7zdC/9tqmeVkJCukdq0MzDXBUQwaXjzrdVpSlxmFBe/eIR
7QOoONr0YgjHudP1QvsSLPwT2euyEIMzr4rGJRX/NJR1Tqj3AkMPNDRXLUfKqvaCjYGfrlEwls1r
xSw3ibDqtp56mhzqzq10RAn0hXcMrWq0oMVY3ZqEKffLZ2+q5asc/NFEcyFncqGD1xnvCtFX1rHQ
Mmu8ySDd/UYmvZ12tayLH9g7Fl1YBE5vhS3lKFY0bvaaIX3wvUI42AldvfQLNvoUfM6GFMqKS1ca
cVk1zs9aq5EL5nmbDSGo4LUKx87NYLanTRocNOYxu0CjDN/NQjBjTZVnUONlVR3LnE7wTWFVreBH
2tkDEFDxS06+0e0Mo50/j8mCYRYaG/6TKzQ8j3ZuP1ve82yIyo6sTIzOgek6Iha9jeY31dlo6F+t
ocsIlaWbNHd9MGlCi3pXesvOUu4G7EsdkFZ1u+ERe9ujvp4QCha7ZMTybbtbLe0FYlXl3dFvk58r
yZzv1cdoG4DsMIr0wehzw/0y50txQ7JagUpq0kFmwFjnSd7NRWKJD56ZZf1D7rReEyWZDO6YlMsc
fYZgeWgDff6h8pUeGJT9XEW50dnPbVpI/Wn1gjbgKkzWlZu0tH8ajECKSIxdMN9a/mCrI4PI4X6m
EeCGpV4DqGnghhVhpjxdPmX5DJJSqK7bBatppKGwDAXyrM/rr8h9ZM1hsscV6nNCb+5pxOfpUcNm
U9wo0RZqP9JRSth01YKWjp01L21TG5+ScmHFIBp1H4euaKYvRjqKco93pvlhHWXu7apG07+7yAx9
sLRc2qE1DLoRd1MDgWqkLbWETuGvXuhL6T15GJPhrAIwYLw32jVNnp1pkd/WHpGOyEr8/qHHO7hD
/qnJAIv2hR/p7tzl6HeobolcCxu1Xe1wkL5aaGTgU4vUhHvXrEY27aZkzpqvqTZI42gbef8xHZfa
O/Bt/eCRYL+MkZu66gOyRMkcgQmcpod28YCiDWblyZ2V9WsRJhwOPyyzZahCu9PTcjPnU92hLEw3
ObQ16TQhbiOXWhAfn0lIjObgVGafR1miQH+pwnR+jvYsjbAeTVSZwUcZIY08Ni9SO6RRS9m8IDyl
fmBHnv32vB51hgo8euhMdf4rG/rplw7rLd+1Khm8cFqyFa/2cbE/0inPQaYaqz6GGvvvKwF5qHZY
tC7/BEYnPip3Hu6auV7+zL47MzUul/Gzou7mnkBaT4YZDmxfJ7DOKJ6U2tofygqXX88a2n9aYWQf
6SVjNZEVZbvvJgm43sqU/x0dBwyS+Lt4asKlbf64PnOBW6GnqkGAFOf53aRS/QMmB0UXo+WBTMno
T25UdG4iQqkCN418L0g/l3QUPYoSdnWU617VxhL4Z75j7u0u97Jxna8pkCARVvWIGEnat/OfyWdi
4xb2iLwj7gIPPWrgduj0jn6sStdJ7u2ybovQkgCivlqL7HdCDdxnG+OaVrCUcCAE8MDninkLU06Z
zGuk1Xn2c23Fau8pKrLkYEt7+K6Sxmi/zrNffWG2OGmhljWzSRqTctNCINK8eFzaNPYTJIO4N6zg
+6SW9qftjLa95yqq9H8WNXfOQfTC6A8kc7q9l11bPyLT0/9jrZvRmDmZ8mHUevMb/QS5Ro41jHNo
KeqXsDH5e8e2WTJ31w0zsJdQlmvr3+JiMloRb6agifUlItDSCUo71N2mfp5gIDm0visk4cSgi5hU
0vvmUuxBXPAm8cmvc4Z5/tIN/RMppEl8KbO23xVBHqApjRLmz9pTOg4VozMmux6IArWj5y7W7bxJ
pe88P12MPZSxWT+aysEyzZCes9OaXKX3pemtL71CwukICYY9Duxp/tKX4CmjUZoeqkN+gBYIYFkK
7qIHmgsUCa7bkXyhfZy7cV1uHOkRfotErJ9lkvKWdAKXl6rJJiOyYfjm4bxYlZZGvRKr+6uWQ9d/
fT/tPW+FgjXZ+mPoJ8BQOHXDVorTYKeFEVdeZceFlo/TDoPHXg8tNJs9RG1EcjdYQ36fI/J5zZvg
QumB85QHh4xmOC7IJ3WsA5SwJKIZcVAGW5KWZE9Ok1dh6+bVlYbBhUcBXqTXC+mAadhprceFXJWa
5C4WA5kAokUi8oQYbhbZXnPtPO+AUEYhkI5I1aaFf1rBNpaOCujUOTHusc5eGJSxyVQlz+9/uQs9
AHrX0P0s+IUo7Z0Ur43Ep2ZsJicGQ7ypujpj+2XmTvpoiak/uEJPfr7/wEsrCLCV8g0lb9g1J4W5
wk+umsoAQCZ55d5Q0ryfam+JzLKwovcfdWFXBghqw0vYjJvO4BKzmpbFhG/A1dMY3X51M38vWoSN
bhCqGo6ukmhGVXKqiY2tgQHK+48/X9ptPLHtSDoDG1PlbSVYFUNWJ2hex6NM7IOnZwLJKbC1+CDr
O9f2rrF/aXtfqD2R9kGS3NiGTqf9uYo0f1UI68bYt2qv7ewKEerIqSU4CPZWGfX9CCFLYlSsIhhU
+hoWwzDcd8LSwWXV01Ttl8SWTTwHQVrwu3P/1RzE0IdY8Fp5aCc69va9TkwlVCDvHVadHrwuVr9m
SG11jbND2jNJSBJN+dVOlDZ/nerOLJCQqp1vSi9sLiotKwA2r617NzSojoV6ZcOnsrUKaf61l0hN
dUqIzQgGCSTEWAJkevkrYr1r7e2mJ7M3+l3aMpkpQn+Y/A8C3MnyMnSYyuw1VbX+ce7K9Klv9cX+
3hvWbIXcqY52Q0JpJFFLw69Pw5QAl2y6JloV6miui2MjtVTe1FXd3wbB0BR9lNS2UT7mlYG/OVAL
s44qxLP80MRN0Y10XYpxh8QY+rN+rmvGkTbyXOyg+jvYMAezUWNRp+rxS67crrnp8L6Wh8Q08/ZR
uUbm3sJm6PLPnkOJH/pOV2R3ZrB07d5r7TaLUg201p6cunA/25TwH9D7IQTnrrRQMB3zdY0SlL8o
igfwDfR8Fv1prnyFsGRROR9hoOZNlAayWPcqTTD/M4KkaXezq3JA5QwH7JtWNevrPK/GF2yPekJx
1bbJvWZ46L4w3yL22EgSD2GXVVl/BMfXPY3BBt3KVtgB5EnmvP2Hs9XvTU9bVOTR7E7DRWirzxQw
abW9VH2GgYWtJnoVo5MPUd0Gw7Nm+RWRgTgmD5rsWIOoaBbrU926JU7ZVeBOMpTFWHaPlUCo5E++
9vVXV88Qp8sce/HvMsNP7nvFeCZSq92w1pmZOMeg1pCXH/SyGe6ryRycm0VzqVlszai+YOTcuTA4
TIcjwPz/q0Lt7rZtZzM4DouR35XcsQsuDk7fIMHlCHWcqtxYkV/2y29jNk9NuK7KTkN4jdbH0WmD
f6hw8o9z0Jl3CTNILRpTpyrvWx+AbNg3ODLcbNxP1I+XkXy0WL38plyDQURDwYzgIMucnAEJB6fZ
GU49tiGnVJ9C2Zn+Y5HmnJkS+RNM4LqkbiNXVc2rba8a/5+uDH7aSZVOHBm8F/fkWTqjyCSBmSKt
1FgRSOtyZ1fQ9HkZ9dou7vUSDyFkABfx1a6QbY3A6GXfSA89zNGge39CRC74o9ZOX/ddUs6finVu
x6NmzLrcC83a/mY+Z8Wh6JX7kqxyI2vonqQHVDv1I9T/rmHm6Vi/yP5X7WGZgvHjVI8bZ61GZnVf
+llXwOBZPO8o0GGk01NV43BogGn81kq3XSC3gBFEX66yqtArneXFXbSujlLai2ZoZetYxUFbIzcx
VEEQSQPxrUhfgkSPyN6r+g5dP8eOpkDP+FijxF4UAwCU6FLNEvsME9Qg1FGwKw4UcxaFHaxOPqrm
HKxpEw0tDTHfjabCKpuZw1yFpmyZZnuNnD6prPeZbgbm8CnvG8/cgShw3chwKLwYOpVjuM5l9w32
sm0enS6ZdyJXrR12DHDSSCaDHhe9Nas96k7aGBULwKYYu3ovCw0l8ifKbfd7ZY5p/58nfrgEYHJG
kxoUFwHibTQqjUnXUe+y4nXrnjAFHnamSoJrrdntz7xthvMYsFrEO9ruDKXePsbwauqRLrdjQLFj
Hk7OMHwI6rzuOcpT/ZuBev1hGWrnWKSaYYSBm7dw1Wtp3mqDlf/zfgQ+TwDAzRqbEdfWl0bJ/+2P
8deiyj3aH3HAhOw+EJSmmmmOt7T8vGe6e3m0lsEYovdYHN9/8nkk3p7815oBis/ZUE6W3WB6w2DF
Q2/6z/M4G5QXS3Ww0Yh7nAxxzd7z4ptuml0gtNCCPs2q7NSf2qntrHjL8sImkM3O76zsUIrmuwgq
9xvVUUWbsleH91/0PJ1DNY1cbsOYb8IKJ7m3liv4iCgdoXuLMUOVO+NuNgufhpZ+zTlv65yfbi2X
zhWS+VA2LPuks05Xo8hzJ7HizhLrrsR1+gGdF/dDggDoobCYdirXc68kcedZOFi+zZgBo4SN+rIt
/L9GDcpdhmZcsV6SdtfFwSh+Ooue7N9fxAu7BQYKy4c4wGYedLKILVqcGRKpejwbqPxHPoItP6A9
ywcp1qDbD37mXCGzXvhs7BZYO/wP+NApnDVzx8EJcNKJl4IbVHdQ156dOjuMml9dAatsP/7ks6Gu
BkgjIAWmz3vy2bBqNRGWH41YCxqcBXvX/AEyShyhs9m36E7TlfSMfl9aIwX+YGtXbqQLa4uGoIvR
1GaHhOjv2w+YpQXuWkxq4k0Qet8r0LuFmyPwTdIZjZP9PxwIIClbBs4jGeduK/+vDVMVDMEqqa+x
MvH7a9eiOTLXVbHjqPIK/utcGgDcAJtzQ92wwFzrb5/VO+5UO6Orx5VoONm65g2vg4IgGhpT2v8M
0IWnMZdbdRvmeaDlEdXeLCGJ9sbjKLsClqOnqwYVt6B+/s9bmlVgIEh2ynT9dBnsTg7uSO4VYzTp
vGCgsvww1JwXu8lv7Z+tQc/kykm9cD1w0wOJQqphk1Y/WfiuhODnegV8DIAWsdKHebes1kJa3Y63
9mr7SMpc4zSeHyOamht/bCvxNm/Jtx+gCerZcNBViB3RSNS2asZJExOGoKEJ//6CXngUTwJUTKMF
S9bTGx4IpZuJkohi1I5gsDaN5bHoRnfZFyMaAVcW8/za48rbJB22ew9vgZMXS3LWONd8E1tZoPS0
Dd2HVdrOlavh/JNtsmgAqzbnIB0c29vly23d6cou0ePU1LOH3iHHzczKvXcWmMRYF6GrbZXG6/sL
eenV4PoBH7RtLoXTXhUqXcKzM12PkbWq7ga7K+ImGL0r+JVLr8bp3ETm/h/T9fbVfBg0pr16Rgx/
yP9ggnBgviaHp6JI7E9dF+giXNDtCf6Hx3LJgc1hh3j+KRFKcvVkazbqsWG1+rOW5fpBlU52UMy/
7MgoYCaQHeSIVb2/qBdACPBRWFAOA6LqbJqT9wUBZisoTDGda29jv/QMZcveX7+icwqcppt6R+wG
UtBDm83rjTRkVe2KevCy/fs/5fyg8Evg5TCax2f3LE3QJNQTo+rIQJFcPwh62bGpI2lodMM1+NCF
R2HjQINuywzOQ1vtSZkhn23Hdtc+isyXj4UhdYSGtWv+jOeb9m9IcQFfIc9KaHm7vDDN8INDhS82
GQl0O004jMKcpjKunMhLzwHiBYOH1+KyOUnfzTkts2r119iZ8+YemH+9W5Sp797/RBeyVZIBOJDw
2QCvnr4Nbcxac1pbjxE2h2qKOkiuDvOS5+bBz7tWRY4c8x8LzTOmyDi/Xjucf5GUJzlJAJvnb8ZK
gDrNSeBl2GPiLgZZHR3IcKhH6IFzUVPzM3QsWyraZUJfF4rXC9oVTMihiNo/NScJvgVua/3Ui3n6
JioKibBnzPo4dnTroznV7YSaxzW+F9Zkqtf/o+y8eutG0rz/VQZ9z1nm8GJnLhhOULZk2ZZuCFuB
ZDFnsj79+6NnZtc6aljbQKMBW9bhIVn11BP+QdfG/tbrmNz76giC9migbXBtUBB9z1PXemj0LG3D
IrGVPnB6Z3zsLCHPDeyCFQS8oHeEzUqz5oPN+icpEXjd7cBCgImU7KQssgRSfTk4v6ORAI5Ymf2H
qpIw8qXUDqCYjYffv+7TbQIbzN1mA6i3ArwHuP128faloVeuDS9vnNKOmRlDelMpmkAp0+b4waV0
PuvXN/uTWgsqGOwgAHWCzttrZZKJIP3IhTgkGPb1sdZfFbgS6FcyB0MfeN0ynCO2kEyBkmTpA8DJ
eTyDNraoSJ1Mth6IGeegb8KMV+eqBf0bdMCQv6Ol62XPnVV4F+o89Oriu21q2zSKZqsNS+Qo8xDN
Ciu97tMFt825a8Y6wOSoVIOksOMEZrmjPsjVw7irqbNi2C2F6g6B3rTdEiq9XfSBshGt/FQWsKlV
2bXJYVzU5aul4D0VOKXNDQ2l6yZhKuamupnnud9ZyzCtV2Zc0rjoV86Ugzkj1X3T6ongOE2mHHkT
ktLmSDcvS/Y1/RD7ACRnxTvBpcN7//s3cHrw8QI4B5DRJlCBiz/NSZ2kt6caqxlSonH8MjD8yqK+
k0V70XNctTsajPo3BKqQ1vhgWb87g7j0BkLfROPIkMCFvX33dsyBrCj2dDTcLskDN20y6SOIlzwi
MuhMQZrpq3JmD5pZHrVB0b6wO7vVLwsJMP4vPwUSNbaWylgKFOu2BX+pApxRAICn0X7s+xjxZNQT
fKEJ+8kzAS/YTdkEptMnHwTvnzd4sviZ5ACK29x21He6EBir0Ohr6vE4A4mbKMlt71or6cOFKor7
CNeYC43fdI1r9bJcEjgTbdIOdqiIpgeeoyXiI3Di6dZ3kBLazhNGWQDb+f/b55BWmcjmPF6PZlV7
1wkmxkdXRU1ctn3+wes/Pbq4FE97WwBUAPo7KG8BYZRid5ZMe0ZxMIcSh2GQdvvfv9g/uwpoZBDt
SHMh5XfSDyhzT8aKPmHFXIxlmGLqste64iNqyZ8sZYO+FTqy6HDSGDjF51voO81uTojOUJGnrTKq
Z1DY+shpRy3U8zL9jAOAX2ftuae09pVWVfMHQfv9PuYb0DOjW4g0BsPdt2+uxoAWuviqHrEAig+A
67JDC/d2lzmxc8yNbg1qO5EfJAbvKtrtJW62qVQUcP/eoaCNqU/rAlOV46aTkfp67NRpgHtNm+7G
alGPU5O3JuMJ2ruavvYdUklqew60Lh18kKnZWeokigMkEomUD77bOyb+z++GqAJ8Bs6Wd8dYkXjI
dKSDPBZaoZ/XYra3uZHb/nCkJ1fwK1O57NOGGQ3OOswngP94sjqqU2emAehqnG4BgKIGtTZzhRU1
TkH6oRvILgIFH8HFt9H36gJjoC4J4nS2vxpGj9Zfh2K1Fo5629/YFNVLoILXeMjg2jTB0rQTsxI6
+d9ndv/1Uqb4DsVb+uJ3Q4swoJqo8+sUZxm9z8FBmdEaGA/4BZD6G7NMygd1HBoR/X6XnCZ426OC
IoBYDK8JqO5JJDbtJs68oZfHztLiK9WqnItSJIsAy5d7zxUAvNd2jMduhxGx/fn31/6TKEjbmR7M
Zh2HUttpdgl5TO/ZP/IITjerI2fVrVd8NifDN7EHWzZcVXzdihGj+57gWIVb0vC1GJYS/r450B3/
/RfaauW3UdnQEaegN7slQNRmb3eSAocA6cZBPTZlXWe7FiGHCSUsu4jwEHNA+aQ5syANcFcZrqaR
AdRlEX1Q9f5JIEYqkYSb4EVf/pRPsZhKlcRrNx+buhOgF9Q1UpU8viPxaz4IkX8SOdAPJv+imU9y
fMroNPs4JrmXy1Eyk7luh5ypctk2wZw06llF5A/LXBT/esj/9bT8v+SlvvnX8+z/+d/8+Yn0ocvY
aSd//Of19NINY/fyt8vvTf83AsLz9yGrq//ePuR/funtR/zzMnsCNVO/Dqf/6s0vcaV/f5Pw+/D9
zR+iasiG9dP40q23L/1YDD8vwHfe/uX/9Yd/e/n5KZ/X5uUffzzVYzVsn5bw5f/494+Oz//4Y9tG
//Xrx//7Z1ffS34tqIu6/JGxLv71Yf/5jZfv/fCPPxTb/rtLWUfwckCToB/ByTa//PyRq/0dUhQM
LVSEqZx//qiquyH9xx+a9Xfk0Vg4W4XL4lX5LRre248U8+8wT/kRwpoornAU2n/858u9eV//+/7+
Vo3lTc00p+dm3q7Qn6pZMIpo0IKZYKeYJ/q4Fv3S1UvrctdH5nBRfqlvhwvrW3Kr7eQu3tPMC+Qu
v9Iyf7noju6+Ocqw2Y1X7WN3C+twes0/t3imBGdTBHI9WsP7Oby7aAIgvXvVb/zU749ZkIW4qPlq
7W+K6P66y59/eeT/vqtf7+LnPOB/N/t/7oLG0s+7QIbl7WafHaq8Ggj4jmFx1ITdsd+nLu0QX7/R
x2D5Yu+AtIbpsTw3bz+49Nuy7t+XBiUGC2Srqk9LH9S/1kSDnL7T93K3PAgjKL65lyWCffv8PA9K
Jn9g2kJZXVUfMGD+5MqbUxa3xkCBPv9JrpC5EPbcsS93BMBd5eYX8+LstXS5Kibtg7t8d6lN/N8l
M2BUCV3cPnm+cW8YTMfpaDlu7jep4nugalVxwNA++v3zZGX/ErZ5nCdXOknh7VnNTNltvTPjdjbv
iuX+95+vvY2T2wWoVzR6n2w8CqWfohe/1AiMRzN8nTG9MmuRtl/XnupzN1Ssnq9urpTtFeTy2tpZ
iozbV0Ati31nM7Vpjnlf9MuXhpTednxH1mt/3pTKMB3qZXScwFwHc/pSepVhRObUxePN77/49ojf
LHG4sOTYGs2oLco7JymwutRKY63YQWbT/Vre2ALVhI+8e98/fPbPBrGzYXqzsE76zwUA8nLqucY4
sWusMwtnxN/fxUmK/fPxEwdt5idMxTeU2NudOjqDQH8zznaxNTw3WhUZmvDzDWsUT/cc5D68Eh+/
O6AKH6zhtwnBf668SalwZebS283/8uLVznaSSeXKeAverpfxDWLqN8t+/vrBHb7fK9skGK4mYR2B
y9NtafV9JWrdy3aG/9j6zYXhq8EcUI4GXiT3yWdv3wUf2XZp+vvVwbAN1VoQtuRfp2OYynNiwMIF
gK59cayvrMNwiHfyTFzZB+WoHX9/iz81Ok7Wok0nH0UHKgYUwU8ij4LpawVWM9vNgb03z5Tr+qo7
msHivwzRvJuiKZLBEsU+TpB+Gn00JTG2j39/eZQe0AWCa3hapjl0l7Ht1fFdPoLl4maX8/gIPTYc
DtMB7Nqlc2vdWiR0CE76YKfdQLyIF+XZuHGv7Cvn6B2T0AvVc+doffBkfj7n33y10+MURRh1lj1P
ZkmiNI0S1ndP133vFkED2L7zy9pnjqQ2fnnnCL//yKrO2M7rd1+AOI0lCqUAnd63q9yp6kUAIs12
+FUejJ0XKjvIZ8F8cKP8SvmmfMvOB5B7kAJ88ya+Nnf6uXIEH3VRf65vujPzsPof8ZffR5XN7Iiw
talKMgw+3fJN3TieGNMd3fQqvWSM2N0KDf2KD/Qc31+HMxCvGmYCG/5UPTmkaqWI4V3lRMh6XIpw
LXSac8S7bPngjHofiglEFkIYnLw6EOyTG5p7cIjz3HKhxHyySzzhJ/ZKMErpBL/fae9iCZ1iRkr0
9eC6eqj9vX2btPqUym1WBfccZQ+gJNK9M1gNGK18dMLr7xbOdilUrhh3kg8CJXp7KaRE+njoRyVC
C/h2vRqulR/DnXXeXednXuRe5zdV1F7L+2Xxq0f1h/vBjZ6QS4nOzjaaMNCyAHqtk9O8vTxUIw9n
2QLc4q45dsf4LA0gVJE+Mbm6KsMmeP79kz1dLFDPdf5DiYHMZhONeXs9zc4gA277BMmoqMsCaf01
CAR5Boo3hsU409tmrfRX3l4BBqRejSnu8PRsAvemONQf9Ire3QIIdRhlgI7Nzej79JElumO0zqrk
UbIg4p1aEm/oYf7IOJRG8tY3+DWmbCMLHhEpAYK+vKaT1MPJp6wvPMg08OKKKyOpwJpe2301gGEM
27JB3pqmGkTBHt9vh0o/kX24WIh/0/wQ8+dCImIFdKhT1V1uqdCrUGzsJ1r8RgLTx5ntV6iYxjXJ
CZPbqhjUfYIQ6w8jrZ00whhevRG20dQhbabSDVdazDtXdSTueaZFI8ZsKWL8ojbrJBhGHZXrLDXw
1kvXyfqMkyMEQNG52iEp5VycA4+EEesN8HIj7MhgLOTD2McwBTNVnjsljYywwu9ThnqhtssXAfDJ
Dsrc8JY7g+Yb0+MUXtkQCGNDZ7vFgKugVZbLyBfJp089EDs9lCCMb/BFHpe9Jk0P+lk2f3bzlS/a
0EUufRzg+YrL1BXf2zGBs9G7RQdOG17DrY3e3CWOQ0MfFVA7nGBqHA1O4Vj02p6HiXxzZhfxNVqf
ADl5e5hQo/mjNeGgTOvIHK2Zno2kMRzfU2fnym7GCen02RTCR0PL/jQ1QiInLKRa7vDPmgrGH1N9
VfGlmoDpgv4VXb8O0HeaILJD4xon96wbmnmXLR245FQCbgq0Ae3lQDrZXIUTiqcXtZTWjYshAajR
dZCtL4kzYGJNHXl1JC2r5mwtwKqiWp4kwNhHtTHoy9sVPE1vbh5b3N0z/aCtjtrBXimcVx10QhM4
QMFqf3TGQQ0m0YOApysI+wb6i7IGuegUGMOZEt/kcoiHKMUcIcuOhTN5idh3IPS+C33FkaNCFj6L
HLiNbbDiuu35mlyXS0Dnbh/OLb0zf3RBaYejsGonQqreU0Kvm5aHNJeV4gv00rtQeAaHt4t7sp8Y
Y71EaZNDlNZVxSzCppqHNRBZtca+XpbdfdJMWQPsezTkxbSaTIegcTfZwbGX2I2seVqKKK1YgX7b
5s3O0mp9j3337AKyp+r0CxNsMqjaKmnZTdL46tB2/sIwpXjW3dL67tSq04TwF0sjGKyabNpBtfkw
G5l2x56W1qGzDaHhYOKW30u7RG1CAaDxNGbosvgw9qZX1pZEoLuKYf7J2lszv8yHecIGoFehyjJY
c45DZeKCmsA5tUKxFB7kWZbTGq5Or/G8ZrV98Kx6YXnDC1VKGFS9ew/em+3VDtiTBW2Tq9VBR6EL
Vb4R9VxowXGNjwyz9fOmiFc4VvaEaP6Ky4C8NKaquRag9lyfyV+x7BNl6dIj45NNLo7c9KkXZZZE
alsodyrdWzoNSKkpULAdi6auFDH2NDJ1jaC1QSkFgyeKYo8dXN4Ecb3i9ApunimZEK76wABH13ku
i3Ovz9n00FiiScJEMdVIQctzCsrEKPaVUoxXroNkD5u1tC6s0hJjgHjrcD8a+nTrMnrSeI426NYW
1aJ+35piOO+VzWEbiJ76oi8jWo0zQ+cr0VDmhQak+xG+MoDnu3QZlcTGrYp55rFNdTcLxJqJ15yE
R410WBxxyHrr4rDVvWkN4cuWXWSN1qqH9ZJgJQ7Xvm/8tatNEXrq2DZhjI8KjLjlzqo05ZOOVEAZ
Thmi+9FUK9ZLolQmeua5CfDZ9QbbAMXeZwMoIM2sIsw4iyW0K8g8PqRsnYYO0kFXep81aeBVXoWr
YtXPKfI3bbUxO5am95kWVVY4Fh0rXYnduEPXpGtl5NZNmezplSR6OIgO9kCPhUrld2lM0mGmjRiP
ThqjPZg0OQqT6O+tgZF62SM0Fy+PPFOR5VXi5OVdwY7KGTG2K8TkuRvnAGjNQDCtYUtg+dhoRCXZ
L0kgEKX4noyjaUVLaRbGOVT2Wj+YrbaQXzSp+zIDrGarib4bQyFaW8A67EawEEaLTsqU2fKr1zee
xpTYa9MAa4TmAlFSHSHe0i24slsUGDmAIp8vZxr+edQuWoOmUuJqgPPLcVLC0TUagEe5l/Xcum5+
S6DaWoExj9lrK5TUjtjpMehddExzZnYTs2bhdoT2WY7oFqyJiyDgCrjupUEXXfqtImvFB68FFTfF
8dLHAYYdCbgss31BXvM8umUGU4bjsQPAD6c4tNPE1dGNcAmtVTYmHHtQBySb2YH7oK+qkm6ujg0j
HtWDTADIv36wHTEYfmpoywS5JGGOgZet3vgTFMpzAsrEwmhwiebv3VxrYV5knTc9wDRd6kiACeAg
sMQwhk3c2nnQMzL6hi4wgSeek/o5HmVScayVjXaWLrYLyQH8gHNgOKYLeKeF+ammFfFZepvwnST1
fxZeNZ57Lr4wPvPTEkKNbSg6J0E5X09uU6ZBo8/Gs2xy2ezBhKhtIOLVm0It6+IUY8gx+9xOait8
BXgk7GSjnyHjzon5vWRg8rI6Xrxw6XR0SGcSOEze1JFAODim72uMix2il1UDFJYukAJ1S0t6GEAa
hN4ZzvYKk4KlVfaaFhU1W/ewVJJ3HBj2pDwMjiZjv+m13NilkCkeldoZW18HrdsErDjxDcdtIq9q
t+QcJgidx2lBHDJoW7Tn0PiglT3Z8GbwFVIH8FyFWS9BC+XjJy9YfbUnvW99ZzY7PWDy76DGoMrh
AUWFcgwVBVCIT+k0fil0mS1B6SIfEVpC6+4EB60W2aqY7uJl9NQoNpHRCmxJnHPIFr+bWbxtDtx4
TDYDjPNnoS7Im/SKiseQ77mwmq+6bFrcPadv3e9GKvTvHcKlMjDYUsexE/ggE1itr0VuZmNQDEN6
2Q4lZHqn8+Tt6iQV/PVZ29iy6fyUWbPeBVY+YIk9CCu+rYslZn3Hs/M5s601VBNkjXaZllvDzoT2
px9kjDUS6IOMLh8iLOn4OLU8kE/VqDqvklowjXrDLvWwmAHl7vtpgg1Rx7PR7yWxwojq2TAvvLYl
HwRIbJWbCEMmI5WC8t5DVUPuDVhm3/JxoBBS6z5Nd8zSYguxkILhn5FIVNbRLlluisl0qyBHgOgp
WXs5hI2yNEVoIaTy2gIDYS12IFkjqMJW56tCTBejZgnPb9aSzttcWIS41vCG84ILn7PYpywEqNIy
fZWNZ+zmJB+8yCoM8Rq7TWfv0rGKozobmnVXmCRDKBGRxKzaWn6BpzFqN9kqFCSn4hVZ8NehzZT1
nv6lsYqAxIghkSqUJ1lqQ23hZzFMcyhJ++e9ottyPLT10tsPrZwa+yqN22a+nCrVba6MMonzT9Mw
2sOhTwd93ucY8xh+38bztzSjDQuSHqMbf6i7at23CAENocjZe4EoWmau6SwWxPKz3Mk+uUpH1ogC
iqrSYtZWzxdI7pShbiTpE+079wXSHGdSstQpAsM4PJpfBqdC1qN0TPXB5OsmCMtWUr002l5qZ7Rs
M7NHVR3G26arqvPuxyFul4sszhfPCkqO6wtJM4GUvBDlhMnTlCmmHQrNyrWOmBq7eNPb2fpj0hfP
iCTax49Dl5hfDFqoDUIl+J36aBC0yqUQRNqDN8wxkl5ytDQ0LzTO+QU++qBTWGdIKOzNTdPiomlW
bT5Cv2nII+dEijvOVoWGBRKsyV5vZJlcwxg15oNiSqI1Ob5TRt1o2RL0UTbNZ/DlieWYftvzmQm7
vNo7TZwQfMzYK4iqsfd5cEeZfauSav2mGBST+xjWrzxbEOd/8laR4Rkk1Hk+2PFkJkEP/W7CVyJN
Z2uPfa+aHVva9YAASqnVUY9Qm/aJTgeeRDBCWy+adIUoog4dCr2OOyVF6FSFZt6KUsUVE4ogxHTf
Q3voRU/yakExlDznDPO6uDiD3YdeQ1VxOF+b+VLqeyhzunUHiV+oXyfZ9SYSjArGUn6T54gH4oI5
2g8ZeonkWDNDUD8mDx0ue3Uk+g6j0XffPVQg9MgwVW/jG1StvSv0ykxuwAKmm5SRHOeoECpMGfRq
ljxS5ypuQ4GQNZlkmcNSrRS7Z+sYfV0EILS7ngcJ35wyr6nioBPrOkXEETd7GJEWKYNqqNfxtk0g
cl8MmVG7NLI3/yu7VGoztI3KuavUTt5O3ujeLGNv1HsQZd2TVTpyPGM8nhefamHMX9tk9JQ90cCD
g+h1dYGISzlol6NaT2rUOgtqHwoogvlBn1czOeRYzM9RVY44pCRmrGm3Q55Vj2WtZxqyBhjXaZnE
q4/Zv+iuepVXFTq8TvXMyUF77+auS7TryelySBNlh7kU27kH9Mn0B+WPUGlSHtYwWNUASXl0azII
nJYDzMLMZ7ixSnvWNjHkQB+ZlmZG1UTJlBCSfkMmqE4cs8m6dMOVbXQYRRpKz2Ib6jRJAOy7qXVd
FyCfznuRygX9EtpsgTlmcEtpj9ZbiqPGGjpXmSzH+MzQC9f8UpsqR2PRxNMPEyNifwKl8yVWgLTh
9WpP98CNnelOEXUFpWWdlRdks8YCj6O2f9IVF75xWq3yDCakku8BYcq7upmaNjBFmrwMqjl3IXTo
wngu+3qKv3SzKL+tbZpmoZRZc+llUkfvG0wbA4tuplIxaR88u+uwiGOpVtmr3ku8w6q0sepveq0a
Y2i5iVOd12WnPCjkUt4RlUFoIZZsyolaJBvt8wqDQ3a0Nub3ZjV4bpDP+tzdABJCfsRCVe1My50i
P6KfIhS/hOr8FQPo9uvUxMO0o0RtwTJYahuHoCEQFJvALSoUz+Yy+/Y0k3jadgOmcYtQ5fUw2Zyx
Olrf4Jug5VDALfpyUZSEDz8VhcX4ktOFe+vzCdxmVWv3aUlECBQ+/C5XE876NLf64dLUFru6W/qh
ym5Ur6v0M5jRQ38xKRQjyODarZdcNIpZ/4B/5dBNGZrJjsqKkiFMykbWPuBdWe1q3U4/ldQLg185
UJF3ZiaFFdD2LEUwWR3+im07uy0tHzhvfo9sh34JpH7VzrOEYvWJ/Cz3DmsLRBOxjWYaLlYIvTdj
kbpT0CS5TSWHhIuZ++PaVU99l9g3tq2X8V4MCzpLTqdrr/RdgAu3bj90e9MVaeoLRr5qKEfPIqJw
zA5EAqMq/GbAmy8oW2NJL1E1m5ooNeJWOQyknPCTbfIVP1nnSYSuE28MfyrPmxX2j7woxlQF6DIp
pZ0+OGnSfF5TdIgOSMNRXK1sVctfV0vtz5xkiGd/VZpk9gt9hXxNtj5NPr5kxRIsety0oSMSaNHb
cPKxH1w4R51CXoHR/Wh8mVMhH+xC17/NUIMTFIuFhgiNurLBFCwN5oNI0iQLEJeSxc26VCY7AF2X
cLLgdNN0SG0JcEckXsBDX4swRhlLYusyA8JLqKIMfxla9wmhPfZv0pbJpZ6NKAP0caWt0djqyGKv
U27dxJ3iPMYyjW/hf8XxuZkqOfRc2ud7mSozY4gxZ+flRu66PrVMX+07avczoGrLcAYmO73JAKLl
vjVV8ixNvEYJU7viBVFkUC43PGsTNGlPO28ZZfcZGaqaHKyt1JQ8uu8fk6q37kycau8wX5J8cW1x
+0D3eg04sZin743ZLD8MuPvoG9CjnBB7yfoj6pJmgY8hmyjS4rq9bxxFfTBi3l3U6xZIygbpHP6x
A0vbz9ZpsHcdOrDThdsV/ewDEgMUprurdmM4VeuC92w5FXuEBu7mtnY/dUlaXi8V3Vu/Q7blm7ca
AJx7dItQe+jTHjQypJmbxhAVjoeGk9x2reOIsE6V9bkqbNT6qjmxL/MRy2aUfCUtPaey7ausiAdr
D/kkVXa9GBU47CUz9cCzu+5mtibOchSVmT7JRXnNkpJayk2NRImwCNL1EDH3IvW1HJy0L1x62Me4
Q1kE8+QBPT8tpUFAOZTQmekbrVkC6ihvPmP7AMfjw4ksfWU6WUCzybywxt5JwhwBPmB73dp0vmtn
8Mm7ykupI9pEuHudrEEQpryUEXw6PyKkqKVBW9XJwZRwugLovOZdHdvO4zgB9AiRleLlkve0rwAP
CXqiktUQlnpM00EfhuRFTGb/5HUtItjlmGavtlGvdKm1ubyHVb48tKlaXnsIoTU7ZbaG60WvpnQ7
n/oXSEPKwzTO0OXzWqwFzWrb+lTjFnxvNQNa5wgawHrt9FE2nNTKSHiwZwveQjGn67kdrzj60HFV
w0wr1LMsj1s02YuYXE2PY/epnc2JbmqWyXO7xWbe97LGOyuM3lLALm4Z01DJ1Yw4sMk+JEqB3+jU
0bl10Wd83FQjt9q14ijW7M0Gx8zHXAsKFMif+jWv1oDcSyNSgJ1ffXyIVmQvbbvVeJcr8oXOMlVQ
QeEFoGw6icB2CdcBUmVFHMm1qj6tmVp27O6aVLmj0s7CKZnJoaFSjGkwoyWWnnn1VN7pDv2LUdgc
+CiPOZ9FYs6fx1EvV79LhBWN5JZauEgkdSiOS0+hkVxMzym6rKHSOkj68Ya/Aw+nF0imJ+60MtZh
pLbmmY3Bxg6nhHT0s0kxZj+pvdjADtOevzqkdDElrhDXoPK9B3zqytcmnvuDrivGGNFZHgD4q44C
8RLTVj3dJbY92gHWxfN1TUX2WaawQumzxReDtVaWjy/n9AhxTPY7VD3LM+SpnGdLzXAMB45i1Oem
aAgyshbyc+cO6nlSudqlMqvNEChKIZ8VBL1znxZt/y2Ry/hQj7NLc0wR63cvX1YgtZ3DNCQzLXFB
OV8ApKHDjISDASk3EJ7sv8PZM9m0jrG8Ih2k8mliXO6hkhpgIlSSiUCVqvfDHCY2HvuuA4ZKiJSh
bPr60VSyQgbaHG/4ZHIWJNza2bkzRopYTrVmvESKSuLWUpBM+Ork2AUJtWt2NJ3q9lggNUY+PXXl
s6u2zhc81DwGwbDXP2dqX93rA/0MYJpL2YfOujjgbjNEQ4MFcn8aVuagMg7Js/hqWLve8lFR2XQf
isp79NK0cugOxfQzDKm1t4aTNj8S8ieUNDuxtSkUUb2glbvcO6vXfbPmpWJnmukLfUpCHKhaJL8m
D7MhocrqqWRyV/mQsOLFNysUX4U2iTby2iq7F2mPVqda686tmQjq4EzGQ83iA70UJqpbaDvLUTbq
rT07jl+5s9FETYuSOC0xcoRgbEzzeU10VM6cxiufJe0O9ursSD3IG5FwmrtphUBFlxpspTjvn2CI
Ljrfb6ovEc3QgJzRxlewu5QJqhS6hpJhG2cgMxQUPLtImF5FhpNzlis2ruKRtPXpZm41sqJ80DR2
f1d6nzADKe+l2rSmzyaKfyxjh4GOSyI8MtZyEJ8BiaZe44hrPZj6lpRxnI02gAJttvwZ5GCvL4is
g1iqFwgngUuR1m4zsjTx4a+yZw2TXl6kaWMso1lHuStc8N9V/Zo+AvccZ1YZFjxEVPiqEV1hL+91
AxXPeLLRslk3lbqpSbMoK9V4PAyIsPbIRFKOXBL9bd3//bxWPx26bxA+h2nn5kmEmvUpgTRhumVB
MCyixnGjJd8jSnCU7TXSiWe9eW9rYo9Y946JblSbbpjAr1esPhq1cxpyV5qOV5J5ZdD2U203tJJx
Z03Hid5mZy7H0r2Uykcq/KfTWQi8GyUTTKAGMBB7gbfjXyW3u2JcSw21OpnsjLZNz3O0A//iDBi2
DxNz8JtAjqhqf6KyfwE14XWMbgw1ZKS3SnMpHC2+Tcqi3v/+4b+7l02yALQPDmhweCFev70Xr5hx
HlnrMqpEr/lzw5yydZlD/PWrANnGGhh2J9OQk5E8s4WJgrEqoyVmgkUKBC4i0Adk2z8AG7xbStwO
RDtk3nSm9Lymt7czzJ6XxHrH7Uy142s6IjfSLOeAlfwRpeTPnpzHSjC0Te0dv6i3l5qKgraXwpNL
dau9Vxh4XhUVkh1/9cmh9cBkHjm5jYNlngBSWneYNG8cikjWbfxtE4G/Mh1F2f3+KqdgFFg+uILC
JwLfr9NO2x7rr2uth5GrSUtEFhKPn9W5my5pSWGfSpkRubk1/0U8z8/r2YDpgCOqgOdPYQcDzTqy
bRE1RkenaBUUMCDfPggsf3pXACv5TbAv4Krf3tXIeB+ojymialA33TOlOZgWxYtJa+7QAHz9YJVv
QJZfwRQsPGwBN+V4eFkaQhtvr7diImM5OWrH5Xa6LaZ5pc42ZRzlI60X5RpTl+SDWzxd71wS0UTu
zuUwMuFCvL2kyPQiHRnjhhAh4kOtlIwzht4KDbX6SCT+/aVYhwBsoZxarm3aJ3tY6eVq28uI0qbu
VYG5sYo7tLXBORQfvbjTreWqOo5vxFaMdCGenV6KI8xeB24XWnZKBzbtXDvsWo1S+ffL/s+ugyAD
IjbbgsT36e3TQ1K4Trw4M8N8NowDfm9DUC+O/kEgf78sNhNcPI04wwEOnRI4m7UHBgGgKGTOZNxy
uDuk8Ipe7vI0zR/HomI4ZsBL/WBpvL851CYY6EFE0DAs/QnL+nVPF64Wzyudysqumx2dOsSQrSbd
/dVHCFYO2LgDKgfIqH3yCDNBwuHABA5Tt5vOrMwEATl3fzVe/ESubSEQXRam6adGPtaSp3oBWyyc
OGTo6qhTUIhu+f/sncdy3FbbrW/lrzPfKoSNNAU6MIpRFMUJiqRI5Jw2cPXnAWz/lmh/1vHsDL6J
ylWy1GI3eod3rfWsX+yFH9cLXmVlkcJW4QnHbfthX096LtBkt8yd3S4KfSzUQQ7OpY9EYe0KLWmu
//V7R6hUEtCA1GGQMv358bOmxpqYedMEnevDoRXeeOtUSr3986v89fEjZbLa/uiQWM9ZH1alpcL1
zZzbZIBvG1cJUe/jYDXdfVg64nrJEBxjek/tXzx9f10tVosqS4WDV5oF/sN76Q2LF415bLIWEun3
Imb0oQRQXo71713F/yqp9B9TRz8llf4f80z/HyaV1rzzf04qHdq38jX+H0o2nsuf4krrH/s9rmTp
n9bKJI0HgKcAjAfPwe9xJUt+sjUyouS8LTJmRJn+z//8HleyPjnY+/heQ/6gEowarf+NKxmfsAzy
NeFjxtXGIqD/m7QSxzOe9h92T5uzLqZHDrq8CDDbjyfRpteNDO4/d9ooHGGlisXog1m6NdB1JtbS
n5FtGe7llspp1Wmmb2YbS2oW+ww2WwiKmcUb4PcOdxpNqnWlUY0VmVF0hGesywOcleyQpH1f7Htr
mU6q3mgQMNvZ9fwks8UU1CAsnhk+M5Hs2zi6ajtBvJBVFn9WVPfQBUOjjkEw68tCfpSihNNqart3
z+2Kh7EugCOmYd1bJ4sTShVw5a6aPSjGUDvKGasQ089hwSoRxqG6g2Bnn3H47lhpbK/9Rigu7gM9
de0b9Fjzxo6Iv54Uc5V+z8Tc3GYIX6DVo5GJyRgDRDR6RlWdGlPx2SkndTJpuAx8gi/zW4FEgdPR
rZzXoTLiR3RN95aBREGNXsWF9wJRSZgBt+0lDCqytV/gXoL4l4Cm0c8mUXzXjdAuHrQISucDTfa0
IYRIp/Ee64t5T+OAsoIIN1oPVsGi1igsxlwPelslwPahgzILJJWMelBENCNkXlYw8i7MgU8xHnFe
uMwum8usi7Hu9ehU7XEo2wTOUxw1Z9hUm++rbpsE2mymIA6c2YV3mOYmnKawNeZ97S3V52Kg2NKn
v7AbztAuAXEN2LGKs4SNbyX0YsgC70AB5jH0rOyqrMeOj9OwixprKxjygJrH/nvsKaO9GLJIULVc
mO0jfhn3uTQm+d2OSwiHHB7mB5mK6CttNyk/jUs1+d6opT2sk3KcMSblFfgx6qnD0VjTSnUpnUa+
RWVTFldZ00n9ECcCrgHjZ5V+6TsTBbRXpZWD7Fin7MbAe+uXdpJd6jEFyD4OPglyNa8H+9ZxmAit
fE3tFEREpO9K5RCJpkKg5hrvNFF831apy0Ep0edJ+U3N9wx5ZagfWzrfpB+1kXqhn83FqTQqnEph
MrePBW6mnWpa7DdtYbs3VZxU4mCOZHdv9J7aQ3+g216cylxO720fegmSO+rJM1HL3uVLEJrOedFp
FNQUM4WvO4zCXerTuGeHh7IoROO3HfFydHjF9sLNIh18PY97uiXQ9emq6xqYJQgRODmXqEoeNcrW
35rScbKgtJ1a59CsWUx0THMq+KzM6kRZUXnTL9zsDyb8fp6mjOd9lzhydWFUUrr7WpUuqiHD/3gn
mC2944uoa56SXlACkrpGd2FjTnt29K6BKiLN9o7THyp3bLY4deCocBwrB0ppL4e46tXeoBpE34lI
w5o7VivskpIgQh40KBx0o9aSE0UDwlFRtIHIkGvjzXZVq+OoXQkwvfu50Lqw3bHy9fd5W8TUJBhm
dk/PMINFnAfO16jQvNsa9uK1Nov2MqVdmamvPVSolpzvd+SuK4SDoqDIAJ9ShTOxg2rKCpl8xdmq
nkOYs+6p6w1RHrBSN8zDVQJRgC6c8mpyceNhRkHF8aMyna4x6uqmD4I5lEExZxlHNqbwRgCw1Qt5
RCdX37lGRjA+SUvnhOlZNjOaAulyloeDGncuPlee+tHlXooviJnhtnv9d0f/IUkM9uCftvS7oU1K
Ysg/ho+3P/LHdm5+YjvmNrHi6zQXLPuf27n7iSMlg5b1KAvec836/b6d258YJnAZIdi1nnCtH7Zz
/RNhFP5/Iu1kzdakwL/IHpvOehv8aTcHFGBvHZUc2TVyyD+fbUFytzYVNa6/1KvyXxuL0x9cI61a
ENdMWg+untdXdqWFVQBDcfpa2KU6t6Jwor4LLGl4IiGLP8Qstth/k64Erc6E2wh0RRtaURTrfxp2
U+5TC4gG3Q+FhW80F4eSmyIKlTWlT6lYGr6puTOYx9XeNvogAbRVorSK8xmU3bNUA1ZXirq4OJuL
gyiRGVCId0TucQ3TtVCNgZcSPlqNlfUVrelaFcx1VIGGxhJ9LAcxtWBDOlqsUmPpm11vO8DgF1EQ
HM3dVr6446j63VQtlJENtp3VpzizB+GP2pw3sOPLJbuRYULEo49Ige6hkuRUKlUpbhHXtPGGVHns
vE6uGz+UYpqWg9b2BRJRrLwbGanwXQ5D9CW0pu5La1b8OJ4bmV/bIYpvDRwAZC5xkO+xMVMTNG5r
AZyC8iotXVaIruWYQidOQb8MzWOhe1pHjnpuvTT9ynpqPyVJWQ9Y8zFxBsLDbwB8J02wfXpQSNF2
War0ddHylsm4BsYV3k7rklZFQ47LLc3y+2Jb87QuGe7LbSUEceB+brb10exd7zFZF00cyU2749JQ
HOta0xOo8SywIC5YvDnEDGct2grkaGDkOh1fzaD2i6bbzaV0BSt2sq3enRexkqt1UXe39b0RY/kc
bqu+se0AEQT12o8mNgYsXewRzbZfNNvekW77SNMJ9hSHA5vEALPuNfO67bDhVSfYtlSB4XPdl9KR
2T5q57pfuWadvNEvkTzm2342zwlIosWOBHrVtufZ2/4X5mXFKH/bFxd2ncbXtv2SrlP2zhA7argr
tz116RfLOY+p9SHtHulp/EyTukjOYByo98KVSpzWwmGXTt2lLG6ivK4FVMLcu5m3PZ3JCmdUKdpH
lYMUP9NlrqWnNm0wd/04VNCqJSgs4wunW6t56QBspuezsYx3ej1hRCmJhuJtS2w7CnRL1OqkaUV4
NxRZRJOKKE2kJhJBlZ/k7OK38OALzDMTmbYm0NBxppMYetfnMWxgFVLIQSZEdrkTH0s9NdOLyaDz
iDyEM+zAaHPg7qIeAcoYKh0/eB0t/XWoQW/Z1RaiL0JJNwogZ/aqT9lVLLMg6dK0PPRNujRHBoj6
cAbvnSOCJiq797OilCj3uhVFwZhF4wWmL0E6QDRDg40HzXWP2bm2+Ig4jPEPtLUbvYqbu9QDBrNv
aAbsT4Wlunt64ODf9EUPZmXCN0JGJBPP+VRmV16i4WypCj4L3szUfF6btJ6mGl+RH6lo+uwYo5Wi
pMXqvl68pAi0pirQKUJnERRLpxjIKZiiqaAmPPGt5V7RBAb9tt/CSsVp0FjW/JwbefjIrCJ6a3RZ
vdM7NVCQluLlCAz0DzSRvpq0Y2PnxHE6z4kvrLympds1wwyh08TjlRKoudKNdOC8GtmF/bmRiW74
VYkDgnqBxX0hmWXq9F45Lry6Ls/T08g1h5vGs7Pl6KVYSAPTShimF3CBMJP3QLgDUdX1fY1pM9wX
0jwnVwLVfxwdyigUdj/r2C1JTudQsrLY59jpTr0Fnvu+qeriswVXq33JmwJzEo5ZQ+69yHUIdjlO
WOwbmTlnUzZQ/xnH1UhyceoCAE74svWlbZ8mc+L/RePElDVrSiT72ZouMxtbgk+hm3bCnJJLW+mG
VIkN4GufMrcbn4YK5NFa3YHnPW/m5CXEuzfstNTylF9NedxQdlOMBeYoIkT+nDZzc6TyHJ2dE3bz
1eiq6g2b1fK9nIV2ZcLhq4MubW28VrkhefIVkqfPKSzEkUS0jojN7NDnkOl1VOKF6/R3a7LQ2odi
sqxdyMd103uz9YSvY94D/TvLndINvCZrQxbPYj5MM+USfjfO4z3jE/I7Q2fLO4O/cDzRFKw6v9eq
4QW7GTT8rBDeSzJRncOwJcZnj7EN54ZwLb6bi12Ewp+Txj01xhDL0Mi57mGkO2lAvk1ktEN+cy5D
2tfy3dQWwx2au+FQWCWj4ShxxzzaIT/faQeR8CTT5z4+inhM1rTHRCNK74wpBYkcru+J3+DztKlh
oz2LYwA3TTt2byTULV8Uc30blYVGBY+lx9xORhs/dFUVNUASD5zRfw+TfwHZbEym/zwfun5rh58P
khzH/sDYuJ84qnkrfoJTIUlhjqV/YmxMnjmEE2gH/MYq3P5+kBTaJ3QAUHyoDw7R4nXH+9/JkNDd
T4RjNTLhoPNB3UA7/heHyZ8H2YAALCh0EBDJNPCXuh9HzGu5oojaNNrToBGDerSWo61n4S8A7qvk
9OeB9fdX8QxGzAx0mJZ+GJNim6TIlKqd/dyynWFdoqHiOVbOpaRCcoeqfy3M6v2HIz2HHYCq5Y9w
m59Hs7+9JuM1i0P8Fjj/IO6R/y7LNu7Ejk53a6/REnkbuUN4YXVUyGAQv1Qlp9B/fk0+lr/8nC4l
g6jKiFV/AeExLYvmit10V4vkq+7FPbd6chUwIX7Vo/537ygHVAQjqBw8ROvA7wcBAtRK4kRuL/Ch
dtNDVZLgM0l+fp4Q/P25DPUTk/zfgURkfvovf0Zej/w3RVE2tEQUxp9f2VtSfJzSaPZjirV8Ryew
fldUQAh31LTGwy/e0b88n3x3LHBNumVC5wJl9/OrWfjzo06X7Z6xqxVQQToeCt2Jf6Ei/e2r8EoO
M1dufR8l9H6mrTFP7XaPuz28dMuc8UZs/CoS/vFVCOuj/5LT36BmIEd+/lkA2zOaSkLaA/pyvvZI
ARwQ6n7FNPn4DK6vwrXVQEbkHAD35udXoRpMdmUe4eEg9coBSp/uKpLYZ/h1wuM/Pwp/8wPRUyB1
NO1V4/bWh/SHhzAzrZ60etnt5xksIA0NlT8V46/4x3/zKhgO4MjzvrmADD/8QO2s8sFN6m6P+drZ
CY349zQvv2q1+NtXAX6qoYRBHfio0uctDVpG3XT7SXAQQtZhiIN7f//v3jEWhlW5YdlnYWcm+WFR
mq1UcipLFdZsLz1hoK30Y9iLRh7++XXWr8WPCy46OQCMdXEwyGECtvn5k+FDaMfBa7S9o3Vqv2Zq
TwyhZd8i6YaJ72KKvv7nF9wcMz+9IjQFaxXLYaiAQXI/aJVxUZXDOLranrsDRuhmrYUml3MA95Ce
gVh8jmThHZc+1vdzbHXnhsyTC2eKftW7omsfWC42o1B203V3ZAYDp9/98CZ3dP6ODk0v+ylCD2ac
VwGQEePilKd1SmMY7OOaRjqq0FJpHKas9YqHsM4j94aCtGg+inyK3maNK9WZkTequ2wUk4FHTtWy
v67YS4szfJcxpmSzoMiXRPeEbTcldXcrVJYmO8YzUxQUFUSukzyd6muCi9N4KHEAXRBLAQSgzFgh
Bhh1do++LYuT2O4c45hE/ZDAYU7ceDcWttHvCYHazk7j2tPtmzHx9F03TfN3Zp4pNWk0rpCK1ZtO
gYyzi+Rcizjd306W6ObzLosohkqtif4opy9G6uFiHOMxVgqcXdlSZeKcWWnvXjhyzqxdFInhokoI
pPi5t141O0urvmAVTbgeaF299+hyGHDipcl5Ws5tusuiLLufEjL9JGmj+SLsTa3+XrpFQRPwsH5l
7Sxx0iAfcUIHCx26EKDzGAt4lfcFlafKJlFNntf52jnUqu4Mo4eMJmwF0KrSY9P1LdlZ1wyn7Apl
WshzyU7HfHwZsnSnWb08VKLjGlJGFFbtCo/OMSq3DAvxRgoK/krdWJgyd8q51QrantB01r8FILrb
7gU/9zvtuB6d6zLBbknyqntN+2Zi5FHEQ7S3NBU9xXrn3TKDMJ9EPDkl0+4ZF6KSGZ5C6s606ahl
hl5TuqtP6qar6+kbWWz1vsiSnXmQ0ePQyPY50bQq3BU0xNPvygSnQ6tS9iMwABdrYeiBXa1l51zY
redhaSF4cwVev37NxtqMT4j3asuht9s5D6radtBI0rQ7i5DSyAc5Ng9jWPFY+04Wdwdzrrg6jAaD
FBE52ue2sdsHeqxM6wg1PBp99KCa/rE09I6YEW1YWwZR413ITmH5tRqBlox9XBwFfahPfZTUj1wt
7K/4PlVeXLsjGLXqhlqIbrkcPL0ahn3vGOUR9yM29iQ2vFs+MkPu8PVzf6RGgpBn6Snvwc6GetoX
ohsp5ZuUkZ67ZCnzY+vYZFqyNsOMmfQut2EjsxqGUUPHnW2KLIe0WyjxMrcyEb6kK3O5IIqR6pdr
jqUPv9E/3V5FkZq4iMvI/r4YOTfofsWbEyPlaup6kxJ+KZvxSZBFFntqNJ0bNMBlHQ45VB+H41Te
geBu4HqEYX1VVQYX8rrXcWIbMeP9QNfj8R5etp34rZt699juc+tUmUP2OW4LOQb0lpvUSOdlk12a
kyu/iWUkaaT3StegH8dQZUVrGybldH2KcRZvMt6VMrYuoV7ob05SLy6TJQewGwaePPBiZ54Plt72
AphFlTMnzFrGJpeE5XQRuNTLLb4e6s50MKrVIE562CN4VkIL6WMR4z9PLPPcyVivCJQ6FDR5sWDs
S1/KbJGLKmF6DKXo3yepICfMLDLpXistbzyLyYVdjGPbzGdUaeFGMibRcpc32uj7DEp4avd6q8lL
q67jl4qtbPbL3sWMMFvKehvkWDyYreyiYzsY8tvsyvgJjE3ysOi9+S1fVEOlXoQ7laA+drUdoo66
QyrV6d9IRX6qLV0FAWxOOVvQjZeXe2uO6Kqnik9+yydzfpnmprp1YybaeLLCvmHMoPD/RPFiJShg
IwMSszLCe6wpiXFRwS8h2BRn6DC8w9prRfqz2RPp58tDmTziLwgJC00y6ex3Lmi5FZTt2OQnoURY
9QsrcppTXCzmyQgjheWiAISYd04aww6ZmBrPtaze2mQQ50uGQ4g6YU//ZsFrfyxaUrNYvRmL+Zmg
PTYYooQUUipnvo2OCUni1K1HeeRZdmQweo16XrSpI6BgrOkRax7G7nwwtfnWLTP33SsR6FiKOQUE
eZwsYochpH6h2Mf6LtKM6ArzT/vGgCESBZPMzBj0C51KPsk2ui9Noxv2STXG155uMCQKlbMwaSe3
4fmEkOOXoe9EEkgquRO+GwOJRpF69F5VoZ7dhTzzlD+nhiCM1zLzJVJUDcV5rcvsKhuNxDr2pl25
wRznNKiHMbFpPU7McUfbVHVweiehy0klDZIcboUb06on7J1a8dqrsb5ORUu6w6lnd/aXuW2fJ5Kg
CfiXVNxPapkfFRQhFM6QJIkPAMD8HrEHzae5NmslJoGiHtcw+GwdZlnrQAPx6yGO0g/bnYFYwrvv
9HF6PeZlpgXYd/Qbbanjeg3SiAZHgtGDE6rS+pY5YUMuRovhd4elyt+9ZsHen3eVhM/givmiGwj1
HgwufTdGP1I/aoQeIHBo2LN1YgPn+OomqiLTRL8M2jFdzA95VdIwSzIFCSMmIvYuKTEH/FFCKLmQ
JVGOE8GgOfLrxTI93FIayopdka8477i53Lo5IQxYJbZzpitBnNOJ5/JK7zN87sVc5DeeSdY5KPrc
tC+b3HSIjywaFWKq18fzgrAsxo84Dm8UWxwe9X7QLlvcI5Q+0rL4hTUnM302du9ziumBVIAz2m+N
Rj6dyWf3ZpuLh8o05+l8jKpwuBsHCgnILMCFvnS8WHU+pJXKI4U7iadWFssjDIGFbiQ5dLehmZBa
blRm7alRYWdx4/x0Xkb2qdLWyV8WrHRPsz1rw85WsocmEPbyqw1m5nVBzToZcjmUQZ0ZxkM1I+kH
S5uIK3rUbebMiRm/SY7wxCAi7UVSL0BOm78bzz7hGguYhtRedAwD18B0mjfOdnKtH7X6LyJs8tLH
S9JdGlHdtfvedWnta8Z+gcOzSBPRPhT3AlwGvd3GVF8MrbPkwTDF48tSuFOzG8BnsNOgap0ylqdK
XTk9B7/Mlanf97TacibWh9MyGg1qjo0wu+WCSZ8wlZLyjr51WOphuNA5N7UaaWLXFjNJQnqwy11d
jwVQHtPAcmFPXkpNY0x0G92OXmBXpTyvTuiCSlsJTQGnLLvew87K7sni84/MUCdeCgOGk0/uRL8G
ALMQ6l9M0ClxOy0Sw0hKOMow55LgJj6LL32Dt7+VNMEcG9GE+V4C5mjuhy2sQEqd4ILYQgx8VAQa
5BZuINVB0CEcUdU5yNal2svRKyiwj118PREF08UOMqq37OUWoWi3OIVVEm72vS1mUW+RC7WmLyLT
qeHv+HbYwCbJKBFYq6AmAhvLmt3oSRNd9UtFoMOdUg5i8xb04N0XL9oW/xCKzNqwZkLyLR6itqiI
tqZGnCLSw721hUnGMqsO7YwUtQe/QdwElldcHbQthmJukRTuTcRTpjWp4iKSGDvT1dvXZouy2CAN
Uw7KMxSYdIu7iNYj+uKuKZjGGYcFBhnZmGqLyTRbZKba4jM0uRClsbdYjaSEUj/ILW4zL90avdli
OFnTOLec5wjnhGtOB1pE0pA2pFdNbkEeI1JYKBE5y1fsIO2F2EI/qeW04M2Qct7sNRU0Vm33qK1J
Id614q1J6sYIojRcCJGuqaKli9tbvLpEjcItdpSsCaSqYmhH7HINJpWz6X3m9kNcybOBUe6mLcbk
bpEmY4s3hWZPag0tqfxCPLq41xzmbmDUGuchhPjzXYWk5xEbI3optwBVBnwqP0WVtVk284mfI2Ft
ujS26JWMM+eu3gJZtWgIZ1lbUMtMwvJJb+UEFm9QUNplu3KtOj33XnIE/SHw8tHg7rBmwPh+EQdL
Raneyalx9KUNo3u2t+iYye2NJXaLlJGSTi/MLWgG24LQ2bzmz+otijYt6fBtIbTx6MQ0etK7a8zf
I7UG2OI1y1YS9zxnkj/fA2gh6obj1KjO+16kDimJyP3urrk4c4vIzdIYnoYtOGesGTrRZflVNFvm
vVwTdvTzELaD79lcx1sUz9xieT330JNYWsW7B8qL1p2RHnKfvmf1Nd7CfUm5SOoTttAfJizzdeBJ
4Day5QMhnkbPSZSJK7FmCNuYQwDMh5ID7bjFDNHWrT10N8KH5dRO93M5OPdjikscxIWI3901sai2
8GI3U8DEUXwNNXZbwHHewo6zTgW5X4q5vEmlVoR7Z4tGotFNaVCsiUnq0MuXbItRur9FKrd4ZabN
cM/0LXaZlSERzFg45au1BTONLaRJebgGb2eIOIdY2Amfqdgg0ilcqq3MLeg5bKHPdguAsi+gUIcJ
udB5cjhEpFta1C0JjpprhpRyEOKkTa5DrkzXlCm2IirQnDV7am0x1LSmGwFz1hpPzUinAdoadTKJ
9hZhrdc0K0kE+ybdIq4p/6ZsV63J19qZujevIevpO1U2XLGjEJJloS6u4qadvy0dyTRni9MahUre
w3YN2Y6q7F/NNXk7jIoepWwL5LpbOJdK8eZ95i2N/XGL78JlYMtcM72TzrUmaNekL646Qr+uM49P
VKTFXweU43R1pTFlB21MWJg8MrGyysWMf6BJlVhxCIrvAjIdUwub4/YK6VpDyIQ2CCT3tU442d2C
ynFicUbwSpuRRdtXst7bbO6UOJKR5ipWISjz3R2cdmd0GOd2LVjwO+acmNEaXbA9T0rnEmc2ZC39
Mewsvsg8DNlJ6xbRdHAU7seHTABP26GgaXkQTRnaY0VX55vDDedGcxL1JkRNDTvWVCrZ80xfKIoq
Iw34Vg5qiUQl6TZYTrZMA6td0qew0ZxngIENzCZ7gEXTGW5q7xDCPTOIIEjk+8qMgZJhYcTiODp9
XuxwQkZzfZF4nXmJhzH8IuElleZ9r0OUMr7AFdCW3TSMXjsgEyo3du8XMI7tDTMIjNheWvbp3uF3
vzrNQkVkBrGDWWXbvODfxwuIz4gGJVRLNkS3yBsrSHJSbVo11WqnAITEAANcRps1FDp1RnDWTva2
3WMCLVFw+TZiS3wF75XnQYqjcEb2S0vMtXHJr964CqFeorRLUc3Ng9DWnLpRz9WDphZ5l3YF1v6e
tnGQSSpMvuL5bz3mgtV8MeL1fzegyH7v03LNYc45dyDpqq71646rPlppmmecZ1YvKs3cdEIZaTMA
mbWz6Zri9mvaqSRn7iJur4l92PAdh8GLjwW5iUfgfBbAGOUQz8nJ0JRBxHZjcY+fY7knZQ30D6BH
Xp5GTm43j3o6uNoFVTTWmkgsZiYLHerVfnZ0PinfaLF0YIDFo8raIWni1A5MTSYS2jmaqMmdMHRT
+ltKUrm7BcHZPR21eGyhe7pFKI/uECuFNQdSlOFDT3TfS/jHcVBVJnzMJo0h0dST194rGnirz2kJ
m2ZnEfNmqkn9SNefhYtrDfdtPCmkYGUqEqBLxgTQr71eDjelonTpvFZO3F/EczGSwYLIOVifvXzh
ofSBp9hhCO5R1uKh7Z2luzERlacnvAl2/jmqp34MD5OBA/QITgLYIRXOhnZWO1YN80yVWeQSiS5j
b26hHpVLclPDsdCOet473mEg4MHFsp89Dx2qxx7BBilkrTXFhV4vI7YkulBCjIZGA8ATx8fY0/AX
GB0DLSgdA9YtcC0ac4VX0rPU1B+QmlreLC2eOvPgSug4XKBN5a3IWtHGBy93tMp3tDx/EyAiAFxF
HWhSfZiE9YpSLpfjPOCA3asqrLCsTibDSNIsDjdufoCSCU3SJPMKKa24GnxhDUxx/IqFboDs2GdD
PEJEr1lAdd7vzCJsPY2Jw7BzLpkQQu8s3ooRNGpH8J4h5bleOl5+rgHF6wvML9BwT9KO9+A1cTrd
DEptxKLBA52o5kK5UTPdW2Nl4TgOcZCY10NJrIRBGW54HNy6Hpm671apAIs9CVkmd2xWXfaAqZwC
vgziR7wDCdikX2bhGdUxNBu3Oc9ay0puVarg8uu2MnGdySF0z1U1L4pL5EADRRbMmGYIEZVkr0n/
G7Kyzd1AcJukfoNp3zkxK1uYpxnSigEs1yuMxwKX0S0ST2Uae9WZXp4cI6tNM3U6653Slz2sGhW5
x2TQodoCmksik1kxJVhDyAyZW5KTB6bW9RrEsMlmhQW5UeftxeRgkoHLISyYg3vqBodu2dtOgQr9
m6j3XwvqDxZUyOM/KChrvc5P/TdfsAgOz/OPxoHtT/zpQKX5Bu0an6QBOWrV5f8IlLifCBOjIgJU
5o/QPfOnccDEOeAyFiAqhuxtWT9YUIUpP/FnEIX++Ev/XQHOzwITZgYC1BqRli0SbNgfpD9sYKOU
E9P7pSi1bxDQABcuUXPPcS1uf6EBf9C6f3strLVU2PFjeR9bamZNA/nUZObeKR3S/iHRh9Fw3ANT
s+E4oFrcZSm2bauNl9/sLeSW/r7m54Mo+Nsr85pUX1AcRNbvZxnNVWZTMM8y91nUVH5lFUyDQUH+
8MH/jVHhg2D724vQBkhNNgki46OUX8CzNrOKF0ks965zlc/WdQn4+59f5aNA95eX+fCJ6WPVzdgu
TAYMY/J5KCPXn5pW3NdSZOxdYTccyWdKzOj5UPlWnn1NlvkGuG70iyL4jXv+g1T4+79ESjoWybCR
zvv5XZ04Q8TuxOc5BVjfdl1QXYogObInHHV+ZWQ3HfQA1k2QB/3OvZkCNyheuGafmT6x6V88XX/7
GZPY+uNfs/7+DyI2a29ikwQw9yNo1R22wAuhlPyXnzH3LEnKi7Yhqkbp/vjg2JZynqZwKM29bdTW
gQFw/hkvw4qIVf8Ob099io33BPETORZHA6Hin38eaXZRAUUK+GZiYU/O2Fjivnd+8TiZ7sfHltch
6ebgmUBvRfz/oLJqZMhqgftxn7XoSD5E8Xg5Maph7nzJfLE8ynGI4yNIE/liGpO3kDgJzRo1Ca2f
+S7XkvEUfwk8EmuauORwqA7roxYWKrvJxqaJJLNXTV5ZOSkTPMgrnhitDg82V2LdgkRuON15mycK
dy8WVDSZsrarm8FMeytAIdJyBgFMZbFh5gbdUjPvzCkcawtqZjV/dmPnpvCsC6zlGMxhajK3EVkD
v9aLlH6A+DjK3eQO8xdn6isbRloDIUNJ0ecnyfrrsc6SzjuJW1Wnd6ZR1sgFU9MzT2uaigaRuvQe
QpoDAc6b3GCPKGWWQdbDGgX6XiLS14K7O7fNqda/LQUTRr57zCz2Eea9HjMfB0RXp4t4F3ud2rUA
udJjLyWw5rJwo+4ANj42ArBD8tgJp+I0msaCsQZTyoOpOoD+TRyazMt1knuwF/tTVeTFQOhEiEvG
thzGsqp3vwPDrfUrL4/w73p91BvkzmEO8a/Rk2FvDZq4TJC9m+OE0XPeT3bufve0VJnu0fGUex6J
mZ/Xc+YuPAjTxXaQqT5/NnEKDfuWo9kMZl5h58zyrlm44pAsKKauFAHgTf3aaA0EAdue3eum7Mrr
fjKdG4QQ+8XiO1IFwCDyW2+MOZxMsddbJApxhAfhbC8jJPC5e48Vp5sdBy4uE6Bzyb3VMp7uKRKG
aT7b04LSFTuA0mK9aXV/rI38dWUbQIrWx+YbweqeFgauWfdFJFyAMVgrXkUYJZ9xLYjQ5wuLzAr4
enb2tRNFaGt9lH+DSZPr61FYILIIt34HXjJTQJCErxFj5Ou4WJbGnxIVtQFu7PFqmuvy65xrLLBR
HUVXCVx45gUoOjcd9JbFN8tuhNufiPFOjX3zferqpD6lcEMximtEC9feFvHXpVFhSmoaZ4PvJhNj
YKm3+eeeuTbMALgWFwgTSR6MdjfeGIMJarsy54kOCqJLARyt4a41MhBVXCy6L26eeadMY8kqGLnD
iBXXuMW+oAk02rnADy6SUbuZ42KAcJu2dRgkEXwzpmECZ3PGg35liJb64oYRNCbxvG3A0yUmKnym
m98RF0btHDIPt1PpLk9INo1+5DFzr6ZmhAwGeGrC+O7k2pPtlU5G/Xji1Hioa3nrhSPfyxBl7f3/
sndeO3Ij6Z5/lX0BDujN5SbTlmWpSipJN4RaKtF7z6ffX5TO2VPJzJO5GmAvFlhMz0VDLURGMMxn
/gZFHvNHi0x3tELoM5ZXrH78iIrt9Jktlf4Kg1ABXUuvGdr1FJcVLsaO8hAHCsuERbbyqeEOQeJp
5jO4lTNxqGFwm/e+gcg5xAOt/Tr1dnZftlNrrCN2zCd0F9FiwDg3e8u10C5Xdawl7Fu6mWhsTXLJ
u5VXqok2epzdIlwxo6SuIwi5T1QON4JLJYJo6Oho2QbcNXrT2Fo2mdupXZfSfUmrcI2ZQtK5KiXJ
79qA0BK71Oi9ESDXuE5tu3qTZQl4Ofg43DYnVPNQh8tT4w5lyrZZpeEQTVsrQihg21QBusGDAXh+
UyGvrK/yHtjKCraFMT6VcZnjTdFhwbYPsxLpSxV+qn2D+H1dr2ajqvuVL7AXO32ukF1UkCD84qAk
CnstiPpnHHZlOAaNJoeuH/Va5VYKCo8bEP84DwjIvTcDm1PR1lVSbaXmzSOKQXG5MZTGGveZD7t0
g+yWARDf76p4L08Tsv5ajYHaXi8s8cHkNu/WgamXjTtz97GbndB57qkFZWtkgIGB53IumzsTmVGu
wdqUJIFxG/ud6gQ0oiii+4NLQw46C/CfsAV03iXwlGjdzavGgkAqmme5TBUUY+utndC63SSR3FV7
oDDDi54YFs2rMB0+mXUZyW7oG6p2C5ogHNaIVVOCrfswtfc5AozzGoKp4Y3qUMNNtUbN2IQydFx3
zqOqWisFP36bGYUq3SpI12NjFRc9fSWLGzVW6vIzAWagb+yw7x8gl0nmJsBs1N6AgwQNUwAflgEL
CsRbokRO6FIXVioXtXFTvTOSAgxLERhp7hZyqKHwVMRq+2LSrRjWPJzaqzFWo7VH0XR0IJH4wsIi
z6txG6pyDYU6RP1txfkyCpeTQ6sClJHfH5CT1aRNV0iavDI6BLZWitPG91yrdIftujQPOrKcexki
ybNilVFI+ck3ntM4oZ1W+2pO0AhNZg1H1jHB+IQG1t2KilLpnW33w+8StdwUwiWyjm7Ge05yPedN
u7MiwAI3KbBZfS2uHWi5zI0kFd+c15B5PuI+YX5t27yc7lDGbgpuMgnICyB67a7SEBVf6ZHVJtva
T/Tv7+Hz/09ZP6SsApD63+Pc/2cGdOHnj/x/PP/Iih8fE1fx9/4jbwX5/C/gjUgPyqjMiJzpf+et
iqWQnKKhhMOaZaCZQmD6n4B3hT9CmEAWikUgJOn6f8C76/9CYUjYeBFC6+D6/ipvPQZGIpgBnF7A
7ZECRLdD1RaBeN06Va8bvfWszpSAgkmBPD1M7SYBf3Dw47Y5fFijM8mdphFu/1eywzxN5B904c2F
SRd0UfHnH9ILejgwhueif7HQKfXXUd+mYIcUyowzFiawfXWOMtj4rVzp2h7z5WDXTBDrUA0MwpvY
7+nadpERYxje6wct0qY3OIPfqOcicQtTVf9U61P6PZC0ZBegPPBI6wlOj0ah+YB1c/wDoFoguwoQ
cfRfaRUbup7f0BTfKv4Xq7NHayVXswq1u8q+XZ77cYbwZ+qG0AtzYMSeiqyhcpD5FEDbl0QF0xLZ
IPS6Sfs614pxJRs5xvqLkfDwhmijkFtys4myx8dFdlr8hTTK2y+5FbXouAbKwapC0GMWJuIrPSiL
247X4ArI9h2wffxtUdXAr1JG6ErYvy1SIA361Ei/OHupK03ZqlFnrVM0yNe6RhcREDitIRoartmG
d7k1/gSkML5cXmJVZHPLn2DCOBA4VwIAZ5HtydRAax3o2AtWMupDUNXRbrRRAaAh9lBYTDnQkmFT
0jDbhvL8JNNMPjgDG1FGHH6TNIa6aRNp2JlpnXxLdBjEE22hQ1/o9Y3a/9Zr3sgJVtg99fpr2k3L
/QGkGy4BkGENjqLwIDz+asHcaRr+aNJzLAPxCNxCugH0d2VrLA+8GAQKAQMYgriwPPB9QNgsGqDP
JnBGM3prM6RCWgdJgS/vn+L/xgtRvuXPbf321mL9/f+Ak7cAWP/378KzcPKGinNo0h/5r+bjwyD+
4p+HgSrBvxR6XAq3IXevIDv9KWcqhvEv4NrUX2A5aXwovt9/vgoG74UlKCbi88HL4FQ3xR83b0X9
F9qNvBQKm54eiK79DQlKOb6kRU2UkowB0UtFpk9RUds5uj/qHNrHZGWRl3W6etOU2LuZtTLhbIQI
utH4/Y3S+BgdtY2Ps9xsbMidxi1VR0gCZtftLLBjV1T8lOM77c9vIsK1HXYuF5xYy493GiCVsdWd
PvaStrS++noBRCtDnudFK1L/bZjQyl73cXZvwJAVt40VPFEZAmkzGsMMwrdVtF1J6+IFLWbafqUe
4XgwUSEo3DzNh58fvvmZd049t4RUtpAFAL0qStDHP1eDNG5Sa4q8VG7pWRUADV/qvqjAjpMUevYU
lvaqogJ5yKOs/zRO6PhCiiXHBzH4II+K+rnHNfoFoxeyde7A+i0NC38njab/NKlO8lslE/xp6OH8
eWqS8jlRx0809qQ/x/j/sOT7Z9lhZ4g9Srn8xBJdCVsgrWEdeaY6xAc7oKtMoV7ZXl6u46vvfRQ2
rYrNsSr0IJZSmgDr7KhqRzZcLQG11hUEksaquq1jwunLQ3GAPrwQ/zEUKqcmMnk8EJb48w8BSJ9E
TmmbTEiKut9pbwDI8tX7RqLCVDvG58uDnZuXAvGCt5ggjlLn8WBDZQByCfXIC0tLu5OxKtrkeWzf
45I63l0eSj8zLyFCSlQliIX64nwQc0WUV+rYi/MQR2VdG9DhroYrz8fZUbgZiD1xP4cKfjwhPIXk
aCTh8tIAf2/+i5qEUrrWAjgdhdhFXEAyobNo3hyPAqNm8MdZiT3YT0JnuOq2dLHVK3NZxCtiK2Db
Cq8UE2rAUCeF93bUEZwIE7bCbMrrXM3CPTRi4BSg47EIZQErsnf0oJB/oE+50tJi/Csm6J+foAon
cV2nr0IucDzT2KC1a/ZJ7A2h+rsr43qnqX27C8NgWOsz7lbgzVEZK6xrJ+7MEtsYAfPesMT4i4s/
/3AMsJvze6rAsVfnHcaLNDlWSYGAyeVNeXrYRNEdtTU8ZhGEsxbbxW5FO0+NYk+uAJsYvfFDnfJX
KUVGORgfLo913Bb7s5Q8mKqo8Rsa8e/xjKBfhlOjl7HX1qmyqfsWUC3smBWy5eGa9nx1N+vAMtKM
AvLlkc+8TQbCM9woCFIbKl9yMXTY2fngN6lnj9+Tpr/XJ5o5FKfsWD50mfQSU5NQAzDHuU9ZWN5k
8zMFuR+goFfjBFw8sdZJ9+vyjzr9wCQBCIESTABXJtI7/k0mZhfwXebQc1Ip+gLW3fmE+Vm9uzzK
oo0mVl3oPJJICh1L+iuLfQTMUbWLDvw4L1qyjjQncYcBD6/BoT1BCcLaW+jXfzPrrtjoiPjs8Wxs
tpQvR/fyLzn9/DSH0RMkx+OuRZHoeL6DotcI88Wxh2p9si9LjSSW7usmzUR5Ts51cBtz9Em16vDK
yKebnJEN0faBOEFGv1hpAGe0Juh5eCMYFCA8aLxGZtFvHLopj3kUy1fWXMzkv3Kc9yVHV4vXyxTL
jtLr8UxVpRngXjBTkufoZdbwaIXHJZUIIAwa7g+6qgFgSaYqO2Cwtw1z/6pS9LnPTiwK7kzlsdd5
DY5/A1og2qS3Wewhnebcam3jbExiFvAyDXJwfZIfOr9un3GFjFCCN03X7qMJN8ywvBIXvmdFx6tB
nUTUWGi+c3+iJXV0kXUl4hAAbFsviloeixCXeBBzMZ23TdfD5tjEmDF1giwU3EpSvTEpaePQUw9F
6QpAVeNWmdR7Omo52N5h7dKs0KkXhLuA5uTeboQmxtRo0IigVdl3SIur38D8hlRLAsdeZUAWv9Ia
Gz/BnbA7t1Hr6Q2UGZ6cNpjzoWsmc2UHZf0bLBFsrsu7/nTvEROLM8j/OOxLPnhEe0rPwqTxCqnH
AyEl1GwU38cuc4ZzUEXa8+XxTgMann7KVhZOWhCqlwgAzeptvAPHxtPqqtwboYaE5oQVRFzIxvby
UKcXGENxcdlUemEHLy8wpSsrMFBK42EtM9xICUm6FcvmvzMKzFhuDVRrKYcdb59q6iJ7pHjqQVRm
r4zlq6Qn/ZVBzq6aBVaDfE/U2havvM971Zp90XppGTnrAbqNi5mCubIA2V65jM6smiisoYIr3lza
68fzmaSqxC25bT09UNMNfrL/JCHyMn/9aeD9KAqBOjL+XPzHg+BVFrZ04jovVbtmA0vpDbvw+sog
4tFcHGyN4I9UlOiZBGQR0LY88U5rTZ0XO/U7ML7eS46cHshBg808a8g0Dua1V+Tc8okMG/QDH8p5
t4/4EBZBJDU0a9IYVG4LN4HdtgGtH1+Z2pn9QOAvxDhUoeaw3NpZrtSoANW1l0Q9jhjQ+9YSC0Cq
Cr3l8qc6k8sDfBLVZDIeZGeFQN/HQE/LGrunK1N7cTEBKwF7ueli+vllZ/n3vto6d6oejq4U04Yq
InQshqDSntOqiDcmMNrP6tBqN5d/05lFNomWSI6pdAmx8uOfZBo9Ro3IoXr5PDs7K7DefMnWNpcH
eVe0XuwfkgibR5lXCg0DcXV++JRtqQcpNmmtB3kt+CJNdQL0OYCE7Cb1sAuRZyIsmPMBWo6sVAJ0
MWUu5sRgEgKwL4ie9k3bbCc7f4XCiO1m5RRZfuVXntkJPOEaFX3xgWzRH/j4I8FqUxiggO21jjmu
i3mgqQX4GKphM/0bO+ForMVOsKxSzaghdJ5Sh/bWmLTgERe1eluEoXaQRx0P2l4x7krDkR4tGdHN
jBqFmyY+ygxKMLrWHFpXpr+o14pYxsYfikue0yD+ZXFd5e0U+pNiDF5ZSOVdnAEI1upSKLVBPv5p
KpEBzoB2GBdmhRDF1tHz2qMMBFsbLxHU2pDLQ8ttssMycEMrBIEaUgJW4Sd1reW2Zlo4tH67Zhti
aDgAt0+VxKVMUnpCDzK6cvsu2ht/5kMgiFGLgMkxr+PvaefzGGAy1XkRDbgNqPJ420+AApBzs1cW
rU8KZPFbbFGB8lHmu/FbpMd2bYcSZZwiuDIhVbKdO3B9dWm3MGZVakdpqr5go9X/GsC5rOsiN9yw
YaaRYfwO2073bLxgtwUcpLvcH/PDEA/Ozo5se41zT3PAQ0HejFY8rYHrD3/9tHFdIs4EtFzlYVtm
eKVsdeTQ8uDJUiO5CO7Wr6YJjSCRtfjp8ok+vTYcGSiX8CYhzyIqOF7baux63ZytwZPqSduFTfpW
Jb2y/zcGAWyFyij/BwNzPIikVW3N1TR6FNqGdSGFlkuB75oNkbh7ju8myl1UQbma6HtQzj0eBRx3
MRMsjF4fN2/w+29iCOtyWyHa3FbalU15escwGBEbGRpirBSJjwfzB91IssIfPXWCB4c9zrTNEpkS
qIQN0uXVe79UlxPjtaHsKUajH388loM3NPJSyeTVgVEigWPj/Rsl6latUtytctxenSnBpSxCzMPl
85m39mDD1TAamJDkL5nTIgRcw/QVbsXqrrWS4Xes2fI1EO2ZzaQg0IKePBEM8KXF6zA0FhuMR9gD
B1RiSgeaALe47MrSn8mThCItoSX2SoQyy8JmlakSiHHWY55jMFrYPULXUhIdkvlg1ngU1JZcY6JZ
9N1KbxrlR4A4eLAd/aB5FuIrypVH4MzGoygH0YR6E4/vskqIRKVWa4gqeMMcKT9mPKXY3lbs5RYm
gSmWkVcinTM1NudowMVOR7VSqrKKAXE99x8nRBl3NOgiQGxmcDNFlOqHrvS/5vIkP7dpqm37cUyv
TPrMASDIotCliyY81ajjTQl1y2zibJy9ylKr3Zxi4ZgPUrvONTCVlw/A2aHYUBQtAZxyNR4PBSM4
SqJsmD0fMV2Szsp2ta4ftvrQNFeGekeuLs4aEZ2DZxdtEVEMOB4rjfCAMQdjpupka7sedb21HujB
bZLU9h61RGQusxy0awRpaHZQBe8xQHJjBFZfEH+Nr2z106oEH9om4qI4jMSfrB3/Gqms7Rzc1uxN
3A6rRumNz0XWxfS5c3QGkMQU3PVpw4x+1nUvXQkpz607wkDAIgCnc6oXxxnbY8yW6Oh66px+bQM0
gsas+NJocX1lL73H5stV/zjSYtWnuKCzPEiKl5lTeu/L6EBsFbUp47WjtO3jrJsh6Fk/hZs0aNDL
+6BWKUWUmYnakz3Ce6EK9xK0qW6vJtlQkVDu63ZN9d4ptlKu1j9t0IXd3oIfL99xQlV0SGU4XHlV
aI5bIQtSXZnT6a39DhjQSEZAJ1BIWexawwrHHOFdzUNpotpCGJV2TthkXqgHigQmo5yAs8JOhTY6
qgjd0BF8Ra5ahuRW2X6y1Tt0Eq3IsX77SS3JvGSD9JxIvfLl8unS2UMf1x4RN8S7AKygEsnrshQl
iyLbnOa4aDyAHQaMVW3eDU4TXTlYp6NgDgiH7l00DhG8xZU1mBlc7LbuPN1so32NDMAWgmH/7fJc
ljcxtTMyTKz9dI4LfniLUXKn7MuhqQdvHNrpLiCfRWgocT5LKC8dpkSOny+P995K+Lh4mgIyg/iJ
eAPlTS6N4wNapsjMEDTJnl9p1s82IbBfVQrGt6su6/sAkyOL+n9BmA3zgDI3WhCpBtAGHafgV6Ml
mNrVTYBWbN+H0atVdY2y1uFcDkhTwTgHMNlFKTmDwA6jKGI+KlkE0LaszOh7w99G00JD5Ee4wDf/
1LUS3Dddier0IKHDUoSGDKRz7mUepBwCIq63dYOxdFGD2ozxCqYJqiYNkOAaMGjWlfW4Dgd9gvBG
rTRyWyM0AIYbWnkfSXYN15lazs/LS/iulHa8hMiW0swjZ1HojC/vuK5T5CTPm85zIgRckGJX570z
2PKDXv2UQk36bCQz1GY9Ng82iEdMIru0WNOziBGe12PnRi5mBMEUOnSrZO6kbJ3FEerWdVJIr1OP
TQQUNEu+CSEOl3fYAc6HyBc97LnV239wvC2rnWW1zp7Py5fJBif05NqsXwBg0mIIUltIKNWJvIqF
t9R9B+IcLyQEpW8yWDVogSElQjVySiIsThwpQO5H6/UvaLqDdAmaWNpliQETpnRAGm4wFh3uw7kC
cx4Ckv1SzrGC8U1NkcSlBo8UeZN3XbmCFGA80QUsnQ0EqfBmggRcCZfieTMPuBCjZDDNrau3Vj3f
SuhTqGBp9PazmuR4SPRd09luUMM1vbXRDb6Xgrl/Kgob+GoayN/ZYR2mz2GnwKqHsC67E2Am0PhW
iOktht9FtzNUBNfYakFxyJGKf4mSBLdkgJ42/EqnTND8C3LoH6Ne7rI8m8I9iGpg4nXu119UsNmo
nRQwEVbZrH31TQUeNXdzbe8ub6DlzUK0iQQRtAZKpzJUNfGKfShJNFMWqV2pdp7cme1Gyak4AsDV
tn89igD2QQ4TQDDwa8ejlGkGxjlHUrPWAQxr4LM3KbaKV0Y5ieyYDMNgzkdRiVBnSazxixa3Iamb
vBQnmr1stlBfqD66OIoMO5SofxgFhuYNbuSboiPTbpykuZKsiWRscR6FtYRoX9J4oeR5PFMULfxJ
gkhE9xRf4RwUR903KI/IqIimgZHtq9jaAjR8u7zAJ/0+MXVuAnIHgmgiy8W4BebJmmRXdA2aDon6
cJSaV6zjG5Q4Jcf5nbdljzyFyQGJrdl8KE1sJBJqXR7wbN0dsvSLkg85iv/EhptJmWr0xQcg5SD/
1fRKg0T8lpM1oivFvUUOCMjieI2avJcR7dAB0Pc9be1clQ8xtPmNjgbcfoSjTe5llVeCwTMbnUuS
zjLvNT1BNJmPNrps5MDMU7P3ukHBQAvpejeieHtllGXIyWegiijT+gBGqxIIH4+SK0VrVbI0eLjO
RHu5n9EMRAGuBxhEOPUND9gQR+apCn+3EUoxiMb407WKz5nl5YzRdQSRBA16Wf+I0Xuq00kikx/s
ea+MDvTjSY2ejBw2V1r7LxlKgC9X9p92+k1NAl1K/DQsVERgjycum6np94EyeZHs7PUUJfsxfyBx
fBG+zlMlu7x9P5B7Wyd265Xc6qmiuqkWr6/8jjOfmd9Bsx21xfdG8/HvaDF/4M4NyHbGdjzYoarf
ovGq32R1agmGjeaOaohoFRIaG9ICCArGZNEwQnMLV59mk+Wqgp2FfrX2K2KZxaYnx2XjibuJfHex
QGltREqBuBnSjN2IAAnCLahoelUcFftG5VasjBaZ3j5IfqBzbG/nwkcPIid0vbxCZ3YHpwBFc/Gh
uMkXF4VT+FUhiXQ7GDoUA8a8exz7UF7LUBFcSOwjythTebg86DvSYTF7EVESKlP5F0fk+LOYBn7b
WjmRDAEJ2vkm+glmmTS7YcZ2DIwYmp168Fwp+CPoEoS7Ok5ZDPoEaz1s7SfyKwuLtFyhf59Ud3ps
IOuPFOst6CJpW3ezdegTs/05OdFw0EJf0OPsdK32in7Ty/qXadbCDRcyOQNffsV7jLBqCw2ln4dh
E+VYM095jRqJbNFcaZMN/cR0rSCqdK9HfX4FFyUugZPFEK1h4K5wwZe5Deq3foxf3OwJ6aaNjbEL
WhN1tg4zZ3RjddKvvEnLTJRLCelfmhsmfu+04BaXUtXSm08wQ/dstRu8xEQMJk3g3cTYq+wuf+gz
x49AlGozoHI2+nvr50M4IQU67++cyF4CBm0/zKG+69Hsu3LKz41CPZveMrB0E8rB8W6KQE7GhdHL
XmMQzKp5b+179CevLNtJNUOsm9CJF4hYeq3vlbQPk8lnjYi9CRXPT3lfgcqIeE8jnn7CBAOl5nHs
Xw0nREPeZ6afCjipmVthglxtpUSXKzfFIftaD/Lc3N/LwLQDUc4SxlcfA7bSh+yuhI7s4VcJiiRB
LSTirr2ScJ6JJ0TPkRCGuhzA72WBqjDsWIt4mr3EmONN0TvBtA7kLEIWxkmTL/gzha8Ub6du7QdB
5cW91pGdoSVM7D030Xeah3q0N7os/we7q+ZBG1MLAUBzUBwXcbnAvnKtnS4Lv9ehaSWSWKjii2st
7h3KaZNBcUNGLtX3DXutTP01x+TTk0u9H1geLAaM3InvjhefFN+e8aVTPcvk8uigF5Bnae3d3KQI
mAzzkF35DmcHpCYsXnKAJMvzxFMXzFMzq57pIzhtRz6WKhAkIRBqpTtGqbO+fH7fw6Dju4kZfhhw
sb2oDih51Wmql2vTKrCieG1r8w1KMHcUi6MtwjX2vpdaf4M/l7/NmkjfUapJ1l1XVJ+ohOTrIB+m
Gwz6foyJHW8qOhWH3JylLZaZl3/r6bXGT8UNAMAe5QprGe1j0RQDb+GnNlIXrXlekWYCMelGfptc
GersZ/gwlIh+PtwEDhHPPNIg8Bw9a9e0CqgtpbqyMocp3ErItF0Z79xu5nQLi3iiZArjx+MF+hST
l2WqhxpncAgimVlNxTVgxmko8H6y+QL4EcimudjNsHKLcUCo0zPRk4HoXVlebiaxi3x4sR1J/jfA
yJzXy1/tNEFyZIPTg+M3USooteOp5bKC5KSdaB7eB6Y7tOlvuTTsF3rc5l0jo9pHK3X+4UeSdeWG
OPcNcWNGB0FgD8E0Hg+smerECUM8aDTKaM+tPa1pPc8PeoZYkjOp3b8xns2FxNkVZehlZbArDaND
/VHz0CGg8Io8IuqrkFCzUJ/WBbXgK1nVmePAdiHngE4DvHuJg6LaHU1jl80eSQ5BXDypKGlpb3EZ
JFdGOrM7ATQCUUbbhvGWdUKIxei8IeTmxVol7/LQugcAew1Fd2Y6oICxyYBxKHDIi8+Va6NwtiNI
goVd7YnJwvWs0pvxizq4Mp8zO4MuDGBr0ga6kkvrZQfVqloqpZkvZauP7Vho9wn6edu0m5QdVcD0
yuk+O57wmUZKhorIydRCBPqo5soe2hz61iJhe63S7ruEQ/PDnIzhlUbEmbKIQxDDFrTg+EHXWRw5
/G6U0ohM2TNLed41SKc9aSGeZpXvy1tOa7gN7EpZlandb422zm+aIZGuZABnPie/AfaOJuIW+ETH
py9X2m7KeMI93C3KbdQXHd3GWNvh8NhfWd4z25PIDYMLkgKsuc3FExaVQWuaQG69PlL922kMYkp5
tXzlHjvpUGAOItp35IJIxtDFFhfdhzehqAqk60TEgRxb+VOTOh5kDbklI/chKMlpeCu3wXCjoijg
apiXuebQYjBcmuquMIvskGrRm1Rqyl5ITmzzZAjXl2/ac2859Q5BwhLYhJMw2a5je2rkTPYmp4v3
gTVgjoc24D5qom8jPK4dQDBcjdPsVQ3y/M6aSmOHwG+2Rh7SeJUmIONtbQOh6AGIVwMigVJe1+s2
T6gqXQl0zu0PvhrMY40KFk2z49W0UeOfKPHLntXa9U4qu+xTb+kiPfev8YfOvECiR0mZTvBfTnhQ
6qz7JvLoigf3hf43bYf7Ec3Ch9ZEwxLelCJIWzIvhNr+uvxFzk2SF8EUnVEBll6EEUOkNmHczwrs
DoSzEYX/3hiDgQGJ0m8uj3TS5Re7k2dWtAZU8Ofy4rzZfjsj59qo3myXDwVNgJ0SZO0/PA35c6ql
JuqOKaL1tGC+K2OhfjaadNprVnTl7jkTYnDPkerKqiIu18WMxzDCraTuVS9Q62HFdfeQD7a57qiU
rOcYV3PUZZ4vT/39+lyEsHTVeTJQ6zJ4CsVv+nAwS8jVyegbmoeUSC3IFmF6p4/wq1Y0LnFl5Xa7
ySITsptdJL2KPEttWFv8D3MUbM0p8fLK+E1nsQ5R34jUjTPJzivK8+Y/EoGmtA2tAKcF/I4AQnVW
kgsn1XFwM7vB7dvvEQ1cIcuhxRvbwpoVqSFH/ap02fSA6cKwm6dWMu91owlvrIoiBeqmSGYkOLLc
+slg0oyd4wrVd8com3VU+DqiD9LQ38JL6ulUzc0EEU0OEUSdlGAuV4aCXauLgJD5iEdh398r1oTA
/UCihHlBAa3YNY2uGd108kdpj1OGukPVLr+VUZr4CTvdxEuJcOuxUU1AanJVFruZmmHhopFevGrS
IKvrHEXN2e3Csn8tZ3Q7INHHv3wkjstD2yHPTrWvdpDwCEq6Ma1TxDvL94NryPJzmxqwELZtonIC
p3Rx5aIn2jhq3GgeyJxHay6VuwZRlc9zPna/9UlGGRf24hoTmexbLvvSCBK+bB6UuUj3l/fYmSeG
RAiEGc+3Ar1ncbqwa5Ak1R80Sqx5cKCFCAURUc7dX48ijjBWboJGi5Tg8UZGSk/1Y8nXvLSK7K2v
ovmIWNuPvxxEcOMVwEAyug148i2mMqLcP8pta3pRO1SbCo209RxF197kk5uPUSzNAZVnocUCBeh4
Kp1QypHxQPHGGEknKw5gwpPk7CtLv3b1nVzv9LGETh//EHYTQR4PNQyJrrVRInmFhUNYhzsvKtYt
ssS5dIPHfLuW8UBY23pxDVl1ZmBCLGzH8RDnqVoCzYx4npVi0CQPD9DoyarLwcXgFRePGTlULCpW
cTK362joru3GP2WAoysP5DtJMLmirAoowuLKqwCeIvQUJU82HlWeqOqE26aY0/uukaJ5Tf9Lojes
1P09bcB4bzRGuSlxKcYyFaapHsgULkzcUx/11nF+ZkVsfcG2pnrs0SDQXcfH+PWFwgr6UWWCdeFW
CQaz2RL+FJsqnzOf5BEjjk2tYZxhNc1Y3FR441RYhAC4WXO9Wo+JYrXdyunMonIlLFkyt07Cfl/P
Je4kAR5QHr6qQbRGDS56MiUHS+yMA+hORZ97SpU5D6irpT/iQkm5uBunQaw4A++fSGbyGocT0mOQ
MoY3sxZ+O2bbqG+KJZTrpqHKVu3g3IaYXOMeASFL2eGVML22xhBorgPOIdg2jYFjChHA+AvzXO0X
tmHy7wLuL1lp3Kgo3QAmdVBiiCA8h4i6HSbsCYw1VNPmLcnSA8KyMdd/4EPl0Vo2w15KkuEObxz9
uTVmiUlGqbnHucoMwpU5WfOmc5JgY2XgE1ZNaEzhum617lcfjkaN228fbIJe1XqcDhwM/KiZR3sF
mbxgPRcdxRS7omVv5VTS/ULNt3IgfUdGLHnNhNgE36ZwpPdZxTdU93SPQmH8qttVE7qSH+LL3PVh
87V9N9hxiLc8u5vjLTr3waFykuRbWuNls+rLTnsIDWgvSBSm2CSNSd4EVwL2kyBB7F6qEHSN+MbU
BRYnFm1Si9AgepIxCluNjixtlKgp1p1etpumFL4gJqKbl++90+ouHRALEiI3rM7dt2RIysj65mZn
J09STCPOGKryC7TBya0QM9+r0xDv8LhKd0lBDz6MZ3Wv0cyd50S5tRoz+tsUFDI0KQuFGDq40MDF
/fkhZolNPq+T+NkTvyPcqLqP0fY46KumhwobTJiAXZm9SJ+PbwyAVfQpaUIwJtyH4wG7NHX0OGmK
JyVOkPfGBnsXJ5DNkyJrHufennBgM2VWP1N2UZZOnxSknb5d/hEnryiitPD0BC6DMjOp/vFvkG0p
tO08Vp+swC9u7Sntb01sYK58aHHfH8/UFLIWRAuCvU134ngUtbPrCH0X3ZvR35F0ZPr8EG/4tIAN
ip7gg41UH6JZDmaEE7qNl6d4+u4xOM8dJVU4L+qSAcyFplpg1XTP0Ovg3kLhbpXmgbT2ERa4PNLp
62NShiRYAEb1/lGPp2mEYz/LdcI0G3giId2QCV/4XY4wx2boC4tKbKdxT5vOX/LFhboHYQcVIZqK
kLeXhZopBF0aNbpXq07tmpLV/AhG7DKdwZluEnMY1vnkFxsLKcJrm1hskOWnFWIWFKG4QFRrcWoa
dUIxvsoMz8+mL1PSmhi/YVOGk0h4oyThri2q6cCdE65NvXAeRiU+OGa6a6Xwn79ffIobJHZcX9ZJ
R88s0YV3OsPwECLpHo2ZfHpV9rW6l1PpG4sPCxVSSUYEkMyfLw99bntT1hScRMo7QGwW393BhyaL
NANo4Dy7eDpmd5E1BodsSofHorZv4zKFchxzs+K8d2V7n5aW+Phk0VB+BQAS8ODx6FqIjns8Ej32
UYFGSB6V+z6Ymsd8sOzvqJfqq1Bv8FfiZ1VPAHZSFOaN+opc8Uk9bfEjFtvA8RHunPPQpEnSY5mI
QNc2GEiwjRbFCbj20ebykr8/Dcf7Dg0rE6IhNHOCsSWWZIRJMHQoo3i1nElAzjBf+KqZcfbD4KH4
ZJRAVt1WttPAbctW+0o8oTRruhI1mBN1Cltk/HzsRwNLytNth9hkvjLBq34loAAuF6WTic8BCNYS
e5QmQYSxxS5zIiOCK9FG0tcmrnHiamjq7lNFGRo3Ad36c6yJeS7P9MwjSRRN1xi2I0MD1Dz+vlWB
/6dT26Y3jbTHi0aSDk5T4zyW+d0WvDCspmkE3gT4b8WDcYtsS7cq27DeNoqK19vln3P6ofk1RPai
Tos43BJF0KjF0OP9aHoA5eonbDXeOODD3goz+3ZQx2vNt9P3ieHY2VTweZrJX44nH4ERrCJjND1F
ibQ7PAwGajZ9eLg8KeX05oa2DqwazQ0YdzDXj4cxBD6by8vy9Eoy/gEMT2Y/hU9KpDqPaoEpRyC1
0ldtkpqXHnXLe/wsbtvYkX5BFyOkVrPA2ASqbydrWc18z/GdAD8LLYncXOmnK9gFcZaWW18FwSEo
sFw6y6gJAdio7OzJ9AYrmAFDBuqmAay4Akl3TbztzLpwsYiU9B1UtDxliVkOZlRqlpcMxbzDHFHZ
Ddbk3Aajr2GomUDeLwZnXfdYGl/+JKcBqWUQjoqYDIL0ScE8T7V2jq0weFJwgthPvRQcOvy6D10T
olwqx9mGxvc1V/AzdylF5P/F3nk1x41sef6r3Oh39MCbiLnzAKAcfRVFtagXBCVR8N7j0+8P7J4d
FYpLrPZ5I67rS4kJJDJPnjznb8j/6C0TzAHJnK+DWvfiwBj04NjXwVEWU1yfurK84tpXuGEpq/Yw
9ZMdkwwelS56VtB2WHnvy487P4EmmxzjVOyQ7DrLQkUFqcMJ7u1RSWr5QEMJU8YJoKDu68r+4ym+
3MoMRe4NMoXQQjPkfKhYTA1/TMzgGLVlvTP6pNojGYVUcSIET32brXXuLz/pDLaBWKVzOmtAzs/H
C8ANJ2PFvVw0IlQWUgH1k+hQDFZmjwkGn0kQrbJh3hlTo+4J0WcGqsBGPB+zBdlMa1oKj7I3DI84
i+c1ct9pot76uNG1OFbifwt/EmhvLDf4qfhdjotLACYQOpCPP5Styl3f40sSDsdm0pXXNOh90cXS
L72PFETRVgLsOycbNQQSGcCDBCUaKOePbEojvTCliI7oaAtuFgYcpTGWJlMSCDsxE3y3aExpX0gV
T2t6xSFWkGOvakV45Eptbrw4Uva6GZv7UGqNzdgifCJ5RXs06iy8apRx3MDgfhD9OsYZKVLqK6M2
670u+cWVnBrY081eMxn34N++YJH+00dECxJ0kr4MsvjpaGFuxtExpVDQVBShEK1WuYKroa0X8teP
V/c7G4neCTBgRUaNhDPrfBorDX/bxvSjo5ZgRwrsKnJlrRYdi/ry7v9lKJC/qNDNd+fFIksor6fS
ZIZHAGym3eJ6doPWcOrg5livzOHlecgcMnvWTPDSOAXO36qLS8GvkPI/KlPp72B04F6kqr+rhjbX
AX4dZU54f7kKC1JaTVrEKIFSGU4rJuAFLey9xRLFf6tec914JxBxLwQuPsPJaBcu5k8c+s4wOzE6
GqOmPpZtgR/kOBqOEQjWFe6ha8W694ICNFt8XpBDpTO3iLFBJZoqXofRUQb9t4VY2ri4hQe7HiVs
RxtGzx3DUnc/XiTvveTcaAYZz0tSYjifU2NM/RbyQ3ScmTP7pBQCByENfRME4fdcidauBZd3EsDo
fEYKOsjgsBDOh0MJWgjUpo+PkSRktqFk180gPKal+lPulKM1RDdqqt0NZfa7KiCsHfo93PFn2wnQ
CYu7aEC5RJNwWz56LcdW6BvKpkjHbmU238nYOJ1nuUtu2qQJ8mKJNphLeQGG9Ed0TSB1wKpq/sog
0+BBGhO77CkRtINIdubSiqYM2kLtxI4ZOe/rEBViVOp6VXxtB+hs09TneMNOtbbBJhX/+M6aWhsN
iHit4PXOGoDowa6FEz8reS5i0hB72uQJ1Igxwp6b/U25C/U43MUTLucjrM2Vs+SdGEiWOLPwaXUq
QMPPFwGUwWQ0vYj6WtU9hxTGD1HdvcKNmZyPF/c7YQnYOdz0GVDEkPOL/xIwMFqwMJQ20qPvh/Cm
80h1GtkYVj76O/sW60h6ilDkqONoiwRCT0dJzVs1PaL9Q78NJXgXm5zGyXUr3mRIObkV0qWbj1/t
EmQwY2AATsjsXZD8y0lMh4rss/WzYy9VpgO6Mt1aqVZem6AMdlWQ98d0UAHc5+i1RYmlvRTylLmU
AjQoVRR5u1Doty3mnndVa5Z36rRaSXznM5tkyXMrjPIt3MHz2e9bfCJ9fcRZNGnja1OcKLSL2DsU
g9msfIJ3PjRfmUohHSsqlktgR9Mg62RAzT9ibjjgrSlgQ5HU6fbjOb+g0xJE4FkCQ+BAeMsZzt8I
W1wJ/aU4P0JoUkGNK9qVh1jzl6ns3jY0/RQarzdT5Hc70p98i6lpeYsmKbUPTSu3xdRA8RGK16rI
wy0Iqgzj4mTYdlMcHvQueZYjDaY33tLffWh2TiLAQfv4Hd6bKYAKtEgRoCMRWVwlhH7WhezMnOxa
lAjAtY4ORrBGNHmDlJ1fBknfLZPL68zjARJ2PlM+FECQflZxzBo1ZjlGXbjDsgHBN6FNlcRtMYH5
FsRQhd1SbpTP0+gXht2rqvdCf0I6doM8PHn4eT9mk65/w1+2rreWUUXHXJO971Dq5IyK4gy7rqJG
KuzY9NKVLfbeVM2l8LkG/SaWeP4Ok1UqZZjHxVFR88SREFTDNaVOreePv8iF6NG8qmgPzirKsCS5
jJyP41t6MQyNFR6xuUVdof+c9/RUYuwd2poyf71RW2kTlSbBX6uddugPdS/e5pOxcvF652ymHk13
lFYLRVNxno9foqWC1AAfNIuOel5A/MqL4RBpSucokVXvrKn/iZnDtvWa6kkZsmQFDvLOLJCjcqs3
ASjqCBEvMgMpxvUUSl52rJTOgEMqDZ+VYEJ/AubILlIkbKcKRcQmVsyD2x4t0k2hd+YO0mrk6JiS
bjJVyVdUOt85zglfM28Q0hS4IGtxMsKX89EbokBpKIP/UtXxCKcXKNfzqHdCagulnJu2OOJobI9q
eB2VFWYoCmw6u/Ul0duE/KlviSFxORrCCI5JUw4/+2EmsGJyim8WiYq41tZ4y9nONx8IdEojdLlp
MSDdcv4hI1y4EtilXAxrtTopZaA/UaOglOjTjkA8CrnJ3OXqYXmOAY/6wBcpdmhSh4LTh4XZO6Xm
tfG2zFr1W+6J0m3Dy23lbKjYZ4PQgdLR2wgyoCfkglMTC+c6XyuD3x/l+KETVCg6RiHUz1KY8jN4
gmaPYmvnbfDTje7NMRxNt1DKvthI8KJjt7Gi8VZrSQ9dqrUDBB/fhD9QW1nmdF4h6FulBKO7wcMq
9J22UpLCnbAnp+wGZOkgYG4tXglTUO8olMipTX6RHXWpUgENV1P1w4QzjOH4iHYZF0CniYw7VI2m
h6IHqTFpk/49RyWmtD1VqD61jdzGjoxl6otYGTgoAQFVIvx0cWr3vC5/bpJJ7zck09m+MVFjceIa
nxkYvL6SOKrQ4XE0DYMgXoV9rOOjxNiVIxHfkez1DMAnZZppxybWZit3ih0/YkhIpTNaNW3UCBkl
3Y4TdCjttq7Nn6Na0Jn9OObMPpPnxbp5q80gNyq3OnWsxcJWBFULIcpMR72MwRERD5CMLPMC2zUp
NBMYyJNB7tdOVrYTrKQXnyLQrtsOX6TQBS4ixdc0BocC77ZKeZWHwfukdQ0y69xffKeacp3dgSJi
65DsyV+LbvIaBypdfw3vXoTwyic4hS33uU3rq/JzaDZBamNWAFNcVSrdjUZpuJaHZoKVG2AQteXX
KPYIeu8lzOTpcy4mbJyyKwvF9RIxeZBQ2KK11IxxsoHBm+D+modZgZtZkX5TUVuVXaypG9mlkmVo
tmrh6ue0icmtzugK5Vls4vGgloOPkXdbmt3OknIFb3ZVpVoxJI1cOWCy/K2BE2Ps5EpnaVuzLTrJ
FqBNNBDXR7g2RpCJmywfUxfeqoUvVSlldulrwQ+v8PMQ1KQfJE6aSHpwBcEPwzcvUoKf4tT4f6Hv
GT1KQYspW1npCAgWM11BxSRNtOnSWJs+nQCp9Uk8wnFT0gmfWtXMNhyQ6jOqth7BsvX9F6/0IeH3
MgzaqjcC2OECGHNHEErvNojTOL/zm1ju8SfRxG5njoDPtlOV548fr7E5iz+LQrT/ZtQJ0WOG+IiL
TCMIvSgJ26Y+9pGZOFpRGFeqXB1r0a/sTkOnFD3JbzXmuit16Dm6LcalRmvQvKb9MstFn0e/MSIH
i6axOhZxojh5i6By7suoMHpquWu6VcrZO+85U9epHnGIc5lZvGeN8fZgqh7jJd51m1Ckaj3FBPGb
XrdVtmNt5ZtaVn77QkvawDuSaVKQA5+1GFbWfcmc5K4+BjMtepaJ3yQ6svwff8SLHJ4OhzHjUQEt
UQFZ5nE1BmK+KqbdUSqN49AGLwnqXTe9Wskrq+WdgUh9ZrkUcNOsm/nnvyQfXoMqji+37TFHFtvl
0gJRk+7GNi6rtTT+naFAuyO+TADUKQgsYl8vAV0gfxyOGbLDDjFh2sCvNK8hssUrb3VZuad+/etY
i6tupOSAltphOPbx7IZe0hP0J9TElFhG94KDcIejhfFZ0ziRiyDCHF3V8s3H3/Ay1uPNgbAki5QK
CIpH51NrxCkgEtMYjjKCe65e69ZVNk5rYl2XEExelXvsnCqzVCgonA+jV1FcapUwHAdZyndCqnfX
lTDSEFH78RokhOmUfh+dzAQcUTJLEgNMa12h1MzfLS/wIG/K2pSYuH0sH2QYI9Rxy6bnPq5W9tCX
2gaUR+7GFq5CH0/thW4nbQPOUdTX2Ivz6y/mFgUYkDtJNRxrTdnFif+1N83wuSxL2/S8ndIGbqz4
u3EoD0AdrgFVf2pYfXZhKMKtUY0iTGJ9JY1/Z3nzAQA60gql7LG8ToStEppTaw1HRDqTHbqR/X3U
g3CsZEpJvx8eZgkrrsMWQC0qv+ff3CqTblSpehwrrQGZFkfmY9Qb6EYqyEZ9PNWXDQhKRTpdUNww
IKUBZjkfSwcDJQS+Kh17ELxc+0QjE7cqKVdmd5YFzy/so0JwLLzuMjudBQ2fREESbsJ6QB03Yspk
ezK0/KHkvOztsfXUa580Opp1VKE2NF6qbEAA6t8mSKL3SciZ61RD/3OY8vg7h007Xqe9MB3g/nIi
GwO4tNvJ67PfLo/xojzdfCl8UxtdhEJwSJ3ij/p41JRcgSpSTHZAIetEO6FcuXW9t1boLP8Ns6Ju
udizQtd2whgL49Eau9HN4i5xgjSF7T8Gq4quF7iy+bUgU82tU6pls03crxEeBbhcnnTG0prQcPKm
LCD064idZ2iZY6V6CztGcGNY9Xu+x00vW/lKYJhHOM8MQOBQ5EZvgPslqKTFE1iCNpBzj8c6AfKP
4pdIauYjcypM/E9k4p8TESNe0st07Ry9TEpAhMAW15D0m5W7F2cOHTvsfttkOmpcZ2w1TdGn0vuS
S5HKwIP0+/uSfjFsZ8jp4H6XCnMljmCdYYzi0YLZY4Ry+aSkCg7CPTT0j7flO2Gfbu3McyLp4tap
LPKQNq3rqUgS7TgBBnnyMCK2I8tk65QltC67Q7/3kAsgKexMTxAotSZrwLyviIEklbXx+ePHuTzr
ZkQ8RV++L+XAJdUxQ8O2yqUZIjxYz+DpVKR0zXIlwl5+TBhCAMuocM0Fm+VKzmQLg1C51I6VGsTb
vqt4ZVmNDlJjlpu4a6SVMsQ7L2VSEtHmLAzVwCXcgQI86ht+pR5FpHzsPqP0VeVWs/146t55K05L
kGoWp/jcfT/fHW1RV1TIa/2YVVp2FcOD2be+Euy4PcxIB1H8XWwW4WAuXIOHnz/UUljbq8tkGtVR
P9JKkZyUbHbTij2FaT+x9k05rjG1L3c/vB/AWXRnkLzkv8/fL8185CAkfMMlC1ySByEdKkwjHPyS
Mps0VZjWZqaxwwX3x8cT+/Z9zuMOp/EbGBGhWZUYeD6yHjQoiFTMLO5Y/U9VJZX28VnGnFt4Yorr
U0HT3w1rE8C9mMDHKSLdpa87m8vW450UaIljRcq3muTQRoQ6O5qoGG+9xlDt0NCyleX9BpZaPi+w
ZyQuiFh0xhdxso6x9xpaxTiWiZBtdJhCjtHW0bOXI9Ym9khGWh6m5Fyyxpu8zgruxH64kZpCcGtD
L+wAAr4T98CMPp7Iy30AIASAxlyvoKWzRIZ4HdOh+YN/wqOgcka/kZ0Ilcq1U+LyoIJ9TkBCf4Ux
8Hk5/1wAzHotont9EqhHHq2yFLh/Dy14EKlo+pd88NSjUVI0cCa6KeY28lEUcsJQknIE/6o+trm+
5PcJpx0krCA0v2FD1cpXJkZJ+yzCTD6IIsBwpgcv2x6K0O+pd2Gu7o6a1RzHUsNRTM+4XtuiFlX4
UGta+hlx8ela1zOMvuMpsCBCgEEHsCyq08YIongfWVaXPgODmlC5aMsytvEDTzaUavK/rBYaf1cF
8YnTOf1h+KHa4PXdZ09lpVrRJitC+eRNhrHlMpO+iGUeVKh1eEPq6rzMKwADcbKJQtOzrMRYdtXN
iMyE0lfV1VC0lbfppVI6gGCJfoSFhL13nCex75ipWpUI1+nFdd1W0c+SlBRdc9mf/ipzWb+PyjbF
aHOKlbtURm5wZxj43qAEPnS+3SK2RzPHK4Jkl/RZ5yRBorOuSsqrAL+GZiMnhXYj+KC2gaOrPX4m
EQ7KK+vhoixOLYH8ntUA6ouymXK+HJoRdVQjacJT1CBCb+m97Cqp0XypVQE1F6VrripDUDZ5SZNr
QkVuJUW7DFsM/1ato69FJ3OROYQTrjSqhxlQFitf0iGAtxLEumP0oU7p1WgfaJdMdt8havrxbpt/
8VkUQF2VHAnkOFcY5JcX761j49y0oAZONHOq2yE3OrcKdOkqohi21bzIvyXnF1a2+GU6oZGZc3qz
9cAkcFs9n20hYV+yn+RT06b5jadRS+1TYXBTeu6HkrztWstjb1tgQ0aTYMo2ZhxnN/B1y5Xj6S1x
Wbw/uAgkfgF6opqwLH00lSz1PIt6mgIddN3QmpqwiWStvx/MUbqTImy7HS8XC8XWVb8FudRpz0qN
GQLs0bJDRr/K6+uO21G/7bJMvausHj2nLJ2w+C5IlJCaLPDVcDrLy7Z95NcggxHssZHba/0N6FI1
ctVctQ4xNxvS0gnNfVeSsgKRMmrimRNVGV61iMUhWOgbDSfYxyvgIiPgIxAK+Q+cwlDOWdwO9Caq
+oo852RRpwWCZqUOrMlpW1R9tsEIJHQ/Hu9iqc8VtLc6Gu1V8Brz8/xSA/IR38YnMlJOtV7Ft1gc
KfCQPTN5KsX8U1yJ8nOZ99ozXoj1ClPh4mSZR0ZycO5Tc0Ivm0+VItS1LIzKqa8G1U4UIXEA3ayd
X+8sbrpblEjm1HSuvC8mNLXSoZeLUjmFo59fhVaCZaaWRvs0TgyOsslHAFCO7iQ+7ldtjL+YjRoe
kKpeU3q7uPbxuuAUIHiAwVFo0J5PdFKobRT6rXKCQDF+Evss31sFTb6gEfzPH3/T92b216EWWRe5
XaqqRM5TalKcHAohdciQ+s3Ho1zEaEBFQG7gquLrQKVyfopfVk5oSCKSS61+CkbMnGMxTA9A4BUc
Osds3xaFdOXLCk5bYjvdjrEkrYTKyzIfgCZq3eAPAP8zn4uUIVR7jn3dU0+FOpibyEx3YRAlttqU
1yBzn7tMvKun7oAx831nhGujz3N4HqlA7pC6c6nWdNrqiznuekMQmyzQTtM0TLdtLClHZHWD2y5u
JrcKAYvCu61eY0VMv1ZJ8pTl4axkW0VrieN8JCwehDx3Zo3xGSj6L46M2mqNyahS4SRWXCRsyejp
ZKPS0txX/OxBTzGJtctsKBTHROvuZ++3+4YgC6+0r0dnaopQcsvJir59vDwuNp46VyahenGsyODO
lt+njn3Q5EDDjnI7+rtB1G5Mf1T2hporOQY66XiFlm/9oMVgZ8ooxYJdiLOX2lfCte2w3HrwoSDX
UQSgOkeWuQSISUYVBjrV5mNWyGXgYhdfxBs5IIm34jLOHFgz9Co0BFGmG6sQQJUXaYmSm69azReT
v+u5A/rsI+i1VlLcSTGTuQHWq+GmmpBoskW11gmbFC7RF82m7MYzkt6wqzwW9lWiat9LWAU3dBb6
CmZoWD+bnKWtDSGm6G1Ey7tvajupf1liEd6UuUhvQeHiZDl5Bv/PSau5dhb58fDZVMYGoHKUXuMf
qKGyFWWyTfZWyG7FVUZAy6SYBqeZkiyizkK715aGNFyzp7oAQs0XKlIGOJtAXC/lgES/yaS+KONH
X40r+TBMYG7sJvCRegw7s5Zt4n382sVy8skT5JrK3RQ3j3LTKnvy7+RbKEUqMGuKxZQNI8sPHBR5
qWJI2O/8XFmHcxz4dYPwrDiNgCSA8Q5eaXm1SCYtr9OIZ4Wmi7JlbCaN03WltEsVsd2pcpAfAilP
d3JUxY/jrGAJ+KJzpT6OHeqfa9Iq0nLDYuZC1wXoyUwx4fxbZFtI7YZjVQryo4CbCKrpe4rTG0n/
GpiUNGp9O4u65PpLKkV32sTM5d1eHeLfTLB5CDgVOK4ilwN55E2145fgjd6K1mqeLD4meas7Oj6c
jjiN+q4j875Ka7G0iyLov/aIRCPluZJzXCCVSHCpf1ozUY5TmQh6fnQ0baN5hp4aj5P8ECa3tXSf
05U1ldZFsNKdjdVUNHqj6KQ3Fk5uX0aYa4paOL52m5KRVuZGzSTbkv+KsmgnptXKyXZxtLw9H2DJ
f55vaYk2mP0gxFJiPAKN3aUb89BtTHvYBPbx47W5PELncZCroJHB6qSet5gHtS8GDISYh9iWHbRR
nM7uXbbQynxfhOLlOIskL1S8out13kd0JLt2AhdZSHcT2WBD/l5X/3FmB17/13/yz9/zAtkVHyO/
83/8r9vwO1l2/rP5z/mv/e8/tvhT98Vr9thUr6/N7Uux/JNnf5Hf/8/47kvzcvYPm6wJm/HYvlbj
6bXmUHsbxH/N5z/5f/vDf72+/ZZPY/H67z++57BZ5t/mh3n2xz8/Ovz49x9zn+U/fv31//zs7iXl
r93lVRO8Vtm/bl+q8CV7+dehTl6yH/XyN7y+1M2//6BJ9CdJC2Qm8KSwO2YTqf7175+of/J/gWee
wZuUgfhU2fy7//2HLP4JNYfeM50vyvm0ov/4F7JQ848k9c83zj6Umvkihx7LH//9pA9/h8K/vxET
888//ytr0wewGE397z8Wl1B+PzcBWsL0JmZG+LKZJXEMU2/RBsQcKsWln/PViEvViTIRaeYsm5yg
qtdK2ouUlTGhucxXT/gggGOWTa2iNo1M4Ux5mLq224ZiNrlBmaaHX77JO2+23NjzMBTMaQ/PjTqL
f58HHqmIkj6Vpe6hkoLsJojS/RREg5tMquxGwtDZQS37t5TRDkNmPuq0TdfyxovJBbJAHZteKUjQ
+cJ9/gQ5etPjBFLiwUTEdq8WsbXt0SakBtRRgKo1xJBSJH68wA8dvP/kA7oVlLhyK9nHUqUhiVSN
122gxLdSI/nXflf43xQkTlZm6s2H7pdTEwzJfGzK3PA5KXQYcOfPKaIVHAH+zVAVzIKtnuFKpUGV
3+Ewp+0neeqQPp1q1EiU8i4UhsAVp+JZCjAuTdXpR0Pc+J4BMr2LxKq8SgHc3gZeZO0T2Wi3pJ/K
rvDNaMv5WOxVsX3o9bH/Iik1YiIaHJ2gljpotGL2VY+Gx99dBCxtpv8tOyUZXPqG4u4gjJ2iJg+a
FatXJVASnAu18EbsKQdgJSo6rVr1dypn/ybIRnGbcWlcCcnzIX8+vaC0IVOSjkBYoOx7Pr15TYMB
h474oc8a+ZpWzl+I8GQbpdfb7WjcW5MvOYpeBWvLb1FnRQeaMjyKMyK4V0pNy15NI1o1asmpD2F0
DJzJlP5KAD85wcxz9aLa2odN8Gh4s3cIlCUXsoCwknksHR15hFkFkBgDmxRd/qX7RCZZeRbpGZJR
MPB22MuobllOxsnPQgB+ZM47aXxU/QgJrJGWMe4gdVghctPKk5uHZX4NyjvYotM9HmN8rNA72MmZ
kLlJI31BUchpVLsyJuv3+kHzU9MI5/KASyo3raWMWdyoBUkBHOAKFyPYg323acbSW8s8FtfKuVWC
xjXzQ1sB0fwlg18e8tzPDXO6D6P0MPitsBswg7sy0xoTeA2qSlMNL0qhfgtbg7Clj3bamobz8Q5Z
5mfzUzA0IF++Dxe3C4/DGIfDLp/k+0zxxDut6G7EaUieu8YyHxqvAOFRKrF0I6eRqmOm0X0DaK8H
blsYJgunjPNnTbsNagsyTROLVrsxNW4JmVbVtmdEarcPmnI+S9Tq69SCZfz48Zdq2fPjz84HFuxd
DjIAYueby89p6FWxJd4HqXZToUz/jDt3v4nIyUenQojat7vWim6jss5vqfQaCOkMnXcwOiQdtvQX
ub+MgfRVQ1bpliKW19idMvo0yxHsXHnW+VnOAgE9Km1W66D1QTK+BLPI1hCnWHA090qUlicZUNKu
Lz2jhjEobQXBR7G8y4zrbCyGpzQvmMBUysf5lkWoLaMOtQEVgUi7SKPmHp27Ejv3zOr+f1pH3viW
1hGZ/89pHXjV+N1Ujr/1dyonoCXz55sxGvI58LTpOv53LicQ4/6cec54nLC06GH9TzInmH9C/po5
ojNXB5bc/OH/yeYEWfqTOuXM1OKOqJAgyr+Tzp1fMkDczfkc2QZNeg4aVtv5bjDAX7R65VHhFeTB
DmO/ctQgN3aNZnsV/HlW/whDSJqmlYP2PKd7GxhO3mwBPgP/pGVbIR2B+Ne00E9K5uVubgQWWKBp
LVM5P0kZhUx5lpshpaO2yi46fz1sVKIW7yrxiOTarWCUr1i/BZjJDFdx/8PHf+yKQuVKmD7ftJdj
LtLIHCxLMUSieKwxL0mxj9xJdTpuC9F/MIu12+h5xvj3YJiDvqlSUEZbYrByIfUIvAwWZL3oWnGr
bkrgyC5uQNNjSmt4+8sKfy9JPj+D3gZE/gLVAVyTsAVfJsl0AJWKPrd8rPz4JHtqfVN5YOni+OAL
/adKHYVDKLdXpbr32jutmdYoxwuA39sDzE1nAEvcijl25+n/pTiRY01SWU0uHxlKuWlV+S608mJX
Cr2x7wEX24VeW47Y5TLSSlnzGIORb5H4KbLorzDMDsKhQYJvpV1x8c3hjmNkj/oK4GoKSovE3eeU
lIokNB4mtfXtsAYP3iRY0hqFMe3NoVxbY5ezMJPVKY6QbACoJgc/n4WqAzVqlpP+kKHE54xm+FhJ
wrWUFnDaImRHhUaePiXZMCBRIDhICdOf7ENHKPCLkTlrXTHNH/3WWMsOLuIJz0XJT7EwpwdMoi2e
S5SHGBfeyXjIxXLTJdpBbbyvKcIRGxJPFLp18QaOQbQfE6laIdK9OyfAcejKAmQBkLjY7FXiGzXq
QsaD4dc3qRH9BEOnPOE9vuVph78Mq70PGjvbTVqlbujE+AdL6na5QcVZgUd+Yw2evJLJv7cuAJcR
+gl179iaysRXv5T5TEUVP+A0hNiQ377GgvqczeiSjzfncvKhQrIaYKvj08UVzZiDxS9bow89T+X2
pJ1Mq32xSvlQFcIWfP2nYZC/BlPzNIQdktDTamK6DOaACLkzc4yh0YeV1hI51IdBATVikgAzPIag
TWPTd9VUsf0rX7vrhJuy2XQtVmGpm3iU7sLQVbrnj999wQxjdudnQAcFEQ+OVZbe+csDx1LUqZel
UweQ49ZQnED5psrbVr8DmsJa+Gno2yHc64LjZxhDOsHBm+xozcH3YhEuH2MRnuiHo1HCIX7yf+rq
tvoutXsJtcjOEYwrfOW81o4wm3mhcWxIV6qwst4W2e3lLCyWQJP7qSeODN8neGDufXnfhYjE2plx
3wt7/0mV7KCCDvSUZG74JUseMLwL1lLs83vk5UMsgkAbpRk3O1E6tXrqaOVzB1UQaT+7G75n4rFg
gVTW6NSjunY1WZ6Gb5MPhZZDHzAO9evzNdCJlCTHMJFParqJA0cVncmD+Ofow66bTp4/0obB6Y0F
2t8iH2pX/dcpv8vUKxABffLJ8GO4TvtOeQxaNy2wUjmk0AP0W1nef7xa3/Kq/8ns/5ki9gugV2op
RK3zJ000oaUBpEinuNoO1m7q7HsdpdsBeozbNNT13aFwPdjqjyTx5ffuZ32AYMmFj7ws2RbZrmzv
StyxLBrUlGvFrfZ5VuEMnNawAe9Z7V6e1u7my6N/nt25Ij33EQlVy2SqCGD0Aq+RT3G26+P9+FLJ
N8jxCNmzoW4SbE9829iHKg+/KSNgTu7kH6f+aRA2XeZS4lmJdm9u48s5/PV5Fl97kPIgy4WW5xmd
KAV+5hh3Znfrx5sp3OpwxGiZxLe1f1BqNxi2afmE4A3amLbZ3vtfUwJRckzFa03ci4CPNbrUf4Xw
y/KNXF4Zxqar1OtS3RXhTqd+8CU2j4m31ytbPKVrwibzhvjoTRaxyxKbphUaZhaZefxZLWObpDvP
fGnHz4ry8PHSW9T7WXoqARIc4ax9TLViWWJRkcS1rEyVTlbjgIDcpvt85+2tW+urcbWG2XkrSZy9
2WKwxZvBWVaNAMzpqQVio/AvBH02IdLpqbEx8isttS2grcFOja87iM2eg4IC4lmnsN/n45US3Xft
XSNtRHiuN6itprmtHfG1jjdDb9em0yeoRtvSY/gYd06Z2/UXdZtLdqzfRijuFrlgK/2nWtlP3W0Q
bSLVTccbxXf5y+F3HcNf4SRnK/CwyxPg7ZUtGFNUcklHFmkI2Sa2eNkoncYdgHmxdFJtK31XvvTA
w2TssXfUxzvDDYObEiZrubJL3zQ8L2acQ5in4EwkQT6PLEKfgB/Eq+Jk+bC0bbwzrcmdI7CW2R6H
zmaM7jJtl1PywOdpD/lx+EGhpjfdRrKz/LanSOBte9rCcvRZKBCAtj2PwsIxw+CPvZbgoIX6rq0+
yvswpke5qV7LwpXTL1Z+8gVHyrcBvF3z0yRdi8UeA/Dczfq1SH8Ri+ZJJqPiBjwrSi7x9HVRW8bk
M8lJsKsnJx5c+UUken7WfTsonFa6Lf2tPFxl6F3ftchI6Yj1O0O9Bcgr1jvKgB/vqree6OW0/88D
LQ5er+mktB4G6WRi8oZstvw5Um/62A3uBRDUyW3Z3HfhfadftdG1pF/RwmgFW37UKhs+qAR+Epot
8dN3aw8rWq4u7sBHgSF+j3VckDvtt/qz8b1wx1Nw1F50zzYeWV3edNjqvTsmNrT36oTy/BdINcpn
KbZ93VZ/crSYmt1/Tu/IAax76yGa4DqDkHdkwcE6mktScSX8+Hgu1ItjeP441G9nh18aThdlK1Gn
SyX00kl4tO6179EPS3G0b6l83agHUdrqwrYlXN9UV9prBYgVMMI9756+kIhbXwAz5y+C5KZ3zQlJ
oM/pp/Kg/azuWHIiUmtfcHtuOHS+g7+88a4pAAvH+qY+rFk0LVAM/4RJOAUyeS1vI87J9i/JNCSy
vBksXoLJrTpqfA4cp/ROKNyq2hWaPaul6bbx2mAHChZwl63t5DfkyXJJzZc8MFQI/VEGPH+Cvrbg
7GFtcgp+ANionwLBQQKodS115/U2VZmk3ybWlqCJeoz4BXeM6/pTduKDtoe0cHEITuiMd7fNUx/Y
5uQavynq+/ccAZ+Z21VcuLhFnT+hlRpVoZvMEciVEYEXe/jE+a8dNxGGzQ/Nk7WW3lL3Oj8oWVm/
DrgIblWStoI+r6wMX0zP1l+zwi1Ee6zcarSnW6QNMrK6VbnHtWEXayEDhWSm81rwnqbv/4u789qR
21jX9hVxgTmcMnSYqNFI3ZJOCEXmnHn1/8Ox1/Y0e/4hvA83YBgWYKi6ihW+8IYWIdWH7rf5SXqK
v/ffrVO6ET9fpXGXk1y3oASQT3+NFpx8DV65Y36Xf2khBqgOKo/vn9W3N9k/n3BNwgjmVgfDT+o2
zY44HpUOqtljgfohzsf2WHwJjcwe1dQmnipSeq87VXBKcxfxAvufOuOAwaI1H0r/QUSTX6tPan6v
st16Mi/t0a+ei010ypsBzKtNsMbshDHeLkrEVVsZrhK6E/C5Q1G7Q2Tjgxj9pD2Vb3oVL3HK1Vl8
tUyrRz3H/A4vAMb0+Q6SjTaiYO3y5pkYU4As91kw3PxjHNhMHYnrcv/+V3p7ytB48S+h7nsFUhMC
/L67OYMS8Ef8Hkw3/ldL8vIf5a2k2kL7GGUbsfWKcfL3yf5nwHUnWg76vLGKSv6oW55sumPiaNYu
mz6BrJm0ysZgwo7afS7fGsRZiajv5GLjrL/1iFBK+u+U1zS2vrYasLJMuf9U5zZpEdYLxOlT8un9
tb2KvZfwgQkDN14qmmtN9DCoB5T8fPF5GMkZaxuI01Tt+sxHBxy0zaa40NZ4S2Tz6l0B2pcDOWS8
ZPJS89BlXtvv08qddGcWHbyC2syVq6fUcBOS58/9U4PitBclG19462csV96rnzHQYvSHnp9hSjcw
wbFIzZobKfga5bgj/ftbZrXIq+ODnOps+iGjCfTwI6ca3aLZhb0tanaQ2pbq9fpjdo/QjW96wXgU
v8KkUYJ7XaEb4Sa+zT+BuJsiVyigaTqVREmTMr5TbgkZvxQJLw766peql+uiJZCaSjR2ntMOTRQn
KO9CxZv7fUyl8CFsjkFxC+4DmYIG4aF6j881/tUy1iU/K/VBLYmxIUgYReYqJcWE+n4wb+bqIakp
gLmTgCZNyj16F84dPfR9JyLuyMOlOyMAd73qnA6nS+FQSIUjkqhWxnPW/3p/v68ghuz0l3gZLiou
g5QKrVXpAb3HuMNtT3zu88dvpTU4auSM+rE2XE35qiRHi9QeZ0qAovpG1L5C2FwPvY4XzMgSQ5Gh
Q9UzrH08sAhO17pW6DQcBdmR/a0hrxKF1WxXEUMObuDv75kitnpEc76/6a2dqP8ygDiI94rlGc3G
df3yaK43kQwWa8FhAepfR26hIGLhiGDOM1W4tjqq4r4CtqJQnNmhRmJ1S9I6nfD5SSxXjm7iZGeE
e5zAwmEnq3bf8moes3SPeg9VoBgtJ8HxDU+GfQJX6+Pw1boXzaOv/hS+TV8D9iLWOKximNrkx6ps
9x9rOtU+4EfHujcjmzJjIxGwLoFqlNuhCZAZgLF6NtFfCW7M2sFTqNiyeX7haFyvAjYL9IpAk6xR
QqkVY6raCuLz4kXU2bBhgrv+j+7k887wHy3VEXOXXaA6ffijw8kscjk+9Xm8GR0KBOYn4SPgptRk
Ae4J8NTQE82D0uw6BIu/Bp+S+4xzaY+aF5lu2u9DkE/NbjSRCLaDzgnHz5bgdeqfTrgBtKMUztDt
UC+LTFveUyqaWcxzqFOO/+3nR5McjarwFhT6KpJj8yHg+T8rsLpkWwvvoy5mvzfyU1uSRuwj4aAf
v1eZaUtbtp3yVYyyGm11yYaCOQm5znpTZDnWPw0+tZl5Q0X8CNMjKB0ztIXfKcYEst3me5mg+YYc
k7zqZ/0txmyPy+tHssHaevNHLVcNQEYRjPVqCRYdogjZUukZtKDS2H3gkJds3GjLnXy10RaHHP56
BlpXXPCjTFEiHqVnI7Rr2RYsm9S4/ZX+CGQ79p12cOfaLkp0ug/B+f2xV4Clv640mnD/M/bqvVBG
xQrVjLGjxlZPxln8bZbLFtTO/XkA7xLDD7YN0vGvVHsayQnOPjWVQ8JaB7a4gUN661F//WOWj/Hq
UQ8ssRgiNAWe28yZM6d4yjRHbFwEwLdaTSu3iet5r16R3JonAfVn6bmB0GMmFPM4jS7yYqZ0h5pX
gK6kshPE+2nLq3lz5NUjkmRTKE4+k6wr3NJsHIGg6yId1pChgM0p3cq0Ee00NrPArW22ekqyJFYV
sF3Ss/6tO9Vf2WP699lEN9AWTsLvEJPeyk1hg24Vu958sV9/1lX6qcFQMI2EtdaUj4rkqr0bVHvx
gQBSeZy+q7+7cV8qfOl5YzutcJ7//chLux202cKQuNxPVmq0Sj+IEv0QuI2uojjCtKv9Paxod/qm
m73dhZ/q4ktuzLYa/4yC5+nzXN7UytdKkuxM+jAkdGDoxdIKxAgikx1dnmwF6yZFbuiweO8fxre3
/z8/d3XXhH4p9S0jP+MlV6tOyTvTHH3pRPux2xJquU7Jltt2KW6BgQOqubaLalMhHUq1lJ7z1qt0
yQau70gqvQKgBndhKdh+tCvDm83S5wu/+Oq2ezXwajdUQmGWnVYwS8L21OYNpG1UJW4qezjSiCo0
bTfr3flMIySRd63g6J2bJG4OfnW2RcXrJLfpAK+6YXKc0PSjGd7u1Xin6He68dSrz0G0i/tjP9xo
3f087v0tt4U3n8V/ZvDS2Hl1TZl5JAlNVrGtFvlnLFjZH1RDp/hrO4K5Jt5J3Pd3xnVJ8uVrgRkx
LT4bvJbLnZxKs4qIKxFZaBwRfUCj9q6ROvIPFJjTo9y5DUKC3b4SnVo9YNmwG8kBJcVZrMXrXZqf
tOw+Te8puuFKqUWP0PpM2ekFV5HtujxWw71B1mQU51r8GnX3Te/N6ZdUPdb5UTYPKUaDyXxXZili
3pWXx9TLZWoq0sfQRw7peWOyV+eA0jgqWKCBAOkrEAUuJztFGrQ05C6frfK+ILRTke7sWsrM5j47
1dbRaJ/i8pHTipFtkB2NeDentGWftMYuddtPnLxEd9S1freWo/yRJtTY3ER2O2I1gjCChwdB8NBY
CXPyttt2X6ZOtUsnb8RKyDgOX+RbEZtI2myAYFx0P9+f3ksX9+IArKa3egAEDV/evmF66uhZHRmi
01RO8d10hBvr2Ce7oHLy0MN1iCoyqnXJ7AXGrapRkNqp9Y6SWsncVMfUXEn2/MCxhj/IkNay17FM
Ciw5J5acRtiXJWBjL4NjfVDz51q01dQZmkNr2JbpiKGrPWSGI8UOS1ObrhY42bzTk+/YiLbyPSX2
JnI72aVji0JEh1RmZUcj7iF2+22EQfWN9LWWd2mJA6bvqOau1s7llvTidR1nWSvIJHgwoSpFGfly
K9RSJIG0CQiNVG+Sd2KY2HP7IQ9KuwUSpO4L1Wm6D0F1My+x93ijt783vhYDXH2sVz9gFZTWvTy0
ekX8Z8YHs/pctg/ImBry7eBvHPHrV3I11XUkVmpoZ5sE28j8tqSW0/RF0p9kKGGl3RU3ln9I6lsj
covCbYrD+7NcKcrwUq4GX0VeYqagbb/sSQyeaUfrqWuxGcYbcSFF3DX9UQt32uj5/k1U7yHvBfVe
rx0UTEaexa3S2XWevfo1qwtgrmHA+XEoPWfYORgHk+5E56nPxS9weyi3ls1uY/rLV3zvK6+OJIge
VH1lpg/AMZ9+Vf0xM7FoVc5i9jGf3Kp56rIvrDqhiz82x/dHv058QCbIiz4MKjQgZq+AX42cjvms
Js8ZaHSCbzO31TZD29Wav/pGkbozHB6Sy+5bUFnhbbKkX42mDIjjkA3lqLnsp9p/GOosR5J4+mPK
gKglSfhdt/o3Yr5pr2TTT/x1+nkw7nmxPs1NXW8EW1fRJZNQSBbheyGZf+Ww+WIsoERS8lznC6hC
r0ZEbqVNSPlVPYRkVMIPD01xcLcAby8vhNYYFSEOjPC5MvWvY5HNnhK1AHyLlhZT4kseUOU7i1sN
eBqd046mutJvzfX6Wnr5FcBHIenDsTFXz/FYoz0Q+FP4rI+0MpMmcM1Kj528a/SjCsPVBDaFVQUU
G93JioMg4OwrPxuV9Lkbonlj9y6n4dXmRSIAkDVk9IUEjj3lOpKrxrFqQzzQn/HLkd0qSp/DsTFs
sQ3+DHW9SXFZnZVlODQgUb1agP2ARVdpRGLmGs4LBXPvlTtdjqSdpLSos7XyZx+WM1oQ0aGVldor
8+x7lZBJKWIh3Dbi/KXAOxqzSkOwVb2svCDNftIADbpOO1ToPOOhripOxMUiabDUQl3bEoVfkT+I
KUTw6OB/2TuEvbhzXW6faSqghIF8+IjCdGDPFeXDWsqRefaTo9+m95pgSMc8GDFFFLLQNYNM2AU1
PST44HhM68VpKhBCikT5KJe4sCvmLY56ghsbI0ryXef1mrL1feXrD/wCs0I3h36uhqbI5Y8eJr/z
ZSMQn0ddeggzrF8qlFwGM2pu59j/hNGK8CRnc0DXfTQOaVjmXt7I4j42hwctLtvbcaRYCLz0boqy
6dgpEuas2n0ErtueRDH84DNPp+tmogBd6x9CsRvgvaGNX2TxloXK+rbjE6BaqCCOuVBBYeGs7toW
pXcr0sTmuY+tah+j7bULhCYiuMgNT6sjgFjxF3SRu53cEBv5AUAaI0P7SS+I2eq8G28EYaAaRWc5
Ryj9IY4owQWzvotockM3rZ5a2UCgE4MxPG5K0y6E2ndhH8lbhZtVoApUGrAohC/OH1R30MyXH0Yc
RgsNm9L6GJd1cStEw2eZUDPTjQeNjYRfS9k4qPUe8OSmuTdqw0MWAmhBICi5SaXEw6wHy+w0RlgL
uV7gTnh3KTz3L+/L37ThD39dBSue8uqP/0dpy4u8wP+f34KjVfSaorz83//ltRjmfzj+EFoWnO3f
7GRD/Q+aHYs4F3p+0Cj5mn+zkwVJ/g/UOKiFxKCQFcDtXxBaCFF5BEBMLZkZJi//gp98VR4izIXn
wQO3wCYW9uTlnqrMNGo1dv5pwqHgBlJC86UPVeFH3tTaY6jk82OiZ5Prk689COz4Y4KElzNUcvph
age6ma+W7O+985ovfVUn4PdosJclZLgVHRLK6rjy2IaBOAjGSZVj5diqRWs3aVzcqrOBGKdltrYg
FDmladn0kLgNgCKWsoPQfLZRiV0HGPyQhSqAwuPS9blyZPVnWfFzq5NOfl6nXhiEjYt7RnN4f74r
VWD4Gcv9j+oo4Fb6H+q6nzqluuC3cu+fBF4zR9WUxDUzcXbm0ADl5LfmftTbWy6G2ZGbefg9lnXo
ou9rHPU4icGT1ekuk6puP2YBOKh8Do7mgA9L3lvyvm2i1PWzfrzVU2HcJSXm1ZIYNp+ztkRkmEKZ
hfpDzdOoyFvs7PXF+zKzhfjCE8jNdRU6aVMrZz0t5JOQ57dlJ1AHqB+wJr+rUByujfwAI9rWJ80t
i8KpsPBRsDNTOzrlY3UIAyJw0d9xP9lybkDkLnZxbBzQFn5uNXJSwd8LMpmDsNHovf7sCAlISAKY
i14p/3l5HmTuf2VoW/MU4qdxEMwEZ5Sy2mp5vTkKECDIkwYuFmsl32z0C92McvM0aZ2GiQno46kx
xo1I7Qpb+YKFItInTKbUD0XscjIBFk6hnMrhGYJv9NRJgDL2sK2AjiZB2jzVjVqJO8WMo9NUlx1P
gjzU96GJa4ijQ4WsvLaWhxmKVBXgfTzrWeFl1jTHG7/zjdVAwwQ1WhVxDQOxusufmaR1ihJg5p/i
shQ8SwDRLU/Nliz1W0eNfYjZGLrUBBZrLtZQ1iIKHIJ/WqTHD30RlbeVLOKrlmstz7dGmNLEDRLa
ZbOf89F0praSny1Ujb5qcjS5ApGoM+C0upuK/FcEJ/cwkEh9iFs9sfWwxyCk0xWahQ2IvbnHTKvU
pd3UZTl+AJDqMix3b+RYLjYMI67Sg+Uzv7gWo+gL4Hy9fnkWyTJwF/8kIqR0U0/MBGWDHyD1kr2p
Y0HTFWm/65Ctgk2R1Pe5UVR2UaTqRwG58JtOBIeqRcnWXb48Ha8SBdS8OP0IVtHUJQIW130mbQyo
pMUYgwSyGtyOkURQiJDyrelDPJ9qeoxca/V9kzWd+/6tuopg/xoZwDalS0p62jrDbZW50xEwC86Z
md1BktefDSFGccSHzRbrWzKDy5O0nicZKHpISPDwNq9OmTbATADnH56tNKFIURiAVQclQFsxa9yy
KimCRpWy8XCsi8Is7sLMXjQllthBWZbgVVE4gJdtWoVlnnwYqw9hVBpOrqi5I6t58QV6KA61an5W
unnea/3Qb5zYZUqrKUMlVCnoI625GIhfjh5Lc9K0WC2dpqDXEFdIv4UojzvplGx1c65K0ctEYWrh
BIDbz+IIcDlUhfKLlmqRdRL6ukNJvmr0fYC6yY++6sJDpQx3xmAaB2mofph02RZ/zMNcj5prBcaf
XswqF/5b8UGJ5G/d6M8HoVK/ElcZu1mQsZ6Xkx48cC5g+Z78SVQrelBUaGdSnmhOjLYLMgl+fat1
ynkWJ9ErrbilVEYTQOoE4zZq8MSZzLq8RYHd9+RZ91QkTavUqo84McM1KaLs+1RoFtqYWnss6iHY
jQ1CwxYKczRAZgWMOWr87+//N3YkauaUMHGQWYQFV1XExtBGpS9H4wR10drJPUX0LPMTaqrZfDPr
YIP7LPt3MlhEMggYWsRMHHSqSxA7Lz9UrAViqZS6BQej0O/GXldcyciFQ8Zdeixw6cE5BOQ7iFUD
pOPQbRyIN7akyVVDCEVmRGVidQpbTZyUNk3YJ6Ei2l0mtx9KBZ/zrCg2IsOreiF/v4lRpq4tkCAe
kuXie3X2anwidGsKrZMezfkHsxM7V4kU0W30prDRwht2iVEPzmBOipP0gEP1dpi2eBPrytTyIxQE
eAiVgf0Z69LCmDXDIGiFcEqLTHXr1ijuslKq9kmdjShDKPWNPKfKnYxX2YECg7XrwiI8oEYWblTi
3rhsF82tRXEdOXksiy5XI0p6ddSK0jiNjZTuVUJT24qL4iGetI/tLErev97bYLwVfErZZYgcrYIF
2LoqarSKeaojIP8lfPhdbBbinaAguZbGk/wwWPqv98e8ClCYlkoWxmMGdAHq8uUUh3SoZ1UazFMj
hro3Rfn3ekzMjUfrqiJPQg9PjEdkcTRbZAYuR2kNkvukHaJzIVCXLeYKWZREmY7DoOsffaNuDlgz
jDdBVvGe1U20DyVZuCkjq33IKpjsPWWKra1+vct4QtEshx1InkqSePmbsDpDU6doCC26HCl19D7u
4n6YXSnx00OrTeI+VJTJ86MqohRoDjfNIA17CoTTxme/TgwXe3MegUUEgthtHTIXhZRmAZZoZ8St
QDGnYXuAyN4/krb63wxN7r1oNPJ9QTHxoIVZcpP3II+rPGz372+G67CGyjPXHeUxfgtJ+uWSxCMd
7tGvorMmxFXhTm0ifaqkgFS4ScOxwJgly1uaWEF4bs2uUJz3h7+CoCPHQkKKnLGJpvGSO16Oj71K
hZRx35/9pJqdopQVb0DpxjFV+npEp8NhEPz+TGGWhncyw330rQrcam6eY18d77qxb76hQls+Jqoc
PHeTSEu8TeubZuYtBMicfUDKv3FzPRTsTvcNu5/G+lChB+8kmSbtYwuBgBwtGnx5695FVEffeL+u
rxSAAtwoxOo04qgzX05RKtJwKiQxQ2Qdx6eyTuW9Gcu6W1RWv29GedxY0+vzTWJNoIr4BdrJ6rrK
r9Xp3JRAs89a1kfU/OZmj6GLuvFCXadj0HsoKSyOhUtmaawOk16leTpbSnGe9Mm0g0q7kTMLekQx
j54STwrSsWNHxzgXHjNtCPZV1PwaIln8GWPCdTTbLN3lGEie0Hj3N37bcoNdBnRk6NDguMTJfq6i
rCJLhTaT8+QsR4Hi5kGBqn1dKE9iCaft/Q18fX7osRInEycwGqS7y49bK105yoWcn+cpzz8MdVH+
6KYYw6msHPZhY0ZPEuKmuwhZhK0b9vo2A7FOYQLkOpQqhBcuhx7AOzSz3KTnCEWE50DjglAMCLdi
q0/4tQ3Fj9gHxUDkWPxqfV93DVNA1qUBnfP+GlxvcBhKL96mi18JwsuXP6QatBBVTi0/Y/CUOFLv
Z7YOwdLILRwpxXILi3Vdi+ECxECcyAxsIaC/1aOpyRgb5HKWnyNlHs+tNsfQKsX2tlUatOhMo3+q
JER2+6wWvVCOqa2MWWWLcSXfGWM6H0QfVQArJDvOw0y4QfedyCYeFDwQo+Ce3hc+mbqu7bXMnNwY
Tr1tTd14q+gltoIVShrvL991fMstDpwIyeqlEL7O5IMiFX34g+G5GYf0UxMbEKrUwHT7qrb2vdzU
7qzF5lbEtSzS5RmhaqAhl8E68u81KCYrsEYL/TQ+81gmH/xUMm4Kv6fvoX0z9R+1mNdeJsTTbTxn
/UOcG1sMt+tbCuoYRUKMtV5qv6vd27SyOFhxlp55H1tXnRCwGsKy31jb65uAUejQQ4mlf3VlmzBl
ojHrlZGcVbEBqIKTxW0Sl8YeMbctNZ43hyJyxZMDwDONsstTgBuDMQ5dmp7TosjsxvArV4kVnFph
T72/Yd6IrRDORnFDQ2AdYZEXy+FXIbsVwYNDkT47D0Fg7CRqAzuhq5qDMSiDbSaCvu+a7otgwNWa
2qn90CUjPe1uCL1aR5rayq1hI4W+/pqLo87iGwS3gKLXck2++kURRsS1Gmf8ImyC0U9WILRYwlai
fn1SoKwbIJtQ62f6L3jcV6MYki9NpTRkZ2ga0V1v9Dp0tDHfNUWYHSy101xhBCX//mpffVekU+lb
WAjbwItBmfhyangOK+kcmtMZDbXfnVaHu75JZAQGmvbj+yNdp2IMhQQpQTM9Vuj5q1UUxcBsxaSY
z12WRt6oW71HNZXyd1DlNwHKj3ijAekLlbG7yzt6lt2gbimhXn1JNGR4yDiUaPwBrVj9BnmJS01f
lc+DAecgN3pgS6gybpzLqy+5AJKWeSIyjdL7WkmWMlCVi4JSnnu5jo5CI2l34jgNLkiIeRfEpo/n
VBlvnJvLd4oIk0YT64qrxVI/Rr3w8ksmkjrUnWk1nwNNv5O6+KkZFhZKKJ2iPPvz/reUL9fxr8EQ
WJPQ8eaD8rsvB8NLq82kMug+Z0gOpbbRaiXAjjrZwxgwnLawpn1qtjqAZe4Hq5bUxwC5Py8xBO3I
I9PfzjrICDH2MZ7O28mRwh4/7Qxjx8yEgFl3U/9RMlLLIXeK92Y+mftKw1Kyapot05uV2AZzMRGj
41PhJMp344K7nEvEkRNmf+5OE44RNxlOTF7AHrn30yqzzSqSPfybUXDAMsQrAqokYF0axGdoiaha
apyQDIs87BVLLzdxKjd13tAky5OTaKT5vquG+oEtbd6ko2Z6bTMkzwIBrGdWkDxnzHzt2IiEW3oY
f8bYGvcVXiRnGa90h9p4/NMEhA/SfqwKCl1GcqMiO3VrBvS751CTPByuSxCdg+HqEnXF9z/z1Vdm
ZYCxLFtriYLXbPe0HaSpMo3uNDRx6MV6q9i4mG+Gepd30PIBiPLYtOTTIo2cK0amH2ZWq/riaepN
mflPqIuNuep2fdF/maekt7M50nZVLWgHH8dwUiDMbIURhxvsX9O7JsO3t+50kNuKUbr/dg2wJKbr
yr7g3FIzu9wdpi/UU6YP/Dgrh/Ym4Z9Iw8vaOLwrTv5fa7DoJYLU4dmjz3Q5TB4j/Rt1mngyMapw
J+4wwPBdDZ1KTR9pVTNXyQ9NT1Ha0mFdqm+iDONwFibIfJpY2DNqh45fmhK6IVryQJth2FiJyzL2
8hMpny0lBqSqKWO/kKJevU9qGPViZArSKYk1zSUzA5YaDfASJK0H4JKPB7/Swn0nBL/MhmPy/ne4
3iSUNtiJSNDRpKCWfblApV+EQqEH8ik1x/imM8DhRAE1ygz1r42PcXWTUq8iZkVHhtooavirqoGP
C2pdprlyIpnIdmon+S5hbO4oJSLZGWH5xsKuGvsvK0sKTRCHnJpFAWc1oELXd+SlVyjR++rXKVOV
o1gr5aO1wHA0qghY1KPMQ2NfOQrCrDpynfm7uUuSD0lSb5nSvTV9agrgaNCGMHgoL1c6FBMhYnGU
UzSUk0sBXLNHEiBbSVrVzTsj/1chyN+zJ820DHqKJAvLLfRqX8no0gdJZSgnLnj/lriQPVSM0oNq
iNnWSi+n9Z+84K+xlhac+MJroPR8OZbmd2bWd+zhrimMx5nCsNsPwpM+BLo3q4MBwKkUz6IRGzsl
TaVDZdWyQ5Y6UaipP8mACt34h7Jv0DP3BA2HU4jzWw/Sm7+RM4YOPXAPYCeXv1FPs7DEQF46Db2s
flSVfLwfmiL1prILdia93l0WF4Zb9HP84f0ztqz01eqA38OeytLo46y+hEDGhDOJJXHXyfJuSORh
V5tzffzXo1DAEAkGEduksLCc9FffWzPAs86RoJ7MNpQwJqeA2oTpJi/iei5s3wWsQR95cTi+HMUY
w9gKgxTxMGqVnlrkn2q136oDv3EpYbGF9i2hLVLZa8CjJGAAaw6TdpL0UD8GohAc1K7Ib3VMA57+
/aotjtQcSy4m5Pwv5zMlQIKUmaFwX/IBUNKqzJWs23jx39h71GwXEVRJolm57lSQeoV6V4/qKSLQ
2c+BYeyzItaehmlIbqeiHGEa06lWakvcOpov98pq9+kIgBOVU1AE2bHa93GBCVwP4v8kdaMFG8MX
Jt+Lszb4nqbsesTxcxRDBMwMbqOojz/XrWB+pHJVYagUmT8Jiav7MtWts4TyQe7MveR/F/JGeAoU
rXxsyxS3PCE3dq0q0lOPKyPynTyN5x/Q7mI4ZpqYfJ/bKZc8HTCk6ciJTl2Abm15Z81ysFOqPuYR
GKSktOPSrL8jPUwJUog08zbvTc1DtQpeqqmRjuL4XS6u85ju2Vbdaj/9yDd+WFVfK3YzKygBBVo7
KXdhGMmOklPKdFOtKwtPMhq9uq1TSuhOZNbid1XpjV+C2paaN87jcEAgXWidRCqq1A3CpHme1DZ6
VtSuVOnhFf4HnOzuwwJPTKdVplw81q1q/FzUZiGHlM3gETAO0T6eA0rGsdQkJSoERXxraclg2b4V
ocWi51J7l1Q+xImKYnntjGJufJ0GtqXd1bKJ1nYkAf6ZFGJlP+2b2WvSES26qlDSh4pIbI9vHyFM
1agzrlyGVp/bxKQGVdEBD3dDNfCcaqOff58z0EEt7bHgmA8y6+crk/KrH1uKXYR1XL5Nrj9UtPAi
CCVdXjtdNiC8UlhxvACCCxgo2hyK0UEWO/+5Z/lhHyV5fwp6Qf9jdWgOREpcPC4pCsRyXvRjH+T1
L8VfcPxKVhYJEgW9LNqN7nef5TQec5e8pP1cVvOQ7Fup7b6Yo6kdYnnUJGQWa+NXEqbznTI2qN+W
pdESmxVxv5hE5glhezSFKBiCxIH6pVWpU+KpeVT7uaQdjXzahzpr98Y0qvJhikm2bbXzlQyEcz19
6TFIMhwxC6SbNFCKEZ0aDQy7HAeYdKSyX32V2Y/kyFKLqnQmaZVjCDUO4xlImD8YlVJPk5CJbG1R
nJWziTYrui7zbEELi9S7NhDFxO2n2EhcVR/NR7ktfQf3kPCLlOHabY9mr+9wuYo7h/J1ox2LeS7+
vH+TXWbHL28wLz1QALpn4tI4uLzJhLkXesqYwOh4Wz6PxQS8zapGATV6Nj80Ij/wulyNdu8P+0aI
DUBaoZZPh4z+3TorT42mHENcPk/oOmn3VeRXZysXIOn1Wv2nqjUfFEgXewGNPLccusrtU9U/BJms
PplalCMWA9V/qsj9OJLmTVIo0cbLuF4Zeonc4jhgAj/l9V3nGnjbykqRJ+0p0froIQma1DP72HDU
uYHLlSzChjWG3O+vy1uDYoQqUT6gjkh17/JzINYOCKvLeqJdI3ZifFqdIpBnTwy9ydoZff7r/fHW
4eUySaqC9CiXj6CtoUZ9iS/eKFT9yZ+rfW2S2Y8xqgVdIdUHoEAbs3vxl3z9qjDckrgtvUjKnhQW
L6dXqbk+Kb3Wn4a5H3aqPrduCpr1MSyi/hDzMjgNLGRPsaIafZrYP4TkeAiiKRg+l3HltrSuHSNM
LY8fDsGRVqMjAH73wihu7i3fmNy5m6aN1/CNjwJoYYleXppqa9iCmjaNFWrRcErkSUeyRzU/SKEs
cdhz6SBXne+Fg7KF7XvjyyhLJEPVlVwLDPTlUlF5GdK2yoeTVdXVYTIF4dCD8LNBnQ5u3PbZRuD/
xngLhhB70gX9YohLMPIqEOyTtG2UsBlPQaB/jGIZL+kkwM27tG4Cdao3Rlt+/WojoONmUoBasnhS
vMvRMgTbBypU46mpBTjCGGSjxVFvZRhvzGmxW8VxiYrJ4n1wOUqvAMtOxmo85W01OL02ZTftoH/k
OWhvSdG3Du+bwxl8KwQ5JWBtq91NuCZisC2PpzmuM3SOUHrSAEEfsXr8ReGp2DhNb6whRTLwNERp
FP7W6MVi7IfBn/PpNJhquAOiXOwKI5A+/+sbgtcBnzwWUloa6JdriNCH6WO3NJ3EVvuupd0HS+5/
B9P42xj7fCPXXwEyIZosumO6wnVEVxnziVU2EoSmMZZgRk6ZMXWunMSZDQtp9vq4UfeTUYaHgYjL
Fsw+OvZ9hF5oroyuEeaB06SR4pSiFro5McL7a7DOLCi4wYMhQaU8z159udZenQ0rSoUapdXuJAR9
vyvNWHHRmzEPYsGT//5QV+WHZSykRRZUGAwcsPSX601LTosi3+xOHSG4DVRb+FThWnU3lHrpKU0B
VEEZQYBaSJyIljTdjGpT7v25TI8tkfj+f/NzuBeo1NMGogd6+XNSxI/FQg176gFCdZxlnl4AGgtB
Rh3taab21PSFAvQepJ7sjyjfdnPldlLeHKIuHzYgU1el7pfVwYFu2fFL8LBanbIvssBoBcrD4Ktv
RQxcXW0klLWAIbi6jPqoGmb5XpxSEzeaqH8YI9/aVybiGf40wLqHOGrMbba36OA6ppDIj82cmp5W
asJD1+TpzZzKcPGhpjkA/0akrqEy/z/SzmvJjSTJ2q8ytvc5llqY7d4kVKEUqoolSN6kUabWOp/+
/7J65u9CAIZcznazm91GEo5QHh7ux89pkrxfAAjNX/TYASK9S15BY7UNSj3a8by2Ttp1EiDQVzWZ
6N/KHe0+1nliBUEju3bgeKuEEsKNHumvl1dUoASfz5gGwJe5o60OIM472OLDZpY7reKGzrtXXAfc
39I4PQNKJTweLCh9aPZa1xVd7L1RjrsanYXdmDpfwshTH9upKN5yI7I2EiHhSvflEDYlQ3KdWDE2
VU+p29YkiV4ExGMlQ6/XbRXoW7PsPHqs4GCenCB/sZPWhrNDo65lhpWrBFV7o4A4dDUrmDYFMrOr
phqTB0lV612JxMVCXHfqNnUAWSoFfepfmiaCSeKgAS7bh+OrYY8wEmh5z8MzNBbW99RlzLI5JEjn
RgViLAGyMla53KehOb36Rt6ukDCzkBt2sn3Z9NKCyzgzIBru9Xf15TmEF245+k15MTey/NqC44Sl
uIMkwU6X+t7PDQieRHUGa+OeZ03Ij/GBT1GWl3isvAJ4gfiGrid3KpwHO1XazeUdenqNgo8GfYuK
JHEIsemxpVizKuofJdn3TrmSY6VcmUr6WIzGtUnyb2HyTs8hpW0FQBgwTBJ8J66dzK5SebX2Gpux
5Ur+KK/QDKruZIX8ntdE8tWYy/lbIk9LOZYzwwSOB4YaeCSFdXFCJ6lqecMH2qvT+9Zz7evflECW
f0qhA/WuZfULnvzM+hGUADSm0kri3haCk1rP7KZA+/pVTmVljYKBtQttKMJVyWxfLi8gO+LEu+mz
GjtCdewKsmTCEirm4Fdj5Fmv6Anf1GWR2ZuwavzbJidZRT+Ibj0PUVPHKz2W7E95A2pk3StdbK+m
3syuHdUDU56PBKFtoxP08gYyNPIDNhRrzpBnKFyHcvSFdK3/Ulk0aFzVulIpa03n/bqKnAJa4jaF
FKus7A4OimyAFQ+xVbjRQzPro40uEVZwidJ179pVq19bfWw9AX/k7lILx62pNL42TQhMcfRzsr2E
qkDSpauitvIny0ubluaEwKBVpeyeij6BzcPvmXhXJS9Vr80pUD+buaINe2sYlc+BXj71xhBXrqE2
CMR3qZR8ifQ4anc2rQaN63OVJrBVjmDoi5Dv5g+1tJ/byGHuTppwjcQPz+FWbh6NCCg+OZexU690
rrDnlkD9J+Vo6aEf0glqLKvwXsYxdhze73JHzzeArWu5zAmngqCDgxN4vwWLbgUmvwLc76wCcloK
V07S6G6ZO/BOD6HRkkqJSbmuYrMfHsdSJjFnoPM953D8+KZF7BA4Yx5/UdpR+o53IAFHG1iBP03M
KyWe8PtqYfaokudxMLiOGqVfwQeRi5nznsYqHyfpSwYE9LkqdajKTDNUMzeZRes3kH7VL6Rve5Dv
QKc+yfLg3zSSn+yq0W8+1bI9fVUsqa92dZApBZOkVyTd9H4ydzZQzwhazbEZNmZNW+ZLNoWldzB6
B6EO0jfBvRR15hIN3xlfQu8MeArqtNyyYj1DIfdc0EEzvWZhvWoss7hCr8reNoEmbUfOmUvhCqoY
OVo42qcXgEH2fkbV0sUk85I/dphlaOTJEEjOKxQD1dUoxyYx4mJvxKm/mttdSbzOFVGgbcKZLvTJ
k7q8kV4Jz5prmAfqndrnEvw2s2CCoS9FwqcOC3vEv7R5zg84Ubqkz73AQpVeei1scMteDqlNV2v3
NU2G2yV/deKuMEW5i4YnZ74K5qF/CIkUj+bQobKk17C2gpvAUaaNQkZzLVsNpZ1Sk9Y++vBPETrQ
h0Zvst9+4adrx+i1dWQW0lJb2jHaco7Q5q+DXAtwOeqrYuWHSl9LmKBKrxXamusmKMOHuvLGa3oC
EKzUvHLL0Q/cSfeN6wqChpXN7l41U7iUEzi3sQB+cgvzyqRuIwQxSibFoa/6/lsvSfG61ScSlXAc
LOQCziw0dzCPHhBAdEKIbWBkqauwtxrzVQ0C+nu0JNjUo6ruzAKarssrfWZAEBmggQj7ydwuLYRK
nmGOUu61zmuUtPpe9bN4XSDetjAgAVz1voDmnEZBuRRhdXI4x/sJCvfYRrHeoRcbbT65hQBiSNN6
iwseN6pD4cLMAnUz+T1K6PlkQAgxSgvlQwH3//4lZsQIogJEu9TFhJdbVFZxrPlV8OYFHVj+2sq8
W145kC2koZ77gBfma1JFa4eqSFu8TDTSwqlnSfaL6ki0iFye+tkJHT945kYX2k5o0EcBUgy7oeWQ
fS/IaWq0oPBZ0V/ll1t1KoxZHsULkWBI2ka+rkvf8f/YNEU67nKbVCIvH7E13lftYcjwm6+IZbbI
VRXRCqi6s6rj9Etca7+GXJc2l0c7Z0WORwvRgDPTAwAg5ioQnneR1MrmNHenl8Oo/UqAAs+dDXX5
GuiJBILBg0eFEgICgyvTCNV4lWegxBZi29PdTvsy2EWQrwAYAWwcb0Mzb50wbFTag2XorfUmqlEC
o/vg8lDPJG2OzQgZoskEeBKlmCmdgkqVaRWuheu4sUpVebCkNDnEg129pAk4WBVmmTUvFstN4jC4
LyqTxr92LA9jGdkLTzABuzqfADwpVyNFZ5X7SlyEtvaUqQ1lWDNVM9/y25I7HUocYHhBcZuYk7OJ
aUlah2FarTK/TUjoTsNXSS0HepGjaK34vb/w+Dw3WaS9Zz8HyhNCImFjVKXjTX43zC0uWr+LaUnZ
eHOcKyUjXEhjR8klQy2wsftfIIidQ6H35po4EZ8/QLqj23XiNo7d/7Fj5P32XgXiznVwXsdbJfd8
1aTCRBmo03qXdGm6LmjFWzgV7/l94VjwcpyDFR4GgEyECyVI6W4cwoI+AimNnqVykn6roVqMm7BU
EhmMPIRQAaXktd9qUwapbtbuNDlCq6kItMhxVb12HhzKvY8SaBFrXRchCinRIEPC5Q3WQrbp3NeF
aICJob+FbLUh+HEl8Cwzi+3oTRtj+36aKM9JY+zf491hUpgAyGiWVD8hwBpeGyMBQzB26bUuw8Mb
m3q9zUu52MkmPcxGW0XQYoaIBg4AFRYO+rldRc4Z1g+qadAxihTYo0WqK1AH+7UYoSCWkhQNqEQt
IYqvpe/+4HU/g6HSv+R+0kDR3RC7GzUyBKSlqpkrg2ZdIyePQ77oz6Dq8xnE4QKkomxFuss6abqa
olbSo8F5bWJaKY2sz9a+LqGWlDvBwh4WmjX+skUQ956phfZTDCRCCU12p52810K2032swkdc6HW/
oo/C3JQtZMVRjt5CFYzTrvaNdNcmnn8AN9DTsWzaO82CRXVQoOKSO7oE6ywIrlOyEU9lC51sQgTz
0pV2Ay1tL4OIkPlk3442jtUi9uinyetlx3rqvimVaTboLoDuVGcFv1p0QS5DnxK/xYAnrnorsK+V
PP922ci8hY9P5Az0Ita0wJ0DLRW2uK57yiD1cvwWDIj8BX5qrMl7tutKscelMPv0UgT8Q1mEbYAT
AIR77GTUKMxGyffit0IJTLdsZXUtRVl1W6V5s5E5G1cSMdVtXlTVWtIG+dryho6UYouYJO5r40+p
eaDVUtnYqVmvLT/yN7XmwBNMeeyTL0+LPfRz4C/MDvl+4GnIrMEZIJKakLpN/CKbojfCRhPAsxcm
n1N43FTX6bs+nuEm5QFsRfFmtFzFruzEyb6r6gGAjD62NPfoxbYY8uC290bv2egtD+kgI0qf8CMD
GVBjil+7wHMe+7SI76QBP+ROI0mLTaYWwRN9FTKt+3EJL5Xaat5t5HhlivZZA+eNX9fhN/KbaQD4
MmSbNCTdFebYXDtpOKwsPuLajrO04bndpZ8q3S4RsYOdtlqZzYA2gFOr9E1xeBUJxAP675mStF/k
0kdkKkzg5FrwU+emkxAM/w9odA7EjzdADdtWwrUYvRmZEqCWm1brgqzU9z7Ogw22/xSFP4PnAMXD
BkXmZYaVH9uTZjY2RZciGn9Mc62VELLaMCOtdL1yNuo4DAsP8TOBPyXNuQBIZwUeSESv54NkTYUS
NTB31CqJm9F23oLWGp+7vgvKjUXB/46Gfhp/0ySRgPzIIdw9XZZ4S/R/AlPo7AwdktuQmlDWp8Lg
CAebT4Q9u5S6NxIr1T7TZf05t3tnW/TFtUnz0DXxh/FA24Ds5rb/owzAbiObUWzltqr2k2L4G3nk
qDmD0hMz5/WOtCjahv30lVfPkhDQiRsC4Mj1ABqBt5liiGIhNsDyIYkaOBBSokfEvfJ4cvv0XxHx
H1GsHYpf2aem+vWruftW/Pf8R3/kaHmHUNi884H9/X934Y8qr/Pfjfi7jv4QFG7/sr/+1nw7+p9N
RkZgfGx/VePTr5p82L8Jx+bf+b/9xX/8ev+U57H49T//9SNvQeDyaSQrs4+kaXM7/wWKtV8/f1Xf
ml8///Gp4af6H/nvf7yPLvuFjxA/5y/yNcXU/knSkIYMAsIZcM+a/YuBTbP+yc00M7ZQR+Fo8bT8
FwObIv9zfvFSYSKpzX/M5c06b5vgf/5L4VdgHoWID+T+O8DlT/jXhOckH0CUyqYFo0NvsPkeC3xI
2cwostQpsvhOrsOVYjcbP5bcTiZ7mKqu7zx/mK2Hvzz+R3Y14Sr+yxoMSDO3HPeBPDu2D9amcFSk
Meriu1zqrqpWg2JrIelzYoHyjcJJNS2aM3knC65q6MoSQF2q32merK6CtEdTJUyWZGpOZo2blzLH
jGfGK8IFcTyO1LakzrCT5q4wEqROW0PflFXa7vq2CDblROrWLhV9KYyeo/oPtyhZKTItGCRtOFc8
RVBTE2ZhkdMMdVcTKd0qXva7sMZkHcPCA3F5PxJsIJJOZ2+0HieOKsE+VPNZZy7qQ83jO/kmbD+N
zBqFMkeYZWTFe4nKb3XXZKG9zSc0XD2tUj5LseVfeX3jb5xE1bd6qHlrmgqp2aUo5vR2l69LuVP2
wxDHmzHR4hvLmPv7Q6ISBOwKiEK6z3mmI42c9zAAlK29U1JwY25o6t2NSYnpyUMQKaA8nTfEEbZ5
K0Nl9nh5m4pO/6+ZJp6be205GCKaL7EjAiy68O8IhKutZvRvOcAmlxNMHtNv/G0El9Vjm9NFn3pW
cE/bMQDHjtS4B/pqrcDWtbHU8Rlkfv6ZnPz44MGssYY9lyICrLD7y99XiAf4urxYeHWy7WdCEpEw
Nc1GOB/wMHfwV5i73kK3aOBaI3vdO1CMUmK8bO/0kNGOx7MT18Q1TWH2ePsbCV1DU6yHd3IYrqYs
dOF3WV82IejD8/SaW/4+2BCOmNaY/QhFeHhXb1BD7VxjC7fo2t9IK/aFq6y0jYoiab6GamdhdKez
OZPIABykeMIPMboqZMn0h8kI78Jma03BbZhR47HHm1FfQm+9VzKOzxGmqOzhzgmteHEeT6TaBHEV
j2p412zNXfgUPTuH7Na8Zr8rn6Pb1JV32e1wUHfWttjSA/nLuXMe74v7fK8ekKnR25Xxu+9c7xAu
zP58fi99L+F8xwAMw5J+hjutvxkhbi0ycyNVDTqm0zYKLTcASY7M0+UlP9lVEAPQlAbRNX4FEm8h
qaxPUql6bTjcAdf7rcfjzqA96k/X9t0GLxDAbJwZUaVQaetCzrRkuIPj3lVQ0jIQYO/0hyH+dXkw
YtqYNOg8mr8tcYF/vOqiKABvXWFJc6c1ytlX0fqHsapW9WHpNXCyWFgiQKXLkJucPnYhFebTMZ+Y
HpYiakea14NEp/d0/NZNbyHCFsksumMt5ARPLoB3m/Q1zUlRwGZCVKwnk+Z1tGvcOQnpJeDGtHFt
rODOdj7VCWp/5cK1vmRPDBykRnM6BXsQfyNcm991U7b1ld9m4+19ZDPUeMHguc1IYKbz/CDc4qfj
5ZPVzhpKMx/ulD4Y9j2rvbISe1rYjidL51CmZSvOQEcSLY7gSP0kb5PeqMt7qyspKdNrgDiaQ0MI
3fHwhMOpkwd76HIW3o8ns/lulsjvHTwsi/3xE22A+hCV5b3khI+yFG8bDz9u1ZtSzb9CIuj6iOZe
Pg9nRgrqF8KsuZwDIE84DqUlKTBzMdKSVhSyR3tKd9vagAVPrlaemj62RnZdO/vLVk9cOa9gsDa0
foEDJP8o+Nc0rJwGwN94H+remv7ujVftLNRCoiL7cdmSCMTn/M39PTAqKFyy/C0spZ0nlR5ok3an
30kH/bq/j6/JdKjPHpdVsFJ2NFJvdMtt0bYzFpZTjEb/Mj0bVXSHjst57j9E1UOujapTGxriP+aK
a3NtkOIdefzVqQ4uQf5PzM2ZHDiSqQaJYajT9aE2+JJ259vyKuofYBzaJf14Q+0pVsuFvJp4Dt/H
9sGYsIJmCNleWLwbu7Glr4r3dHndTj9/7qWb/+KQg+YRlk21ikYLZVh8y95rN20+mbAr0oN82Yrw
LGdzUA0nYOcfOK5P+vZmTE2oprl/n0Egtc3K+muexMlVNIba9rKlM+PBCgE4j0f8iiVcojlIgHQK
pvCeXqPwLgCttO4CbSmhJ54rvD64Yg3eEHXusHhP+H/Ycb4yznjFMTsEkgbpXWBrz1NXKN/DAAX7
Uk6+Xh6U6K8wN5NwQrjH7oYiax70B3N61UXBBKXlgQQ4KJbg0KeaS1ZlPdbqp75QkNBaOM5nBsgz
9X25eJcToR1bLMpgKqOyqw+alqBNqPR7w59k5E+tm7KzFvbgye5geMSZVHM1aJ/Irx0bq/McBQav
qg8N7ljX+tGNdBinHePm8jSe7A0uG6BcBqBAfnB1H9vx4gKAplbXhzbJb8L2JpWd3f/NgnCaoKKL
YnR16kNpAUGTD3YWLzifM3M19zqwjVXSW8zW8RiKvLPUzm/qg0XwJsnXar2XwiV6BLHiOSdYPloR
yRtSpZ48J8aK/lIcLNmd3uJ8JdWu8xjCheYmv5BDypfKzCduXDA6P/8/7HJ4rsacDH59AM1L952k
bDwqYSDdlu6LM8eJswu1EvhT/iXeirUjlbU977ccuVpzyB90T+oRcQvcHgopqVFKt+9+Xt4Z4v0/
zyhlMAd3TdShvlfePgwu8JUEmqGpOtjjSkVZ5F6LrmqYN3wkCVf1oujkOXNAJCDfAJ0CeEMIN8zJ
A7ZnGBULaFwVD/7kOlvtZrqJ7/zdtIv32rVzPX2VfvbA23/lb5fHeu6cfTQuOA+9Smm96DAu0+qp
5Q+Qsa4vWzi3guDjAGLMlMTOSf7Jy/uuS7HAfbIODDhooGDVfCPEc0z33ph9zbNwwQmfORTG7KJo
F4BahvSXsD9J6Nlqp0n9YVCUdTJ1D4CuUOWr1wqqZJ3akzrUt1X8dZDjjZk7bt8b9JXsL4/89Pwb
ZOPJykB1BKuU2M5F/0g3osc+HRQlW1nonDTD3nAWNuu5oXLj0DoIaAyiy5NotbKHkKkfD4rqotno
KCtdc9Uf9ufhvnfL791r9ZItVRpOrxxG9sGmsGtqJYYkp/cZGV04FXwIKe2zGYkPYwnRNG/+j697
Us00oJBeIVJl84j1w3IKyWgWynRIcTQIcJVuaq/Vn9bXDnWtdF3fai/TEgHa6Zk4tjmv64fz70GA
4sfyOCHpAWp6eCuaJfrn93fupWEJ15umULtPAKYcNFJF2k15N7jSplvxXryR9tI63A9uuBt7N8zd
cF/t0t/Bznm2s4WjuTRQ4Qqs68LnkTBMBycIr9XhCvjqwtP0PcA+GeicIpkBaXRFCAdxUq24pU97
OozXMn3hu/w1+NlV+yAHgu32u+ST/ele2UiP8g+vdaVH6TG6r17j53LtbJCLvGkXwoqTVMf7fqIR
FSQgkNYT5uuJLKxVGql8iF/JOpCaKzYzYc8nTXKtL0tPurNnE7m1/29NWOa4gFkbEhWs/e5+Gtre
KHdODfzP1X3uMBf4xXiVh1tv4SEikKcCQJxPzQe7wsJqga23Wo/d9Hf4ZGyDrb6O9+aDdRN8Cm+D
m6l05bdh4aie+vnZpkMPB6EvfeVCtAO6PBh9CZvyb926jburdJ9on7istQVDIkTnfXRgxcF0sqvm
Ho7j89mWRs6tZY6H4XOzDb9Zz9MP5yZ/in03vJFfxmpNiwOcaCao+M9LzOnnjszcxEXJhjQI5K/H
tg3Jc5xw9MbDpJruIK3UaSlqPEnoz4v30YSweJaeFBaQtfEgXxtrKIO34+/iNrtVd/V1to/2+i6+
KvWNdp9F+xD5yYWgdWmAQoA/9kGqplUwHZIpkdxikLZlmyzx8501An/uHByT9RAlEewEntIMhYKD
pHMcUHKuy4W45tzdO/NN/9uCMAwphcihSPA7dfU6hfFNMlpXZSpfXb7hz9yDZIrg4iG6IcsoMn6H
YQtfyezGW+feGbdt/1ZlGxoTLluZF1zwoTOAmWuQ5xB4dWG/T3YZ5dHoTfe+r9+P/raNXmDqfhyn
W0fSN5dtnQajc7QEcotaIfxT4rvLnqJRiZzMuFcjB67d4GVw9nJ443geBUqkr5tsPXVLKYczfhKM
EPiFmVNZo5QlrFY5xk0VlW0LdYlyVUzTfkRzwrOl3620H61mkzbmJsmybVd971R7DYcNL50l+s/T
xaSEBnQXFQjQqCdNkmagATKM5eGeVtzxRh2tLbn/chWW9XNtS0tli7kqfryqsyYBhZRZmWAuhwk3
YwF1jNQPqn/weIq6Q6NvcjhYmiTb24m3C8hXjV4EyVywt/2nrmqR01gCSZ8cEio64DKBO87U6Cec
d14XUQ71dec+LG3OoF5QOTFKf6vHfrhQED5rCpSMPV9OPIeFFdaycuhDgvV7z5iMTZLAjCnXHgr3
eR3/6Rbmpf3e5GlRVIcnTzguydDIYevL46Gf0CSnEjQEv8LhBZbjWznt0JQ8BM1CieHk1Mwm53f+
jAGiQia4bL3U1AogwXioS9h2jOxqcJR1qGsPZFBWo9rsx3raTf2SdM88aUeOYc76z72Mc2aLZn3h
5Ygok5UMTl8dOrVUV6PUdTdO4k2bIQhUN4rke6gzlH1njvn2spc4s3mxTNqBFoNZiEoER1DxAgaZ
lDWW410eWlcGOmWSwrPcN4LvFHY2fiRvOxhGDXXXebbimsCcL3+JM6NnTrk+HPYNRA/iOtfVMAZW
WR3iSZIh50n1eJPUTgGc06l/InSJImVTKA+dUi1lJQStUvYwYkJz9ys0urAR88oUwoAukNs4aatD
ZUhh4DqmlOxyK3YOhpVndwrY0RvLCSaUm8Z0VQAEdvtmolfRUUhaWA6igGMAwBD48FQhfIIGgY70
JOS0YR75q4kGvX1cmYNrFWm5uzxtJ3fv/NVnFwe/uTqnxY+/OuwRU1AlXnUIe6fdgLcK14NkOgsn
QoTFvc8QiTuevRQZsCLMkF4W05A5ZIiiyCFMapRiYxrt5ziOlJvORgJen6ZHP0uqVR9p9iayq/IP
a7TzGsEzDIwWLBM/CaHaFGbwmnpyfTC7ot1PVZJth95OFqbz9OiTEJ0PAa3lc6JSHKcDZMGG8utQ
16a+oUMx/dZ7mbMyx7H/FCdxC3dNG17ZXdLf56WePF1ezXOHgHMI5BG3MxcFjlez0vuyaUHGHvpI
13dmVtKelnfarqAYpxR9tDU7cKSSLo2ry4bnDxZ8D+587jLBNKstbCNb8uByinvzPm6o4LSOVu7U
um9XHvt+JUWydlXFzo8/tEnvBMwnYFO5ME3O3/FgU6paSmD5GqfuuyTdhb23ojlyrSSvvf9nvNyc
cMGWML6hz1KpLTz14KB6G9v6jTPVN7m1VOQ/mcZ3M3OlEZokeMuFTZpPvq20aIscdMM1f/lkG0dX
uWvfLk/cye0rWBF2CUzfTSNHRE1dOVzlubUKu+vAnxYe1yd7ESsOHhF8CLQppFCPl4e3UezJE/Qa
fbU1p6tRux4qTv5GyR+aJRWSk2CNpCUYeZ6cNPzo3H7HtqRmTOTEGhjRZxofjGQDiZG2vzxrJ0d7
tgFXOQVZEIxAIo9tKPDx1Q0Tdwh0Z3S9On6J0ci2wZRMer3ylBzKulHdZ5W/vmz49Ho9tizCS0gO
tcrklDLvI/pg2jy8Ik5aSdOPKg2fctmC8aFeq6a0aUDmtvKaPpQFAYd5/o6O9/wNgEiD+JnJWsWI
htvdjv2hUA6OlWwtyd8EzttIE32bPja+tnCTn8b/s7XZS8/kKDTlCqtZEZyiKFMqh2RQ1r1l7ooo
2dSBuu6b6FUfPnuJ+jnIPxk0hvdS7E4tBEt5shDUnNtSBHCQv1F2Ut51hD+m/bJUyeMIjq8DktDr
uv6qpaFr1T/leom849y+AqdBBIXDollTCNum2LGjqqqUg/YpQmqy+lqGN/nPxHsq9QMQn8t76dyo
gMoqvGe4hSlNHm/iUFbGOo4V7QBD5pM1yTeQN941Vfq5iq2F83LGy0Dw9rcpYRWHKBxCZ1A1ajXq
E+Qh27YZ0DdfosE+tzXnRwsgZSIZ5vB4RGUKdwOiinhmyBRWdGl/9jpoCxq9fdXi/qpEaG5hDk9T
MrxNifJkpm9uGRffp+j/ttCglM1Bhpf0czIqjdtVyANqajCu/DSt9rjDX4kcWxsr1vNNn6E2H3S3
UAzlridzVXlhup7ysLwbUXu4K+L6BwSj4S406u7t8oKfJv8gVwPcIXOpvMMShRWHRlRVvCZpuCUR
Xdft7EvpNMUmb1Cf9Ctcsk4oetPR8OsGciNvEqvoNmM5tbDVwLLRQmznpi2UW3niqNvLX+507WYe
QK4JaKqIGkyh5F9xPfRFmhAtdTbtGE10G0EXtO6MYdpopoTcaVQsPAffAbDHroxs2qxzCFATSLvY
Z+AEKjpxM96Vfhzrq2+3wc8+bpJPYw9Tuksmvv86pJqTr6YpTb/kbaiZbhNJMWlh6jefhtIO721J
z2o3B01auSPUXC9xEklfi1JWUp49FrhgaXTCr1qoTIXbs0kc1/dU9TEKGhloZKBO133UGI96oUr1
qkJQ2IYaIwki+Lxi79mGE4UPHtQJVlbTqO8zqSCdqShh/IXs+Ri5sS1ZX/VI7R9jZYyhpyra/vtY
m1R2uzRKn2XS2uB1E7N7BTySfu/7turcrEz9w9BTzlg4EaJXoSQLoIILeBbkpl9AiI7kwq9Bjpjl
Ade99ofNqMLlFDQr9OwubxjRp4iGhMPeS3JfayWGWluGgI3WsOTgeMPCcOav+3GLiFaEI5OR58m7
DCuGDIYWbgtaRBbudHHGSBCQu+OOo0EJilExVQhpi9JkStQdkjS69wNIcEMngpoY7ZM0Jrt2edrE
AVFqBenIKUOZABI3kY0gyoCwFUnXHcKAzM4oF/WqtsH7X7ZycpGRXiXBwvuKPkLIW4Rp60xz6BQp
BKQRdJuq7gO3a6ynpuwhJdTcsZsoR9rZCgqpP9wVvLMwDAU+XK1z+6vwELB7c2jyMuVxqZtuXmWu
VYZuZy8MT9x771YAA5DeYDq5Po8vGt5zgNi0jCSH1K3V9mAroZuD4Lk8iadLxVg+WBF2eBR6dOeZ
Oc/UKIFoz/HeqD0sCSiJ3cKUh7EyPxGxxBNKzCG3xtTLgR3xTmy8dRJZhzKf3Kb5RR13FU8F2iL6
VeH0+K4p4MYaXU0bBn6lvyqkpaNwum2IfageU37je1EuOp7XMU2QF9C94GGQklXmmDD5FuspBiKl
NivP0Ldl80iX4sKROLl6aH5BLheKbJD68Dmqx1Z1JD1GSkfhAwLkhrMNh2sDxiV9n7796XpytZF6
mFHhc4JXWE89rWpFzaTwIVEaaSsjBO+mhrqU+jvJr/DC4vkz61WRw50BjsfD8c3EChNaDg90ww6u
HqsKKJ9+3HZzS2oPhzD3lk56p/5Wj7xYwrxYAtaJG5dv8F74IOKTyYCJQq9ZH5bonCrNoQN6Da9T
2sO/neYLQeWSFcHHIPkHvjmXm8Pg0LedAvC36MhZ2BvnjBj6TPYJUSIBubA3hp7WzIEc7kHzTa7N
WM6KFwmV6u3lrSHeAfOMcVlCQQipMC37ghmLoMfOYS3mEFrZlhb1CvUUqVrTxR9uy7osFxzYybAI
sSBJI+SBEGOu6hzvEa3QIyPTlPLgmx2u+XdpvFwe0LyXhXsTA6CV2Qgz3YxwkonNzVzu6IdOLN91
QuIYSkTB6//NiLDThypjB0C0fghp1Y/Kt376VFpLdArnp+rvkQhLg4J5BbUlEYCSf4XZzQ2n0b08
DNHrEWMczZVwZ6VlYEJ/rpUH6FyHfVq7Ogc1okrtes3mD0XnScQI1ubxfsCwIAVrJ4CsykOqPc96
CXl/QwJj4diILlU0Irg6pUDfIJqXv/jBeKZ9qcMgzwt9wczS2gguYBaMaWhJgjCm+64BOAyXnghL
23ge54fJ0kL6V5H2Kw9oVrpS+mAZz4r9+/LyL9kQziKt32kYJdjwR/DA9jctfTXahYz3ko15C34Y
R5ibkzV1bLEopdVMAZqFXORiOXphOUTAaT/VUV04jKSzQ9rqA7fUl0jjTxzl8e4V4XtJzSCKUi0P
lhJdlVZPW8KhV+FCLr5fXpWzO5jbc5Z5pT9UhHrKDURZRsWx52mxsanVGP1Xa9Q2lvPk/SE97F9H
8oMt4bTYIe2XWT4/ZSpn1Vq3SvdipsH68oDOboEPRoSzUklymPTq7MfgwEy0K9mWVsp/8vyjN+Dv
aRMOTNPHTlW/W1GDVQEhdi2pLqZXbfbnWxoAJeUNEpEUyzVhPKakVk4tyTh/s1jp6D/wXnYRZLo8
a2d8M8kk0EQ8aGemYOEeK9s68oqqLg+aQ8WYxzVE0kjbub1GVXVlLz03zywS5ojIwcSRlDgpwcHn
Rz2+Z3uXX2CrcmMtRqNle3lMJ0nV90ftByvifhuMJCEZVB6QTZxfLvfFQ/wYja6MbHLnlj+mu+BR
XXp4nh0anEFzJEVFQ+xGjptQldSgZb2cZO15/S+z7dZ6ki2kp8+a+ZB/EK5ryyZDTiWCwCP6NoD1
SqT7uP15eQLPOKGjHIdwYau6EjeGhI3IS5BMfqyUl7qB/TpNFiKD8yv1YTTCcUJXuu+aGnfXQ2yg
Us5zJ3u4q3r1c574ay23qeK1OwrSTwbaM4kTXXeWtutUf+GiXRqxcEdZeUxatZ89VNSgHKqutYbu
dVnd2Ysq2ycP0vfd+WHMwl2l2HGu0KJSHuoAYsB15rnNc/1kXcUvXrLS0jV1sDxd5VvvDwkuZzf8
cVlFZepYkZIY9mU8ZJSsm8Rzu/Hx8sY5fZsJJsSItUWkhLxFeYDswPncTq7yPS7duKHnbO3429RY
2EAL6yaqxPuKko8OUIiDNhjreLxTwxh4abZtpP/Ic/29aiL0MjRivGeIpVAtN3p4XcbdVolfL8/f
wuF25gDkQxiTpq1f1e8rhKSl0d4gUbKXl7RWztz8R9tA8I6eVKt6rrFGctrvlK5yJ9PfqG3vSvF9
pfi7y0M6e8F8mLd5BT8MSSmqUDLmeeugNh9iDwzwrpjytaO/oF6FioIHbGjpTbO0LQS30k3/NgqO
HbdyCPoXe3ib6oVmC7Hs+9eBomY2Mw/N9djjsSGPm2VtQ3jeZPk2NmSXVLRrAnK2HJRxm/y+nd4u
z+Z5iwj+8Y7mH3G/59TpyjSZuD8LZ+1F0W2Rjassg2XSsJ+gwP5/zH3ZcpzKtu2v3B9gR5L0r0C1
UpWq1NiyXwg3MpBAQpJAAl9/Blr7nqWitItYd7/cCEfYDoWdLTNnM+YYgWiWwEZXwPG/Vvn3mLPX
oIlTT9kJYmluaoEyXsEdHLpGB/LydF2WIF6gO92DWMfeWGxivTpHdHsCmQiqXFSekFqaPXZJ6di5
pJp1bKpvRg5FJHTlgrwvBLZ+9Q83djbSbJGex1xTFbF9rMkpEmRnSCyQIVRt0pcGahsoL6xvjzin
jYctvlzc7GM3BlvZeoQhzU1I9/ILHQPUzHqwqEgfQBLf2carIkBF5ou1H+xHF21Dd2m4VM+4qvC9
TwMAHrTQQDgI7GGXl1hofMy7EdNIv8gf6k8d1jv5WD/FZ+exWuU/2l37VJ4wOEpo4WL5+9MD/jD4
7L0YejVGNsXg9kEhZQ7+EN03WAC1ku5OhsWp3+QvJff7tyX6kOtbPe3+hL2dZEApEEyXy86MwnAh
dGUf+zrsOt9LwqEJa22VNquo8a2QHuyFK3Zld2cjzt59kg8QLSwxohi8M+XP+ggp+rgL6+jLCNmV
27fr6iW5HGxebiQeT0Qip/uMLjDwXLqOCHuPLBj3pVFmx5drI4/qDEsqJcTlwcWJ0l2p/7q9lCub
N1vKzAgoIJONwp4uaFJsKDiEW+5tjbpfQcwwtEXtQ8tvAcP36bUE4hwXA6QvqJ1eXg5XjDXqYpF1
zN3IL/I+sLJQy/fJUpPX5/v39zgzE5DmOe3G0bWOaYy2J+NYkQ0VCwHD0lqmOXx4gFWZj7osPdjQ
8jkv2hAkrr6LBituLRi0a8f2/aD+Xs00kw8jjRExSol62RHCD+Ts/WqeOPHTe7rLf7a/FAQmfbfw
2yWvdmkPZ289dCZ6UqMOfuRyldTKhxADZD5ebt/BpUFm1sIQesxAJ24dTc1buWm6ZsWbZHR1e5T/
YJT+3sGZidAIYDiQA7GOkq8680GrAu+H+xuRj/1VI2Gbru1q4Qu+fTsomVn/UgLBjVDAOopyY3h3
ObRZ0HAAOsLbK1saZmYoxqEykzzGIVlxFYCnEijgV96H1Fti4L1yNy/u4FWti6ANixkDDgrsl2ns
wx5NjeEbcJYQLUjK4L9b1sxONEQjZeZi9xrzV2Sb+0r8RPQfqNoIbw90HSgDxeTC3wNrLfqGrjqz
C5M7XMreOvbo32NdUDz24Cjz099eF9r+U75Z6qSbTM9FgWMacOrfRz8ICt3zdi9zAIy8Rm346BkQ
hAFJML7d22v65JvCCFOdEC8wKBdnl90DVhz6WRiBJCJCxi6X66EEKZ+TWUtP78JQcx9HK+zOTNBk
dCxsFnCxYrQOjPTPf7WeOc7BhVxPKoBhORJa+hnUcG1ZBYWzdMOX1jJ7DikDrsnosBbHUYGJwgNJ
f5TdUoPM5xcOQBeUdKdGw3k6y/bGAsToxDrqT8VxYvYHUwSieTO0oL5c+bXwofQLqpz/lz38e9SZ
nS3HgZTgQraO5QRNem6sV3uJhu8zvxv37u8xZvduaoAaHehQHIFUu7eggbziT84xCeunfO2GMuz+
sB/WxgiKNf1JGt/7Vv4st//VMucoVzMCvEIXg3Uc9BbxqRciNM3Ll9uDfP4F/+8656JspS6ijEdY
p9K+DAn0xb/9s//fwqfrIgYF5Hmi95+TaUPiImrSWLQnycY8RLPgm9aTpT7Dq36TyThMuENwwQGG
eAVFcQEY1HOpd6dM46QP3T7Svrtu3b1mw9h+MykXDHrSbf2V5QXSoW1ipggcoqILszbuv6RKB7R8
yKn6rtuV1QeAYMS5X6Gb9atRpRBO6pGsHvwCBFvcLzTZaOi2F82CDzv3/adVAOlLHXxOAH7MyTy8
1qiaGHpTpwQKiM8dF53PalEgk+kkAYcw+ETjufAtzf3m9zFBHIL3YtLVmT/tRt4WpfCM5gRb3r3p
iqkACNjU5wqkkxa0m75lpHvpDWt3+17M33qMOxFRT/oKELoBMeelG4ghLV0Qok51NGbbhA0/kkFR
X7WoKYDCLFnwYD7Z2mlXcQPBzIhobuZaDDnwlGq01ClywTiaRN2bhg8K2k7PjTEeojbv/uGjP63v
44AzA8wskPAKw1En1E6Slcq1Z6+wlU8HtGJJGf3DUASjYVHgN510kgjIji53U3crm8WkVycvSmiQ
DTV7tCP1pcyd6LesuyXOkk8OD9AdB+hsjAcExcwA43Ghdh5zdbIcsAIZQ9uEMUjggqLMolArhbtw
elcuL1roAKMDShWINpSG5lCz2LJklWiuccqdP6kRP1rg78wqc5sR+G0RDXvLvaOqODBR3ZvQErp9
V6++ESDoUPQCgwjwKeB9nh7bDyGLV7uWxtBldzIG9r03ZbwbSNwEijdfvMqATGiVOD6rlhiYrtoc
sOqLcadj+DCuimyVD72BVTP9az+Y68Qy7pRG0Y9a+WPZ+BJQ3FpGO6Z0QGB7A404fME+zN8HaH+B
8gEYFggngT91jpGpc5do6ejYJysjblgaFveVHJbKYp+OgkuDdKUJ1/V9Jz6sVMfp1lOL2glKQGLD
CwPCMxn6N26f4xWx30Sqi4ofOkHBuW1BR/NyQx23NNqy1dJz30PhkRauy4JIReQBGni89EXB7R+c
STQ25GkJdb48byD1Vzm8eo7BkHmGRGS/YUOzi2WZrceYiP3INPbXM/CPGNn/I8/6BTf7Td72/x8Z
2WEFbzCy12/8V/J/TggwrjnY8S//4mDXoPzxLyh4TVRQkyTcuy3/i4QdYYD5r6mKgBCIQPfvHXH7
bxZ2zfkX2LFAcoh2JQcpPQhQ/S8Nu0adf02K6OhjQoSB35Hn+7+09NNs4pKD0R47H7+V//77R2b0
9+afv6OiCemLUAiQ2Pf7DKjGzHdsWK83KcCGB5W20VrAOblrFANAtsPnmdWqO7R9o1a6DtVYEG2N
+5aXfEVJloeqdoXPrKoPEemA7sZMyFqzzdRvx7zYC5sIv0/S9jktbC1kfPxS9+2LGNIfivXtM1RK
zA2xEPJpGloVPhzGJ8uale2wLNgBvNVoorQn+a55L6WCDFmJb6E/5NXo7sB+SL5XSNeAIEvbvE+U
INaIZZqcTDsdEOaWS11tM5JlTAEzMKHOAlOEGBdU2ZcfsJ3aHjMqnRzGpFu/umLgJ3TOs3LbZdqK
u3W/1vuIJNDTofGrHrGkCjo3ar6SUS/PTPESSC97MJXflN64LTJAqH3QjfLXFhrOv0DQUzwwI2v3
ypAOhDyJxXa9AbdES0a2Q+OBeV/Xoiz9vIROiN+0rJe+kDn4h2nuQXap0ZgDI7yUGJklzd7XDSuM
FjswHU/UazP3pRZJO+ii7g+F5RmPedyIEYJintb6pSnFHz1NQLfS5blaw/QBctSryNz3Flr5qfB8
HZgk4M+Ggn2D0qbRLTwRsyhwmh2+J3yOYHWEzAF47S9PhWUp83Kl0wMDc8sPnid5js6wDCI0YjC/
oenIGlZZbcQPLK76fd6BtC4wKYqviH2h264hKIbxVVm0AFu5fFWmeTmQesMtQZciHNx5ACVT6dlZ
LdWhTtn3Zip8de4yNnZKfl187bAn6IrD+v+SAYWl+vhKd5EVo8tdjAeC0COoawVnCHJOPrGSp0yI
Zg+3YnzTE6qtkpEAaVrkWr0uqqZ4LvIyTgMb0jU29qJj/kiGqAvBgQcW5sLQNkYzdvBQuUD7iOew
ow0m0NDQhwYEzdw9F9DN4gHIFX8MVgn6iz4ZAJmUemo+mb1bfHeK+ntqoW6zSlKQ1qNHc9K843Wo
oO6d+YDWMxpKR2HgzBa/cfGyEM9wvuRAfXJ/YTZgetH+Bpcf9aPLPapHRUuW9OSA97d5pdlgTnrZ
3KoxWUMLtDKV6wjFM1Oyyg6csXWe7EQUIN2AjJcXqmceGDXLfy9YtOliXh4dGO9xO9Dvj9AUPWGX
05JSNpmqvOHAKxAza9FID9lgF2FEjXZXKDIGmqbUbiw79WUcSwjOMcvZDnlWvC7MZDJcs5lMDSLg
NgIaGRCrmYupQ7iU8Uoj0DsqUcGMcisGA4CBQ2LShPg1PL01i0sGYY+SDN8RydXULyU2MOutslpl
Nr4lvx16O7w9s0tXH0U3XG24f2CTAsgTWOmZxW2MvIFCWtSdnYz/qCi2ybWSLACDObzNni5EhbPm
vPfhQNc5sR+/s6DPiTO01q1j6JJ354KKV7wCZFPXh4TVYEHnXRYy4aVhAigTac1qa5BX4f1Eogul
OGMESUwtoWSouUu4n7kdmfhukE1FgsubupPm/r/WW1CKUzY5y94Q38w+T9YFq/n29k5fva9IIcBx
AeUEwhz4pnPYm6ZRK2tFrJ8HAjrNTubaSooCdGQRPO+hQ52ZFMb3yokyX4Jl6zsrFF8KtKZ79vEe
Yg6TiwTwlmuh03ge2Y0evCHJWwj49F6/cSSv1sokcuVQfBuJ4x47zzm40mZbB/17aBTpooPjZscC
/69fRh6gDcToxiAyoyWap1kQON0NBCDvMss4DpBXzaJOFNqtluZRfva4roKsidwgdXu0I5gy9VWS
TokDlPyrpLEeM2jVByAUte4l/KilOGJu8t9ngrvgwpEE9ei8xdaMed8XxMjPeqHnGysGdR/aEPXQ
DY+dhQpnYVXszipMlAShXbN0RnOrNR99FhYim9UalJH8jL6M2jcqSVY9MSDsXnDxEglwDqccbVig
SgHtrKZA0WTwtQu15qULe2UbwCCKiwruLfjM4NiZGa0+082e91pydqoaXVFw1sOq5802ao3yzBkv
wzgBqJ5rEQ94+620mm8SBcW+tpsXJUfnxNBMerDHflyrJF9KUlx/TxPB6XSbUZcA08n7ffoQVLYa
0lqRw9KzEbdJ2EdOfVbGuLV6O77TmcLbU5P2yFjj3QE/CFABJKwXrOd0JS8+J0wBDXLIlTgILhAQ
4OcfpuCmnCVGqcDMb0ao6Fvk0YyHcoWwP9rJRtf9so2Soyuc6nTbmHx2NMDEICk0MXYhFrocGIQB
VlyMEQYWllwbLa5HUmRpAAGfZI3cTb5wF+j8AaPTSkHoDTcELL2A4VwOOOSsaMyasbPl5cBlREzt
hB1ZfiwKe5c2YvArWdNV0eaxP7UnBvXophtF+Oi3mtD2PVHfBWPteqgFX1md4oGJpGxIWGmGqoqG
7zIp7NDqmy92Xenr2DbiBQ6uT/cMXixSW5M0sDV35FJ0J9dpm55p26YrLTPGMM3ZK4Nwr68Xphnc
PqJpR67uhg2ucOTRpmd2tmNuT6JWG3N2FonzjOaTblMVboKOuORnybz70jOW0InXryuoNgkBFTri
Nw89trPA1MrSMU8ImMmZVSO7EdFXMqWPFNo6gPEGcUTqNKD9LR899+hZ5TFVaXNfNu2mRuZxRX2p
Yedv78L1pqN9FKEKAThuaiSdfv7hC+Gx0yVaCRuiy94NzNL5Qml3HptED8eoXFLpmWWA8IZgB1wU
ItCaiigKPsblcGC2z5p2aNIz10YrD2rQAoFeyoop8et+rH+bXD8hb70etQkjmlP0zqZIPMqAyGTc
dKmGWg+1tl08WC8o6eY/sN3WEnfQ+ywur8ZEjY8+zInQENTLM6cL8UAhUjUy4M8L46Hr9fGl6VSy
S7y8FQFHVr7wzbzMDb9FPZEh3EuzVengWwt1mxlPyurao+7l+S8XpRdk7HTIEGXSbs2QSm4cOOCI
97GtDWeeW/T19om+E3LPZo9mBBeHiXQLKj6zI3XcqEQIwuNzzofRj4QrVjkKGlvujTRIW90IEWHQ
oGhTGsZZtokGZdwNchhe7Uj3tigDmOB0yba16FE/bFkSEr1BHwUKO3biOD51M7Wn08PWa00gpT4G
Keyp10dRaNa255edZQaIyN+Qotb2Vv3oQrL4CbzFVWiaWR+KXHvqs4YeE173gZH11VaJwl0LbufB
0Hh0RyG8uHFbBEYLe3P1zaOvAUJCYGhCqzGxJk/zw22HwimJnX7UTkMVtz4tZBVya0wXwDzvz8r8
BBBnoRCGHnc47rOA3IulXup9EZ+lI4bQtCpnR3kJeTm8RWGNzie/ykSzkpo+PoGKygC/aNo+oAX2
OYn4eEA3Y7nPvRzAbLP6QZ3ipc2gLI139tke+m+RKpLVGBcrIoXaCNpEm4gi52R2OBJo54mFR/TK
/QbqEARlCOGhkeqgLnS5aS5phxo3SjsZEoKGY03zkzcm/866/ses3SfuAuzQlOEHDwHKcHPjGGkV
kl/ELk5pig8r6hx4tXGPoN3gD6Zs0OaQOGtwl1WhW5CDVVvFwvujX78ImAEWCO0noDfg4l4ulDTA
X/aDVZygS/GcVhuU77Vo8J2fzIQUYeOspJPd6ePKQx9zPfT3hvA2qm8PVfInpmnQM28hgTKDfU7m
EjNCSRI8ZpMezTwcGwU0U1FXKk5j3BhbAxVpXx9Suh6ZCQALdHTv0LBLnjshChgdyTe8sceARBAH
JG4zrIw+60JVjuy3hqLXfig0aCHFFsg6AZWCw5W5//iuTI8Johc02AD6PLecQDuYQs/M4tQBzbka
FKSuUw9Is9uf8VWUhG1BhhnpOAwDhofJ7fvwGecExDCQrC1ObtLJTdaqOMh1Q4bR0LoLQ12/j5Dl
m9xrdEQY+OPsTiRdapNSeew0pkUc0gHI7TgCnXzqUBZkBlk68U+W9vd4gHPPHkhqMlZ3dpqdWO7u
UreDDTCaO5l528TUV5WRHLhb7XOjCoCX8VNtKzq+Ucbgu53Yx/369kZPq7s0ZMjvT68IsvyQYJt3
hMdF04DFss5PVQaV6MpCsstkUJ8su2RL7Qw+Yuo2Ptx8K2BavxjnfTY8auqock5JRITDl+ds1ZAh
FlbPTqlpjhvbqeunaBDOwTHUPgGJH5gDqXFQptYCIKK3AJwO6lhwLb7nnQQ8ToPy9H7Ian0bE6Qm
eAQSea0a4oPXsPS+0aPn29t1HW6Agwn0FeA2QbseShmX8y0rOzIM5PZOckQXLU4QyPCOWSEHQ1wQ
53xcS0d7KN1yqdP5E+OJ3AUyNxOBEJIHxmTDP3wRTs4V7gc4K5BXHNYKNGyda44vXUd/EzcevzY6
VLWNmhgB89IIQgxWseBOX19czGC6KZBMRo1v7nVQ0aP7ohuTkyflI69qekILJsiGOOcLu3yV7wY/
DR5WRHVY7dTQMfsmB8aUqNoSQ/XlljlgjtDczDi0WinvnEIeK5B2HJOuDStwS4IkMYxr4P1QRzi2
A8gF//GZ6wRcCYgkdMRe70CmDztPlWOPrTGkJwPqrOiVz+TRtTPrTN3xNa3ltrZ58USKnC20tUwn
Ovs0dUgWT9h4uHhAyV+eOCgVhHCoZCc9sqyNZqPpwqOdF95e3bX5w2lO6QWkxQAleo9oPqwOyFPA
QwyenFjddzuPxSpA+rFajbb5JPVhQY7hkzsEy26ixo80LDJM088/jGYKO1Po0mEnTXjPOa+z9TAi
rYpEgtrdXtf1U48w2UVpHaBGUOfMSxM1FaqXIMk6dUr/XTZoqdYjWn8BafCvfGjIb4CdlmQ7Plsc
BgXjpw7WI9B5XC6uFGlBFQPxis4M7d425JcYvLzb3CZvt9f2yZkh0Y86KxgvEMDMG56Ssu9Gibf5
QaS0W1d5Y2/tFM0ZVFV3AxBUCx/AJ9HSlDPH3YCLMoEVZp+jXuURck1UfxgT7hwsqtdrN0nHI4pe
SHhYKVo1WbdNMme8R/HO3QuUsF69tgrrVDi7Oonoto6tESWW2ol/tU3Tb9qq/2MkffYIQIkMijFL
FwA7n5w/TNV0yeBCeDiVy8OgCUhxbTTYPdS1Y4ZVV7GzVpr3jQNnk9eaRBsGGC1vn8unGwUEBGrn
yFkifzr7ZIcorXjTCvpgZXwDCMu+kc9Z+8fQ6Bscqm2TgCV6iHyzKCCA7DU+i8HwWO7NaCN54WdW
9+KOmgcbYwdmpG+ZahdsyvWuwJggIzIBixy0tc92pYhA0QRurvhES3JqW+9RKmIcBXXvTVIXj4qL
ZMG9urZiU5yKz2EKLpDRnd2dqpKQqhVRfEIijfmlx12Qr+vt5vbOX6euQaDwYZh52oHD41el7cQn
W6xp3YSZl+87y2MBipivdj6+jm6zKWLtvjb7n1AQWariLE5gtrPWkMZG2nnxCbdjrSnghqzUIz6C
wnVb0XXnZQct916LaB+hz7PwxiXdjGujALcEtx1EErBdyMFcXngViczsjBLWRxig0QIrZTG0f/QY
+uCF/Hp7u9+TjZdv05ToeRcQQNHmqq6XNwZLU0rikyHYI9HhhOUV6M4HXlC0fRjl2hxY/QeRS3w3
JaO/6US4d41p860pYYoz6BKCftD07uUQkz+sqWyoKeWazfzKFW+VjJBjb0fxBfkFJUFtGG80JwPJ
oWn2xZ3mJUkWRqCNDEF8yFZpTMFh1+fDgbmJt6bWkB2pm1frqCvsn4Ym8qCphugVNGfRvYtDWjA1
n509viioR6C+CE7zubsSGaL1sipNTy1QUXu7GN+AZxP7iGpro6Pt3nI6JODHFJktJy5XqGfrL5VR
LWSIr31TFFkRViPEhggOFE4vL0BDTCR8az05WbiGIDXP/nijSDddrbJ7RDki1Jv2d5E35M/ty/DJ
uHAgAAlyJpFLPH2X41JQZ8ZcdvEphnisz+Don8sWkhHRQE8ETtyuBz34lrPGWaB7/iTbijoe0o2I
2+BSoLR7OXKpta0QqCmcCEXtDuDGP01UsLAwaF4FIkZ/UJWraO9V2hfSN955oAPdAI8NnESTJCtL
poAHVeYDc53z7T35xINFXhH2FalQkN6CnupyaqkGUmbkiLwH5tEfFXIhQfWVAh0AID0Ep7M+e7Kb
7L61EW0qWuxbJ3uTIHg9DFm81Dn8iQWeMi5IdULDDDDx6fw++FwlWtlrGyq3kErM+h9eiTouccZs
4RZcOz8oHOJpgfOD3Lc+rwWVeYqkL9StHoqyfejypL+XzKs3qqvtdOFJ+eQRg5ololWkcGHo5lhc
ykcjtamKHgqk21aZ17F1LGLuC8fuQmGUXZBXdIkl8ZPcET5w7N6kOwfFifmJckFTu0ZfGPr1QRfo
m7VpBbIEl19ppt8ACHb8orOTTd4OML+M0yhEU+3ZGN1kC64iAcbU2vEC2VTaXicOpKEql/yRrfll
4eZNdn5mmoHcQ24GXyKY+cjswR2VJrqRFO5DrOxiW1JhA648sqCpafsVBuQH143qvm8Gsses3J0r
ICrN2uTXwjymcS7nMWlimCiGwHdEKWB6rz5cOy9DU1EjourUjrz6aoMLZocAksEVq1U4oMAb2gjW
ttSOXjRzUKsOfnzYDX1QaT0Pi2pY0Z5Z90oD+Wwz5um6ryDaxodeu8vzZInia5rNxWyRfYC3CNgq
WJ1dUJZezla3kDUvYUxORPRtQPoamf+GvXjj6AX96P3jK4zhQLYPOw1nDI71bHMyhAqAxRoxQuiW
AcU4Futec0Xo1jxf2wmXIR7dfMFeXhmCaVCgq2EE0I7gzD2EGlfYAWNkfFLIxATITefQJymGhWfo
vTY/28rpq5wSBWDih0LM5VYibgUnH6m8h0yyDdIkSGtzH4wJftvuvBSkBbERFvFGtW95d1dquz4j
D133QssSdZbqTuuzMAY7UJ+qTSnY2qpeIC/rm2mH382FyV7hpuC64JuG1wvjZQOiNEvo1BxKZ6Io
tYcGhYOVU3SgKK/ZZoqDngGjy7Z52mrhUHuPziCtfVeAlZnnEWpXpCccqX7ibFPg2ncLX8+VjYNS
EY4Lp4V4GRzjs3khIs9UPwzxqUU1fR3XUbqNESTt0GoANmc725oVqsEIGeKjSxjbQNdFhaZK2k0D
GFXsN67bgtwXm9YM6VuMauQZaLBxc3uaV1+NifdtoqRAonZK2Ew37sM3bsZV3eiJTh8HlObXBf8Z
gzjVGDnQ3aoIb491/aROfeAYBocFbx4Jotlg2ZjBW0QcV2mu/VCX5oOT9lAYZR3cxrhy9okt6d3k
75qly+7AlUHQ6Ux+Gm0KjmzUG9e3J3Qd7YFKEw8dxKR0CsTsHALgjq0HF4R6p9aU3qZv5Qj2AhIj
SQnw0GMLYo5D3XnfIPlONwrNUiunFFQL0YiJMxR9sQEZbAS+WSGfXUCCflVCQzYY7Vy1WBltHPmD
5/4BaBlk77dnfnVsmDhSiKjBwIvXr8JUM4PCmU4i8zQmajX2qRNotDyjQIfnAgWgfz4YkJsoyMEJ
mQa8PDbgsdBxVVvmqciy4d62OA8ijmpjA02NLagf6MJ4V1YOi0PyxYSiGb5S3JXL8RqOC1ioFouD
Rp1fUdCAOR1ZsnKfjoJbCLlz3ETA9i5HKQq7Em5tmycQrPVBVwkAcDxDLCQU3rNUF7YUFgAZQDyj
BJKPyCxdDgO4NANxY++cCp1290Rr2pcyi1XYSmU9ugYnE1UVIgzmjBq6njIVNIBcOiulARmzavVW
Bw+8aXenEs5J7I/JEP1xmsF5dQcZPam2BvlbzInd+JPDGuQJ0jeI4ojiftfX7oo6ZXx0siJ7Ad4b
GJ+0l7L2e4T02yHuLaQKKZS+yVBmkMb1rGLHoAbsxxr+HgDJWf3wkm5bEaRxAy+q0e47xjSpfGGD
tjtgXU5DFEgiPICAYGZQf3NKXWtWVdbr68jMgX2v4rSP/c7J0faEZyte+IavvgS8VGgEBCIQYTnk
WGe+MaKWMWkrj5zMlKcrCRwwuPekiVnlWWig0LBwOd+7qS8OFLh6iJZN8Es4y+CsvTzQprCyrsmh
eKt3ZO863/TO+N607n2a5IAp137M9sL9XibDo8ozXwfOW7B8a4COJvICJExX1Gi2FDJHmvMm2z+5
+YaiMGrFFHXh1K9Evm5QVU4jLczp2UCNAlQGdxUKSRxJu0J7cbuhAcO/fgYH5LrU+YrkWtiohfr4
VTAwrXJicwFUHYnDeX9GC+ddEVVBlnLoEOnTWt73sch/p2P3fNu6fDoSWiX+KoygtHu5nyo2ks5N
zPGhY87wFUXuO9xsvhubJl/dHuk62sSikFCedK7QInHVQgVEoB7ZnhgfSqt/TKX5S+b52bUBBCw7
uU270vDNofmT1hBPtKSfs/yk8ChniQorFwl8IhYu0zXWZpoRHkX4kaBmQkh0ufiM0pQMBFKpiXSa
IGupuStpl/hOY0axD7hctappb2+KXHfvWVegVmPvZYGuBaPXeOjoyJZ0duUeHaOiYanyeqHgfmUl
J3ZJNEvCtcYcYZcvJ1gSBH9O6egP2uixneUKeICZPC0czLTMy28KKDx8yDgZ1EnQGnk5Sqe8Bk0Y
FCLHiPvWOlUqw9OZWzsFX9Rvksj91pbeySg9urXztA+ikQAjhwaVjZ0m6FZtqtY5dEn0WyUTIipN
Exxlpmd+p5nFwjV6R6DMZovKITqg8CQCj+zO3JiMmZVuJlr74Nh4BTuPpRvHTK11AepDgchD5nvP
0oZDCo0OvzIl2SCCB1U9B691FBv1KQd51KYwahtWClg6veeg16hrCIPodTsESQWWjVFvi6BDgd2H
NmK86VpHc3wj5lhSaSJtRnLw85plsfGMce3xQv7KqIQmNKAg0U5YURzyZmg23Ms56q4K7UCDk66R
RqA73HO1ShpWh/1A0z2Kj2/FkLabrjKap3RQ7hqChGd30D1cxEpPv6ueeA9NVZZrFPT7VdRZR7za
99Jg3qbVQNp++zq8NzbPNhhNKWB4eA8+4aFdXocqq1OSGU3/YJcUz5tnNfE5hsKpiqMRwH9BQgia
fJE6i46ovjsPqWlCbZXY6akehftgVIg628JJNyLp5WaEMMtd0yZo6ZBxf6yAL7kbosx5g8iJESLh
T3wI/cqth+zrwsW+iqAhVTM5//gF5A/SHZcL6ew+s4YkUdDRUfoqgVpMiOvbbWqukzfcrl+iScFO
2Qxds876Wl9CKkzfzXwjgcoHPSzU7ia+2MvxC4Eah4Ri6QNlzPmiaxK4Z6d3972CRwoHZNjoLBUv
rRXL71JDlNKCxEvqkfLj1l2Sq30vrc9mg8YsQK7AkT4Bb2fGbogN2rVV4zygi4/tiC2Ac3VHy7m3
++FxdFvSYXYNmNlYZyDVzuSPAq2ov/Q2Hx5RcJDPRhfZfgHn8MBq4p1FJsq7weDOUZNFMUmsZWt0
iBW+W5ECjes2Wzcj61Z2HyO08Qb0rFYyQVW9MGtrR9PG/j5A8uaJV1XlLdzhK7dkQmsChQ7vHLm0
q9JvacRIedZu+2CAuBEkR5I9AHPDNkAA60EtVL2QGbgOg72pxow0JDDGwN3M1TkUAPYVRCPcBx28
lGun4uN3BBDxIfUqiKtkNQlZrbdr3P5uY/ajALG32f1uE6f8ARRevYJFpQGFhtPCRlw9IEggoACO
ujRwQNeRytAZzORQ2HqowKiIHsTS3lVULbGsTM/QxdVC1WQKtlErRphizjFNhs4ZoenoPXi0OXQl
1b40VO3Ry6j/vG2bPh8IkSISiEBSzAuprEisvEugdQpGeX4ATWUZOFEiN5WkbCE0v45OJ70fZF9Q
bX9Pkk9b+yE2h6KMMbg0dx+0bih+c86MM2JQ8s2uIVvjsTG5z4f01dDA59iLcnIQC+8pJoPlg3NG
ftc0jQGZW9nboRgKPC0ae7VLrdsqBOGdbyCliE4gy3u7vUNXb/l7gzBK29TDxYcBvJz10OYu5EMb
9wEKGCAcJLr07RQqZ0Dgduo+cwfvoFl8eBlFtiQmdJVywdATZHvqrEJz8ZxtriutBIEeJHTddmQr
oh6d3iGhAvVc3diJ/z+cncdu3Ei7hq+IAHPYdlarJbYsOW4I22OTxZzT1Z+HPhs3KTThH5jBLDwz
1az4hTdEg7dWfXrvYy2O+lTkAds/v9JKwxdaFEm2y+mMdmMrmbs2T/1nlhXXRdh5wcWmt1RvzKBf
qzAtU0s+lxo6igCgbGR+xe1M92XoBFFW2W4tBuVVTtFs0wJ0JsbSzp6itlEOovKcw2CXqJH7tj3u
jFjJtqlW+XjXFIQNftFeOqOkVVcM8jfYQ9BkhDmi8zI2CWlkETB1I4zIJqrly2jgMGaEQYtdKq9W
4A0YjxgBIlMjRM5TXQfWH0aCv2cT1NCNhvjQVuXgSnh3+hRzcJAKpbrFAQmP+zaR9E2Ob8K4ASUp
TqUsxDkYx3xrjLCHddt78NIifwj9tn4KsTjbZkWnaxsKHGKb2P2wNRtZe7u/eZXlgsKJn5BCZP3w
UeY2kljJKSJuIgwIJc3AyqiFy4hL1JNIRvyojFqNtjVT+0hM/7GoY2Ub1qbYoYfTPhArvopaDfcB
PDx4rA04AS/pqifL08VeVtQ1sMLyLuK3glEA+0hhTZkrSymt2UiViOl+oevz3bPTvTbC6fZH8eH+
rCwfM5oQiAZNjjOEvHPRnX4UObifWnOV8UqwCki1s6xTreZvg6mshEzL94IBJuAobyZgtfkFa2V9
FmixgdlkF7TPSlUb26Ttpd0/fxGPM4tEKR0IzhzoY/aqThdB0txiUIm/2gYPwyT4EehYHlgeyIP7
w73zUWDZae1zlYPAmasNF0rSYKVEn3KUOvqcVuPRUvO6ZmWdlhBDirR8FypjWCSCDpnFm0NWdo1J
fuDKvv/NaAIA9IOHcH8l1+FGNvNHMfThYezjco+Eh/6iBtHr/S/9E2fcvsT09CaYCBE8uKa5q27c
12OnFKPm1mMU7bUk7k5jKuxrbXgvwCmGrzDyeBKMMos/KblZbE2q9r0D87sJB+2pVIPPwhi6JxgM
zWMxdP1BqmX7qCH2fnByr7r6SuZvglFvH7y4o3DXVo9DrG9qv4SnXan51m6TxzCCmhMD2M72Fjia
TQmDeVf6IjiHqZKtxV7TRTv7ZjRZ6EPwTpMtz5PkMhiK0nEa3RVJg/C+ZfWXOCPE0qJYdX3LLj6X
knOlIsWNR6cAWINitV/vT/wi1SAagL9HqEUSDTt1Vs40AtSFykTTXBty0kNjGPhoQ698zBK72aFA
97026vQAWtk1i0FbCVXeuYkwEpv6buTxAFdmkX2mqKHorFxz48C4qG2txpssxYNaL4Ek3//Od44S
mbdjgtGi/wWY8/bRUywxYHqf2W7WDeKH76TfijaQV3bxeweJZSSOnASN2MTTjfhX6CWZuSxJuCa4
iEtDsIk7CYQjr98ks0gLqQovltRmyFSl1tFIvF9FBG/n/oe+8xJRFIJPgWYVoaYxy92iUNLsRksc
F6eBi6oPz+qQJC8mVevtUGTJxQl5EhN8V+8P+878QmKY6j3E05NAzO2Xj3UldKqNjpslkXLIHV/Z
+zkmp//DKLhrcNezWcEI346SKEkblI3nuBLE02ss5Ium9PHL/UHeyYmgh3G+J3r+1C+ZTaHR+E7V
9Kbt5rF2pUuIHSoEnrMW5PklN/Xig5bpw5NutZ9Cv5dfjCAxDl5lVYdYT7uHyPLrc2PUKw/c8qCq
lFQnJxqM3LCLmc7SX1urUAZ6RuCy8LwbvkltVT+GBfRBz8nacBvKNWJhZgc9POQKOkuebq+8Rct9
xevqMLwGfZ75n23t0pZ9JVLIKnRcI89d2mW7qsb7Uoteigrh7jTdUbRcgzYtQ3M4AgRWU78FkYT5
yxQHQraHQrFca8y+xFEL3Aw9i6wLP9C6/a5JbbtyJc2UweDlUKWf+LYqnzj1BWaLH7WR4lelNLrE
Zs1xKA1xzJ0R2arBK58U0z9Ydqk86qHIdnAVkr2NG8yuA8ewpXG/Zqu1xJ5MwAQidSgqk0brPCuS
pbwjQeV6bvLU2MshjxQ28GHyLaKz8lilQ+7Wqa38Jzs+psCAS4Yx2jl9D9QIArn2SZeR2FG9MdkX
uhxcc02jlKTxrv/zwVQhq/P7CFS4+OYE31AkpVyoxJSKLsyr6aRPcdMEK0fgTwHv9sFUCSS5wKdH
C/zzbG0AHTehQrfM9bMEh9cgwMElFHV/SIb6MYiSdGfU47BPG1k9OFrzWo3YNuW65/xeuSHe2ZY8
l5hJszGncFC7PYyehC6fmkuK2w1K9OCHY/aQ6wYJECWkEDF7Kde/ecGANHDaRMe4soar0IqHBvrg
18rP7ScnR8iGnK8krRnwSn7w1SQ5O81aVr28NQgtUNinsAMUfqkiS8O3kkLFdEdVGn/5FfpJWavg
eaNvBs06BX34MVaq8VuG9NXKlvhTPLldLcaexIWR9aDhPEfWSM2ohZ3Tmy7mDhtqIpe60PJN5KCo
JZ3H8WeZ/Fe0/c8stDcA1B5SsznbFCQ26UicB50FC5s+fLLqatPaj6GJqACeQJWBvqSzJpm5DETY
u4gtAKFFg4u6ye16BkEGNtAP9OfA1n+nrcifk9jPd47eBg/3t84yJ5qyBxjwU7gD73IWh8h+WElJ
3iE1r6A6WOCCcOhiK9tXAC72U+K+Eg4sm1eMhbIV2BuiTAfmwO2nGXJNQ6SOteey82zK/Il+lGIB
p1fE5k81dYyzWaTBppvifSOafCa8YE9JRH+LzUDCtDy0DmVbiG0WmmtBw0J0jFoPRHFqEWyQCTI0
e9Qkbvds0GrT9b1nQAF5iVn8EPwM9C9SouwEukttZD62aXrBAL3fosezidQftTG+mH71WEkn00by
6E2SXn0p7zeO/FyqT8J+MVsQt0FMIq7tSofeOCpQPSjcvjrV2bGVrLXN/k7kx5cQRWO/qxIyzEVX
Se7H1OQvCmzBp6Cc/ArGEj+3sMlffM+OdhVaHV8aU6m2CFPlxyqXVhg2yzuJTAJLVBoGf3LF2c5C
BEx1/NBUXbMTyiWPpRes5fdNpz8pbQHaT3Qf72/lP7nB/ICzqwA+A/ZDX2AWEvhKbZZB75MNG8lZ
N8p9S6MiwB4mqqp91HywQfvrEpB0WRzGId02AdBIM3tIiuyTL5vbYvzQ2/lWNs6Bd8l0bxNKuTv0
+zoKtnatnmINwyKc3dP6w/1f/s5DwlzBm+IaUcFKzp24Cjmz0iDSVJe0un8OEFf94Ld9iKtPpWx5
y3jgrdbfG7okH6tKN/aeUMWuGgGi3/8l+jsXNAUejgEHlNx3/qT1qkhxlEt05ORGcAf6Y4htYp6o
10h0eyf6oIQvSRPubCk4FahjcohACgx7ySj21IyuTnBQA+na5p966Qxy0ig/hdKxNJCss38K+dlA
Vi+/YnvyZvrFqXDSU2epn0T6YMoS/4rvWmG177xnr0VaDTXpjR8AhKijn55qHAt1fIFT/xqnmHwY
NX2QUbI+pY3zNCkHkLqscfj/aAXPdhR58B9NFyoskI1vLyszm5LVvJXdEnEmXeLaH72NGX2W+m7b
EPoI6zqEbxT8KpqNmFtoAlurS9D/HrXPPVZTfutSTeu74JD7sOZhUmep/NDY2jck+syNlcYv6Dm4
IwZl9ccMbSHZON1f0HeSB8QlYEaQYnK1aXNDR3RjEJUrm9HVA2O8BJKK5AHZ4jXJveQgRjU+hlXW
PTWZFx5lqfQAo0fJsIFP3ewkQ44frTZuHgK/tdfICssUDQADkSQ3LRJg5lyEv2sjbchBBLt9Lc4h
hoIbYXbGSbFjezPiSkJxN6m/EYgOB4K49medjuJgjKG8cZzsLfOS/ktbViuXyHsXJ01fuLWgGGhc
/Dkgf+U1Xa96ehhDaSMWUs6Vrn4lvA3Q3c2clzYJxNE0cQXSShWMGpXmsxVoayqLy9ef0geKhhMT
makxZ69/KzmhkWngO3wtOinIBIARgLH1OAbBWqCxpP1PZRaKeuQ0KC4vGCOGh5pgW3uDW9lDe0Zu
6zLqRXw2oK09+RECeUUHTQbj6eCrD5i2BgWUsGHbYHzkFU52aRjzKuaaaJ6cVlW+O5JvndTSN1/k
YbSeNOHJK+/Ksq1OKYEtDXaJa15Fy+/2UDZKJOyicHq3kZMztIreFTWN700gq9QDhbGJuaE3Zm/p
L5U8BI+yoHHuOdjc123kn9FHFBvVDobnqkx6V0lC+7kzrH2TW/UF86JiTwZ19P0K/YK0iK5NLf3w
TYRZVq7a9yIv1C4QbQIfYAMYuf2MpBl1QGyN9hyWyQ6RBG8HjMdtR63ZOrm+MtjyrBF1kSfTxwLy
ZM0DG6B7dmAUhfbcS42yLSTN2hVV+ev+XbPct7B+aBdzp5D18KDdflEUDmEOFDV2PT1I3cKuPgzC
MZ7GKP/n3H8aiBYpdS3MAORZnQ7mu9fqahW7li+lJ6do/ytj5xx2Itx2SnRJif03ZZT8s4wTcHWD
ZiDkFaCy7L7b72szL3JCOclcYTn+J200vqpD8KbnEWAWx25OUZB5h/tTuly3aUh4ANpk9LLg0nmw
sq1krDNX8m3zguyPeqmNNXDUMlKbEIDkr2Qb8EUt9fa75E5rE1Q+iHWAfuzDerCpuWbh3jITddOr
ar+R4jZaOcbLQGNS50chB7oayeAc8GjZqe+hNp676WB0R55g6UOV681zGdrfnVK/0B5XqEFrwyXz
KHGsnIclN4C1/Hv46ef9dc0LK5TGMKpyd5TLTZu8ePGTBCqra3Eu7DDFko03PCNOOnD3rPmR2S3F
NLSDyvS1wBE2Nz4WxO5RfRyLS4uBFmX1b3ZeXh1f4EemfAicNb3G93YC+RZqbjTtIVBNf/7XD3bk
NM3tQRQUjFGQrj1H3dtOtmYT995WoONC/sMTyOU6O1myDEXaCOQcGZzIf4hFwORE6afBTtLNEDbl
1Rr1tTjgnTGRLoI9znVu83GzpVCLwaxG00jcqb1vgn7VjeqDISU7oQ37sPC2JdrOTfsDcYnnMH9N
HPtD1kpbHu8zRgBXXQuOabd2Jpa3M7iECW3E1gTIN6/s9mM2NHmkpG6YdZ9r08qoiMjmw6gnqGoU
+WpavJwEEHjczoRD9GC42G6XN1fLQvDNjRu3evo5imP/UBb2+EkMKpArVcBNj/Wwe44q1XuodedD
yoH+mIqCaMhCZ7D0wJhtHNPXPiR1Kh7C3Bq/J44RvN2/kN5JVSYAPRcv8RHiSebsssiEARCszJE4
J3g5VZbqXepOM6utbkZfeqe+eml1KDNKfBtFMtOPxYgpeka+sfIGLBeIxJaXk4gWTBq1yNsJC23F
7+IK9KJcok6qSZ10aCqnOGa5QbdQydaU2pb1ZsYj6JiuSnrU88YUiMMizKBkuaLFRF5Ninxv1Hb4
lJT6obZ75ZJ16Ao0og93KzM+xTO3SQgYFBqiYPCmDoo+O5OqNWqS3VqNGwnZ2Iu0Uo/tYEhnr4Lh
kdSd9BL4PZShvEYiDUrvV8GfgpEQhjt6ebXrEmdNLued3Up+CBAKUBSbYO6xEuG2KCc0bdykVs0T
kax3Nowi3dGly74CtnX2bdx/vT8PywuQtwJMzFR4NpDMmr2+9eB3RSb6lkI4KamtRNZ2VNA8uz/K
MoYBqfSHJILcKf3H6c//umbDAv+PMi4LF7GMCvxgUh1tJZdfxsARK/3W9z5o4g/BzgUgwBrfDpXX
cTHYtpe7vSBu8MC0UBMqx5V39k9L4nb7TNRf4BVcrszbXMEKPijpTCp7z2FFF9oc4vSBAOqSJoa5
VXGu2eeZ8SMf9P6xRUful1NDadcsMuy4jGBu0EXYS3FSbU1j/N4TGR061RMbKPQaWgIxKtW5mewH
qdV//utKsK9ISyAMg/2kZng7PaVZWwMACu8Zg3vqNBG8vcxMq2NXUr69P9Q7SR9ByBRQyqw9V/5s
KaoESV/gMIUL1eN7TZb3QZStt+8iH49yYTubmJv7pMkSzXt7nLQY62pl401D/L1MGqZ6hF4mVbvJ
EGn+uXXfWGVq1PUz9U7p0NnC3wtnsD+1dixOXZSJU2tUldsG2iVrsU5cm4L5kdZQcppuGESOOVv6
HIUlBmGJ3O6s5wbN58fOVosHUfiH3puk3uRwn4ac6kDTR3Lz6KtoTO9BaqH/1eQbH3KpxYsoLoLD
EKhfei/tTplQmv39ZVr8RKaGxI9yONuYR3k6UH+dTcf34YwMuri2TvFf0HUGNRe7fJCNKHO1EsCs
JtLmy/0xF/23ycyMQioxKgEn/5gN6qdoscMpD6+Jpvuvne/ALzJCFGRiWp52D/caOdXgJGlqve0r
Kb0goZ5sI3PMjU1g5GsJwfzZ+/NzsOX8/+iEbOt2DhqgBEDybHHtJOdHqNZfEs044kqLjVeRtSt7
cvq2mz05fftfg82OIDmzoFxviaveCPvRQ4cbpABaufenePlJEBenVi7BLUH54mVVWl8d+lZc1dpJ
3uzYIwdhlbcl1j0nhYxyZavPr3jKHArARcIYThrKPLMrXqWeI7yUr+p848do6NGDEdX5NhiktWfy
3ZGm/g0pKi/X/IbPdIn8renFFfMQ29ikaHdt4r7Vxg3JY7i9P42Li/7PdxH1guqdnhR59l1dBJOT
Kx72gFJvcy08aPbUvRJICHZ9P25Hr/mQR6COKIfDxLH2hj+c5GQ85En0NIwD/AqK4tghbQlsNsiq
HHzNv6AmcxZ+tBL0z6Op6bdOhHN9AuTxns9+KzJ6lheajrgG+aBCAEntD2Otpvu8RYcik0W3ywbD
2+t5v5Z3vrcmNLoMpBzJZukD3h6gNLLLEsc7cRWJoW+UJtQeRex5G1/W038kHU0fSWd4+k6QKDzx
t0NJozkYpUCGKxBWgsNtb24lp+tW1n15SKdTCiSPbUaUOG9rekEk1WHrh9ccXiPNgogwDCbh4f7u
eu+Q8jSQnrG1EDCZ/vyvu9dE5BCKYieunuM9x77XuiU12XMhdf2zQEft4X8ZbuLponSBscvsQQa4
g+lJzhmF5oEQqfmbELPYO5L9Q43Vfn9/sOW7wgxSH6dPZoCWndc/kFtV87CXueb61tj0YfCrkAuk
upqwO8aJfQ3V6uf9EZebUENqgYn8U2EG9Xo7m+2o5kGjd7TBdRNccdyXB6Q/m02rFd3K7bqodBCg
4dqjU+zggp1g1rdjRa0BoSpVDSAb2kGtvENPFXTX2xV05K4+S10t7ezA/mFkr6qvnnrxFOvXrP8Y
JNeqBHKonxUwzGpAOTQeD0Lq1W1ppR9xXfCwG6oPdqyhJJWt/OxFnsnPpr5HrXKS6QPgM237vzZc
lwuzd0gv3QijnE2YaN0OnXJi1yC0d1Fh5J9DFAM3Zl2bz4rctudWQeUltJx6Zee/s1YkOdByST0M
QoHZWhllXZphhDh3LWrlcWrNn3pJwGkFvL3y0dM33b631uQgAEyBy4k0ZNZuQsbfKJxE6t008FFs
QjXw0Mtl+vn+5lse5dtRZh+U+Xlulp4/UMa0waZrKgYOtnKMNJpanr9mKP6nYzj/qMmGDWo6poKg
0m8XUpEQ3rHLanD9VDlIlfeW26q3jSpIhQGeAOei+yqF/qVRLml4NbtzWHwQ4achdA3vovY/fds1
wqs6mbEO26Zot7l5BSbnxvn3KvpRleek+8+vfdyIEeA5qOp/9vhjbJCyx2MAa3bb3jTe1w558cE5
OzZ6LjXi31/q/Or3F+H86BwNk4ISxvUJe7+to7xqxos0vsnynsxW6l5qB72w8GgUv532oVM+IZvf
Uo7EfGNjBb8lZ5sZyaYNT+akM/Qj9T93UrRJw5/006MACkv13RK/0vR3AkPe9nTCjPNQnRX1c+48
2w0IKHWXIiUsgd+24gd8T1ainUVuM/loAjRFxZi6POWD+fzbhugDcinQgw0tysZRPiHDb/ysnd5/
LNTARx4+UR6gS+iXDFjfBt1da83R5U+YPNsFpBUTWpDIHYXv6ZT9dZyTqLchc3mdW5cYWgr5HOan
wai/YyFBoSiIf9EEjHdjbPxUcGqUle/hQKUv3TQAcQqs9LRzK8ZLXH2x+/9G5ZejnGIbPof03Ojf
JZAV2Zg/RdljXx/CzPqsZ+qLkXy3errHKGNsKdut3ArLAAaIMLkpzQ6e3AXV15CDwOrMWHNVAf9a
C94kKqdbAUnnoKdG+ohm/0ZzCmNl2EU7V/vTpgMPOpnDAXKYheRKkSJxZvSD2+gsUmhVxbEfEb+M
Da8+6iGIPLSHW+WL0LxjnaTxa9RoxpPI4vwaZa3+VDeNtzWBxv7zg01ZBrtA9EbBNC+AkVkUGUGM
Ma1bIUibIV590NvU3lIz2xQTEO3+Fba8KDF54S6h7Kc5EwL0djfhPe/Lg8gYDcnbw5A3KQTYfg0M
sWiOMtm80lz9k4Qmgsezo2NBz1WVXIXWnkgPHjdy/QCUGa/Q1zZJ2INtQCvN2PqK5G9DH3TmqPwI
vfSnmeXaJi2rV7RGj2UUb9sezr02rnq/L6/yiVnHq07dgsRpng2KkD+uB+QN8tzokPjSpDfDkcTW
w9DolRaL9vv+vC/fQv6HTD1SpiCRgXXfzjvCG4VJaVx2VQlmdu0E1aH1s36vmWux8zvnC5Y+D5VB
I3Git9yONCb6GEg+sAULubOdL4A1QvttNl4wXvzgSFHN+9kZzcf737fAt04rTswBigiwNQCwacL/
uqa0JANbFMSj28EO/5QAUnyk9ZUhuK8MbkpB2w3SosP0hhxfl6SfWS2hXSWGfFtrPlAK8rxjCyP1
wYQBv5HjssUzqou+3f+Zy4DV5j3lJqAWMuH6Z3GCwN0jHCoT7Q7NyyB2VcpLWlTmc66PYtsJI9xr
bbPW/Xxn7SmCgEAGd002M9eWTJFyK71OYUXImMdesal24wcBFKBd2WULjCCrANMcBCTUG9KnuZDj
IA3AtGwHzIoamjullXELLsePcR6NIC6dWv81VGh0OXn8QgdgY2KX+TV3jP6oo6v4teyjN81vy0Nb
a9o/R2jwUkxyOX4e1Yo5hUzFUz6o+rx0aW34aCMZ0ibv82TlentvG06dvj9vy7TOs20YFznAGaMo
XVGNoIriYHi0EfDbKFAHn2pN0g9hX+xltRYHAhFzJ6wOKfC0dNGK0PaAstJD1shfoZ2N23hyYBmi
vl/7kdNTc/uko4BF7k63kJmgLnd7Vuy6AYNtNplbN18Egl9n1SvLsx4b3Zc0BTKT+g4kSG8wLiNm
PNca95W9nOTBl0buzl3yz86T2iSZB7aBqgIdNLL7299j1SpS4UaZuwG0tI+60eXPox1+SXrhfJGq
0HptB3D7krAvUhnErm0G5ncVvVAMCLvPoSjpmRRy/O9P1SToAySRfgn5+fypamrMb5qKjmrsB/mb
qLLg0KbRuL9/IywfRNoiPL/g0dF9AO95++0NGO66AGbvWnYSXJpRoPprDvbK7p+23XzF8X8FKEAF
AOmQ2b0Tx6Ac5CIrIOKTD0GmLPaFbYw7UwoA2ffhPzZIpgVlLGrRBI4aQNbbj+oMOx/7XM1c3MXq
R7mRCQA7a6WPuLzWuGdo8hK3TFYs86Om1rJP5m3miHT4PsTy6iXrlfingwLj/SVayMbxOZSdphYW
T/Yke3b7OaoyBlYsOZXLQ4aIR6N4J9UKj2ZYDccMTYj/8lI9iboevrX9ILbAXJtto2oRStHaW2il
a/pkC7zs9IOm4tQU3iAEZc/Cm7wGgxHiK+tWQXdqdGNjhzkyXXgNe5CZk0jeZkmnvQYc5F3myHu5
7pzdKDfNZ4wXJ+an7mQ067Nu4wTo1jio7174b+1NlNTtPuwQxOVtNNpvdhI2G6Qlh7e2duSHKhPl
Vo7rctwEmgA+Fyfaj/uTPYUHNzuVbg7hyQTnpmfK4t7Odd70I2qfg+zKFfAVPRgFUoCZc24UdEKS
xBYPLWjMt0zJxYOQpXF7f/jlWtMeRS6NRrk+Ed/mRTk7DkpnDGPFjfskevNs55SHY3/yYu0A0hK0
e1t5R+S+vqV5GG2NrDV3FnYO6ohd3jB26UoTcLHJ+TkTY4k2O1YECxcbXzFrmkuJ4tK8j8+x6geX
Afrf9yLx1vLNxU00DUW/EdId+wv5m9uZ95qgHgwnU6guZONVMqxq26v0yO9P8CI8ZBQbm1ZqMjAl
YJLcjgK1IA6Qt5fdiRy8jdU6OWmZ0qE3NvQuR6t8LQyj3RcIrq88ewuOAI0girpksNTVoAnMS9eA
xYvWdurKxdEZW7kkqr5IuITs+qRTH4taGU5WYHxOZYCIYeaDncTqzx2awH4dLDxlaSa3WIf43muM
2Pgpb7H7zcriG5j1K1m6vFEipz4PTp+4UlDxjlOW+a3HE98EgUT1lCObddB6bFm7XDrkICR2cWpI
X2mbqIehddZMRxaxJp9LFRayKn/TLJkF4nEmnBbTazqPRYksKvWrnTXi9xkOCkYBmtOga2VFx5Xl
na722/PLqFOLBighrkALN01rtKOk1SsXlb8jqA6r+mRQAZTyFoj0viG2LvRoq2bHpHxDF2fTdeca
MoaUfvFDsOHJi19Vu+mazXWdWueL1yEYoeaT/tlJCvGycr7nnXqI6nAXZ891IOGAcEC+OWjofijJ
Kfc0rCwR2hH11tajva8y/QG6h09wzv3I2Ep1tgva7hBa4QEm3smKuz083B1qeAnwhKBE8jMNTr2e
7qsw3k2BYowoYsx/5hn7qD/Vug/gE7gK+GJ7rxnlIbXxw+affifjAm0f9FjsPOkB9PYxtpRt5P+Q
+TW9fmxU9Vh5wzGhRoKAVNkGIQ8j1Pj7i7BMfylw0B+zyCunuvG8JZ2alUyvqpRdrxk3uTTiv4vJ
INptzkXSBt8dmK1jTyy2U824hPtSjQhQRsV5MK3fklZkD7GRWjuPFsUWv2p/L8E42FWlrT2Rvq2J
Ci80L0CTI/tFqYs9w9U/N9pwIttTpFilxGTU2SnNRXFBpVWhaNhJj/roK8+BHItNAKRb6Wx9L5e1
t69iTXnE+vorEAc3tWiRT2IyxXaMwu7gaU561ZJx7eVd3pFgDGjxU+al60Af8vb2Mke91qoBrFRO
tWA3JL1/GFSreLm/fu+NMpEWaNYQeNK6vh3FyWWjhRjYQPWzsRLLEMI1ZRTa7o/yzlNHNANiDWmk
qSQ2DwrLJg08WauaKzZI1plO2FcVL4RNmai/ehk+n6Yn+D62R+py26isELCxwhHzbj8Sj8yvshKj
LhsHJKcgBGgpkz7BzZ5FNVlSGqUvRfm1dFJtq2VR59opqt2p8I2DKILveBS3+w6A3zbNCL0kpJe3
Iqpf78/LcvYnGAfzgcg19PP5tBjC70N8X9Lr6FjfHR2D5tyXs5VncDGIDhQe9wtknOgxL5okqVP5
mH2EkjsiunmBj0j1r+qzldt4EUxNoyBryOaHoEQCcLuRQsE21ZRBciU9G/d13Ob7xszak5ODg7Dt
IDw0ojMfpMG2juADpZUI/Y8Wws1jgGcZwNBJnpzyDHXP2/E1dUy10OiMZ6MTiLFjz7pRetxqiizw
d2SeOgwt6oQbR1DBtwfU00Ty3+C02kZE8VWrkCqr1GjYIojzOWxbgES+1GKvWFrqtXdC62TTdn6M
qrbbDDi+7+9vhMUDSvYHpwthLzxnJh3g21+f9UlS17URuVFSKDuqTyl8qpCCUVcfS0U8mKKR187k
4vlEcIa3etKSZclYudsxS70vmUZaPAkuStsaO5NrFyIdYvWZ/tMSmnjoM2rTyjgaT/hh4HPpmflD
NQr7OCDvuL0/A4vok9okh4AfQ1RI/3hWzXDQ2PdyMeZwLWzcVgyhfS4QFP4tDZK+cvqXB4LGGZR5
mNC8JYsMNegN3Ysk4AqFlEYHq53gSsgoroyyiD6ZNVC6sFCmVaWtcju9DfyGgVpB6HpWkx7CAB/U
CPmyAzLn/qci6cTnKPOCQ0nba2Xk5e2GIBjGobhuwXOcssjboaO+8/TGrHO36Wpj1wdy84QDQ4j/
YHjI9D46+PA6N2UcZA8WHgctYo3bMNXbH/eXdHklTOJGPLgAaCjCz9FintXp9GqqxDUMcCJIitTH
2rC2Sjh0L3k4DMig0+DJ9A6JZa9SV2ZheaRIqpDIBzz5R+RjFpN2Ki4Ro9wlLtSaYJNCmDrqjdHu
OIEfwjay96kSrnmqLWtygB+4f2yZrIYay7wijRzqiMiXrT7zcOl7AtR8T6SXJ7s60v2vviQnp0Ae
IfhnSJ5uKPsEm6xvkGP3zegpzSN1m9VjTvNRk78ZecOhj/JIe9Ri2fnX8zYxq5HEgF1NwxVY+e0e
Cce0tfO+l591Sf1Il7yl4qSj3eO1K8/PYh3AZ5AEAW+hTAunezqNf1XLpQS8RJ4x0Ci5VpJ8tbCd
TDOkJ8oy+uQl3lovefr/3TwE03h0HqYC1KS+P9v8Y6mnJa1++Rnqab0JrF5sTT+OV75qcV1NoyAZ
Ta5D+Znq6+1XpVHsIRbXyc+SlKCDjTfcg8qNvaHMPq5UuJbBE2PpUFn+cNm4SGZXY94LJUnGSn4O
TPVVm4C1mLtEWx1E1C+96dtjW8lPXq6+CrPaqODsi01U+s7RT+iWpr393/1j/Uelej7DOjgHQgqa
C4SOt9+uNXYpeqeQn20/H3apGXh7pEDCs5JpzSaWPecYykF0Gj05/J2bOGNu4CQH3xx11FBurxNn
j6FWdSx9q95gPZ4ePFoVR9OOixNKk//1ZhycgE9KRzkyfnlRlO+KUh24piTt0eii5FmMWfC9ML3h
S4l2+ynOVOOxEbrpFmmtbLnPsV/V2+LCQ+a8KWmz6q4z3d23M0ATE3AO8QYMNvzjb2fAsrIwbNQc
dqHSmDuzgzretcpLFKpbJ+uMHWOau6or0e3TbH9blFKxEjAse+WUFfBqIuoCGTSVW29/gmdaoeqn
cEHUVDprhnRpNL/aF6XVPyZo9Z2rIP7ejW34mMpoCGIwmf8fd+e1HDeyrelX6eh79IE3E2fviIEp
VtE7SZRuEJTEhvcJ+/Tzgd1njgrksKbnckLRFwq2mEAic+XKtX4D7yDV8NrIiuQyz5lQLVqUM5xp
hz9Nket+2LUYNOfQ79M62rckOWcpR3bQkP0EozLJl51d1OdNoglPlpDe95YZRuUya+ZVGSa6a1eF
dKloSoPfYkmst9BsSsrbj1ffOyEWYRDq5KueD6Lt23jSTFKd9k0Gw2bWpJ2OEn1oah1CG4nSEC4T
0V8WktP6bbbs83F5EE3u5xrWt/LQGYcipQdLEijCB/qfjk9R46a3R+1EdH0b9HhIOCBcq8gxOAiO
v44dgaNq7U4CK643590cI5mYw1xKbTAqSZtObjdo8okT723ko1JL04mSl8PBt1XeS7Eiqlc+xk0T
RcsDmmHtlRynp1p869o+Wvsr+UgDk7nqgSCAtjlX0W9ueAkEFGTWvzrrY1BNYxaIMW0AlJ70IHgb
/SgqINBFGkV9H0jD+ta/nB+2SaQ18lm5SbMafe+6M6mJ9FP3VI26FDRhizOBllzPnaIeUi02vKxC
N16Vps5X03x6APZ2KrV783XXR0LMi9yCwEZD5fiRyg4NEGtGSQf5uSf+K7y8qIsfRQVMJdLl5NMc
nhJif/NtX4cE0Y54D/ecV/3cX2YBg+jJnKtQuZkTI/IEsqd+OlXjPy0Bo4JEz3IVeaVJRFH8+MVk
GdnqjIbojd4q0c5ecvupR7p9X0iV9vDxPn6THJKZMQydKCYQpthmh6T1mCI7jIye3Gb9dZJd9E6L
EaDjSLmHuJAme7TYAxW193NIwicGf4uQweTrVTySahDtli0mYsnwM0tMUdyMyN+dIb0Y7jPDailI
KArETeyt5GBs5EfZjutg6HIFl4JqCAqK4m49GqEXReZ8IqS/TdvXhwJ2zLyslMItZ93OBomDPS5u
Ek3vDhS1Zb+qKucsi1rDzWgaHQZZvY+NycvkFNWmJNuHan6qrPoWC8ZjUB1Z5W24RnCROF4EGpBK
DH7G/KZslKtZTqIrtDa1gCwbIJPSVH4Op8N3ejnzpxJz7zwrTyRXb/cXWQVXBy4PVBPe2GQUS5Rx
tAxwxHv9Qdel6CBSVLOkuBY+Wl5BrjWntvQ7bw1OC4A0HB0Zkxx9Tfh+2WA5cp2iK6r8Zq7LFhnW
2vnWxhJudCKjdDnaMvAOKgcpFTMWadcE3eRQJPh4U7zd5ccPsckrCmpEWdv2+Y2UJdKuMaU0yKs0
+vSPR4HcT4+HBi0k/C08rBCOImVFGt+oYwzGTlYkfywhMX08yisb9figoAxDyxDaNiKA1FyPZzSZ
Zb0RcxnfRM7oc5i7RfY51xIfrtJuMp4c9TY1zoX2WR9Lz0p1FxCt6+S9P0tYDffXVjijx5zgUyi7
InlWl+xaK88N/aWPdAzjH9T4UzjhKpEBvexHz+6AmjT5nsx8Z5fjJ4hQl3Y0fK7bbxUeaUFbf0ft
+J9/LwiAnIFgGzgItqxkSD991CdqdIOnyoVdSCpeEd3JjGe9sWwn0gZEiJTgShLY5ttozE5kKE18
kyFcv6+N2fJCGHr72al2sWRFARYdrTfaqeNZYOn2Za4qLriL7sQXfWd1rqwv8M1gZ7nMbU6HDlEP
p0df5GYcUo3mBmaD8loh/XjdvN38cMtYN2sEQK52GwXr3hmixCqjm3JpH0d5cR6azhKPEoEKF5TE
4orDAr7/x4OSToNSIa8HvLVN6OMOEFVsIy20yF1+WDCKuABYjv9KOO3yTBp8MtFTTqdvX5QrMRPJ
VRU7bcjtx/uj06eYrrAoUVUBH2iYqfFZthfh2+Wk+Cyj6CJpivzs4xd9teE4XkyMCjgJoAmIOVQq
jkd1CvpozdyWN8K5WarQU2L8DY0cxbHCrWAYLOOuh6NdPk5gcOXxMZe4zelBOB7qcF9TqzKza9Ef
EG5xLftuSL7pjeOZ87zP5r2i4U4D/QtuVlHttDF2U+1BKa60+NpyKANHRndnLspulsGsdzkaj52b
cKw6SbELRXHWIZU5KMIXyGVaXfZcAHwO5hzMrN0CWIwFbkFjO+4/npL1pvTrjFCSoEKH26y1Im8A
SB7PiLWwt+UxGe9LDod9I+OL1mAGuZcqWaM3h4aCsAYrKHr9VIh8zdqOhkbrFjASSfvq50Ap4Xho
2ynihUMpv0coU3UFArQPfW7ctqqIDvi30EKLmOvQLsJAS9neZj/q+1SAJC/MGbmsoVBx5TWT8wrQ
gFdmhbNrCJkW5q0PS4Ht1hR+/niy3vT7kJbg5m+vsoOsojdWj9MUZbHemtIdV+89Iir1eQVc6qaO
8y6QaqPdS33n54Zc+9JIAjNPsh2EuqTcpnbi7CeBw3FPSd2cVezGB0V7mO2h9UUVZbeFmqonlvub
RG9F7EDIx5yECErzY7PJKslpemtotbtQibgoqHq3g0hQPYEw/yaFPSpkiBh4shpWV9FiG25jOkAF
nMo6LEX9c+kKx8U8PP2HJzCoPRp76y12JXBQKD7+7lm1SJVTTepdWEVxkJpS5/dRHJ4oHG3j9eso
MGRwN4OCT5P2eJSpzuNyXFYnjTmpd7jvseuaRhw+XhGvIiy/LmJqbOCuQHZrrxeH7bEwFEquiFwy
7lLFaXZmq89ejdArdGj5GWGA8zHTsiCz80dzleiYuz4oh7QO5gnNX8cWbVAVU7Z3Skc5R2vlS4uJ
j9vHD3GcxCgl259SQ578QSurc8rsJsGBCxDCKo2nRkoclLrVXDphYezjuC49ZZGyHbVZw9PlwkK4
UyD6hk21Vza6/mhnZu7pmdUEqWznJw6uN7uZiWAWaCgQW0lDX9fiLylkUo+LI3AJvCPVCYwdcu/e
7A2HJKDKfzF51VXsw/C7qb+Jl+QhPHGCrUtm8xVWcD24nbUaySXx+GOjsyzUuBXqHXjPPSROvbV8
Uz9TuC18/L3fcMVeXxPQBXpU8NABeh+PhPOiXbD51bv60j4zz7LraVcflB1EazcKFFfeFZ52Vn8e
AuvOOLPOZb88i/zYlXYfP8f2+Nw+hnr8GJPZ98kgN+odIsGugRJcbnzT6rNWNQGVnljj251Eqgys
ZU29SExQEtm8sq6txZQYsbVJKY0ry44+d6XjnLh8vz8I0GmqepzLW4sL8qmmDfMC7HSCmWKVpEkA
iDU58Srr+X60TpAlAQFBq39VruP0OZ42Y4xRcl3q8sbsI8yboVqjBl1FKzE/9NHK+EZnoLhtgMx5
UracWjxv33GFEv5VzKGqvSXsURueoaEyeiNnJuTJuVovWKd8KzejgPVaQQbY767ddSp42vE7FjmF
nwLdiRsKuEXvLqB89zn36buPV+CrKsYvc/nXOJTAkQChFMaePx7HalHGANpXoM0I/CgXdn82VvWd
Who/5cVQEKU0k9mNZ7SioNKF/jyaw5VRJ3WAl5K5R6qw8xslHl15UBJCpPBREATPOWrxTpfzM+5+
uyJNfBl7Zc+JrEfFyq5SOXN8pxG7WaPSXjmSceJSs8mH/norWkO0sVZs9lZBYYY4HoqSt2qc6G7W
qfi2fCsDLqiLkE/i6hEylbUi2/9sQ7+Oq9MkIoqTVNGhPZ7NGSykhYw5NZlOMT7lRZ6c1z23OqEX
kZs31peuPuUI/c5CAZQCSJmaGq+7BS1kOofJ2CT5jbD0eB/Oi+3lGuyo13XyHz+m/xG9VLd/rYju
3//J339U9Uz/Nhabv/77pn4pH0T78iKunuv/XP/p//5f/338V/7l37/ZfxbPR38JSuij813/0s73
Lx2+Qq9j8gzr//l/+8PfXl5/y+Ncv/zr9x9VX4r1tyE5Vv7+948OP//1++rr8R+//vq/f3b9XPDP
du1L+SP+7aHqRfzSlr89lz9/+5/4arQ/RPLjt0v+2m1/2ctzJ/71u2X9QeOIbJcUkpkH1/T7b+PL
+hPN+WMtA64RduVyv/YJy6oV8b9+52r3B+UKtjL/juD76inTrWPzM935A9gAdDKa+XTjfv+vZz76
LP/9mX4r++K2SkrR8TAssP/ezqu0GAfnSkyDx0WM2oKCUgxjRLVEsacZcfeYaVaGsYtiPg+yHu5y
bQDdh+968MvE/f0Qvw76CpA7GpXeDZUujm2GJ5JsckHq1GHOLSP18qz3m/5aMS5z63vrXC7pvZ6W
3tDedep9I9KgWB13ndxX0semfNCTzB/Gr70xupUlH4r2O02eHU7Fbjbs0f/KrelQ0Hcw+zv4C7sh
RPdQj7wkvVSdx0ah/91lLrmw60A00LvJm/vybIgVt5ZJj+ozFQtfQUn049fdAPCY5M3rbs4frSXy
IYKRetaDfZVcN27vFu7iS7vKa2/qQLvLP7e5q3iq65w4+Y7j2tuRN5etER9oOQTKQ7+o710Qszdh
+xQpadCUyZ/9ZBz07s8TL7t+u4++7XoY/5IRVoYJsEdjSHAzwa4JdsKnN+vmO+Ms3FcHDB53Dx8P
+WYNH0/vlo04V9VIJ4ERY/LO/Gbx9N144lrx7hAk7ivlghrC9kql9MOiCJVa6GT9WGySFOM2apBv
qz4X6deP32aD6vr7m/0y1ma15EZrNcNad42uS3o/P+2z5lO7ny6qM/hD19FLdK7e6BxJF+VdfBYJ
V3ucUnf88vFTbArzr0+x+o5BZKI4suZnx59Rz7u+TdM88zpEfRUfvaUY1Ul3mIPadOPITRRXPQWZ
fGfpHI25Wa2F0poyDmyMye1pwLG2FFgMRBPNpipbdife8O1oJJyUvQzqtGRnW2NqKlBSISGJ61mV
pHuRmk93kQNNOZtj0y8rTdtzcRO7cqmLKx2XTR8Ehv2MFVS/7xqtwbO762+4ias3UKeylzkz9X+2
6giPpCJ0/wiWyPkiUnv8DRRDUoh/CSqaRrz2s2VaEE4SXmjSDJ4vlIBB0yY5ETKO8wMUHVejQ3DC
0Ir4A4rleFBZKZxcUQsTFXijcws7anfkPcn+49lfo8AvUQLoOu9EVZVCxXoybqsB+Uw9NbG7GXA0
zhwA1s2eCrhZGo+tDCdsqmbrgsYUsP+sNa2Eoqt56va46bJy7q2JMq1qci9Ax3i3HL+pUoOEVFMY
8yqdscBQcodqIGmzjrqTa+pFhWt7/S0229JLGqe9SGNKClmizJ4jifB86CkLfjwrmzBDOYH+Owht
IGwA2SiTHj/RUjmijPAd2QnNXICuLc1FWjfNQW/tFw0u4x4ga3riMN4Iea01DMaT16sRrCf+bKah
0qpUSGXMoPNUPNRFL++S3sk+WWqa7WNNawssGubF17FHICfGxW1yE9AHs2dDX9RddKdPkZw3nan1
mYAosxa5FoJlU7Yqo4Mqx9XYLM0uRiUJ7Z45uwitQaNI2YY7ObR/ZiOFlApJJiXCvUU4jXniovN2
WsC00eq34bLiaUyh8vhbGEvYQAFrUAZkicQeHRuFVZEPcgXAqorvSzNVx91iwCvc1/UCtiJum2cL
GWQTv+5xIUpOTfj94wWyYQAzMa+EPDgg6HTxZ3uV1aOxk4ZGHbDw1lAtpI673KeguPcloMN7yxBJ
48r6UFNNj+bpB14Ahu3nljajGdy26a1dFIXijqol4ZzXLMunRNWixD/xlJvQuh6TCDjaq4wV9QPU
CI7nDrE6YY1Wae6JAeEldoTFkzJmoYuOIlJPw6zsMg2TQNuKKGPAtDvQjcZaxRaOh65r7+nYYnmL
MBCIqjOAgqI/AZ3e7v3XJ6R+B4ODJBrw9Oa6nM1aZ/U0DfZlOFs51gXooYgkxpy+rVU3FHUdhG1e
g1kMNST7oKtjzVsEaWQrXqxD5QMMMZ44kTaR9/WZ+MJwDimRI121WXF1owkBFt7ci3QRHgIgpldP
yikk8BpDfom86ygrNJXgzhWQEummriMLo08KgRg9tMQXuaX5MmotpX4KDKfy3nUSj4eCckvdERol
GitvFDaVrmmmxsjC/dymP2YnSVHeUGL6SrjcJ3mpP1LGbZ57ratcU2QtxuBt6yEna3vjhLWIha7p
iV29qVeuuln0PKA+riAMnHq2XOhRI4hBQwv3oRDpzynX9DunNw5ylEteiv3GGUG+ushj4exKqVU/
KRQy3JHvsZvGBDn6UOovOnNYyRqDLYJ2FOV5Rsn8TACPu284jgNlWNrDxxvq7TfjqQECcdnj3iRv
+4M5x5eNJGm47wdruUwS9F+mvpH3eSjPJ/buusg234wSCMKOq+EjmIB1kf6SvhtZ5JhTYjj7qtb7
R7tNo3TXADZ8mutQpChcWcWZmirZvpqpqO3aMjVOaT5vjAxePxKXYmrra5d5FWk9fobZ7LOsq9Rw
X3Zj86Uaw+xOn+ij1fGkZX4OyhwneQNrL0/A5PlZspVgpOm1Hiy2jDs6rvDik4VfchQUqdJYbpch
8e7bTVP9mTbxhKahlmMmP4hBu+yHNn0ujNSo9lZBD+essgz4uQryRSfuKW9ONRYfp+wKkaPGuFKP
jt9LIJGBRjLvFUIN3BX92tQeQ7EH29cHRpGXu6K20qCjPRdAAs79SLX6s3+8lLhwg9SDCwRMYbsB
TPj+i92xAZzJGnZJnS9n4ZCbF4WanQIErunpZimtCkAUt9ZAixzN8eum8mAiTS5L+zgPDb/Xhtin
1NAhYjnZ/oScCIKLWHiIyqq9j1/ynUW8IgLXAgq4SXDExyPngCHmNGukfTmX3V6Sk+cKqx4P6xAl
ULK69KWilIOigS6AV3V1Iu69s1vX7A2hCkqk2JRslm/S1nlmL2l0qKvIuAz7Wb4tR6lzJZggJ150
mzCyoo6GWh/ll906ibiQbcR4D+xZmz4uPii9bOa7mazOH4yw9yslz06EiHffD6bFStB7tbE6HrTQ
Bo6PHhl8EdlDIDrpi0UUwBdsrE+M9O7rge9chSIcrkHq8UhDrKrCrhRej1uJD4XF5XBLvlrLEJ5r
Rag/GPJyQkLm7csR+8Ac4WkE8FDbqrno6ZjPEVN6yHKn3lm50+46uY92o1w4/+wOxFm0DsUexFIA
6vSWES5p9PU1wTqZlqx/5mvlQaj0DzCCENsYDa0M7BYjq8KGFVgBJv94j7ydW8QdV6fdFU1tMPzx
3E5LnjoQr6KDFtvlQbIBCuXqMF231po8JnXoy9NSnMq71t96HBPYE0hUrZk9W/RNvTG1c0WZ7ejQ
FG2+7w0zesxVFRTU0uL85DbLWBwUWTJit6kUaTogiaec57MjNZQAy+hrNcWnCgEb4vp63FB7xRWN
dB/0HSCf45kgUk/lkjnOvrGRaxz1DsJKSxZqxg3q/QQSrytbw1fp9x6cLp3Ps5grmhlJuLpacgMk
IQ/vigxZCBErFfTzrj9v0nF+KqwUAb1S7oJi0syLJEzrW4zv+4NVZtkhL+cJknUqDki4F7fKFGpX
Ytbyc1lLQJOMQ3M+zXRsE1tYJ/KJt9+eqAgHaL1Z0QkwNhFq1JOqBYQBNqGP/Va9XlqQGMZT2Vwn
wylO7ztjrTkLaS3XATqJm1Nggt7aFi3tySSx4qumd57oeMgXqKMjj1Hnj91ykln4zkELUgvoNGZR
JinTtnCSoHuwREBLcPxEPUTRor0p4gkPceyx0eno9qjsol3uOJlvC826DKs5PDHFb69APAIHAPc1
iEDkUseLqkqwQ1lUYJyZjY+0YjrPUt9EvjkvamCO2SmR47dhCxELJpd2OFBpUD3Hw5UlVNAaZ8yD
Xc79uSIlzdUyqcNlPs/ihETx28N1bRqYdP9IoR3E5o6HQmm8n8e4jA+TbZ5HVdiitldYvq7D2u+Y
TdL4MHwAXmT6jT6mJy5J28Iku3WtThG6gOJwdTM2EwsFSpOGRUo4XaFjlHNiH5pIi4PK0VqP9b7s
u7mQvndDrgQ2dhs3ZSV9QZLXctx/GkCBsRC/ubFBq0bg73ge7Dw1ign3g0OJBoKZN5OvFNLytc9H
7aqNNXnw0vmUA9q6MY/D5zomyh4mgESqEuu3+eW8D9t0xBLGghyr5QmnRRpfkbmOJ9bu28WE4K9C
KxmEFk3CLfC+R81IKhu0YMYSUYlcbdS91qLuD7dQnChxvrOY1hlcOSMYkhMhjl/IabVRH608PeRV
h1RtaDzmspldIAUj7xVuU54+VPllWsuoX5eYeX/8Cd9uUl6UFFHlRkjZ87UU/8t01krVZ6FdpwfI
4XkwhU21a0KjcadKOyyD1Z3YOa8J/vbzkZSu/CmdMbdxSRdiRO8BUehU1mJ/NK0pYN1IflsOZeSG
fdKdy1Gb7jipMk+xRbyPhRjcpm8xQpR75H77JPku9+0Mpamy9rMwQp+sFkeGxKkPlUS6sMSNfSbk
NDqDzz9dhYuEaxUl2GdjEHea2YlPH8/hO8F2lYdWIKITEYCebfZBlClx15ddeqDzmeIAgeuFjXeR
G4dlhO5we9HEnXw+TqL37YkfTqCkT+SJr6WR7cTiEMGZxr0R1bVNTAKXX8xYQ2QH0SMyMlHg9mt1
0my36pTPgFHTG6mBmUxJrtL3AGfEJYAF+0lRhvlMHux4r1bN134slqCLEXDqTHOEQWkYe1vSQCTq
eAxbpNjnpcLV02qT/i4cbPTZJUkvXX0YX9Lp69QlratZEUIqunMKNvn2FKWJCIJOXkMOqfcmvjdF
naQxLtAo7erpTtRKGSzNHONAEmk+4tXYktTl/Pzxp30vDgCXIbRBeYQuv/78l+2hK6k04LyRHhqz
N1y5mipKvqPmO61RnbjIvLMTqcSv/FwqvhboxeOhkqjrlVS0LCKpUlArkqOLPgIyq2rTdIbkyCng
2juBFCUMdiAnL6p4W6a6U7WruA6LVukU09f0Fv0TdAVPrMv1LNosS4bgoELThGryNr5IC95DUrSk
hxAUzJ5KSeyB8x29LufuLeTSuZbUsfLZQOGJRPvd91s5cSwZk/7+Zj5FlA51qtrpoVNsmPCKVH3G
qLM9QUx876vRl3qVnF0D2ia3m9E9pdAhEc8mRwmqSA6v5nmQ9pIlZXdm2J1SS35/PCADXFvW+/0m
1CBqUrRjz3wOSRqAzql2KpAujyYZTExxqh353tcj06D5SV61+vEdr8kMCGjkWIxmdUpxgWBA5sPc
XfZTtnitMl+ZzfQUSVEVfLzr3n1JOmLscnpUbzQqHHo/bVga6SGuVeioqdXsIiXv3SicpSsrkY27
/4fxoIStw+FbtW3FiabUnWKIcfuoFfDpS15ehimfbnQoaw7VeIqF/86RD0xtRQGvJy9J8vG0amVe
2UnDBYiap+SNOE3sp47cUcA2OUiyXgUONmXUW514P8pSfCLjeCeokZSvxPy1/KtsE3OEhUzOYDM7
1LwbZ64xXU9p+21CPGL/8cS+PxJLZxUdITPf7I6YLraTNXF+UIY0DKLEafdtQt+cEmp2Yru/dwi/
+gGs0h6o9G7PBxCGk9JRgz7Esoi/Z9rSHOa5sYDGp/gVmX19iKbSvhqrJfTIiLonY+hOCbq8aZmt
kB4yAFTg1sItZOXjL1tDvyhDZU4PXOBDTzYRESJZB8dfOMsutgZYbFah7Fn7yEKXceVFphazDMJ6
j7r/cPbx9CNt8ib8Qrikx4sgApQ6wI7Hz6NLEIPVZpH2SdooiiusuPqzELpyY1VWvJwBcZr1vagz
/Wfe5mFzZurheDk1o/G1E/VEzdlUHsxyaq/E1ML9UPpJ/ZJK1nBujIP2GRpwJrszdmW3iz1hyS1n
8Ry76hANBzv7OojynspGj73E0ts7mp3FS5iU4xRAoje+Ysfe2YSR1Of2iNB7vdyrvZJflwJSASB9
6b7Q9fpW0uI0dcuxELObGfKco+9Gduo3oZnFbhJh64p+din8AYPI9FKPI8wXRgkqza6lVZu7IX4C
Z33a1CQ/Bgw4N0s7m0ENkf+okM79XBQJJ24x9eN3u57zKxsFwS86Hi0xcjwxDWhz1EK37y3a9Oia
FaqP+695KbdKfTU1KkJxWjoVT2pHNGzbaDLPaDzybOia9Zk763EX4JPhPDdz1X0uFoQPfcUo8BNJ
OiE9CB4b6eIsKhR/SQrlayGX0UM/VQnS/8LMLLeRRfIgGVWNNoI125O79GAxcyU1Lke7fsHb9nNk
SZYRTHmpPDUiKae9OtN/vabYPn5vAL0HmQxf3qVQnCp+lFrafp1v6wYF3G52R5QSL2yKO6VX9ORg
XjLpVhdoqFd/gZ+afbdidRCByUnzVa+sMcIqwZy/OoowrXOa3zoqdkNiXdfLHD8bWRI6h1aylIPU
tlqJQcfQX2NU2yHDVIxl4eJn2YZnpVHh+76yAFAxrgD7SGYfXjmT2T6E2agYbgsEQgkmKVxsN+lL
i6NOQlrQlxJneSj0hPZpH1Y2LAOYOogZx0P5qdBqNK7Afoq9HlfV/QiI9bBAnvWRSZSvsAyu77GM
peAd9g3NB2sYhru6XBr6Op2TCTdfeuVRDokm+zbv08tFbuVblIwL3c3CCRq/KUnZ5M7mKMdndSJH
+95stNkLi7m3faUzr6rZnH6UDXpPntCtcHCjsRGNX6lyjiqiUcg/4yXMQC8ti2z7Kvq8T+pYD9+j
LksdYHiQ+dyuleuvmpFUL46eiwfNWPrnRU6UicU8ab6OsDtPEo3pTSqi2fC62TC+G2JsZS+cGrnG
vc+WRpZhDAxwMtoHpBPsxLVDwpdXUnN87rp4LqBcx9VzlmZjGkiA05/UDNXZhAqk5mp2UhdelKy/
J09zjBIACukHeayU7wZV0+wsHCf7lp5TpLplVumpl3G38aFe6J8TBNjOy2ZOkTVMFGwFpKgcMHFX
9fKbM1JkRTUiwc+iTuYoCTQVn5iY46MCSdHMGgsk04xA51R+suYijt3YqdlJekK7yuvluI12fdnP
c5DHSY9Jx7zktMNSM8eJrexu4c7OpatNVuQTBtofVTcVXyQt1Q9F5aipK8fgO1cvhO7gjJP2ecnK
4SciWACOkyQaIk9JsrDzukyxE6yxJAlwWZz3X9tRdjIPWdruW5Siveiq42I3OzQMEJxPe/F5nHNz
9uCaNbobaTleJjx3XPgxwFOdirI+NwenTwU8gri4zscmLFy7aScAnoUw7lN50bh519BJ3KZsp9sY
kSR0oeuRD9qzdHf9Kp0XtwtI85DLDwJW0XzbplCWwRSkokRBcTBY6kmd3BLAo8FbDA1xRn2Zo+eR
mtvisfQGeiKDyC6HNJu+D2EZf7dmZVTBo4M3cZFWcNBLyhbnfu7wQPG7imbSxar/9pj3COu48xhR
Kh/NTlYCdt4EPW/uMy/VrfyukBvxw6jTC7EkX4DD6/2uRjcCxl8Ig/eQWW0t+7WEKGoBAnX0QxBv
o5sPU936rIUqvq1jHTIJPctyX6nLEJ13UmxZPt0r6a5fNDMNknRp77ukj+8de8Cnhcl8xI3zsjCc
L1wd09Q3ew4bdPeJHNlQ9pcoWiwYBrOAv9b9UCcoqbK25DxC3teMkLPwirIIl8DOejUJ+ixJHtNc
i75mShN/5tdjdkRJiu+0ZHN4vkRoqbqJxGZxqetUf1Z6qPauIqTiUwE28lPf5U3HS+WT6Soz0iW+
I0lreaMkF3HjzpgxCVw0496ekcnMEbK+zJtMZ21PEpYxZS+kNrBHp41wyAhDFlOcIU+Jzg3+lk6F
aRtOnFkAn7MWkGDIr5aiGyx3amIRez0ApgoO1IhqgWxPzkF0lfJ1GCIMMqNxsF1TqQvFqyJpvGAx
w960tNoa8JoZ69o3K4FbRq5VAsKnA1h4Ls3qa9E03U1Ngth7quZMGB3GVJ09FUa57I41roOB2gzK
kxQb9hXa3M7fpk//f6PpuS79n9H0Zy9VGyXUI/5C5r/C7/kHfyHmdfMP0CnkknDs6BkAFfwvxLwu
/wGhccXMU2fS0XvhJ38j5nXtD4wxMA6jNG0g0LQm9n8D5nXlDxkIPoxAagwa6a31jyDzm2qTxa+n
tQtoEdAcuEyQc8d5ZYGBEmC0vgVuIJrsLJ9pde9GqzY/J0anC8RyQ7nzmmiVMDb1dvqkDrn9zBNP
8FqrVHUHsiu633GvS65qLmp/Tl8zzS86dIOf6NoSYASaUZkHfzQzzsooGxHvXYbhZlJxtnGjSOUI
LKLO/iZyEwWqDikHY7c4TXgFP7UTLsAU1CABqkmVV2QWtiuZPE6XQuCM4dpKr3qRpQwZtPYw3cMp
cy6Fmc/XkdpUz7qRNn9WdTn6qRTLzwtqR6teOTlt5ZS55mI/O5aYMsXydZJk01fRDNYnREvG5CzG
hazC9SmGWW0S0dBCH0mm3BGOl+5OxKlnM2uUn3FZKLorkfF9UQWf2pXnSOM2Jhb81CdlgJdlx10R
E1ba7MmIzeWiTDITLU3UOM4SJb9RwUQ20Iac9lyN9SI7K7pSum4xWagIEmn6M04zaSZw6fN5a6Io
ToAXlhnE49zlHrOqKJ6hCgpLeisNgw/qu8O9F9svkhMJ3caAGKiFQVj2wFxMuitXVc35iN5vr37T
O5T0sN3N2zs4qBEQ6U6unuj4dBHqDFg9uGTGNlo5mil5mNLGi9cUHSF00gtZDSgbtl+0ynC+43rJ
JaLRMpBwXTEqzwPMkNaL4sIO/SzGh26IW9vcA/QZMbyo0yL2FLUUiI41emO7VtEvt2ZHrYtLwgx4
1U71FMy0lZX6ThpLdT8gmaP6tGNy26uUxf5UlCCZPClMLaRndPIfSifKnPilVSbSWT85lkQzR7Ka
86arcZaB2EzC1pRVU3h15XQ9Li99re4RmWp2sDiqia68BhIgdmKRsVBaG4JF2qoP9iis+xKQwqFk
4PspnNBhTVTsPtEI+1/snVdz29i6pv/KrrmHCzlcDkCCpLJIWVL7BiVbNnJcyL9+Hsg7iFSPWD5X
Z05NV3XvXa22kFb41vu9gTEWhvEkPEuI/uuYNnPvWVbCCUpxuty8mKMiwaIR+5KXLMSSxQvo9V3W
dhc068nEd8tTbQ43xDkYFtJTdPOo5QG7r625XJziBsueXLUKOPgFmWSyF1pinrdJPQUhxVQDuFva
DSfRqdAK243yNIrXk66M34p2dP6qJFWqPb210SXaQhemi46v5/9nw+TLU+N8hzrHb6q7zkHuVjXX
s1YocFWVRN62eZ+l6yEpmbZ4y1BdOGwZETmN4/QrHRUoDN1cI1rv21Zzk6Qxpl1E6qfhUU3ZpTvL
dfNLCUkQ9BLI6SknplQJV32JKxq7k1RmXhcHxpOVlwU1mT5yRmwdnXY1fLyGAivOfmX9IH3LRVtT
IjZV8BNKo1lSaonhxujVGX/vig4qIb0l22HaJDX1uUPV7waxEnHwcdTBw4HDVDzSwmT8l9qo6zzo
z+GMZUmS4Ug164nhZYo9y96kFOXspsvg8cCuhHVR6G2NJx0FMeKitB8zGFpkJ2zIYZrv7HEaYq82
ojxfyXbLNsoc7RrsFaQiWBWRQN1jCnuAMYhzWOBV5ExbfjmXUG4nyulhZSazqWEHknLwLqeW5VAL
9SZbN3NT6F5MkFflzdUgNX6Exq4nDmbMHF/uU/25NJpa92zO7I92WzqvZSB3zwjIdDxh5Fj0Gxyj
QpWgmLZ9cMbJjL2ErCNz21UtSaza1AnFD6TEGvxiUsgFzAVGoz+4nbEDasnj0Qf60L+Njt4NLg/e
7TGCR/OekwY9bJuSOm5DZKTSIliOGCGSNBnmXTeSh7LjNUovBV2A1B8GAaHGQaT6Su5rS2XTBn6S
c8qoq/her7ORRbjuEgipJYiSa+ftVg0nxzVo93jYyPBZabnx+QwnwociIRTSyDcxLZCruSyuk0HV
XYIOdgaf3o6LS7uc7rCfWzshLvKxMrhK3t2k9BdMpvESaq/X8g/BtQmW7rEIQLvedButi9AhBIMb
mdxAnw4rzS4uTcpMJwFu0EgrElVtr+OwuhSN8QyI9DqJ4jDCN6PCR72lvijhXd/W13kKYBFPW01E
O0HboQqdNXEMTAdE7mFGHvwEaSt6bnpbAoqt663VDA8dmFNMLO+41UxOakWx73Nyx8iYc7PAvi4i
TfWy2ljLZCRa3Q8bfz6v7yF6OFwtk+lRNYObD4F94WjJkzEhRG0zuWdaZis1yH2gEBc9v76a02wl
tOkCx970QheadGHn3UOY6rkLoraqygHyR0orKWemTs0uDal0o8LeNmHuZ3a/F0q3603iFhUsYO0k
9PTx+9zLrVcM1kQ/e3gKmvBJJLqgWNYPWRpf9FZ0aafaVdrTS8YqxWGtnTZ9PcquJPNrq1C/j7Lx
ByB8sQbFFY43GArVsNGIx0IO3SJnojbtWtJVP+o5x48zmgL5ArDkclAkhdof+ZuhExgxMGpYceS0
2IWBMCssrOvFbXKVJ+nP0nTWpABtu0TdysSvV8IaXXOOGm/K7fRxlnUAv+pWcIJQKKvd2UY1ozea
ixwMNwBoIOtoHoCQCqIiy7ZwW+jBJKe2oCDqvqlz2+uYjF43yytLyuCc1g+9mjyznOIT40Q7qVDv
+0FuqIxK1oDYYJ+uocn7lD6H2iov6zp7UcGuxqC1fzSlojxYquQJncMJjpT4E0RK50r2eC0GuVsl
DmcFoxzv+4jfWTGB1iWG+DGzUdUv8675YevAMiWo5fUAZcltx2d9MeNzEvMnl1tha3gTxXikr9re
cPCTgQhBksh1ouhrLQJNhLZjrtRKegXzWhXVsJ6zObhQq6Y6CN2iNFFJBRilCym9g3WGXa/GGbhy
ReZ0sVuq5lRSsuh/dU0/X80k06bkq+EX2rlpMd2r+oBMOsJ1E/JBYfMNMTO+ywvMAJqbhmP8Dsez
G2hNXiW1uyYrHN58/H2Oo+s5h20VsG2M4Y1kGrCPzDsLai8FRuyNHFCLXDuoRjF5RMmvVDNcR7rV
rUHMqoTqJ3SnFLdqTrrqSi8DiENpvm1x7eU4dD014WWamneqku8LC1scK10brKih7Nyp7DOG0yyu
bsLrAuwvagYbIvJwWkX2goN9i1LVlxrxlSLjOebI6EQ/isq+0rP7eLqROk6ERXnoJu2C4KPYNfoX
ikDJix3BH463eHsOd134mGWxZymNHzSt3zmvUtleTRycCWULSKkwLuU28aUsz7FEB9hUfw6K5sFG
V9Z1lNaugB/sssdUGzGrM2mFHUQESKtFL6/65VIiLr4FTnkH9iMrm0CbOc6izApT0/H7Ib01evZo
x/QzEbAyq/OPtCa1qErJg4Jy2LlTQzEiz+1rISK/BPxaJXNHiVzoW8fMbwZDXII5F6s0YzkR8XM+
RM2KRyvdckgdQLT6hdIal/nyZVSlCssNGW49DPo8+ma1fKAdpFvrVcvaW2UI6ohjQdva60iSVeGS
w7dkoKVQCLaNmaffHKT1tgd6ZCd+UzrjGlhWjlZRaRLI3QJE+3masBeIqotv6HSL3OvjmK53beb6
DzDmHMOTfOqxLTSDam1aAYEsQZXnoxcYRkapVRRxs+q7DODf7GXTA+RkR2wRn7l6FYjLys4VEkpG
oV1wgOl+8m7TfqeagRWvzDgYEF1WtnmfhHn+Cya8M7uB3FT7RmpmKk+7HkIXh57iUc6sqL+SRsor
grHi9s5y+igiyKLXDxW+KZABKgDFVTTiB+VCQq5emVry7I5N1gC6QK3PvQVZS93R5sFWldUGmaew
NdwPgyqEp7TtdJuRtdKu0So62Iy3+Ths2XrAMhe8G9qmnnCD5Ism8PgqU2dbtNWlsHQy1bwosbh7
ImFBuqEwmerLdDLTdS4m6xUwmW2mqohFc0cpmb+/Ha7/CEC4jln1RPmrPdbeH2v4/58T7Tu0Dz+B
GbqX/D3GsPzXvzEGXPC/wCFDmM8/ZbzBOMT/VuUvP6G7TOcVihtUs38jDIr2hVY+LDvCA3CuMlR+
2T8RBn5EU9FkjPMztBi6+icIw6k+HvUU1Cv89bg5LHX4zccAQ/iW+jCE2EIYVftAldFtg0ZLvit9
09iAq30Bo82KnC1Sn2w3zEO9tspRC9fAf0brDu3UbGP1Op4iMkjrNg33OSaje41s2Nskd9QnYLn4
QTFE8I34E21dVoNbgZLfKKU89T6zyTOmVP8aSmN32Uq9tJfUWlvFnOC+KshAZtdGiXEVNVb9I5BH
nzZJex+PKcsnkVYYh6nQtiIqkdm+yGl3CZ88UPDlYaivkOOq/xW3if+ZwxtrkM/G92XcxN9f2vj9
GH/7I78HuYT07gtms2/2uYBm77wn4L18gf+y2OLwT+jPjP9/IWlfcJbgT2KVQ1QEBJb/IGmLLQWD
f/nXGBbaKFTNPxnoynGHlktgzEdSAvAANBncCE9oTUacoiAM2/6OZqq6Djm4A1lPr30WD691nVo7
pSbNoTTJ505lauxEYf8ZOpTWat0pZ4gX6sIS+w9dZ7kbCsHFJVCGZLVEER5PO2WMszwK5vRuyKrZ
bSTtAi+d7HE0IpWysGi2uVIUqw5rer9y5nZdRUq8ihVnK83FNy0ZTLcVNsez3BYPo5Y1m77R6x39
U5kOcjBeFb3zPMbSOZbRmzvt6X1DUVlkNrDwnNPkNfJ02s7qpeROrgS0cnlTFNRzmSLkFQhqel82
1IM2YOVFq/bOXWFjdByoabYZSEe+xG+m+dHlvXissuDGGC9yRfn5blDe/b6V94Yfp/5Zy5tFugpL
EI08ysZTriwcTp0MDu4Q4zR5r3OY/BVzxCEOzDTWcIwpyuyZ/HO5hvfYCWlVzxZxNUrkomBgyxai
vtVzfbgvwlLcEKdQblInBtmQ2P0bOS/8Me4zDlUEbddtF145ozzBs14Ey6NzzmTOOB22GgzrJWsE
AYeKk+WpZDruoDWmEmm34HsDKfdyo+nu1Bm6b+NbSCpzNA6eEc17YUiBctm38veabjaptUrVenE/
cTpuiUW2sipZhZJob4wWTyg3KLvGq+dK+pEnko2VvOkw3LGjlEaDwCQr6n4Wk6CJF9ERfqiMg9Y7
Ln11+6qu43Yzz6CLbt02SusFs5Z6UpUR/T5piBTsSsueTKu26aFI/Y2WzOrTnIz6A80akndKTaL/
KqqI2hbSNJVq+5PvVVPKtrJmYE5nOzfA62pBjzOunvV2HNZBCBJ4QY+zOTNelon2bkBbJtkxyGLo
FTL9IbafLAtkINQiFHF5mJVJcQsaln5rV/oZtf3p6vPhMifbrK7Rd7TLqDzQrqs2VF3RJpsbwBJR
hoGLH8N1pUTfGIGRR1c1fywCuXhwtO4hn6Tnz2fIm6L96JGx4aTygJOE5wOg5rI2vedaWsOYaJNZ
7ecckVoHanhTznAlQDrtq05Rco9FvNkMI91Oox+UXzjhSlcwGLJLoFPOKYioLvTaMT2DfqZboB9Z
xZPV3mZ0RoUn1drrSPmy4eC4zcOBudKY4lLJU2Vr6i3+F5pdgiE3BAjg+PMUyf14HY5TddsAlLkW
sP7WqIR852SDsudvTAHqpH6kaWlvP38VJwx/6h4ovDCc0SShRIVceMJdBHHTEEiOwR4rVLC9+Trh
PRAW6M0kwhCodWFWvRdyiIuH8lDjVHHm+h9GHzUcZM1FfopNJfj98aeo1Lg1Wz3V98FMkIERSBZv
d7gwMxOBEi7EsNKC+BBLS1pazFlOT0ecnFFyrfj3mBIraXaVptNwhj3+t7dlychGF1Y+bPnj24pb
Q0UqPWr7UpmezFZVbow40nefPzzV7fHMW56djXgx6FAxYWDrfz8MpygNgpju7B7ug7Yx1cEdzbLZ
dU17ZvIdsxyXj2yYTG2E2L+T/k4upMoJqDqC6/2c5KEnlWUkXEzXopVAFvVI3Py4+vzJll94NMEw
33Lw++DxsHRAmHr8ZFgZLmdQrd2HuljL/XQ7CsVrc/O1x1SqQduN6CI/c82/Gcpw8aBPUyohe4MG
eHxRgLYUGmtf7UcHzsDcHKIJYwNQ03wU3y3YSITgrTtKazmJfqlqvvnTZyZ9aHGuhuEMtvB2zni3
qABG6wIaxbgfJBLh+sKc7lPIRBB/2uFWtOp3bkm9QJHWn5vDJ4OVMCjEAJgrKMj/GaxvO+i7K+tF
B2CQas0tvhnzjVzFXi4p5cVAXzVxYd3nbibieV0FZenPaR48wVzrfQ4d9bbu7O6F7ai8S4L6rDku
Ze37YcDSQrYkY48qhFhGomqPv0jax8xsKuJbs52n+87ujYu8HlQvz0VwmAcBXpkF9AFTzc8q59IS
I+5V4/DKEYdmDy2ybUfR4kclFHhglmGVy4yj2jDZHrAB8T//gCe8TlrMNMKpRLlbDa9uOKvHtyup
WYJxPTFSRdl7Aj6Z1HdXinHtaNNKLUo/bFV/kCRaXPOZT3gyX5CR0YHXF9N8anQkgierYBAWBcA4
gMdUtHQIJ3OrClb9bJBGt8oUwy/hloLhnbPLPFmB3q6LDQ6NegtiEFP1+ImVDNq6HkXzrTbE8UqI
Eo9ljLE9juXtmbe7PMK7JYHzPdbuCBOxIYIi+sFWARmb0lrESt1NmSzdWIN0VcwSvVyLfaYkADqa
9PGvMx/0+PEW6Q82k8Zi2MD2ghvAyfjLOXLF5OLOe9kCKNLy0oZtJObclbRGIS13ztegt/lOqztr
NwmT8zWEr9IqlAt5bhR3HCSaWXlibyQ5j8+FMbyt7/95JW+3R4WuymwzaLvBMo7fvjFGScH+Ne3z
ov1aKtjkhV0TY34yOTglaAYGxFPsytDQnvEOHK6CMBY3cddh3hFnw6WVxbgmjXpC/GRlrm1zyjwT
CUJDH0REf+m9IDNsLjw7ifE+iM3qBgPs+bpJdYxDR/25s7FKT7VuvNBEn5xbjY8Xpd8Ph2APiSRO
1Ay0k7IypquoyWE/70HnwCG1uLvU4IWtq5lUdLeOdAx1c0VcJPb3Ls9IR69Gci+6/J5B9FWdAqF5
UT53Pz4fEscTjbtazr9Yyi2OqhrD4mSiaUbdp10wkdDXptqrYXfFFqMIayEMFOsolsa/bAQOvhKA
nX5+5Q/vgysje6PMchZB9ulaKFujXhpFqezjwMp8eHShN06Ocman/zDiWUM0GzQLOzlK+dPnC9rQ
HJTabvYscf2m0YynWtTWCjPKcx64x/N5eZPYf/MyCV9cLAPUk8GLbmIR4pTN3kBV/2yQN7g2CudS
VegRDyMsvMjpCvfzd/hWNxzNGPZ2CkXQEg0GPpSk4xlj19XYsxt0e+Q9pW9KkXpn1gWJDaXUHhIW
n3U0TcNjpzryWhY9sdnRzAkDfzFkR2O4hRKeIJm1xLmV5ninW97GcmPLHEbXbgFoHt/YPIyFJips
sTGpoACJVeUbFNTuMqBlsSuxc7kMaDEsexqqD7kqLthaEqCDVF0VgBURpzA/041wY8yJepGJ9nsZ
2j/1Qkq9tgAl/Pw96kspdPoeF42Uo5PBw/+cTAO1wBNJ0qpm36gDVKZ6GAlnMGnPWnXv202FGn7u
8o1uNbqPQHXc971NGM2gztE3M0LkyO8UO0UhjTzQRHjDKav9btRELBiLZ14eVuVPtYjzi7DBSCyt
w/iSXJtp3eut6qWV4VxFql2s9S6ubppS/iaDZj6yMCAtAhWzbrQsYrubh+YmGgJn37eV7UcJ/oQd
OOpFBRsHpmthenGXR7vP382b0ujk3bA8sF8tazND7GTTsM0RRkwf1XstMOmKEYqFcW+tXxh4aV2Y
cWlcCTmyt/3Q3RnlPD8Fue38Rbb0c4pplc/K265TE6sV1cC1Dc7EdEPCbHRBcFrx/fNbPS7r3wYd
0mTcJDi8o0I/lQwmHfF8cyRV+2zS2y0d9grKsIqP1pgZq3Y25vXn1/s45anmYbTzcqjsERUdD/Kk
zbCQMAJ47aoqP2O14qIDT70mdoBhptbcOQbeBp9f8+OChjES6zSkXwR29qmjQW7ZgDVNWO/LESZ1
o8bqKmpJAGA6nxO2/s3rtNDVLj6JywD4gOzBTDN1waXsHFqQRJDfTQlh3YujtLjIaKKuPn+0j9dz
6As7LNVgiZB6T3ZIK4eXSA1S7m3hSA9DhfgrDKLJneSqXytSUp0RYH/Y+xa1LmIAomZwfOJke/z5
hGjbJu5jUI+ByLUZ8zWYKFFPUDWEq8oMUDxXeblr5L47s/edun6w8YEy6Khq346EnFaOL00T0qwS
k0eNHWn4a6zj8XulVPNjWxg3am1oG2BbGbtHWb2R6tjwU6MydlnUDOtKkSASFGq5sqFXP6cqNq2j
KTR4g8NIzuLG5NeuxvGbpLDpBLZotoWuSV6td81Tl/XhU0f7n5Z84jGVY1+r2wJ5QD8NhDe23SU0
pzM2+x9G7PKsFmD/UmmQs3byrFUTTPnQM4xCIksg3Qcx7U640NGUTdvPR9CHCXlyqZPyHbejYg4U
FgC7kkdPysQzApOYY4Pz1Eb1szq154Lt34CPo9WRUxKdPMBYTg0fs2L1XklKE6eUPUNVvhh1WyLO
hDyTZ7MkWHzoYtLurahYN4N6Vzdzv2KJKG8waoy8psmjdZfb7IMSNLadnk1rKa+yjSS1je8kc+xX
hMvuS7Tdl7UG42oyFo291P5cjhVrsycxhwbyXEHaK+cEfuK8qke7vGjh1ZyZnCeHQRbXJX+V1X/x
6SRb7AOEIU2L50WX7qUZ3yVWwyv49cRtINPxi1waV86oH6Jea5GSZJDl9fHx84/7YXlYboBW6VvL
FEBBO54z2dCDzadNukeXFIFCS6b+Mx+golCst1+nhd73+QVPAJTfj2wTjU5DhkYRR+HjK8oFDSCE
79lei2vzwu4DX+OkayyC32JQmm0olfpN0TfhqtJpoMe1PrtGNJ6DxT5WeTw52REKECkIreqcLFRd
gxC4UcNs3yRTvOkcJ9qkOpG4qIqC2e3ETzUIcBEIR5J/ehGs2JNB03s+U5Aa933Q2C9Rcu5zfJzW
dPE4wtKsAmFBvnv8cjqhFkuOVrFXcPl8wuMoW82DGa+NVFLuP/8QJ72xtw8BGs/BcDHysVmtj6+F
wyNYFueFfSVUkjrsKIUIRJdlCbgKtXUf5+FFp+mFDx20X9WlpPpo/bsLrGIQQylV4hGIrIEkFEm6
UWDULLo36DdQl6GWNvPOWoo9r0vh5QZQQKIzm/ZS7R4vEgpe1gsSh2Eatncn968rUlDpEXijbufI
n8Yi9sE57XNTdHnlHy6znOtVQj841J0AfqwGhq0OfbnvpfBn3FvbIbafykUjZ5Dhg+EVQX9lFAf3
GhY9LmlMygaR8vQ1BeTxMhky1+ff7e8mkM2ajw/AYnPM+ef4uyEfDGX8Isu9VHDkznE1W6eTmlzE
lflA/TdfF9OtSIR0iRvsg5oP3bY/dxA5qewBcRimJlDOgr1yADwpKkIJuYHUlsO9Am4ADWvuVnoq
/8oNvA5zSzSwwyzb14q+W+dAWXnen0HOT05C3AAKMw0PeDB9hFqncbpaEqZ08+RmX7U9nqrzkK1L
kTwWifwSigqOYBLpq8SsgWY1pfc+/wInA+/3xfGY4AzMqABLO/4ActYaiWlWYh+O8asqTfoVOUP5
w+cXMT6846X2Xd4xD2kRqnYy7kwDKlM1QKwCWrU3mj6E/kxX2uVzkKAwaSoEQfjfl4oalj5GtxEU
+GFYS1EUPJjVnO7T0p5fzKRMbwo7GTeakgbPk1OFf4VCjje6AitWjcbOh7zf+XbbGqhc1NmPc/J/
F8Bm2w42DXIyDOECg5t2pEOO8J43lhI992aWb5AkOmt5ipobM50EZ8xBWk/J5FzO80hO1FiTtRJa
yUM/WporCzXzIxXVbFDDWo2i8ltd++V02U+x2PSWXl+ds1hZ6Dvv5y62EnhlYPPApwIVYbc5/lJ5
r6RCG7V5XzvxD22yB091JJiyOcR8t8xndTnT20h6Y3XYEG5TfQsj8VfagRc3cHW/V2XeXvdVU93b
UYvgn8B3X6qiRQ9jm5dVgUTWyMvh1ogmx3N6o0D6HViD25WTeq31gQpRN8y2cz3L/ufD48MYJCML
HBcgACcy2jono0PLJSsf7Ejec3ZoXZGM0j2y6+Du86v83Qt8i6zGvoXTNcfA4xdoxvLgjEGj7Lts
XJVjvA4na410Gye9xreV9hChZJFGfROz7KVoiPqiuFNy9E2Pobgtijx2tenaHkjydIp12G6zpn1I
48G1EQtMVucy2dxKGx4NdvwzC+Xf3DyoLLHIGpQrptFpfDnimRA37dbedxYEbqskP62xS0p7XR2R
GGptzFeeyOZR+hJ7QpU2oduESXmt10JHZwSy008YvFTJgNinHxCw2D+QSlYbozMctDRxed/LNBhs
Sc5ekVpEPrsQyl0MA1ZGaNDmVNVhWyZOdmbvPoUPGNgLxY0zJBYINqGPJ8WLkuhDFkWKtIdzP/kB
6kZaw+FdNvfj3Tz31XUjRc6jMKd2pQ0dkaPWZNwMNbLyEnFoGOuxX0M7r7FnVEPNZUlJ6B6N5gpZ
dbb6fBCd1DTcK26YbNRLlwY47y2L8V3jyMLWCt1tp+5LSVIAmktn11Rz7KXocc4cVf72UuCF9DtV
SqjTQOwQk4AshOOxV3O0EXFfZxsHMsQ6ZXjtP3+q0/rx92PxXOhD+YtN6HhqjEarDHNbaXuIF902
1UNllUPiBTKSLzn/ulFTxrsM39HNpDiPrTOpW6RANcl/4bxSFWaHnJR/Vs2/3ROmZzaoLBwx1oXj
e9JLh+bd3Gj7OBp+UUtXhbrpzeA+0wbrzFc9OTj8vhSbMB8UYIiW1vGlUkNGMQsHYT8q+VcJxj4k
9thcmWgYXKsM+3N2KEs1964MW65HYMZbfolFb+e0Vx7qJSOehLK902nld1NyHAQkdroqYr3PUMqk
yjOqLEus4qjYzoEtvdpGb88u5hFzCpU6QYk9hWsdKteTJFvBbo5jAv8AP2m7lcl0ZoZ+3HnAPugq
0SVemtSn2OfQjzl44pwcZi3CnHhWhx+aUmlbOEIazTa12zVFbJypik5LQ14SuxxsMfBWqnr6xMcf
pa/62VH6vD6IjgDBpKT1lBdm5WOfON02LSyQohu1F5blapViHnU740aw1mG+/f5c/5+d/L8IWnu3
UCyRZUeZYvDboNPnL+IfO5GRIHZM4+SP/pOrLBtf4MAt7noWvkWcP//NVeYn4Dmwhem1L+xjJsI/
WZySIn/BKZOyF29hPH7p5/2brrz8bPldS9jI2zDgN/5BiNipryFzjVHE/S1EalrGb6kV7xZtBw1E
SkSusq0rWPxqlqKoqqXcilZVBX0zdmoISkEe08VKtNrXIUMojUzYca8NVzmc5tJVhPw9sZIKHWR4
hzkOISu9uneyRYTTt0lzU0dkePVhMP9A/YSSpEKz6mIJWez0QFyXKC9+963+aFT+7060zUsWvxT/
cLvm50v3j/LXPw4tjFtB6ps4ZdIvv/vfGXf/PULtYCp+NgLpzf48GnXLf/4v8jAUYbZgSFDLSkEH
icH1myIvUSF9AbVdUAcZt0Xsq9+NOxtiPebCYFQsL0TKMVr/lVynOF8U2CiQQ5ZjGC26P1Lin4AS
C5+GO6NOoLblgEsb4HgFm43MCjNHqr7KUoUCcpFyRetR0y4yrEkqN5it+qaFaKq6uTphX9P1JmZK
japsIHfOgzvFY1ITLzOHV0PjIO5W+3x4hflukd6SVF8juR4aysBKXMN9i77Pc57+RsD/aJT9D6Wu
WxxD/u/SjMeXontpu+PBx5/455JnyV9oFYNyAv7RAlmMHv4pzzDNL+AYdHiBIjmqLazOfy952hcI
MzCOAEkXfcZy0v/X0FP5hXTP8PKD2v1GbP+TJe8kE9xmUmDDqdPXBpUF8j514kU8a6VVbjeH3hjN
Jzug/1NjXreRJiqK1m4p6ZBBXgmRqru46ZLLhsbqCw0W1RvjssQCQNR491rzbUi4GGk92nwrY7S4
ETYOeHMyt9/fvd2738XPew72aQm23DDYP1ld1EMayTzHcwVNWFwZUSoOwQS/Nxvned2XqP1KDtm+
QnNz9fn13srH9zXY2wV5NSCmlGIf3NcSYcDmyGRxQDUnP0JNvTXzeSIDSBrW3Wg/pZkOTI5SautY
cbdKO5onBeXZOmktG6Fhf522oUB7PQQL97W76gd0eE2b1R4CVEGjL7F8fdKtTaIbDjb26rlexmkV
yWFpKYxI34SY8XsDfU+GnBWEBumU08Y3sKJwcuTcUxLGMEdEtp4y6yAnjdhJojt8/uo+VGZcWF3S
yTiVKFBgT2mD0pj0+YxxwqEMcPOeJDXeqGEVI0slCclp9YYjmtTtYCkP22qSpBXGO2JFQtE5r8a/
uxOuDxF7cU+Bv8+Eev8KSILTqgDR6cEgYGqbZKV2BX+hv4q7ut1OyJ7vOrtW/FbIzc4yktbXBTlP
ehmd69d9OMTyTugCLO1CA7ttsieO76RCP6DIRTUf0om84CnIqBCGbvhaM4I2WJKMD80oMCYaZdtT
pqK6YTYhrosN3Q3wE9l1cm/fD+SGPUGUVK/JN+wfbSnLbuTQ0c61LT5OtuXMzahhCySP+fQDarml
ZFmbYoGBpPjaiurqR1TBczWKWFxHGgiBNjbmBtpPcQCXay7MvmCITXOh+HKZjr5WmrPPj+NNgcMq
CYOS7H0+yKj+jo5I7OoI2d5gAeghlHDH71PqwloPi0Q76LHQNkk1Yail0ipLnPRcw/yNsX28FHDs
BX5WrYVbDJHx+Fr0oiJHHnX10JMdXXD+iovZNctoiFctmceql5DF+NAXrSG7hAPIe9UYRosYuinJ
1k7VNPhGKbEqOHxgwuhbIXzLS5zwlKdeg9j++YtZiobjm13u0GB3WaAS4jGOb1YYjTET5KAd8KyJ
N00f4F1JotpGbqcaYCdRL+tsnnYxUOAq1wPlzHexPqw6YLiU86BQBl5FbC/H1+/0rOoyLEUPYNHG
XxmGemQN4vUDF77Q5QOmI5PmigK1Hc0nuOduncGzXuEftNgNysL4RoLjVKzaSnF2SlAZGYrSMfiq
6Zn1w5EjYNZRGJdprljCA4ol2DMy7RFSHof0H3FjolHu8JEM1yK3u2suryFadoZE7JoQja/rdIjz
YTNjSYJvZD/MqxYoePZEWSCqVgNEJT3uCxU2RfBvQM269JU0D+fVUkMRuPSiQ5yN7FQ8WEbEVECM
Nv9ESTNiTzKYak0rb8KvL9TbVN7gojeXrlFVWe87bUXPtR3yahP24ImeDehdeJmKhyUOfRp26kqP
gsMlpBNS99RhrOyHc5NcQtSVKldGRJm5uawoRIrDo2i8zsKkdRUHcY5EX1QPidnAqXS6MF3pSqMp
/tSoarDpcaYeV3U6J9IOyRQu3HLb4BWv5tFtJQq79QZIS7JHXlX2p11fmzFNgBqLHjjNsqicLHxh
oYshSTrrYOajs5ZmnILwqYz9Xqr0b6Wh5nekuGHOVhrGAZAneh2jTD8zKD+sZxwh4ZBRYrMIs3Kc
zAkFen4ela11kHIMr9QZYmQhAdP3YVFuc0sdVp/PwQ+LE9ej6IMR6CzBLMuB9/22Y1XJPLVqZB8k
KYYVEZFhZJSh5duE1rmfX+pvHg3yCdw9SIOAMKdMddbYRDKG2Tk0ZWS5WmSEPu1T6hShhn6uOpn/
+fX+5tHYxigcqYsoG08ZS0U1dmEw2s4hnY3Qm2vdZNKmPws5U//8o1HtQqPmVaKjOtVy1Hqk6EEu
B4eBoIMd2Hy4Cisp2PbAQauhCcYzzsqn/IRlpCKdXGhfFHx47J8ASnmVks7kFNJBz9Rym4pm6Qtn
6UGxmaUFrBg/Rqjo1sTtrDGPwu8gTc5FRp2Iuv4Pe2eyG7fSbelXKdS4eMG+mZLZqbMkOyVbmhCW
7BPsGSSD7dPfj/7roqyUoMSZ15kdwDaTZDCavdf6FhtzfgQSQhY2mm6U8U/2uTElra6tNefbnGpM
fY2G6Pcibxq93RRpDFXLwf/PVBbbaPdicuDAHDAIqfZXnvVA6CTVWA8npHNmSL/fSuFnortAnYSF
kELwyZi2LDgpWRMH35y0dyNciRcyDiocrlCGSUT0rmoosmFgxcNG17ya3fk8fiFp0D0zAN9vzNnP
0QRfNVcchjjXv/24mP0aF75ufixUqb3GGO3Qygb2bZNY6lfPw5g3xqxSnIRZMf0kGcEsI71PKVnT
XNeMHwGs2MdEFQT2Wo54zOhkoxDzcDre5J3UHyyTG6Sy6nk0/XUdvYw+lzxmWdgWYexSwif9/Jt6
/w0zxoFs4DFd0XyntPu+lWqSXR9/0xKAjvQ5rbBfXGPXJVW/m6z23Df80fV4boxznPqYWk/2M71V
uHpJIvG3wGwPJJeg98jzr9DsKJv6/ZmB88H7osK39tMYN4i1T4vZpjF2ZoLQ41vl28W3mk7UrRkL
7PWxK+HZzuIiaTotpMvRbpJWAWCaOBdYvfnaMTPfCKVBip7jYV+YTnGAX4MHNAFuGZUx4g1EYJ1/
4bXdsi1ks1zBu2p+oIyIz9zGR8+M4ca4X0uEbDnfjjqSX8FsaalgmyeqMHXj5yFbfnWD+VLY+vbz
8fB+juWJkZsNjYGy57tuC3hasxnx3n6zRgFdqbSek1ESKOpYT59f6IOPmiuhrWMo0D6mafX2rkbq
h+XsBOJYJ416hnG9/LQcWolhbePUiObGyQCiZXGXctAehiUUkD6esU+ulBBDU/KM2P6DOZgfxCZh
3ShwiLRPPm67UkZayopYNbf1DsT8jndqXpxobL3soGed2iowTte9XcmtH8T+LccSeUZuaHPTb3bQ
PHtaStQH170Lp7WThwKy3O/oOB4DUYwXsvDGrZMSWf75s//gKrD9KDVSJeL8oq8D7q+ic9W1HSzJ
KT0uuQJYwwZskxLn8++HLT4YSpaoK1bAh/X2KmVbe/g20uyoOvDAldZ9gxB2oepm2Bj9/PvzWzqN
p2Xx4uzJEkrVa23JnQazQZs1NbTu2ZEVe1MJWOjXI8kEVeSmc2vs20Q5X+xiML1NXGACul9MqOBR
Sy38bqRUqW9h/cwPhSmDOxhp9YtZSfvCjaPGa/ZWiUaVzXKlpZGjvPbw+W9fv9+3L52KxVqOI1EZ
lsOpmcQ1Bi1YjDE7djoOGjdl6fW6B4z/V7pTvNLCLM9M+u8/8vWCdFN5aCBCT5cxJ0vyJems7DhC
8mNToQE1KBAYyXgIzgyCjy5FzZFiM/Ka9Vj/dhAUlSNKC9Q7imj4eskEVgDxoRPOBvr2zx/jR5da
9VIMARdowikpoTUzyDMdizP732yzNLXYu7AGLhLTOBcmtpb2372yFcyw5n7QdD9tO06JkcG1U/UR
+1V/77ut+UMsvvcCbsN46o3Z+mUNvXazRjXQcAEj+yNpoVGGZB1C3CNHWnsYah47uc0eGOxW1K95
vth5JLQM/hNZtq256WenYR+4jOo6lljVQaHZ1rKFbNXdVblT23xHdibDqlDtk6tJ96VtYxcsvzUN
gPpakvwuM+TqGcA7Y7zVVONdZODbi2vhDtO13gkInQseI052oLWsDfp1eLVTloxRuSwmjoxgMucr
XWDUjVg8/ft2nHTYa2ZcqV2b6eBsbFc2T1ppSy804yR51uVkwbDOaoiSjWeS4KemjCb5KCyWrabf
ZRoV03CoA5dc114WhNDMc/2l1WQHrdOlmRABykalUro52ZVpFnTX6Ly1JZzVNH0Brf2gtDjOSMSY
56tCSf3583H0Rxl78j3i2iTggjos+4ZTX5JpFXaTI6g/lqJMYH4zVkcwBkM2hZPjePHG0JdM5zTu
u0PYTn7+ArlrxspatO19PbQjM4bVeN8X9uxq01dK35l+kyXhEE/dBeEq1kU1C/lYiMGJdLtKv+Rt
UsvI7S31ZWjGvlglysN96mbBazdOlHKRF44DCFwv/904OnDguixMwr4TZUxbb1TZj3RS2rlj0Dtl
D/MDx0meBV0iSpjvPClBkCnbqtqjnZvBq1MpluG267MSKY+UA78COwW5ab0oVqOD1PeuNioF4XI0
g8g2ynpXYqhRURGUODD1qY5fNS+3/E3dNiaiY0t/UlNhZZHf2NUNtwSfwJbs4UME5NhuEHdSw1aF
MPAIlE71RfECQhRBAI0/f+vvJ2Hyijj/wJCATY3m8e1EJfs68+I+kEcdNNzOCKr4MjGGV4Wxapv4
s3fl5XD+P7/m+xmL0ji6SvzUlDppiLy9JkHIrQqGrj4aVK1hk7bxzixtb6u34/zt80u9X/I51a1V
RLraCJlOwdvtgHyrNrLmKIw82bpG12+DaVrOTMHrFuntl8NV1nIlLiaKzqcFFwrIjnKSpjlO9soj
0P3bpNearYiHLErU/LVqOGQ4Qz5tP7+7D46u9KVI1eTF/bHFnGyRZ8OWael53bFj2/FT9xb9xqv1
5Gb2bEbpohl3MlfF1mXy2+Ru7n+hVhr8Rh7vHdK2jM8s6B/+HD4ZGrVrL+3diq4Gxe6xcNVxksa0
t9PyaOKXCGOHqJhZJoxx3Z/vyWdes2Y8az8t83Bfxrl+acq0OrOx/eDVY9oHVoWIipOMfTKy3cxu
K/xV3RFdGm79Zkw2OjylM2P5g7kCqRxKZTS4Hpqc07NWI3yjH9NhPKZpZtxgFp5fSVpk04wSQW1X
n0kbsuQ1W722u8uS3zpvDStIgBnrfZ/Aky1YiFw9r6mnQqxcw0kFTL8kTpfXvui6fuO4JD8TvNAk
7maZTWSyujaXGz/mfzZmMsj8QGCu8wrC0IhMYhWCaJnbrD6zp3nXUKEIwVDjYWI6XqEYJzvb3vAH
GwD3dATpEu/NoWPVRADbXDRELCvqOHv8o901b+RhqYYMbrgp9wS5OGFCV2xXimymZNHUl1NcDTv4
HcblKOJ6k4/6dOZA8U4+t/5WClkG5TL4/+a7mNDZcFMlnemIVHx+JDNziOaiL6AFr4L2tss0tIj6
YckK+FGMFRwyk3bR+bK+bDwR3JpJoJ4ypz9HEDid+9bftX4bfLIobbCUv5375NAnneNW87GpEhHK
Jh2uemD/od/Pye7z2eGjSzEesf0AKVsd7G8vRV6F5VbKnI992gSR1J0GPHdc7nsLBu/nlzpdRda7
ou9hmUg7+AZOvRK60rXYKd35uK6MEQji7jjDR45E1gw3FeH2N3i3mzPjcf2A/55114tiqkTJRMsj
wN/09v4M0J8wDQcu2thFKMyJJBx70raDoB6lN8m5EvO76Y0LrrIWTu1YQ5GjnJxS0U4VquuVfiy7
YN5ZbE6myAHddS3Btm3MHISvvjYTlsmhHjIYDwPo7gdJmNnNWIn2zBD/4Jnzaqnwr9AjFDXr/PfX
abaXgca3ZetHypU5iFUMzjU1h3AcS2PXtOa0daZxPvPMP5oDUFjwqhEE8N/pd+W3IHhM6S9HKEfa
1RI4VZjbKXlNk1D7DvbZ1gIAfZRtVez0JdePeFGdDbUkedWP6kaj3XHltLZ+36+YYU2XyzU7/XrT
uJpzZmr+YPzTGKMLgd4CefDpfpaYIlrLXr0c2yQtH7O6h+G6pMGuHTp55lM73QAwMthlsHe2GBqU
k09GRm1MTMB2YRxtMP0XdCnmi2KGCO8U8KzFDAjYKwBrTnGuzuzf1rf89iPgczPRrUL/oPV3epNI
SXRqz8FydIdZv1StOd/Fmfbz88/7/e1hFGHe8tnj0FD6U0L6a6jNU1FyxC30YyVzUOX87/dKB2Ie
2HW+AxkwXYLjHr6UQg1ndjjWaW+Vg8ifs/q6W7RwxJxMYjMeVGSAlnmUiz1vlK/ZXwFnuxX1yB6X
OLlmebtZyAb7WXWCnbOq+2ncqMAzekKMS29LD1PXI+kPVsCHmcgHs0ucw0TrvyXTZ+FfAsD7xfLq
Vt8s1bz8M5lOOQDB9pdvvpv238Zae3KcpbjzW5QLO4aBMCIb3NY/9uLUVwFakuVSpZ6YdnGXp8+9
IGq8TdE2RDYtxkc1Yy8MUw6It0VAvEpoIVlpzoz1P8WSN+NgtZDpq+RhdfdxdHk7G/jFsHbi3Pwh
63QwwZW5EsuhlV97c1oA5A6KxrzV6FqQl+TZ5X3pYWaCWVMWBn77bu6jaSmxINqNJYADKa3CnWA3
P7Wyz9amLQTWZSlSLZwqiJawracAW9pY1lcaETGEK00iQzRXNsPXBU+d2AWmci7nIBYqNPCwpRH1
nu5AJ8UfvthVk52pq55yaDAY0h5bFYKIXqkighl9Mx3WWjkCplXNg2clyZUk1OlgOFlNFINwK8EM
VNcpRPe++cKxJjsAtFNITnu3niO70bQmrEn7w987J9YakFgMBzHlwbYYGvB+KOINZ2PT6LjxG59W
sxfktdwQ9pa82PSl1NZv82xHSg893bjy4DyOBjXG0l1I9zFIZzhzWH/3WfAposNfLRosfHz/b++W
/oUccuHXD8PQtDvB6mKRCSOSyzgN7D2jpN6WxN0edJHYwNvLvDkz77yrY2Nuha+Bc4xKCg4o62T1
tfu873o/HR4CJx8PeV0229pT+UHp8FcX4fQX2ph3+9o3WYzJx4rG2s3uE6+c959PTsY6BbwZ+gGo
mD8NKiQYq/zq7bMY9Cm1qqqeHrCsqyfPGH0Uc4rsyijPfSCAQjr0jyZTmj+Ad3MwIutG3Fb4G4Zd
MRfqvrQGjxCDufjPS/r/Ss3/zcH9r5f0TqX+5ff4v55//3wnUF//1v9IhT0XYS8WU6QBqHohFP4/
uabzX0Bo4Fqy0VjLw6zr/yPXNAM0nlitsD0Y6/hfdUP/I9d0zP9C7MUyuNYn6StS3v8XCvWTzR4a
ZrQLdDzZP7Pu0exfv8C/1jyTos08VJl6KrzJ3zlCzN9JdcBcUeH/1KAp/nA7hWPfLYrhBgSi95VO
d/JzVA7TgxPk/ZkJ7u1uZv09f0BUtMnh9PDBn3xv6ZLEtPVS+8koB/8K0llzicWsiKbcPNd4fju5
cCkTO9W6lqy4Eq53MrlwkJtZOafsWcZ7vyQszw+JLOeI0pDRup3ampTKc/HqH15z9dFxYSoIp1xn
5QRzNflck7iEsN6jzomyLYGUZzZqJ9PW/723v65zsp9wvGEYezFnz2o3baqduBTb5uIn2Sibc3X5
Ew3b+0udbNAbRMqFRRfr2Qs1bsqNAJiF+iaNXpvNYQwJOtmee3MnBXpykLk1niFaZ+hQfEAnG9GC
M2fcZpn50lOmRgpb+eaFyFqboEI6Re7e01spNh5putvYkJqMaOzXgB4NvEaQ2lgyIpe+yBJJq+6J
nqUdFEeD07qkjXicZKKg04nhEeZYmmx3RqS1WeIpUmu0PL+1vIpME7bz/ouvRpq2bA0nB4umUVaE
9QpW2VY67lNcDrBbPH0g1GUKIGdPOqBZ8I5wlno+oIYcHjNfkEZ3vbktJs94lXVHlEpmdepXV6cu
JkOK9u128rM4B+wQ0wCb9Dom362Yp7BjfjmChTVk2I8Vmc0QRXI/JFGhlKE1OmmwT4FaBVEpaTFg
dO6pmYi6Jy2DMLy1IK+qrLuyGujLIPeM7LoLAPhESrPx5A6lDsRwqVhYqNanqM2WDkMukahrn3rK
2BQtZWx2hKURMLURRDR8nVG//Lt+5p+Xvc6QNj1GpkSgym+nqCAJ8BmX7fKSGIvat0bFWaqftTPr
6+nEw4menQ8FBA74CApOywizxaou9Vh/kR4JtzgmIM9guoyCtunO7GLffZ1/roXGFHIRN0aC3ts7
wv+T4X8qjBcd7qfOxSRKwmEwoLk3nV7QIHCb8ls6JenRVUH8Gxp2a4Z94OfPvReTo/PXqnX3nz3E
3wr4D27dpSvtMw2i60SR/vbndG0rWGtmbr0S7g7a2LiLDSUP7ewt/3G0Ye8Rv+sPLvV2/ludLyyC
vMYAEdRKUzyZlxI/zoQJC+uJ2bEAItRpUU9gUDTPKalP9H0izwUaLPQ6uO442Dz8mztdL79eGBME
tu9VAXEy5VMu7DvDKK0nkRGMNgbwF+sJvIKTO+fKUicn1vVSLvQATAVYhTCgndypP+J5ziiPPTWE
Ed+NtP92/tCcU3+v2/2/NoV/rrIOWZYveF+0tE5enbBMWNbSfaqbJItSz21vzFjFUM7TGYybrX3/
/AHS+ju9Iu/tjy2WHQgVKftksEB3K0qM3tbPIc3yl5L8QrHXHIBvYaraobrm1EeLOya22w+rCsEo
YaBZRawmydEByPLEaval2xBcWxte2e6G0aMdz9EE0aSPv3RbO0aSX/SmWli7srh6AY9g5JtRUmQL
y4zmK+WGmUgBv2rFjR1rycXY2SzewmDG3LOPyn4tHKfJSLRFk15UHgTRfTJDEyE0TannOM0scfAd
VoYt9SawrYs1To/I+TMiNIPEG0O31eIvrVvH+T4j/MjfLaQYB0eicOwbs8GfETq56JJwqdyRnMjJ
0kaJBrs3fmWEzku2E6U3XFTWUCsw9JO6HetM5lHXjo7cj0SS6rugx9C8WaWlj5Mt/Yc6EfzhrDeL
OspLCuyRcGWBJnHRoCAXljEdHE+kxFERGm/f1ER+B+TcC9c4JLXpLTc9hfLsQGSjZd6RSSXyQ2GU
uruLU2e4ZSgORRS7RpEfGtL1Lgkfg6mC4D5L9ujcS4dvoKNp7xtJoUeW1Nt4M+lydPYSbTIZ7aaA
QlCbxKPdBVXak9WNZq/de+RQg7OyJlTHi7CBA5S8lxkB+DhyHvd88U+3MgM4SuqsunZjtNuA2MSA
D901WFZ1Whbky/v6SFCWqXDgOzmZiGJkBshjWzwurvC/5nlZIjevTCI0nV5YGYVQNziiFB1hYuvQ
VDmNOqQgBG1JNyKAUlqPTjEBLPbs78PS1c7G6oJsM2cLrRqdEPdm403wdjapm0AsIH68SK4MkrMt
FJmxR15EEmTDZvGKCs6Chclln7ll8tg3QfMdsLx4zedAWJcNgZ1XIx2xeJsXhGJvh37Ufg3Tmgrf
WFTntnpaBw9Layb/TCSTZdt4TTUl7amzGM9/OBhLZiWPkkRII3RQwXqkl5r5nebZBCsDLhp3xth6
y5YCt7sXVrc8ujZhb6Gh+ppZ05gAx0rdTHe9stI4wvmTrlUL1+12+dBNw0XBT70f4868nGghUfXx
asARmhOYkpD4kfZZhVR6aznsgjoXoTs2i6XJjkUCtPeZvZSf/srZ+vhf6NUmt6KvtAen6wwWLX3O
x+vKNLPsWg+6SV2lzohfye9wKITVHOhXQmurEmm9OeW7MvDGYUs+KNijqsvGo3ALPdsGIG5vylH3
H4K4WyNGM/YvsKjzH3WLkhCOCgKy0CR0/WuT+TW7F6UXt+lsEJimqsq/z4zR+W0A6PrHypTxvStj
uvmO0wrzotUW/oIzSXethvhFssm1IPtKZiEi2BZK6L3BP1lSJKumbc/5eowsoh/YbUFxarY0OQTB
uaMtbx3RdjeQSUkWlV7Tsz0siKD0ynR0tpnvFEdN74M5tLrBxcVGh99q+/ip8ePSQ1HYmvf0xNLH
oSEbcV4s0mHpwAxftc7PnhNFulmkkiCm5oL/49vAy0KcWPg6n6Qek9ZB0Ckaid4bbtAvmTG5K6NG
6PqQ86h6sB+kxQ929zqME0ngJKDrbgio1HuROZ6fsG4AW4ZDt9Aagtfb/eN5w7ghAWmO8UhpxQ2F
afUNCAChpLKYx7uYVPQOHUCxTBHch+ou6ROT/PDM401URKjcW/WcIB208nQiCpfqECKwQfyaHdQh
zIiVR7Je27NzFkroJBIzh92hboDtMII3+CEgwKckq0I90crcpTBHkE0RFaSQzV8wshgUtjLPiAnb
RKewSjLNgwNnbb4OYMSzRzWNbNzkuReMl8xZpkVOL0ifLb34goi1JpNyS9R6T3bDVLvfXUgTTkgf
Trtt2AWk29IqexlpebHIcEyr4inPTfuB6jCRxJ0Gt2bXFMYMtC6tgicVp0W3DWDGT0CRgmEOs8LG
nD3rPQJpujGQ/GpR1rcNjM8+6rpJjHSFEJlDXhMKo0lRJcOGKBo1bYQRAxQBENSRU7pIjzJrv6Yu
5sTJkiuIVuySxAtZbUdpZg8Y68p6W1me9qswapb2ThtLhZqkNAkAFWPPOAJRpDa2qQhI5pNdYzxr
t+9I/Q1KshIJsXeiwe17a5vKQr+2pGqepkrDc+g7c3kx9nM7o/huW3NXJJ70L6y6HJg1cScpVB0G
g7qiBqBCZECJs5vo08hNLFZe2NS38PQyzQ3wIg6z+9XWcvFaVkiUCLtL1JWZyfRrlaNGXFkXEmhK
3F5T1ZBONPckSGOXKeF4Z+yNptBuO7JIlySHJoN+L77vB6e7taDxAsDpDO8fqhVk6mp27D2budah
BYeQ9nPAEbPsxnKeMCSK4cGfBonslyS5fiPNRtx6qe3+qthHAFdDa+JvqOMb93kCRbxb4uWf0hLz
ztegj28Lt2nkxlY+mQcmCmGiOBN/OurlKIw91jBOXU4XDCLsxll2W9NsUXKKRpsPizn4z3OdcRiz
9Xw8FmmT6lvuglopswjH1BYY/Z09SvtVYNyOycyoOOzNxdi9ZP3c3aqqJklDwxqQbMd6iF+mhqCR
SDhTo0e2Vw2bqpobcnLAIf3SvEL9UiV/NuS0nP/DFna+EkVmb1V9X9HFKKK6if1qh2/W+d6Rq8cC
u3iZs1emN5EZMmg57Kva9W4cupnJ1vFF0tA6surr3sfZHWoLNX7mCJ97tnLHfamrmgSV1O89PAxu
3OA0tTvGRjqJ5xyh08NIpTzflN7cfe2gjjVIonSYOqyYybNKqvwpazqylvXcLX+yW8peSxSbTFw0
M8yI7O7szplFI1GW6X5OqjGOdB7/EHwn7FTdWeU0JTDv7Ywc48maLsqkG6/x5j0GTlPf1pVISXj2
DTsca7W0O3od3hIasWU/N0WVDwTP1wFwIX3sv86VD4RhYtsZU/XXxoo/twYtCb4TgraNaQp2UwPr
I7KyLL0xIRWVdGGMsdw2E4xkJjWmqdRIY5fUeKv4AvCyay7trjGJ4l3ERKllkpnaMmondVgzJg/l
TG43IzG+QYKvQ0rKpPpmNlCIWZ4cZsGUVERQnVW4UNJ/HuqhZ5E2ysneyHKYCF8o3Om7zXdKRil5
9FRZJmZgM5uza+waOsYZZfgb4SLPinC3pQrxJwnhG3dSornMYGgR/dktSNlUUca3Zp2XP6UOXpDU
usGCehoUvkkCZ8wjgOXcTC9FXgkKD+VoTjUJr31a9fvYsEpSLXsvs9gxaJLZf+iD76DZ6zt0vOoG
DSTichoghJAHuTaYz0J0aMJA17rXlV15UV/Qt97FkzmOR5SP0lxzTjTyL/y2uNVs9hchJYjssM4r
BXtiibrOAZRX7WOEDMdsaNaSSo7VbN+bDdOHPi5uFxWydcYoTiAK7ZCOeC/VPBd3qrewrgFgri+0
1B+YSVBS3LvL1E2Xejv4D3HsKHExg5WXm36BhHNlrgKCeStkJuM17rJvunulVzn58dK2xU7T0Dfu
87JmnjJGGb+mOQr+iJO5dVui81SRibO9O5jK626LNjfVBbAscj2FrVM7qRpJ7Kxhz+aynbU2QaS9
uCBUTTV3d9SmBn3nxXp+1Xaz8aOsy+BVl0wHkHpqvdzivsvbsNfZg0SiIyyBIKwSR55HtggpuWk+
3IjEYVlAWw+ly3SX9LYJvByo4lKNu4mmFFv1tpUzGUqchwnnrbVbpfRl2jUrtoKVxB9++UTvQiMZ
OIFRMlJaf4D+MxL2XricbFBzNiF0Rd6DnO3q2Wj75GcsdHnhcIhzd83QZF990S9FmC8p06XiAHPX
IPQn6H6YiaT3gtn7HajYlhB/q+w7R7/4lm1MjtvXlO3BJrd3Y/atsMOCGYt5WFj6S1CL+UCofP4V
Vr5J6x+vOAYP3/3KoPBf3Ny7JsoXBdRXe2KUhQDm/AeOsZii47EdxisW4/6nWZl9ETq062/9Fpt6
6MaJlhL8XtSPJlNafDODJ03TyB7QvoZxMgqxMXW14tiMtL0eZJmKrTWsNza5RZdckkRp3vpxQtzy
7DgDsbZpNjxp1NsA9a2oSR6Dk1wKzWWQMQHVv/q2ZPKXMnXAXQ5jWoeSOjzYs0kEcPMSZyBrKjBe
zGyiBe1xiHVC2ozzZdI13aNbC8ZebqWWvR/MujpWBuWjTZKs+uIks3iqIu/i+zJoajiGjYw3Nr22
qw7ngaDv2Zb3S6pjmgEj/azbo+6FsVto9LsrvkMl8vaR03nyqNWyenYau38ZEXA9DrGyCIXmeHwt
i1zWdwMROahDkW61DeVVs7+1DHc52sNQIoXzAAOwKXCehtlDYhTEidvy+tWUQn8ORPcipq56nWMv
iC+RHMT6la6ZaMAUogw0uUGW/+BHtN9LbXC/ZZOcvjpiZiLy3Hy4zi2tZpfuzYEKZeJStffiub4v
QRXyVsrEbzdma6TuReKlyb6sBTxLVxFi69NABUdtL/MrzrIXXfD5YxuwsqueYjN7gwpWcZ8xmxAg
nXKYmZUFyW7uFuehlT3l1LQWwU4ZmPrI2SVulBa86VUbmZSScVrPZOdW+Sg45CdW96OjRkOZfxS1
feOmiWvsMcAn6tr2hSe3eZZT+hqnYPqeeVav0bj3y+pm5umRqj4vXXmVmC6ZIQ0/1Nv6xF5/9SYa
oyHo+7G7GGjrmd/FgmY9tNpUuKHnj5W7NfKKLMFqsOxdptdQXRONSJdoTrolQydgu+OFE9sxRTeq
qyFl9PrB9mkF3Qke2sERlWwvgvXzimbpB2sgUu9hLR9Jl0zatrp0atkbB70iezlk5R3yXdK4VY/d
doolOyVfehGHZhY/y8wILqjNzEl3xmJP6lIAk8y2Y2NZFVuaSa8u8dwH+fOiVU0bZaU9OxvNFW16
kfrN1F+I0igbJAhxnH+jAlHZj+nsUBbngXjLgffijbtCW994vKh1fcvM5E4p8mOwEzZkuU96ORwl
0osfnI+mNmwQOjwmOLLY5OmKvX4sOeIEGRufaCgpEW5yVEE3xaTbMf9m15R7L5mwMAdE18OjZde3
7izq+lueqOz7wLDKot71MvofuZPzKci07g5EKnHOjtuRjZXR9HazZ22cHyoADEE4UZe5z+gcViGU
nua7Udi9iOKCQXEFGn49X1p56VyZRSzxteeV88NH6zlG4+DUx7KYdWdLQR+by/+h6G46SAGsp951
698ySGcUgHpq/fq8+veupgkqfY0BpWwJTgaxzNtqIzzSZlbLHDylhTtukf7427owzlzkXUnzz0Uo
1EJXwur8pw/+V0cyL1wqNJRUnyZM6JvBt+JD7bRE7Zk1+9U+O6cuPlH90FKnl2TwgFaFATKckxLq
5KVKwdGMn5agW7CnjTJUY6rf4EOqdvFgPiZ+Ou+0aTmXKfT+Rk2Yx9Tc2c3yLE/hD2RI2amr8uo5
8FS1X8OPrjT2GFFbLphx817d/8u3x1qHcRwNPH0zzKAnlVunMYwe/lP2HIzJsp9yXB963jX/qplA
if3NVYgCeDtGvNoZZ2FZ1DRKrb4ya9Y7N1FtZBN+ccZX/W440j9nhLAdISyX4XKiiNAGxabbE9Wz
qhE8l3Tpbmen6o+fP7a33ZH1hjwb7RQdA4erIAN5e0PUf1Q8LUX1rK+M24RDIsfD5KWnDht9fqWP
7ufvK518XtPUgKXTq+pZ84W6sCjabaxA/vP5Rd6NulV0gJKbJgwySXSlb2+nGXVfR8ddPRejyEm2
96tbIczmaW4668voL9rF59c7lSivz49WLYY0Gi702Z2Tt9TlpMirpeme51ViJjRZlRHGLedb2QJJ
VW4mD9UkjnGhpjtMS9NOay2Qx2gl3PvFVW7oxGPzY7KVfqYX9cGLJTWSgGd0Fkz1f7p0f000xiza
QfLBPTvMmvvOoO/U4429WOS5JKsPXiyZbXx5f9BF2LHfPvOWrgXL5dQ8q7EtI6828w1V/fhMW/Gj
+/FgozBUVy3HSgb7W8pRKEPK0S7Vc1YEJsWf8tdSaGWU0Bo+c6UT1cifb4KmC3MlY8iGB3M6Z3Jk
80bRdc+FNsTbsq/NA8X16pbDhnHQGlzWoGCSGzIRhkdsU8hH1ChvFqMzfzuDEGfmgT/85DddMIQw
VHd5k0zmzGwncoCJiIPer+bxObGrzIhib+DQEiSZuy/YHNghoUq5uY3NBj9IQxti43adDPCq+eIO
Jr39w41VY0a1HZP1Ow7BhH2GI39M0yKYLyoTj0WUuxWhNojrxUE2VnmjeZX4VVildus7o1w2i1UV
D5pV1X4Iwtiso9la7PuB6f9Wy2PjnBfn3ZBaV0mdlYt3gBPndO6Ly7zOmsX1n9IyNa7rbDK+W1Qm
dp9/vO/WxvXBrs4wPhRmC/PkwcpA9UE8evTMJE4Ol9pk1LNz3CmuvUl8J/nBRdVPOmXnAh4/GMxg
jhF2r7gvQvdOpimvblDoJkb/DPi1eWZ329wMLvniduN0m89v8oNLkasFgwIUCFzGUzo37goAFEus
nguntDBTsktGNvo9a9rqzON81ztFXrAOUQPDNFd854rQwFkbTrU8087ZLprrb9n3TtvcGH+7WZod
8j79b/bOZLltJt2271JzVKBvBmcCgKR6ybYsW5wgaMlG33cJPP1Z0H/ilggqxHCN77D+KDkJIJHI
/L691z7zpp5cG3ptYKbw73lJkVKsutBxP+pzaWvdPuymH6WRKd/YVcugh6L221/exUUZDlhguThk
FG+SnXer6WCrUpHV4bC3ewpKQZyO237SFc9WsVR+PtTp8sNYyzbUYhvK+r1OcLNI3uyDyu73ekAe
JhEKwYPSGsJDvw2aex6iTVXj8kOU+iw41v6Usr6/kOLI8OVYmE9nfs1yD49WH37NEiULagOuJ/rc
43V3yvJKluJq2CccLN0BGeeFGByoTCqdIyoU9tcgmQLXURrzqzVU8oZjvvHU5LlMvcXZJWorP3/+
kz566otQRgP/x+5SXn0JiAUd6RJow77v5fhGz1N5E/VGfUVB+9wEe1sCVlcPOp9HD5WSD8M6gg0u
8jiMak+ok2VOoUtnf+hRDxI2hlzImu4xxXPgsntVPNnwozLiTQxn1xglCgA4K+OdZDVidlt1opFg
DRkSLNlqiz969FbApIZwRS2Pw23DjfplUiR5UkZJesqSSH78/LYtt+XkUhaSMCsBaor1FFYFSLMs
1sR+nIsCwNaQ+Y0dFGe+Vm/Q3/UwPBsZPdMS37NeBTI6s8qUF9O+UKJmI9WWeTdXc7WttSr/GuGm
8uq8s9wor5U7K4mbh7nXuWOT6DYQScKt1eX9NSo3/YIzn7j4/B4sk/Xkx1nLaUSljQPU6ngyK2qT
dvGcTHuhGL3LDinfRHX4XAe8Y9Ewln+75QVaiJadjB4d+wpnsePhHFoZi45g2tOvoN8ZiGRTheKc
b+WDi0IfQ4GLbxki7vUdb7QukGO1mveSKS8lV5IyyinW3FKepVvSe/+Lq1rcaCyILLx8P1YrgtpL
KEycctqPpixdSWpJr95W083nj+qD6eooSxbw4sWB3br6OOdVGOdS2EzQVWYeTjZIv/KyPOcSXwNd
F3o2tl/EqggyGGsdcCQMdbRrJ1H2QWI1V32N2RADRkBJV6eNlFO123VNny+8JlQHrR7sS6qmLkyN
7CY2ippqFzuGiWLZrWbDUZTsmM2+o1z3Ke1OQj6LM1P49L6wCQY+wpYFYCGSweM5ZeZGVQREU+6r
NCSmrM5Vt+j16MxrfLrGMgo3RwclhgfzLXjm3feukWytJ4dP2SeFE+ySQc79qSGYwOlG7cwFnU5f
VHOLCWL5zPBKLj/l3VCJrHVOolbG3jao8GN6VvEeNuato9fiin685n8+sU62KcxZhpJNXhiWgjXb
dFKwdY+V7Oy5bmVnpQbGTfAbZug2M8Fxah9PO0Bg1c/Ph107HLiZsKo5TVBa4mMCruf4OoEwUcpu
OmmPHku9YFXopLuqhrN4XTK77ySsILfllFYgOdDJEhhiRMbPQM3rxJuJMti3Ot1wTwkc6q+f/7TT
KbX8sqVQY3BaRJp//Mui0XRKRzWCPZm92Tde7eh7bsXpmVE+uO+43ClmkGxFMf5t2/PuOQdYNwKp
S6R9OmI1gntX+2ao1DQFo6a+i8043mk4LM8swR+MytTiSfL5Rqe4Fr4qtUakeU37hhOMdBkSJfg7
TRP1Ocm6aKf0hbFJnSw94+o8ndKoIuG4yJwq8NfYqxvaTvXsYOfLDw2b30snEYiZs4YKfVtGu0Se
+qe/foDO4pkBFobanwd5/ABrVZLBk4jiwBxji8h37TZG03dmTTidJkDPELYySTBn4dM6HoV2Y602
nVkdTGN+xTHX+nKbn/uYrRcezvcmh1xeTgqki/PzeBC6VmqFjso4VIF1y8JkXlvRrLmRURq7v7tp
GqmRAPlwqGBYAIm3XO67+VhonCor9qmHvLPrawDEuifCMDgTt7HGuME+e5t9HPRY5qhQrpY3S5EQ
pfXMhTmGYLpRRkcFjqUOSXxTW5JxM5lhcktvwhlQ6WkVDVkb6YzvGIPRuBIdAKT4nboFEaxJLkec
QkNuEzk74ShJtStiue1cMr3o5EqlMnxxZtt5amRJYaOZN5nKcR188pmXaj2/366Jec3bQnbSqcJ7
SMueszW3blQ2uIHLDa6t+qqb9Xu0CedII+t5txptjTBHk+kEhcNofadkvtZhTSutID1zTScTb3lO
y2eIPQd+vPVZkr1Gp8AvyQ91kkoEiWpYTx1seaRf/v584p2OxM5zEYgvJifq8qudTdT24TxPdXQI
Sdd2R8nkQFdxLJ9xG/h/PRQh9fivCAOhjrL+1uVFjSQ2EwRdyEK9zsqRDlaNpZPV3TyzvJ8cW9kI
YmLAusKXnKVvvTyMCafuodDTQwFABIuI3vklon7UxWCOfEPHdspuppJdwjuC34NWCF9rCAKJpgjQ
UkI36czG4nTeHP+g1QsuhYDiWou8EZQ9tAOVXLoIMxCKZy78o2FwTuKkRFpBvMryBXq3jjTE+g1N
paWHuAllv3Fy+cHWxvLX509y2R28P7lwd00Ap6y9y+aBs+9qlDJGpDZ28GEGAnaNTO5vqIqIazTx
ROzmGmdMeCSbeapQ0pLSeqa7sv6MLsPbFAFYKAnOwi9xPLylE2+OMLA80HuzbhJcXi7LSr/TjCn2
4T1H+5QEl7+/s0eDrnZMgRqRq9vZ5aFLiYA3Q9hUvT0MZ6bJycaMa6OuiuuQ62JNM1e31jAF0vqg
rA5RWkU/S/hcaOPqBAWF0m+qDClWpOg09Zmn/S40JdMD1uaULnKS2ZtZ96mqGc7m8+d9usRCrSI5
S/3HIrmGESRQtcNeDZqDjvL7JpMs48lGEoh4MVNu+y40zix/H4yH252CpLzsTiFSHD/gNOutGKRr
e0AJOd8T4Tg+1LUl3NAu5NtKh7jw+fW94ZRWE5peDR0nvowID6zVgFpVl5aGFPUQWI1ibJM8N1SX
/B0kUd1gRy/As+wnZ5al1y6F+xIj2b6I2jbDhzcG+V0jmK1+zXfz0mCLDI7LHB3ZrzFryUQrpkbO
P5ZZ26YqxtLVhW39MTtEIWdu2wcvPw0gioKsAFgt160CXRhSpnRte3CyXkEFY7fXpRIEZ27W6Sic
TxHaqexWaBsbK2NPH4+0OaK5Oxh5KzagCeSLsq6Lv74WRgFUDN5Wo0i0xmzF2Wh2Onq+gzm3mafY
aeqjc9b+9qXGJqxif7Xp9ulLlM/xRIMOje1VS+dDznFvK8dzsEE0G595fU6WS403mW8ei+Zy0luM
ye8X5cXO0cjQJQ60cKR2E0U6RhYtS5QNLIPmNtGEfIlMb4mEpRuO1dDJzuyWT14ofgEqUCxSyx6J
CX78C8g84ayjycOhiyT9ehrGCQk0mY9qLhB1LOr2z1+o4xWa7y49Ig12lcoBmSm5nolK0fdtatYz
jcjqB0LPsnLNfhZIuQ3tAvRFsoniJULj81HfqCH/eY3/GZY1g1IstsLTihpymK6vDGXed5NWfs2t
soOVMg4oc1PSVhVvtqz4yrJCgix0LRrkSxMnNru4pMj+rqny9lMMuD44tBcCIjCv4zuuxojLCp06
WDfbOXrtYvaUmGJYJZz+r5qrb0NxrRzlsbTKNDVWQ3WIdbOiMXGP4KLZlbhdUANFwQUS03OH89VC
+TYWJwRmMydKEL9rOKwWSHnWiEzeO1UcWp4xT+lDmQSoadmaD/FmVMPmcSDYoPLZ7zkGUuMh1Lwp
zeobWZsD3Qet1F+gIMSzooWVrEH7KOr7wnAC6cEJU0CbRiw9SgqNf7dgdj3ahJt+/3yiHL+Q/1wF
6wpWfI3KIcij44czxWYD0VZmesLvg3dud8q9rrSdV8M3+jqLUb7BN1P/ygmEvp0SqzhzDjvedP/f
+OQK8Jqw+tBzOx4/nlopM7V53g+K2fqthMQtZsOE+4NEh88v9cOhSC9QKF7y2Nb7+0EUXQevVN7r
MZbt3paACQUZerMWd8jnQy3brtXbx0eU9x1tz+IoW91VLVMnrSDBYU+aHoEWKK1+t0GqetALG5hO
FDa6WnKuIjlK/qrE8c/9XGhhDiVIFti3bMB3u96ySqyhxFSyF1ndvCR8OTb8v/WlEhpdzlmbnOvK
f3RXqWwQd80mjUFXDxAVaGRkwBD3MiZLH5uSfdUSMu9HhtKcebuPl+7l2hbvLh91G14DrZ/VUPGg
6LxYtbbXc5ZUDzRWstWcuv6J8xzrFOGh0Y/Pn+PKM/3PkOAzKK6wy+e+robEaNoFQzzLeztpBms7
2HpVb/BbRV9Hpx33hahQVsdpnH4ZdK26Yc0tbiwjTLyaf/HMl+R0UsG3h+AADYsNMS/s8auCnnNg
v7fUfpFxxNQjYALFQB4zT7XTGCdmkj3GjUDcWVTqy+c34nin83YflpIZ384FlXEiepqlEqZvp2l7
gmgG8vyCzJcdNMmfj3I6l1Dr0NSjGMlrSirh8RVC4JgJ4w6dvSqR/i4LR4WgPxzCqUvPTKXTkRDf
MGdZvdnO00k8HkkV7dix1iUHOr2KTyRzvjUaqQc6FHfnzjGn944tr0xEHmIRfbHWHo8V0Zmve6dL
D1XoFM+poK2GXFPdhCFy42YIy1sF39sGH6/+JI2mzrLfATrKC4SlWFs8q0d8HEv1uZ3QB/dAR5UF
lB4r9xJoc/y7ZqmuYGJa2WG0k8R32rgnYLoNd2pMZ/TzB/vRLaCLoPH+onlkvTkeCnGziAyo3XDE
RL6T56LclJGuXH4+yulWC1DiG4EcXhWkqtXL2gUthANygw5A1LSbhjoPvV15xJNjxJgPhPWM1KHz
Px/0g0uzOKBxSINpDJdkeWvfLbhVp2YC50/FvhkSaqfrxeVUJH+/h6LQCWlz0aawHK2XPiuSJSGm
pOYMkAVeHIH9kyVJ3RZpkJzZIL81W48/XmCZycShhc8mmbXv+IpMxFx9M/dUrWUrxGjldOaLHUrR
tRak4p6ZXtNwN40O25ZiQFHIUOPELjhjy/SItTcvOAabKWaPTIIKMg4aLfdqxnPK7heHTmFlijtq
c/uoiqhJt3JiKldGLANsBvRM3IuCf4XEEGExKykGy38KTBa2K0RmfBeUHCq3Zu3BKbach9zO0rBx
ID7+CW+tf84rg9+IJKL3GsVyHpHZDq99n1Kv1dKkqHxHpfVwiUBU+jXLeaW7eVXpW1mGhedRThjw
KRNW+tKUMpcZowPKXXTm40wmeKdetxamdToHQfJqDTWRRFKhiYdxLKiflUFTCt9uFWyZHbA7sFhJ
Y0jXRECEspeXqRxhFpLDwE/wM0uemnbqS0h97msXRuJPaWCvpv8S4LAXVlYfjNmGYNB0sv2r0KCr
egjey1uzsIXi5l2aUxe3uqTwhyzB9VrMWo6tT8yG6anYI/DdoQzpNrm9YD4w/dlPAyDFc5XMD7bB
THqLhY1mLXW99QYuE+rAtCiaA4EiJWkvqC2uybX/HRNk8VA5i7E5lsRFrPToMVSCUWrMN4+NbvRb
QBiRXytdup16o7zUWf8v5zayN21BzSGUO3HFARCDJpnbl+AX9DMfgQ9eXUrKMilcoHcBWa6OghHO
Q6GS5HAoxqbiQNYg/DZLZfP5AvHBMkuzAck1nCsEDmt0BTjC0ZwEgdN1j9WV5DbHn+YBd0A4Gf/F
UHxBydxZKPO0zo/f3FDXRjzqGiu6M1sXuRmavpJ1ziUYounMAfODtRZ+1wLJowm9rH/HQwUalsHB
yPKDFKn4W2lv8PUIm+J6kOY6cpsucL52lZi+/v3NfDttoZWhIrJebYFlwCSyguLQG4QZkKxKdOsY
aN4c29GZzcjpbpOiLttNpgfdaJQcx1eoaEXiCNMpDqVGTJ01Y6+Koii9GPUezOTYJGeOJx8c2Qln
hjW6kOIRB68pkxI5g6OeZQtqXMd4U1MRTxMyGVt1oGhG7P0PKYOz3rApuAJcHm90OtFnPtQnx0HK
BcTUME2B8QI8Xe2LtH4SAXUsHmuCc6mjq3WrGV1wl0tKfA8MNtjm/EQXq0e6qSdNnPmYnswqju3c
AY5nTGAa0qstiW4lIRCRXKGarrQ/mcS/FV0voQEnyWWFpOvCGdvyzHM+vWS+dQC9aDmyv6aad/yc
i7lwEr6D6iFsZ/jUmItrt5JhuhOm1z6k2Yibvu3zW6tu2o09t+fUrierENfM3oEbz+iLQut4/NHM
IiwFmnrQg6bzJ0MXN8lsnNuFvqm933/V2eMiFaSxxWTGU7B+c0aK5IjDcuNAJbZV3LAgMRN3Y+tc
l1WY9Qs7Q8p8HZncT73F5AYkJISlInM8L72oTLu7SLLN584hX8MrSV5Q/FybShVH0WAQWTGO8lfI
I/Z1X2r97VAEwabDakLMRIYFtaRjuriJgj/WlJYvQQFMvzLbPPEVZpvmtfWURD60HuUCW3ZlkqI5
YIkJtWF+ltRRjfCXB3i/BTT0Fw1oDZLZTJ1rz4QI9t0OGowSAemAF+Cr7EtlGlp5p5gDPJuCD3Lo
ykClBxInS8VwDSxQNZohnOebTo+MGy0Oh9FFKVndl2Wu6m5TFPKd1Bv8epEI7So09PxFpLEOhoyJ
6+VFhNN1BsvZuZhthn2LB22HzgSmXyByaTq3NCxrzfHDwyvEMkvy5HKGWAcwihCLcS2EfpibIJig
Gg05/M1SN9mIKeYlOxEEjMpYxg9Qcp3hEusoVlMSsDXL65ooj32AyfEXTZKsp0qlBuuOwtK/TrD1
7xTuSX9VENx+5sX6h7d+9LN1PCwU/gzyDmV6LasPLNgAZUwrrK8avmosvz3uVIK3G8e1gIcCuqU8
ggt2wRuoWu0QABoo8mM0J+VBT0RGL2sAO+ebVhjoO1JZ2hsiqLtfZL1I35xeMporUahwIhStJ/4n
dhpx3Umim72ilGNrN/QDIJMssJMXHOHm7PY1lhC3WJyFQzeqv8wMS63bANwI3DmwRLAV2ZgighkH
vN9QbWCylWqBIcyBRmRsQSEnsadkbfUC2kdq/LQkKNccBzHtkEHrymZ0CMvxLKkyAPvKQep8A9VV
TJR8bChcATF93wCMCcOLm7G858gV3iYIwXtXacv52QnEdK3acR54UdWGt33aQStxJgmTiNyk8xeS
uVPJD9NKuuhHE+g1IJbkNpR7EfgRuPASTgJwEV9Je+enWfbKt7hrs3QTd5P9KwvL+TbHlKhuYWZJ
LXk5Ix3oRpfvhdFNz9QnQQwMssGKRw6t9VtPe8xvLMDBlyLN7QH9V5k6111WhvuyhdbkJgTNkobl
BOyx02gEcqI1iWvqXfPVKPPK8WTCH9HsZb3xko5zHXDzS6PaYDCVABWR6vBI8mQp3+YdDAU/cVSR
7CqHODZ/rItS8YnVGqWnSUJa7EeyEtZ+Undius1qYsY8COnDQVRlNd0BypWSLzjVg2RvVoEhoSCr
+xHXrBJL7VdNDjIbrkESlslFPw9igDtcTGZ2O0YyygjUmZJ5YdEqlryyCcvvCca/1q3IitH9JEzl
ls45VQmXjJx+R9Me3gbngQAW0WRWvy2z634Qf8ufKEY0jQvYqX0MNFhIJilL2nYOgvYml6RIxqOb
qAsxN6qvOMwpqduGfQDrcBrYYeS16iR3E6G9pBZUrTLuyi4lYMDqk/5i1NqKbNu0qYZNINnRkgMp
Tel1bsvZb8oM5s2kJyQzRYFqALkZFfOWKlrzomutXns0BMxrGGsJTkMRgBgUGLR9wEBwtlCoxAK4
j0wodj/1ttgtyk/+C6KOaEMkiTZf0rUr5KteTyZpQ5lGvbFaEel+LtUgXPUeDeilorT111AMUnFZ
dOSP3pCX6cT3zahZOAAoaFwqfVte4V4tatjR0py9RFFg3dmBTXBTpZEKjAVGCxtXqXLrluvU5q00
FaxXwWDWd2AzpT99V6HLJk5Ug9Yk8gD2QpYEt6MOiuRKlEoYXiAldi6UiD2Sx6TPWk/utFL1U23s
1a0YBXEoemVmsdcqQZtvlXKAjEAXEtJAUtq5ReZG1GsXSNPgkQVyiPl2HnmHUPm3YBdKfrhb2qJ6
saA4oE9U6fxtVR70TwdbMUHIYTbAflPj8Osgd3nt1hRIn2krB8ZGkUQ6bdIoCC47ACOWC1YmexmU
Gom+GkWz7JObxbI1pmqxUR1+h185YXxtxPw+kGdKGruRVUcvWhsb2m45PxLHnVfmlzAFanYFIrO8
ppkAO6CxUxxJS6aqwddSmiB/6rO1LJRq9t0KOHO7Lbiqx5nP7J+6T5vOBS4YIsCGi+MAMZvifdDa
YM5wETsVfvdZxDu7V8IfYm6QFaiD3ZqsT52ielqQcf4nNky/7WUQlm7TzLHu15QqqgUOFhkcyMkT
2Zr9RA+sg4RKTFybcnoIIHGFHFTV+RGRj4MSPai7p0kvqz92W2h71nK4VaUW6j/SZKp/VTUx5b4p
xQl3VrOicjc1lXXg4c6VV3WW4KNXRumjVMVK7rO/6Imogab9qmeppfgRF8kuvlOUjRY38FD1OBKV
a0QxsWkUCrLB5dOixH4xjJRYFVALHlEmpUzWdSlNrtU7GXDUnA6zP4+2titDzmRe3cjBd7U024Le
iZR8xwFufJ/Mri6pUbQxSdlgi56puoW2rwonvR9Fzo0wnFq5aTSpu4Hepn5LisI8WEHMXwEZ6W9s
UkZCTyml+BcLh557rQNvwNXAkbPEBbN+B5sdCkIwTQCf2ElSXOnsCq4hOmeHCgZkIQobQWldmBNt
CV8P5IRvniZHEkQts7PdsY/1bZpVnNKLkkXWnapcftbjzHmiJZxHOLDq3mADllgXHYnMfB0qRf0T
Ja2ZeY2cxi8lQWE5rIEku9a7bO5hJZUy9BNRjqoPxEo8N+0QjeyjyzrZlsWUAttMYVABuejhexVp
rH1hawdUrIKi/3OW4qy/SumGw8wv61B1p8bJdLeapaHasNJMkccWhxerLWaoZLIW9fu6kPKXOiaR
+wI8mLxLphiuI4b16Uob8th0gQ5i2FXzrHsy9LDbVxBMHpxRieqLXu/1kM+PpT7qhV19RR5VPRQE
taWY9it2hBnH7m0RqKXsYu1P701bejFrrSvoQuSsqKOQeuJ1s3jgaSfCVjZCcSSoWwSti0sq0SSX
FBB3r9mZyJTP4iF+BdmXQ+GibBrugl4tEuCGla59Z/XWEwheswqNgjYCh89OKx4satYawIFp1nft
lNLwGLN+ZLkwY+13QRKVep+FWnAbd/JIY0AXgPJabGXfWdX5yog20QELdqnydbJzJ0bDmBjfqXzI
1nVs20W6U2CXZC5drcD+VrDUjh54knF6Htn3964moGns+hZe0JZibtvTb6EnSMyUzid/nCBtjPAr
ux0bDt6mEqrJdOUksxzsdSpQ82UaKVX5q5BNKHzyXM/9trdD89DYUjK5ppijr5peqxCMxpZc3J4T
4A86r1CHBSp36cqENfoUEfJAtY24RleOpsH0dVuUeydWMjBnIMvGDZALFRdNafMXEQchj35Rkn8R
yhSNd1nQVMYfnl8vP6cBKiY4m7EsX9UsM+Gmcxo1u4lYNCA3d6r2Na+bMb+QjCRvrrRMROF2JPHL
fKqAt95AMDcfY0XvtS3Nf+UPUIip8U1iOlK/Yyq2fj7iMdq2vdanvshKvaKJ1NczLjWtv3aytpE2
wQg8LQHT2S00lqr3ZUpSsY+NrytRvJc6VTVHqp8HZVYFkkd5ELeqks3Ww6STeLYrZ7URvhXbY+jZ
vMGyT7tKJKxcKqETWpeOv/tksiQPAVm5z5VAqi6nvGEXMce9fB/KSnczWk4ERU/P8xetMyc+GFOd
plt9ytLwBjRHTOIkJU1fCTjOgQkAy7S1BoqrXtCXGIioaMoPKHZHtuu21T4NXTTWl5xlYPpw2flr
VcnWXTUNkrSV8OhPbtt01ugNhRKrnsFq9GAYFYs4PLvB2rRhZ2rulDbtb47L8iMIn+7AOi2V21LG
WeHoYx4iMDLVy1SR9MkbSOf4IQXS3HLfOVFsGy7tJuHEyrIxRUTQ2kNjtS7/YvtFyEnNwSOvpWoH
8aa5M5taFluhcGzztVydWpccGTm4rlKluskRaYArGEPCtfORdNeNkmT5bZYjxXfl2lR/iajmEz5Y
kIq8YKiVTdhKyNlLYN1bPZxl3e36IS6e2YYlG1u0pYefDPxwZeDkAJsE/ctzwpoPmzpNfHiTZg69
dsghwkdq2vphnZcNcglHq70BvBpnCzMNU1Ki8zmG0QglYofTbWx2cqvKOysD+nNTlaw8adwo8k06
K+pD7vS14elNSMZiv7Q5OfLIkulnpC7uhSGLn7IypQV0V4GQt2xap/HLVrIIObIlI/CMwZIt4FJz
f9Ob/A+3jGkr8Wbp40vaqvofx56dr5MxKsllJplQ8iQyhznS5cFPue7n+zyRdGCnnWwcBuiUOtRX
yS63rLkCZWaSK90dOYVGc6dWYn4xgrpsrppphPodDAurGXQuh3K+On9GrTGHzTA5lex1+YL2U+1J
/5YVIiGgimk6bsZ2moCeG9NsuipUYOfGBrU1+0Nfj6M/kuB0l/XYZDHDj3z9FDRIwosL0kwuTKuI
fkrs2n9ZQTh3HrxPGSs7hCtefU2iU5ioefQbTm6uPXaCHgKGo3a8RT47DRfEx1vZjnqo+FMDfWN3
Wgjj15JaWfklAGrDr8zQAYi+wLYSN0Pz+phBQ4u8sqJDxdJF2gH3lmMnFxs3hzJJ7YgzixoX9CBS
8erAIgfklYDz3/RSr99zarQmTskUKPj46NYjVngbU4OqhrCGKJF2Ht1HOEAlhgvguVKQ3IEGtaRL
uAc5+EUolcpVo+RT6GfaQNVdk6L+ezwu8EbdzC38yEGab7WExvPSmKHVghEQA1ZoxI1n6JBzLiRl
KLSNOtKvxcKcQ28ErRc/tFWz3IPGUJ6EiGmg8FXsDyIapzuayON9nORTcKkDKKjZdVXSHeiTkLwY
rRyesQCRChoJUd4SHZLDYUOYjTpFaNrLEMVtcOXMM/LLyWrNizq36t9zAGR1o+LflAib16Pcd8jP
eYTB2FxHGtUptzTBhbkZgarfQPf2WGO7bqKeKTlye5EZSWvcQ/2wgH6OZc6BHFHBxaAKdr+0dPVr
HGgAUQMN6L6XNxM4R72Xk9tpVvSDaCxrcNVU4fsJoSrSPTXiKOlawmhHtzeH7nmeS4AEpWXlnCej
2L4W0EOCa1XTKX70bKtkV0Rm+7iERnyfYbXfOFo1Rpu2JGDANxLLug8i3bxL4mp+zVup0z3+rfpP
lKXm61izd3Yd7tcepmELCDe21AN+0lRlyEgkblBm2k9qeeG3dAAAxRE9Vgd3YPffwqBzqgcc4SG2
LsIUU069pAKw9AD33nQyMY+POa+TDuEYFCVVjT5gHan4KrMpaIsbE20zPEPCAdqdZjbdz0Yk8Z/P
6/4rFTv+eMQXKgVKTACIW2jdHldJq5SVrgi74pUVye3DP0TAboG/zvZjUXKWLViPi8sy+ZXGXxWg
dWdGX9do16OvCllKUTmyZfXFKyepWzaf1Uv5Tb/tfppfWB4rxYv7XWX53e7zYdeV6fWoqw5EodlV
qEuMmmnYbWbjBSjmlSQ1rmjA7Bobc9K9vh3OdNFPao2rO738qncN7dQEmRV0I9cK2s2yuL9P0HQy
bnsHHDbQz3Qclgd3VCM8Go4y4fFwkFVlOQ24SFOofpbl3iT/Ic4XCmN0pjv2+YXRpz4eaZT6MVCH
oXgV0nBPH4GRNM+0B042wLW6reo8fv78Pp81TN7jAasCBHxLjs1rldII524W8cPnI6x7i8cz5EQS
ZBRVKME9LV4prrmLkU16GcWZMdY9mbcxkOSgl0W9gkTw+CroyBt0+pTitbhsd7pv7aTLv8va+L+X
+90Qqxsl5tbobKEWr4jJN03+GinnVGorM8HpEKsuD15CBaASV8Hhl69soboEij/VfrOZr5wv4cPs
Rf/N2/vuopbZ8e49MrDNttD+i9fI7onr3dU9hcedXha7LLwopB/Yt868Sh/Ot3cjrrpnajO1jZUy
oomfKCC5rD3X9f3wZX03wmoVpoDMfoDy5assyVtd0i9NcNBBcJW2Z0QoJ83Q9axbrbgB9t/Y6qfi
FUvFJbJQb7IadjSZ3ze3kLs9WWm3SfG7Uc6Soz5cJpBpAZ9ZZMTGar5TrZ8rOsLFq/UNNcdV/hRf
leQ7uOlO/0ZVJvWTWyj436abyT0XoPThgv9u6NV7QGdmMmPVLl4H59CL75wBw7Hxbe1VDu9IuN/p
2v6/WD/eDbh6K1A3F9rUWMVrzhvndE+4+z0Zzvjno3z8MN8Ns3oVZjq6Vg7HjCVE2X59eIC/7cM2
OjPMh9P/3Sir6Y9RI9J66mWvuUWWBDvaON5+fiHnpsZq+quTLqGj53ZVwHO7DdUhZQFVeIJcrXMm
qw+X3XdXs3oBJD0lYElhrNL2rK2xt/awk/Mzt0w5GYXIXTrCzHPFIWbMXD2Zei5DXZ2F8qqaYnxA
+QWxdgAuP5vJ7E/RIrCtu/CWjqRG4FKReezL018JEQF+L3SE60mbCzd3TN1vSmnwiBnVkYdW9rkf
uszEk23CosRY0FOLpeF4NbVqur/58qWzkwsI6Ebpmof2OfzufKGQehmVd0S4nPtonNyco63JCeAr
T/IuVjQ2DLmdsKPfz8H9ZP9BL0bf/Fy42Jvl8+QC321wV68ium0AQzn7oPwQ38VX6Rf70nxA62ZR
gLghLSyENP07P7PMfr5/ACtxfFcDZWgNJBVsiaZvs/OjqjwgZJ+/Mx+uae+ua/VWTmWb5PRd+Sih
RHMl5YuEDE7qHtJmeNaprBf9wYlePh9TPZktDvQwQ3/LUec7uqQcvv/2ampfLZDJ4BciY4QyFCJE
6lmEokXExlpx7He1xpNcCkxu1SeQUrCtkK8zaK31RRGOBvvYmItrZwrmXylmEqQ4ozZ2LrvjrrpC
GGQR62M7dFp6iajxfFGtuIM621jGNWDSgYoz8u2i/n/g5b8of797vieBl4/9cMh6wi2Ljh7b5ev/
/PMH/y/r0vk3DxhwCCVFqvALKWb83Xb/8y8kff+WkVQZpmOAWWP9/0/WpfFvtIrASPG8caJm/WPm
t2XfRf/zL0mR/71gBjUEe/wZur2/ibp8m2r/ea+p+iJ9WFSGqLpUOnxrVdf/sncezXEjad7/KhN7
Rwe8iXhjDyhPskCnFiVdELLwNuE//fuDtLvNQtWygnPeuShmNN1ZmUjzmL/BLK9sjNJo/m5Tn7rJ
SBN20Pzh2chafR+1wj78xkSjO1w8qJ1W3gAiKbFONacHoQ0Y2CfJ7E+S74IA2X27qJI7x2mqD4oy
QDXI5WpjKkOwB9Qz3UbKJKfr0hD+XRXuEYA3/Gtm9PPJ+Wc6CCaRekOzmG2/gcSRFZyeLFmvDdMn
RX9GKjZYB1lu40Jjf5f7+FogdvrY/tdIMAFQkMOGl7bv6UgtPvAxJXHjmY6NAVNwsA/T0EW7HP2p
W3yDzWPZlmPjOikWNa/218Of6fzv1nS/h55LDIYBFW42O5t/2qvQPUToZbAz2X/Gy7Db5JMIblNf
1+8Cwxw37xyKTTZLuzBH9EjOMriYfYNqW1Z9APnfbMPR/JqZIWYjg3KNSfxbmenk0wEfQhiCbQgC
bFb/PZ2VVcgYVJtj9SGx5G0WiAMIyy1E7ru8kjfVAAPCsVxDO+QBjvf6SyVLjwrCTnF8G/hfM+Ag
ur1Ct34f9s3NmD3IgHe7Tj9kcCey9Nlow78HI1tpmbVPS3EbZ9Et5IaHZva5ot56JSudf+zpZHS4
QBzPmRHDPb8oG9iA4XHQwpZBSXppa8mk84NPVpeNTYHdhXRNRPFsNwLJVGduLLBa5EmW8UcJXore
c61/QMjW3E1o8+7p76W3febnh3LoiUPggq/U+uoOOQ1r2YyMjOqgzsmDpwH3ZvHZ4hgUahDpH1oL
+esAlam1UP3sStVnqQ/HMHDVNFQpQHNA/LYWoQCxZhFL0qB+AINVzNWXZK8n0oTfhLUaFaihKlZt
rh84BvpsZrQRyOq7NWDJFe2xyCtbasDSuFPb6uvbJ+Rs5XVY+xYUa6Q5bAso9en8qQ+nLbzK4O/I
DwqwHk17b9H4WfllB05EG9RNp4RPkiVZj28PrJ6tPK0Q3gaCTYDGMMkXewzCvSmHplH/DYlugliy
NgAAu1afP1ZifKm17kOcjnRkAkdGolX71sjBmgYFDrC6j2dH+xCC2KEHpXyFH7JLWvVnoGhYnjr6
t8JEz9lGDxs62SB327d/+SLhYs+AoXVm9qGpoj93BuOVwMrSferGvytDPfqTuetTehC24wmnv8Xi
YmU0M6VIf1HaP/vo/6KU/4A2/uornEUpD1HzHSmR/F8Aob7mP8TreOX3P/rf8Yqq/zWnS/CUqGZz
uHlh/8QrEpy+v4hjULqBk6D/CUr+x5xbI8qBeoeTKGoGEKm4Bv47YFGNv1AkVSiLz6RIAKfvCVhO
L1YDKSmLhw/uKI88Z24pnG0SW5Rdm0+eMRTSBocRkIdBgJ1ZlKwDCd3/V4t04aldFPbn8QCaQ+pk
vyIwBaH69HjXejZEihOqnpTj4CmHerpRoyKkCYpAZa9+kZWUzq/fxDvJf8iyT1JQ0emr1GtO979F
H/95UfghyJJD46bzhyqPRf/49IcUU4ZctCgKr9RCAFs0VPw8wkEhG8LbSnwVWe7vtAgUS6GH1r6u
jV+B6J9zLu81ri+GB0z0sS2cfJdp/QerEBF2ILrypOr+vsHnYhsAF15XNQYSHRyNdRN0sF0+q2aJ
bUfUF1cyO6Dd/N6T+XCXo3oDlwvAMKjkxe1VIv6S4eGlHmkwBuEK+k2LTeB3A1JcJLa6etPKez29
0ZND0GzrZp+Kxwgs24NTHuLWtdD5lFbmz+ImS4By7WDVCXszqZs6dMmlmC8gAVcci+NY3MXR1s4p
obvQe/LZb2htbIKDWa2BHwf6U+a4NMNQbjHzrfrDSNxE2oJXnrw+RrN1H74oX3DKGS0sQW+U8YjQ
IACCIl0h45p/NFF11IrvuXJjwiyzDnNXOl/jztCurJKm59rp1g5g7wwNmp1Wb7Nw3eJfaa2tfj0Y
2xT17AgPrRV+KeR95VP7gHOTST3+sfzb+qx9dnD+oVMHEMjFLC2It5l4oVyPaSfIY4CG0l23NXff
gg1gKslylZfiUXpxwDoAbjW3RE2+hEDqd2RSO5pt4XHSVs13AIsV1t6gI2/xrPtSyXvDAQPsjoab
ZKDVXENx1WN8tA7G2nqG6wpFy/8prK2NUQxQt9vgG1/NeBbMKt6P1qoiIf2AqfnO3+k7tOqA/B2j
lwkHGSzgqgPeh859/3HrH5279tb3RgK5D8Vts03vhk8OGN5jnq/wm0HnIvg24Sy6Gm/qrXHwn0BV
0R5MwtVQHqlhDcNOe+gksOSuA5jFTe6dz/S076bP2bf8aBu7rFzHwyrY+it11/+Kfdd/TO/6lXPn
HMKNvBadG6zKL+PB3g4fg1W9wqAPI3YL9I8LLSjFeAawIijaVfkr/uUgg/ELdHQsHzp7ZdxgyrYt
bnuAhairPSC/VqxZ0M/5DhjPoWrWIIfarbJKfiSH4tMY75wn+27aOcdug5rfz85LPecRQLc0rlJv
+sqxxaxFczHwNTAAelA2+WP+qCcrp10DqI4SrHoh8qxMGTjGn2vt/57B/+AFenXDnz+DX8v267+8
n/2/dviy/STW+ydt//2P/nkGESv8S0dtguwO3wAEILn2/ytr1+W/4F3Nz6BJFIqO+D9Zu/yXDYt4
pvjyFiKJwyv1zyuoKOT0UHF5IeU5N6BR9Z//78QiXCz+++sUcBH7EWeiN0f5hz94DAiIT18DvJpg
3CKjfyeQG8GbSmukXzm51f7V4lx4/k6rY3M4S/kVqtNvkwqTF/d0mMyfCgk6gX0nNWX6tyZTddXr
pvCQR8pfAqQ/XjBBUw+IxcsvFd6672JAzsOT5TqEiQg6kt1YBBWvE10M5Wph5EZwzGVM7pXEztbZ
0D+9PcfzpXR44R3CExQcUJ+e1+B1Ni1bMAaUIDyqDt1yYMj4hQKHuhJInD53f6ZCgoBoFQrt/Dn/
ilejSNMY+M4YhUcZgLcrgQTDAnwC/ksiv37/hKDgUVLCzoTUc7E3krZiW2M9d8QDsf3ugDXcoukI
SfD9w6Dr9rveQhlqWQBpQtsYMT8Mj0OXNRuUAGQcb5PmCktnIXHxe+FmPw2cAaidwfmbF/bVwkWd
KEDwyOERgVneADyYgVrLKTGX+rMXA2rkAssArW3tbY/U2robpoImrem8fy9aCjw7YmOyXZLe09/R
EeD6EvzxYyis9ia0MwNfRCu90vE6DW//zJaom4lyk1CLnf/+1WxBTlEL1tTwWCXyjx5BVdcxy0cD
r2kMAAfz/TvF+s2P5aoiQlsKwFL2UOrIMXmrQRjzlJMOohRW/akMn9xdr++qC1sfcQAZzRe2Pid5
sXKodHX0Yev4qE2DjwBpSpyZjT97GW7EO7ekTs0PwSO4aDhlMdTp6mVJraTgd7Njg/AApD82D7A3
oVy5Mc4+ks5GoEGOnozBKdMXt6Lf2Bk+USU3xgR1japV8sMMStgJbWY/0oO+JtdzdkMxng0HnA+E
ZhSVltNpjYom+lqEEakyWU4YF8BxNTvbvHfxIIAjGYVqOhYSlIlOR6GMAU4LCP9xUA3lgPt6B/Av
0a6Mcn6eZ5lP9hv5DI8ktYvTYYqZ/Flbfga/Us/detBlUIvV8CPKC2cbNoF6D/38UbMr8YsKSnEP
JiaH2FJcIy2eL6oBqZXCDaI18+212CuRkY6FgiTPUQ/1EScI6YcvRcN7D9hcnJlVuCjjo8Cx1HFJ
hVq0VcQBc6A3bfy8hulokXi898udjrKYCoarvki1MTw2aoK/uKqjv9jj+/f2KGfHmCdlPlzEHXMZ
zliM4owIsMlKkR0zSdUx1O3xJwildkPZ2H74d4aaq3y/s8Nlf0wu7N4uLDk7jpliPmsIwPmuWvXN
x8RE5OHKOzZfP/8koly5Oq+Yhh6WMtcvkAw43ZBTLbDPtMriiO7xwwBP8lANuood6LhS5G6VVgin
23l/TT/0fP8xrME6omPCLbIsZGBkNnRNAILUVgII+1nku9Amknd/NEbBkAkNaS5Etvvp5Owwj0uI
PsUR1VG7XHUq7qu3FTQxECtNEwV/ymv/61V/YS1pTXGEkRSiVLHU7MH9eBJ04MsjEimKvfErHCUx
X2/BsdqT7QXWZP8YpdY8DiWioVc+5Pm1TDBCzC1r6OtQLF58yKC29EIbrOpYNCgDrJMhtQJsdOv4
cxim2pcwlbHBeudGRfVSRxBqLvLzKSltnTzXaoJhchVk4hgApXWx6wCp5cQwbXzFuKJEd7ZfGIoA
RNF51mYBzMXscGCKLbMsmiMtQ/WX3keKV8qCCsC7Z0R8w5U1my/OvoWnM4IoA2Q4T7vj1CrdLS45
dE9aERwC9G0/vT3U2feiJ0p2QkhHXjSbL54OVThJrcNka4+1DR0l5SPd9JiPryZbava60thXIriz
C2weTyP7okGoIFc7r/Cr2Cqgym2EjmiPksqE8Dpr1vlsHYqFrrV/e2pn5+D3UNDLCQ4M7s3FUGy9
epCTtj0SDSlfcQmGGhl02d2AKauXT3URuYXTmRsLoPrx7aGR3mUeJxfaPDha5Jw/dX7HFzvFKCU9
RZJZva86mNmPgzVI+kbYvWE/ovAF52fOThFGqCZlugtgFek3WQ1MGb40gjjZNq7KrFvhLiv6zeRP
stkAk0/tApEgHzSCB2WISFTTe1k6oC5Ya2ujjkMUGbQAbo/Rdv5Hycwl4uNR09N9QsNYXcPoLsQu
U9Bgcf2qrAQAnUgZ1rrcQ3x2nCI2vtTxlI2r0s+mlzRXo+QBPSyyMTUqhXmb+yIC0BMMOCw/K1EL
U0GGgGtsceNp4684fPfNVuuoZz6ENNKd+yQ2xC9D1Eo3e7hL4R0udKV+UHOnbR7bNCir9YTmV+Pq
lZnKew2+BuA5vRWfgmyyrDW0ZTu4s21sWag7aRn1QaFRHApTQLl3cLrKO1ke0o9NY9XaJiY1iD6Y
oxEdlIIr6uugwWf0wkSU0X0I52zcRPlkfxHE8y+SSuawm5ykCbfC7ItgNyW9376kSZVId2g6xNZh
sFE6QSF/xE7lMe4Vo6IsRU/lfsJ/u9/i4Wh9BZ2Pt31Il5uKUw57ce0PrT3tK6sEcFulWDKvo7hD
4KIrHL05dHocZW5e97G99VVpeJa6mVJTylX8qYYRHeJmb2XFRkA/not+GlbA0JCir2Uog/GpZCMP
Vw0p9EHCDRtxDCFgnpdwTWM3S3zxze9V86npBzIyzm8X3cmNXsw69Tr1rwaV05UNfzVaRQ1X9M4P
/TFbT6ZU6kcp74x+m0wWhEfXERzMTUiEaN1nEFuQ+8StzPqGlCPUQymx2iCGHWpU9qa0JmjUheQU
3+CW4IUFq0MFwIMy9VYXuHk+JnWkDlCSMln9MpAHhT8ny8FKRYoMu9ilvpyKDXz7EnOpwAzb7TRA
1d5aRpzKBx9Ah7MVBmT1le0klhG6ZEnJRNADE+6Gcr0wD0mjGRBajdRuKds5SDescwA8kN0SKA1r
MfXVuBJJkzS3ZmphzN3h/th+ofFWia3T91q0jRJcqjcwDMr+RsCoE/TlNGPIb7FRpMxZScZMzOlg
N97WIk+To2FKjfKj98WUlyAc4rA8tgiQwcgUdgdZGXCRemjQOI52RuyX0lezywCglQgWd+tClYt0
14nIgX8TpOYj5ZsQKg/McUWeBS/AtJr0PHDVSsui3k2t35SHKOEfdsfYjlLajQ22zGWDOsGNQzBg
rk2EpChV80z5m76VywczyHtst3uqSveirpsEfe5StT8FaZpknUu9p84/Tkpn+j8mpcmDTyMOyz3k
gRSrq3Uuy1nYHsopMbEll+xBE1/LtDKap4TTPt5JJc/KLrEyCg5NqTWN78YhHtv1egr74kc3JlWD
iXmIxUG+tYaorWX2Ym9Q3UejQs48rE+0aSdCzUhfZvhVsjLw2Qg74Va1jUP97TAIbZeOrNehNrOR
G5siW188l01QSTihN23x0GexM+2xytbTR92sDWclVZEi3XC00A42U3oo+xoylrEy69Au7ovR7/Pv
w5RPw8NY59asklfD1F/FcpT3P8d6LLpfSTSq3ZOTFEHjxbE+kSkTyWi7soa79TNTZTAEXH3GNH0Y
88mHiCTjWdDdVJiq1d/TYpDrB7nI8mgtswnijUC4ybkB2UPfCH+o9EkSGuojaT9p406J2yzbK7Gi
IopDWGds4ccGxa8M3YVWWYVcz7EN5Z9Itl3p/aDd+YGlf1dAqTlffc51sDEFJLqNmSND4Ra5rdA1
gR7WaPuYhta4TqCuQbEvQ0NNwUBYHbQ3ezA/dSmEhzsuPMt37TAOk7WkBolXiMGpNwSSNlh+0Tkf
szCzuaMRsf/hOCiHunYjTcOtkwkIdENhZnS8ht42NoQOmb4PlY52d2NMqHs4IX5EbqPKIXITuaz/
yhuMit0+MyrFbbWkSDd9GkdfeAU00NuOgTZ6KbXhTQjrGBp5pdGSUUc7zbZIfssPA0QoZ4VSis5M
20LSPyB9HH6vsj6ZwCVzEd1VipNzc0I4TNZ237Sy1xg52nh2HtGgZ10KeT3ag16uLBGUP+jo+dCu
snYqXQTXqGENEjSqh3zIpnqPjFWk5KtBqpJm6+PeMu5qf3LCu3oIYX26ULY01JgaeGmbsLAyc52p
M+LcHsjOVnKtaeAXO7PGdLCpUD5ws3RwEIuJYwX+XVvF3HkYgxmPFZSoYBXga/RUOoRlXObw2u5D
zNMHZKANoT+1uR3UD3WVxhyxCNjLOtZ6WlfcBKLwHMQxOOA11Oe1blRmtY+UXvF3vQXF/saqw056
zOCmpW5WySUNJ8PEm42aKEyHXjhuHAxttEkJ3b6AeJezmypFNg2ioBY3P9pQru7gf3VWBakbWaUd
94sRrxqwZ92AbmLUNit/8o18Rz+xMVdFFyLIk3RELauuK2TV5c5GcIjLPC9dSGF+uJdQzA23MEp6
iKY4LMLQElVjyreUsfrRdSTKGNvasuNfY6fG0YH/e/Qc6KL5KOpyqCGnDfPzEyJom6xshFj8lT4U
cISSyGDXGHqdSU+5VlXOxhrH0niuAr9DMkgoQFpXwkRA53bI0/KHMccmB3g/Vo6bSRhTFBmC0ujX
Kse031WFoo1HRR6CYltOOXeWT6W13alZBysbZ1+UDUACJ9m67tFyOTiNFH6MrKymd1QU1jNKVpHt
Vuj+F0hj+M6PKFLUGI6z2vPxGp+ycF1OwVfg3FW+HwkD820az7IXWtDE9fuzCwJ9SqWza4aG0PVp
CK7lWokgAndNbyfslEj6VMWz3aM/Btu3w+CLwT7WCrNPL4ZtxqKqjytv0GmN1R6dMoNfqmFsKHCy
xbFYuVZJujgUKTaICKAPKMSdTgqjiKEb0SA4TtgmE/3J8ifZl6ebSOi59/asFnAElo6Fo+mDZ7gN
MoFs8HQsoZpdH0Rqd7QxlI5cwrTYmyQzuUG7JDgitKTm+2Gm67oJlFgkKYJM/Yk0XH5fYSr2WBNB
XfNCvJCY2qRweEAgaUuBcvGTSnmoZGoZyK/3cMEnv9dv9C7yr1QWLo2C2CE0RloawAYW33OKJqmZ
GkaZutR3paodtgmVxM3b63shJaU1Q5+LDh21hCVsD6GVph1Voz+qPdWSiCrGTq5j5AKUtPrUChG/
OyUlTIctjBMCDUFKyqefsx+dEK6sPCHcZgBl5EPxLkjVClp8uX7v1Ng0OoUggGrooC8lekdh5cWU
6vIxlmsyz0wIVXFLjZbUWqp6y1+l8QBx6e1Bz/Pg2fuHWhCKvbAifkPYXqfcVuZXqhI4R70dnBEt
MUNEO2wEkLWfNNsvN6Jr8u4hxRi3OKazGvaVH3DKkZjPC4V6dW4gUpaierIoZ7ShKldKG0lH067t
m94qlfsxk0hEhYJqZSxIkNex8CP9yrjn25UEnC4E+GoKfNbSxgPlS5/qSuEfJ3bZBk05BLoKnp23
l/d8FIB0c1NKmQ2foQCcbh9Z9cfBLGz/6CfNtB11dAitOcJ4e5Sz+w1xWJBbFLpma09zCRFPOwok
stNZx7ZIEf6mdbUi1Kng26bqlfN3NqHFUIuSkCzSDq2C0TpafascKzm37ykTXSPOnI+CMg/bgQY/
PSnq8qfLZgdlVul57xzLWEJMCzViRE+c5sqNdb5sFPypRLIFZ6DjssDboQikK2kdeCXaQqsR5UZy
Qb2SBkj+Tvzx7W90YUqYGlIXpEsEwGC5z63OUhOylpmHF8j1fU7XPjtSaNWvPKtn48y1JW4sHDEA
37H5TpdumlTU0YTCA05Ava10TfmSa+F05Zk7P7Wnoyy2gVlFVdA6hAkaSk+tng8oJ0TOPpMK/0Mc
pz2vTNxf6VKejUlD6vUKzn//6qqazClzQikLvQbZMLfLpY0ifkpWAdbMN6YtcpzX+POXNggtKCrz
+OUCMpnX+tWIyYB64pxAeEiEpC162312M0PKo31vjNc4R2cfDo1Y2v6cXyq7QAnnH/NqsFGFAZEE
cuhFmYWDNqrWFlH+UP56ex9eWEUAM/MtgfLyrBZ8OowIh8hWoi70cnzdvLgoC5JHJb/HydLfZGoz
jq7e9tfMoS6s5AzTIfiCFkt4sBiVQl9SF2MbelYO3L028mgTR2hEVAVqBG9PcH4wToqr8zoCcCVE
4KOd2erQwVCUsplCFB0Foi+SnBxH8M5g+PBhXNVqEV1BSl76cIQ9M3kIXgRQn9MVtQLsGY1CDb0h
06xPgW0onxNHLzZvT+viKLTN4SNBgQTIfjqKXA1tOaBV56HkVIm9ZJSmf++Mkxy+9wJh/eYaPHz9
2Tp7qbnamXqHUk4TeZWhVQc1FdNGG+N69/Z0Lm0IHkaYK2QamLYvFq1sRChB7Ys8AETB3gET4qLE
mx+tFOX/t4e6tCFmY2iuD0INGkGnK5ciBESe1keeIddPTeqQB+Yz9FRvP9Nr//T2YBfnxb4zf58t
MqjTweIitGob70QvF6l+Lwd99X0SQw2dWL3WLbm0I4jbuO+R9iUcnn/KqwsjT/O00JqU9ELRAqoo
deeLj5Jjhd2Ht+d0cSDSJ1qwXBv0S04HSvUoyjW0uzzfzxvKj5JlftQQB2w27x9nBm7wGJMQ2jNO
8PWEUtJ+PZfi2MPqoH2xRnPAaXQq03c6rXMNgVkjHuMY8ccZFWeq0OGbWjYEmpLtOggVVPUtO3x+
72xodc+eLYgXz19p3pavPo9owpFySZV4dj0Md2nVyXeZmaRX0Ffn+43wFDQSotzYFYK9Px2F9o3s
1BRPPBGk8ecp6qqt0RaAkVLE0K4cpGtjzbnEqxnFdmqj5DclXhep0yNkIxzIhNxvqBcHV66H8y2H
8RyFZ5AfMggDZTFUS7/CD1B98ppM8z+mkq9saclZ703uIK/PVQHSYh7Es+QnM0tNr6Ms9rokEtZG
MXunfaoBQnUrJ5ls7Uq8eXFSfCpQoQZQhuXdIPtKYBmtxp3X9xSoqV8jkN9ec3mab87T9w+MEBcC
52gGC8mLHaHO+YXRci34SPJSmwR1UBE9G92+lu3irrX7+A52luShyzwIlOsy27/yBF/YKDaLCooS
Dxhi+MXXM0RcFfpYxZ4laPpRQZz8aAUHq3hRAphS67cP2vxvO5swvs5zlsVzslTJ0QMdnSupjj2k
FMWWohxFFROFQl1P4hszbpvbIBfqvnaoML098oUPasP+JYXkPZ7/c3og0OCMnDQLYy8eU3gElRJt
2l4dr+zSS6NAMwcGBfzFPINsGPZAO6RqYi8CLvdiyjHaZPyPUXDleJ+/k5gXUOeYl5GkfLlxfCrv
vjGwjpLWT89mo5fPMcLpK9MnRizpYDlXBry0TbjuOXtwZEHNLW7IzBr7KcAw0ysFWM3RlrptKnC1
a6hPXrmM5y+x3COg5sgpSfegDC3CjTxHdybW/chLAtFuORMBsMNj2anyR1Rpu3U8ddcKDBdnN38w
3gBzBiKebo6efmIaITHsGZ2ibyH/5DeWNEhurVniym156QRQPZmtGbh1ISGdDlVHDcnYwD2GO1X6
bIY4fVWNlN30TS6vO8WIDbf2S+dGJFa3efsIXJzlrADCRKnOW4t0c6Cxp+M3GXuDYoovmtPEgM3F
1JS0R+FcXTkKF7eo/VubgfuFG+50omGYVaPNGJ7d4qLgl1q5Dif09vNOyW8xodQ/vz27i9vm1XiL
bZOVNX0W2jBe1iOVFlvpz6CVEjcb4viG1nt2pyRpdiW1vrSiEPUAnmHWQGC8WFEtT8PeQUXPw69i
vPXj0O7dLmzzz34I7e/K3fmbxLU8GK9HW2wduiD052M19pRalPp6yKvWBb7gP8RtPOzyOA9BRdCX
HBu7xYDD0vIXGAfXIouFuhZxJW8V6nykvThUz1oMpx/W8cPJ6SOLl7jvKY/lSMX/qJKQ9gb2XDQQ
uyLApjA3gT3QhC/6x9pQ/Yc2KoN9VmrxYajlaROaUPuvXPGXdoCKHxLPGBeV7izuKNsWvenHMpL6
ShtukiLuxTZXEvqV1E3bZNfn1jce+/JKTnlxE+DnAg6KFB0Bg9P1oBTq+20LlKc1hDcVufZxin1I
9qkpXbk7Lr0uZMpEWTMyG1De6UiVLdW+3XB3aMOsQOLn8docO3n79kG6dEORigM8+R2aLGG2TYF1
i2jH2Cso1HuQosUzrjXiTkWM92myGgdvOL3ZK3gWXUHlXVxJ7IP5dmhPQP05nZ9eJ3IpciX2Eicx
No5AIC5AJuNmtsq9slfmf9XyLFHARo0EyRgdov/pUDxgbUQYnnjTUP/MHLZqI6rpp6g09TOVinEX
hvb4ubCL7CeoDXEFVnbxDMG/n+UgwAAbv/mpr8LzVA4q/sZPvJqcYCdJuPDdYIWCF646lPVzUkbN
i5XhtepWvfJjyIzPY97p29JutedalsCvhEY/fX7/h4fAYDimSl8Ip9jTNUnGsaaTSYgkFxqlnlpR
pq1f4niu9mNHYSHNv9DkFk8ScqlXFuTSnoMFgniKjFE4QiqnQ/da0jmFTPvNKvzeWoUx5lAukrhA
rupM7vO1BIR6cBU5sYo1ksxOe+VoXbo78DxVZyUYcIbLoEPSUDjQbBF76pQo9xXgsL+hpsRHZZCC
tZBDY+eEnfY+ib0/Vynwb2gPFDzmM306bafC8VA2ythL8cwOXKPQ8WABWiLdd9T1DlquXFOdu3TE
YJUzNKtN9LF4lYMxHBIAFrFXa1g7rvoMFvM6HVB+dq0oRdT17S11aVnR3iFpmzHTRB6nE+wmX87s
1OHJCmubcfrqm0gCkIdOGIVb9JmdXyGZ1se3R70UegB2J22bW8imunihIFq06OTzELSY9TTuFKRo
/KpAgHYzt67daq0i/n57yEvrSmaK6DlJEX7Ti3UdmrgYY8iDXjto+b0VBsO4Luugg9jr68njvzEY
zqBAfWlgk7adrmoUIOQy5g3JvVGnH42WbuS2GKL0G4qQ+Fy9Pdh5l5z3nsFkk74L4krL1RycXFSO
zWqKgjxGipN+hX59sAEgNK1MBRehVFceI1mgIBurIYaHFsXqQFiFK2H6+W9c3HRMeCHAfVJsWOyo
uevQWlGWAAVqk89+1jReUoR00Yh3bE9LhuoeB1DfdLEhKO8Mm5LllV9wTrqZF4S7CjAwLxV3+Ony
Y69ZVwa6lF6dCH3lKEIe7qbOGLEriqZ7DKekaAVw7qFRGv1OiiwFpQNldozoUe5/++NcujdBZFC1
JiWjo7gIebogDissdBIv1kN7Sx8CMQV9CqrbtrTHbduGznd9yNJjWRTmtX0xn6LlEzoTSlFzUDVA
IYtTJup2DFIMqLw8oxvucmvpnxpcDz5JjRHXK3MUSER3bWi7U182eHPl1YA3TQUJ90rEcumWIZui
igF5gI262BNxn6VJMrWJp7QjAOWophq+wo4ORNQ0Up/cNkng/5KkVJ6uxH6XRoaGjGANz+Z5GbRh
XrnEfebhF6AghlDmcrhpEex+QnZexhoT/CT6Cc14rbd76b6Zdc54NGZnzKXJsj44xaj3Ei+HUaR3
ylD1K13Oq6dOjawrecelOUL/Y4sRmDFV9XS746WGNQoCEN6sELb1B3xQKGqZB3AG0q3Iwo9x3slX
1vXy9P4ZcxGeCcMG2FzmiSdTGbvtx+AJaFt+6xflNS2kS28FVUs6bBYdB3ibp7MrAClXMuA3zy8q
a3B7NRmnXZW3LT5cao4/Ut9K9ZVo5+KY8NigSsOTAoJzOqbvaDBaxjLx+hx0mKs3Ey6jnHDINonm
bIrOuvbsX7onCCjn4MpmxyxrtIMUtVWiqYk3RIa88bFCjlZq7ld7VU3M296KEPIXvJJryamvtQou
7h8iKsoqc7StzX//KtYNO0sOOpX9IwX1TSH7nhkPgMjM9lGKfLEes2t1jouJMlID/zPiYn1zB9dp
e4gTL1dhAOiEXmtRVv4GAEt9Y4kGaxwr/5xhzLRTm27aRRgTXbmSLqVqyMrQsADKBWR7EUtTs1UE
WOHEU7Pc2EWOXLq26XdXaiwXP6vpYNMz91CpOp4ubTqF2lRlIvHC3Eq2BrV9fDdNG+2eLrzrgMhs
u2aclThH2ANvvzwXT+iroRdf1UToGmsGhWYGvSzJdXA2/buyI6C/sjXTIN4e7eJyzoT1+dDQ7lx8
0SASXa2LNPVGCe9G1+46Iquy6odr1Y1L0wK3DVzNoaeKU/TpimLFQz8gmhMzG5E0NzaNodkS3mYU
FGoZVs/b87o4HNH4zA8zKU4vbp9SLTF6C2x2qknHwY3ytHoBxi9+Sabfpv/GniS3mxtpc6dGW4SN
6RCHUj5JXHUtCmECxtFqKobwyp68OCXk82aiAu2TJb8abpMoAidKvYaehrzS8f9Td1oeNs+9sGxx
JQC6dJUSCkKiBjOJff0iCJEEPT2nrVMPJ9rkudGxtqw1J/yEogcKhoISwr9RZSJhm/vuAA3JVRfB
hp8rOaIIU+oZqNAR42flrnMaoPEp5JpVEY76Q+WLcf/ujeJAiySZoQBv83Cc7kvEPVNbywm29Enz
0fSxtJTmIXBpfF6EeiW/uBThwon8nYzbPPpnNuaW7Js13lOUJ3KYZ50pbiKsoA/VmI871EsxFUWV
EN+liuU1arlaS7qwPqWKyK/spgvfF0k7OkZQ9rnmllKMpvCllBs09eJOH8pDW/sA3P1MhrpQR5P2
oclr8eXtpb7wXiFVM5fnQZGyrRZnss6hXHVTT0xHnfWbUgSw7upI3mSQXO6BmPpbKDxYwLw96oUb
jrLlTHHkbGKDsTicIiwdzJBlPnA+jdK6Dq0GkHWv2snm7YEu1Z644aC/UuSZFVoWsRWgZ0sq8jrz
hnrUk41SOzTgTLVI/56agnQZUlK8jzu0Hjsj3hA2ZOuwCiDkIthx9FNR7c18kB7e/lWXvvPcNZuN
7IkxlxDPqXYwghrjzAMGpWyaqkMfTlKKagcVUD4Afi8/vz3gpSABDb25+KeTSJ+Bv1W/bzp8tVKP
CMhfNXnjrKZSHQ/si37mhcmrhAZwC4kPkobMin2QpSS/Mu1Le42rktCTfgyPwOJdo78EmMHhWFNW
nT5gA/j/OTuP5ciNNso+ESLgzRblSHYTVFuZDUKmBe9t4unnJP+JmS6gohClVUsbZmUizWeu+dNV
cvGkmKPzpbYS+8x226Poy520ytvQ/ZTdehQvYVyvnrg5y01louscuHh6fx4i1V4+1JTvW5x18LND
2+ZX+F54X/blEAkfYSRj+X5/8W99bcJBStngmGnqr+7QeoIaZ82c6lkTre3XU2laR4v08IfTlmP/
wVsGq9p5KW4ttUll711fFOj2atu3rRHbmWnnQafk4zc9XZTnQk3NV0eM9bHPVeUpBn58vj/Rm4NS
rqfUTOMZ6Z3ra3ueLWG0fVQEjj5WJyioykUVCbyGXG2eNH3uf58y9NHvD7qSl38vK1LK5BRJECYQ
9XXwmfcopypWEWDlVf1KsTeBv+RM39ulmi6qETUHNxE4PFmLr5hhdLQRAzrQ0qmftaWPT25bmZeq
hn6887vkEq93niUlutl/UsJm9QlCjE25s+ELli6MtlHpvSMgoglvOzABB0WDuRoa8BzHBEMHU+9o
giIYB+I8PFQNQnqaGqc77+qtnUhaQiZNCIGGyeoniVTUGM43RUCb2Zn8eQT6zuoMkkadqC2vzChK
bWchbp1A2XaQ2TT/rusVGoa1IVrU8CZFrZ0tBC6fPSAzz+Bym/NsST8zV7EPYzGHqBXWk9jbILe2
pcVzSnOecGKTkuXJFJclXefANtEnOE4DfTp/NAxYbdCrUNkTsfXK5sKct8aocKLwbUMf97lUWmSh
s+Yl7VrxbzyDgcWgyq3+CfuoTnxVn/J/7m8auVev9wynTmY4stuIPvvqNUZTpjXTEEAbKv/TcIC8
p30z8tZcdk7qNmyFWSD7mdyMFDnXHYgsnZHgkL21vqFqJ/hfi0ewHqoXLXcgXD88K7jOoNnltmOw
1bZrlsGDPWcDPcxNG4fLuGqwC4qSZno4rGDdQFOgcyqDxzVuw6jLwkTZlC58BsnACKviCJlrT71M
PlOrj6SryLqyoyHN05m8vuYU3eiYLeUFGuBVAvzLrd0jMJJkQO7UiL8XSilNnDvAKn6jetn45/3l
3B4oXjMMHGRqQ3i8xm8gNmsBDUuyAKQV6p4QaZdTqY9q9FuttDW1SMQT/sbkMuFp6fuuO01KhdDm
/R+xPVTySX0nQmgSsCh/5E91jiamI5EoUxY4ichPWPX1E034pMo4MZoA8dS4HJYm13+/P+72CiP1
B3wgIZ+ckXXo5ERJVBGqkNa1sx4ilBov0Wnu3EJcrILhj/Fo1nvUhVuT5eJgQ0kdN9QdrydboiRY
6zNfvDXz5R/KgcvBGa3xYuZG85HEPPmt8TA2enimQHVp0NFokfpJq0EVJbLrYaDoaZuTR52X8B0O
Yl4KDx6ql8DMzVV356veuBdkPEqkiBYzkP/V/ZPGeVxkCyUW3Bay5jgUI351eWM0hu8WyvD18RnS
1JBoSi68jQp5QzWgCt2C5NKeDMQOSlX3MflUvrldj6WxkvXKzgVxY350IKV/isX1Crjr+kNWQCns
2gvzQNN71X5eerXBWJn2S/0dfln78HPrkFBBaoIYSLl13eFfzHSwhG6UgZEv1VGF0xWMRQtbmlLW
xaRL8e3h9QSbLI0DgMpRn5bb+KczicpWVrpuXgZhaudPS28Y+Bfp4keJlet86FuxK+R442CAmwBE
LNFdqPivr8I81tJkGcoAGLiuHOs5fAshCvqYMeRP1jh4uEGjSb2zS2+8kpQHuICpSADQWfdiqFXE
gGeXMuAC0r8p8Lf/wtFTPN9fzZujoJyEdiSUr40Qj9ZG5pDCIwuquapOsdGNB1eZ9sLEG/cZawfR
gPWTcLzVjkTws2zMZq6AZpAPn80EvJE/JVaqnxfdjfVzpws8zu9PbTso+FcI6lCCSUxAzl9vFCOO
cJLuvDKI+8T67MSL+cVANuXHEofWl7wa7D0PqO1awqcg4wMkKllLa1JFWkoJU9WogsG2ldNQm8M5
HHtlp49ya1pSYBeSEiL0JAPX0yoj00xj22WUwoEor+eTbxVoXTsdIt3dohvn+8t4c1YSxgEERAYc
q2+XitDpXXROAluZjNe4h6RpVGLnGdgeMf6+KV8f8iqg5+r1pHpFocvWZk0w5WX6UoZLfgqjceSd
LXTgtl0y/xZGbqjtbJHtTSmHpXSCSDAUznWvtcZDPp8Nrw6QgBrfrCjVXmiNI6ht216mHB9eSGBG
8NIN0DAAQ1YLmQzkcHoUN0Frj38PdTFcBLYgD98a6NjR0+ek4Uiz2R0NSiXCG6c2SIemNHxK381v
oqPyd7o/mRu7kNAaWyQ45+yKNatHhKUZ5RS0AqyqE3+snehFc/V/9bwug1mp96De2+G4ganh68Bs
AZOtLxBRmcgGZcsUxFX0+9y4zkFRu0+2hex4n4s9ytI29n2/799jMOrCaxJn0TelijrPHGiVYoNX
C9X6EKppn514vr2P5VjEHsoBTdGcptKb9trw28PAZQmlmN4eDysVnevD4JZA+8usEZxwNINLt/21
15bvEXiqQ2NNb2WtNucHvyaPGlBHiXOhwEBidj3iYBnQLRpPeY1bBxWW2TwpeoIkTenyvi3aoxHD
+2gOxw6UA+u7usE0tYMsXWvKa5Lr6hMJWg9XOumXJx58u/ZD7oedETfnXHqoAIGTiaBOs2m1osk8
qFXekHEiHbHYR5wxFFzOQ935p1Xj2do5G5sbk9F4t2XSxOSIpa9XkyasAYpCsmdGUfmYSyifzEHs
AQ5vzYnYAI1MDhaHXm7in+KgeWojg1sgCaZ5mY6ZK7SjW7jKi5KX06NBAhOStDDOu9RSXz85eWyl
JfK6eM9Xc/0Ckic/CW3Sd1ro8iNcZZyMgjajzOcIfDaEOm77cLRQkwsGyitfKwCjyH4mKcXEvojC
8q+pTDI1x6Mi0qIPAx5sle9kre7tKWncWljiWJpdLB+yIKuFjRU1jLIZTD1IobA6DXpTdUdUh6zx
NfXsPX/FW5sFeCbxLPcoZUX5a376jF43WoNjjWTzJUBrXVUr3A2rsu93Xp9bs+JFkAA6IjFaEtfj
TK0oBDgbADW5kyLYOiTuPwm28wctxEjoPw0GdoQCHKndGj8d9qEGo4PBAIGOVA0wYDzBbW4/LwUm
oDuP+HYFuUSwEASuLa13NohLNZqLOKLgPoraPCVoSyGCv3iPdq3e146nGzigfBNWEcqURF5vTwo9
0KLxYHRZbZ+giGSkf0OkTd50u0gfPnV8LZ47+mRUQLR14FXUKHhRHysCuhWSBzQ5pXLuiwoVw0dv
fxAr3IyQSLhaIctcb40xLcPYaqldtnk/Nr5aawUOIqNdiaMz1gnWL42sc9wfdPPIsZ6cMb4XiSrT
XJ0yeyFLTZoiCqLKVIJEGlIrqASiy9MWT0vd/a6jPbcTZW6iCJqApPzyGqNSvWmTpbRI0gTkb2Cm
c3Lq29r8vfKa6TMvR3pUQpRmdia5PXTsSGlDQcMVBPRarb52K2+eJxoU2Uzt4+hVTve3okbia6sI
xMrur+h2dvRC6MDA5CCmJWe8/oxNpZqxDW4uKGZFqQ663qr1caqF0iAJ58TYBllFs2fbsP2MkK1B
xEiYN3nWWtwo9czctose55bFwkd8mRE5zIXZf9YJH/0+nSPkHIdE23krtmfeRGaD806jjwhpDX5C
h3FAJJG2gzctYFK9FHjm7LQPh0WwM2GQkWvJzupajcsugeMtDh3MzFl+9Eac/JuX5fDdNcsGMCot
9C/3v+Bqu9AjJqUzaCqBAkYaZX3iF9CQnaJX8yt3anjQZP/ORegPr2pnT5h5tYByKHakTvsK2KsD
w+Z6s6iAp9TatcVriaD3lzapbCqqS7ITd90ahUYM9iv8Ysptq0PeL8gWlr2YX1Wzo17C+3NKTSPf
2fhrQV85GXmgqRKDTYEMunpDrXCa2yq2sJ4iyM0OhpY2+qn0WsRok4azcvTGzpkPTuOIf6Nerysf
qIv9MSI5NIIJZdnftahyPldq38ynriwM3U+MPEShMOlwymYOqoIrFtIMfoeX9PA8qShevpg4Lvav
3cgJOVRT0eRnus/mdNGFUcVnNQ8L+02ZDWEfvUWtnyMzBnLUhBOpny9MJ4o+prbTxa9Z7XblyatF
Ox0itVVZKZPk7UkFdiOeS68pvmVZ7GBo1tbG/Ngef187oPxE/VS4OFKrT7ToWo1moKu+NkPZPYd5
7Z20Ik/PyHQ3p7Zo9McIQXI8iubAe2jJkOuvqzJakSmmUkzaqzE15kEzauskwY3+sBjp3r5gD/8U
UP5vKJ1wh1db2u6t9jididHGAFp7VbO+94cI1ANWsHuvp1yg9SiAxuk2sgURs1otoOnEOfJVs/GK
64WCRmw7h+fJ6bRTpGXKQRfDv32q2dVZjFDo7t8XN44XCykDLAfw0qbtbyjTWCRzPr82VlkcS6WM
Pql67uzskNUVzzJS1gRzReGOZgilyOurgoOg2jMyDa+eOX21EzQdZ1f1mzL+ESGC4YtwL7PZTsvU
OXm0CCWAghbu9YBKOUx2Wyraa2qX9VOXlt+EWe9R4m4O8q48RZFEhnXXg3hVN/Spjb1e1APhHyIt
PnNfLMf7X2h7o1Mb16ngUmHy6KStosY+r3tDoXf+CggirM5jvXSWD7ia+jh62rtswhufiiIapHjU
zgDmriflOH0TinA0X+fY034fENJ9NqDFv4BYiF4bqPnnORPpzlt8Y47gYRkW6gogq7W4kGJpnUA3
1nwlKVb+Md02/LZMCQQvLDeax6Jw9iKgbk6bKY1e6FSt2kXWJLSkTV3zFUkjtBQVKzuadQy7DEXa
Y0hTbueErWKq/40nG3BSS4G6iNxFP2VnWWFPUUhB5jUNM/wIQwySnblD0rgaBx+l4/nT/f2y/YAy
In63iEDvn8bj9XhJlUAcRCvjlVjYGQ+hMOr+2VHcsn3WvM5pPnTwdADr50Vm7cSq23vMQuyZZ4Ag
Egj7GnbZq4R406JZr0kj8Omd1fAvgNCApcBJXeY2Ep9N2IyHWRv3JI9uLLJElQLNpQIAS9S4nnRK
RzsSLqJ29FMnTALDHn1jEfqgTV2/LGf74Y9K1YSbWtqDy9dhtYnQCWxqiLBUu5yoxNaxyC7ZksQH
I8mzEbtBMf57/6tu7xrGQ2ORRBgALanA9QSFt2CLmvTKK6tv+n2PmePsNnvthzXEk83KMFCo5MTo
e2wE9ebFzJzMVl4tBTtTM1uO3Vj/OVnqv1ZvRL6b9F+S2O2OjireJs16ctN53tlEqxrO/34C1BUO
KbPl3rueKbhxAJ9ENsFg2kN8tOfQnr5kFckASsae22MYiq4ArpheFoc/Bk1DxNhR0fbduXe354js
jkYMORdpLV3069+xmHoTZ0kWBV4Ter5oh1qjT48Jql1DwK1TmItmPGNJef9Db6cvTfJIvqhUkhSt
5TxHx5tplBZJUNnCfoIc0ImTWRe16nexbgvEllX7T0MXluXXi9F/K7XG/HH/J2z3Gq0MCquGbETx
WK9eHMdpVSeZgKfFaMG9dpmW4rfaTDs7entkqSXJ0j/OPGy4NcYqnZ0wy8ELB6Wiq/6UTi/0jnBd
HZUXcAR7tYIbc+JKpJJKPGCSS6wOLJdV36RRXwS4r5S/Z0ZpnlwvnZ7ur9x7NnIdyTEp8JPIvGnI
Ua7r7jFuCOaiK1WQpO5i637D6knzXAqjl2HQkh9VaarL0SunGjVsBVuH6SVCEWM6uiXaenatjs7B
LjDZ+YIolfdPRJdE8zUP+PEh7dSmOgrNi4xnbhwn3eFu3Foiqs28vrQNZOvgesMX6eBU5eAVQaoN
9oHmv3JwKgTn7y/R9qkH4CTN9yAcgTfeFCtnZCeFF5aBg8UVVpCufZzC3D7UwKDP94faTIiiHugt
qZvM9towMgdcz+vSCaug17zkMI2xcnDRLd9ppm7uCUbhrLCnyIHo/63uqypMh1LLp5oDWyRn3J0J
JVphK34YoqDpA4Yfz4OtP6hLKwWipJ4F8RJ0baa52tCGMeU2SiZN0Nv9cuiUAdatqc2nh5eQ/Ip8
GEtVqpbrkmWOM3cmsHEJplAbD33XR6SddXK8P8pmTzAXecvSCeQ9Raf5eufhT2ElTTIxFxTpnxZh
p685oc2Rys9e03E7FAJJ77EmPF1ob6tlmxekp0dvqTEW7+xLN5gOjsg2tEUlfvgBIQCCegI9g+qd
RMBdz4pKTIZZeNoEgzbrv/JtMlRQcKs7pY2YE7+ZhhDZm0V/NL6Vw2L5hAXgO5JwNUO1T0s9rtsm
SHUDQl0v0tM4hcvvYRYXZ6/IlQfZSuxEBgS0QChNrrUpnid9IysRZROobl4/uaC0L3GW9achcx5s
+70PxWJK7CcdY6qG10s6W9pg5q3GUIlWP6kpwoJdYg6njNrQhxThyU/3N+b2BkFThWCIyh0ZHnLT
1+OZTp16Smg0AfBk+1QVVnkuNOVBkOn/ZkWFkCMA5J8SyvUoVjOYST56TYBgonqMXK3w88lezpYu
6p249eaEKEPSJsP5FDLb9VCOltlTv7hNsFha+CdIq+mXrhfLzh2/vRJZtp9GWX0mWl5RqCC9hEE8
aOHEdvr5YKQ6vvHEdNE/ijX9Pdhj+u0/fCxMUuRdxSdbJ3aNU1oaxO42WCI3epmkAYiBJc/jK8h2
B8RCHonGwtr51zL7UIlbuw0GhEg5yimGUHEiHr4RiUgktFlKj0E7XL3FId4wTeuy0bswzQ4mYpeB
20Tzi6MNxi/3l+3GjYj5NA00yTvmiVjtcYCLEcS1pQmi0Yu+5O2iPgst/hCJZNyJjm6ORE0BOKzE
3q5LuQllO6vsnQYxZnU4up2b+FqcYkSf0F+4P6kb+1xq8HPvgpaR8O3rfU4Y0xtjkbZBP0fKoaj1
8qxHxuf/MAiVSFlNoPu6jmAL1R7sLi7bQJOZfV8sk98Lbe8wbeLk951A6CvZIhQhV/d5O2L7Ug8j
G46T+tzU2M40AhMmgrXmOSrKPcPiW19Jl0AZGcVieioP90/1CiehquUNglkl4ZwSB4pBOZdK0r8N
o1UNO3vi1ocCOQgaTYqIULC7Hs2AahoWYmmhfxv1JYlU/Got3Mvuf6nbc/p/o6yxYaEHNQ2N1Tbo
kqQ9UuYvD02Ku1YVRz/uj3RrPnQQCGIIzAwwANfzgYPYLxQm26BVkvE5nRbzEHVzePoPo5Ah8pHY
fhvIc6SXFUKEXhvUSNsdW038rRWYHP2HQaRYDt0QIvZ1pJ60zaREU9YFoR5jRjv10yUW1uNBOsEz
Lx8fB4TgBvuL8qDrDW7VBQAm3D80Y7S8ZxNvR/3yH2YDAVZy3HjL10ktZnq9vYRFh1Jsuyy+l82q
7bdl2exJp97cAcBq3zllNEPkXvzp/PSe1UPoSli2QogjqYHjY7H4cD7LnS0hC4DsEcfizbseJR+s
ORlNpOVw6zNOYd1hf+cAxXh40cjRpKgOUlTwGPTVKCPYaKu1EbDLR+2QpolyNOrh8RuOYAQ8iXTz
kP+uRonG1MayyII1gDPSL3qSqH/DhDM+RUufPc9cQn/en5WMp66SdMpKzIc+H+Uuquqrx9Utx8qZ
XcDYi1Orw1MV943yZYrFsLyGk6ia13IOQ/ucOBg8P9GI7qOHQ3Qqh1SC0TYjBQE6fb2sU8GSz+ZY
B1nbUaKNo0j7Uee42Bxghym/ITA07N2A21eErIcRpV4ye2YdUJheitufMDlmRDDDoSwVsziDY1gu
uPNBW3b0otgrB2/HlLpXErRN5YZIaXUS1AGiaApMLoiEOsVHT80b+9d8Mcbom2K2ivFnnaXRThFD
/s3rb3s9pvxNP52+qJvGmZpvH/SDqn/MKI4d7bjofxMZMej9bbQ96PI64aqn4y7dfFdf0XWXzlTQ
eAxgbCnHuQVFnTdRvfNA3lpEtiqmI9TKqPmsJpSMWj+qXTMEwsi+F2Y3+EuafhwW/XlIq73g9tbq
SXctetzQj5HzvF69qtKWjJLuEGCV2b0gKPYXyGZxcRe8rO8v3mYkeXuxo+Eg0NbiibkeSTGo/NX9
3AduVSvHFLVQCElG5yeLaHeG2nwn7i1eZNDS0il+w70oRFMlNtbAQVii+pWl3nBM+3rvgN2YEFEg
AHBgVhI9vbqQu2YetUQvR5RPkkb3oz75Z87CAo9sC8fqhxeP6rgNYIGzTKNztSdMTJabydVHQEh2
BUu9hquKI5+n1YcG7929qW3uy3dEPeg4shF5f6x2BXGT1XaFOQW6O/EMDEANywPa/nb7hDmmRdtY
dNg60qobvzekfMNOILJdWgJRqcbJO0Sxa4MdFXgN8InVwM7z5DRSajl0WjhcpsXa01vYZK5UiNmY
EPU42/RdV8E24KYlbqbCAOWLTbJGnEV24qZnrODMQM9b56/cCJNHu580zLibeZOk9DOp8/VZcKO5
oZPbOsHgwo240AGKrAua7Bq2YaMi9pSXtueBqqslS7wke+jWrO6teRrGLOorF3LzqB76WLN9Vd+9
HbcfTVo00ISHI8fZW6ctioG+mWekS5DHUMuPrduzO52+c0u8axEO2znk8nhd3fsIw9K3ohkHpUBi
tK/XsNZS6bcjjADrQ/MYV0CebOG2Z92aVVzsGv3QDQn9ZIrAT12j770Fm32D6OC7fjbNQG6ZtbyN
HYPhKAZnCRB5a6OzO7UM0Rldn3+gzdVaWCPjqYtxLu4Y5/uXweZ0MjSgEbAp1J5Jo4zrmZtajENw
WGmolLt1fU5HI9bOXh3H+omTOs5Hnl3LPVjxnC+nWunMB8V2JGIKJB2rD+5aWpitEsbGJoqqtNEM
0gUzVCvz3F+0mFgqnjrtC27Se02WzacGdqZBjnKJeukTrm/afii8ZFlsC46U0j7pSpjZz1Zl5bQp
eSNPWZngIzs1DtAIs9cx4jTJlI3T/VXfHCL5I6SJoWRrOYTG16uugJIoRJ5ZFBgQ3uFKyl+W0tJ3
egubQwQFAPlo8hVqrDqwzOtRiq5e3NFFHG2KteplEk52rKn7Hwdr1/by5lCy3Qp0nkvWWx0gOiUk
LZobBpbXm+LcY3ZWHCKccJeDOaAH6z+6ftI0CMgwr9g7D/16Zo7ROMU89k4we3Xk2xFSy02S1DtJ
3yZ4kuJ2JHsgS6mibKSxa92j2ZS5TjBSp3tz3Fb/2wHI8lxPeCF6Ran+cX9W20VkU5Atg7tkIflw
17PKR8VY+sH1gli4GTQU5BAONHTzTzaya4/eeLxOFN1lt15y+ddeJK1u5bhOd2EAl75EZV0R7VGp
2/qkdqaFezUm5UAlFbfQT5oS2zni9+ays7435kvziY6nlH2XzZvr+aa15dJPYdNUaL4/VdowHJOi
ck+jM4idUvw7d/zqhjeIfqlZ8zrTdgYTfT2WbeSSbTFlb22oNb0f4+BeX1I+vPGWqc3QnuyEC/eI
uy+eKS2RQn9W27Y1L/UohPLEjZiTC1hRBxNjknbVqRGn4hsaL2V7VtJkCn297O3sQ7sY7Qhu07P+
bbvGqvzKGjUxQSMvxtG3mxoR6jjzjOF7KxKTURBEb4/pkA/9UeRphUCT4DSZfha10CpheZXh18w0
w+lJzSo38lsuFMWfNLu7CArU4QFZIdO4ZGY/v2lFb0+fQs8Ow+d0AC73UZuUpn3VoqZtj51Xo6cx
l4lpPJe6VaWYXpt9AYAuN4tf4beJ5dyabTgfRLrMxdfBgZx7aSM1ik6p3nfLUbXIi3w3t+c/0Xcp
04NqcCBOSVEgEFinEHdPbhHNrj+5i9F8yjp9xKi+tS3lCVXhcDxwzqbozLqq5mnJkOv5NJS07jpf
E2LyziqGru2vMf7vburnZGMGEiJN05tvrTI1GA2q2vgtHVu3+GPWh6H4RUla6sBRHWXh17nBz2k8
4BUfhy+ukZTDL+Gsq+KzZ1SdAJOSaNHzMrVa7dfIU9UXAE4W8S+Rp/0J4KxbPd0/z9tb/v8aMRKY
UZ1c+1mNTsIFUxn1W4wo/KnD9Mqv9ag7PToKTHvYetQC0BQgNLve2YXVFXU+5NMbifjwqS7M8ZTG
+l6XaRui0F0i5zKgyEpNiNUooWF2YlTkBW/n+hEro+prq6K+eyoHBV8dsys9i6JyOv726OyojbN2
SGqxN4w1cQ4NiKTF6Ch9U5p0mg+pmEw/dhu73MkStnc9nQXkWpGop1NHi/d6FZsqM9WBV+ttynoO
2Vjp+b85hODv7H5wRG2uWfXOh5N/8vpKYkhmxPQoXYJOvx7SiHWsRhsje1OypdLPeteE+amEEjx+
RBdicR/ejaQ5SEKySd7xuqvXJako0rgq4ggF8tWnfBTaOSwe5bwTztHnByUjQ0r+w1vFHOU8RQts
xzDIDLO/1GAjP1fDMj6paN6d8IMGz/foBmFAPphUDJGdgFX8qJupmeIKEwbQ5vSLl+JfgRvUg5Zx
clrQKUFp8Fq9S29df6uCElRp20n65k2m+WYssX1wlMjZ+UTbTUgziOI/RA+QDCQ/16MAVu8wQiyy
N/JT44+paZbvsYEri1G7xVlR63IndXQ3O5ByFx1x9gXNXESDr8crZ21BuW2s36optz5ohPjjMcQP
4Ve6VfELM1VfuRTGH92szTuVtltDyxYEe0Vi1tcVnCyPirkdzeathI07PtVljqAugiQLhkXCcKqL
QLSkf5k0iHSXhU7ZDgtgezfTF0WSCUcooAfQPa+nnkf6QtXAnt5MvRQvaF2HfkFhZueD3hoFcXuZ
XslB1pDWMKOIb1v5/PYO72wKJfkx1/WyJ5W0vUmoOXCVEDJyBJArv55MCWQMRtA4v6Vt+SEOFeeQ
9VGKdQ6kmvun7d2m+PrSktBuMnJSF9DB62rOkpiN0RqpeMNzcilB4kfx58YWQ39w8kUvj6M+Le4v
dRe16on4w2p+mTO71/wJqsr0Z1Qo1M+aaSkjP7UGxT1ZoTN9tKZIsf7xYsxgHr5j8VOH1WNLAwV+
7+rSU5w80oh6xBsBkKxE5urTrPXDm+sQzdxfmu3hRf+P+JKzxK6mEXH9ESJDHYcFWt0bEe3Y+h28
4acynsZ/KtqvXxV7arvz/RFvfHaOH4h3+NcStb0qNxlh1k6ZlS5vYzaML9AVi4Ogvnh0F0fbWccb
G9kji5TcfGR2QNBcTy5sMyUy+6x4U4WqPfXREh8gvGY7S7gNMggwuGJRvqcSSup1PYqTqMaiQKZ9
G5pxeNJTs/4OY9I6KdQFfQ81y2M+DGKnnXJrakCwpWQ6ckWb1FUqwkez1zNoDRG/TsrioFMj3Ts4
Nz4WNw4VLYRTeOvXgUzUjkOqpGX5ltSUEzwaGRewSOVhUo3sF1Ms9R8DQgCFD2lsuoTt9DKr5vSH
mUb5S45P4we65+0pqoC52Waxp26xWQOKlVJcWWJGIOO9y7v+3PfwEqELZ9DexqKkSGC5na8qjv58
f79uR5EldKChoHuoWa5PCF05CGYRjvGxALO7JJl2csHd72zVtVIlR096iQHop5gkkairXZSS81aZ
3g9BrhfC9j2TwPUHEg9D9zFarEZ9LQdS2ida0gJK3uK49SVX3MV9aaIy0g/hkKb9Cd/oZfZnexop
nyyi2BN222wHqarEM8oup+gI+vN6q9saTcKhbYdAV/TGTxMDnB2iPr6iZ/rO1tsuu6QZUGID+0+t
eF1LBUVAAgaPO6CT0h5GJ64uRpp5x0c/rjyyjCAHkWI21xPKERvGZbkZg9nswJh4enyhelo8Gu1J
hrHE5YA0plz4/jz9tFFVM+s0sPRqsCi29lKNWXFUB6HsbKHNVf4+CmwQ6oS4U66xzA2cNnDyLaOQ
4/hDav01GMtT1WA8Y4fRnmHrditQxGIj0J+QTbp1mc6aUpLP3NCodXth4hsZdBCrayIq3bnx6/2v
dHMs2SuXvlTYmqzORhV2UDiRuwyUMkVdvI3NQ6Xwbng2Bd/7Q223HdOSljqolgFjXVPP8cvLB0QY
tGDqI/ugqVF4TJZmr0u8eTL4VGB/IRCjQMIlvnp1lyyfen1h8fCUq47TUArqM4PypTeg7rRGVZ81
O9kjgd2cGpVbVSaK22R4tt24o3SoBYsQ3dkoqQnG2bBXors5CiEFHBLwzbzz1ydKG/qoiytTC2LD
Lg5DVzYfjCHaM7a4PQoQGsTJJWlj1Xm0+1nMDXhOfK166xCmafOsKN0ew+rmKPC8uYUgUGzQlZkV
I9EpXPZd66Dfn3IvN72yBwW5uRngb0nqCxn1GoxYiKy0R5KNABep5aAXyZuthl9xSf+aVvXrWIaP
WXXy0rD5/v946zJ+rKYW/jh8obTu/ygjrE4GL6qPVjnsocE3XQs5EjgBet4khhtrng755MEUihYY
E2aco+4+JVH55MQIgRjN8q1Zqj/CIfyE38ODChLvc2Q1YcJSPqCrKb/sTzdul7dWnybsD4QQwos+
jAKMsVc+5aSMj8azTFLCqwDXkF5QAL8eKuvZFsvCJokHTz9glO36lWdQjZz6vTzm1n7kwgUIzjNC
RLK6B1UKzh3tWh1bTw9XQq9QXmxY1Jf7V+Ct29Yms5YwOLL5NTQpmc3BEm2jB23ouCdseH6EwCOO
bpTtNdnXhmp8JhBBFLbp6wIpoWlxvXaQObo6HKolKI0sRr90Bnskav2QV055mbCzeBuWeH4dRm08
11ofnql31k9lH02UQZ09JaXt8gISJ45EjoNoDJLW9a8pSkNY5mIuwWxF4lDmHmLbS2k8HNiQiILB
kpgd+rdrEyB6P22EzKgelCzrMerHP6y52ZMn2E6Fa5H9iOgODYSNCiYt34yijCGCSKmVsxaN+KC5
vbmzUzYRB9IlYDFod0vCOY/z9YKFYTxosRc7QdLYH4VrvY5QOf0Y+S7az3ubZTMli24LstQwJMEE
Acm4HsybkRMd084KkNQyj1NhYntTGHuSm7dGgVYpIYZ0d/hG16MA/B1Tbx6twGqtxrf10Tub2bDH
j745CkVbeKvAEUB4XI/iui1gHHgCATT3BNKwYuBwH4Vf7h/kG6NIbQr5SCILQMPsepQa2IW5QBIN
IqNajhjBa6exV+bj/VE21wUtObgwyPRKvPYmhJ6F13ezkrooZHX9lyana5QYWf83uijDztG5NRTa
ThA0+TwSonk9ITdB0LnlhwTFMJZ+tejjxTFpMiZe2j7ahWZWAJqkAyoxEdnv9VCUTXOUpAo6jUoW
H/FfRXtERZ+8K5Y9WNiNz4ThkWSF0l9n262GSqqqL5SOpmakYvg6hNrwqrm9ePTVlxOCPQQvgESH
Tu31hNqYel9iJEzIM39PsIV+NgYP2QF3frR6KIUbQCZhIUesicDB9UBlj45LEhXRm4Ha0Mmt9b8r
ROkezagIKHj/eD6kKNUm9R+aKKFuoVFznsrPGCnG3xRE7T7f39mbD8MBoT6lkbs5dKjW3WY6O0My
Zkv5Nqo0cdoOEWNHV6adTQ2nkBW5qk6S1NBzIA2lNLklk6klYaFuD24wta2ojrXuRr80WO7Nh4G2
nwliW6+cNxakyY+xyKboeyKq2f3kYHepv0ToZ02/5omalSdRNujE2UTC9YF+qR7UbTaGv2rTVC9+
bPT0citNGS1fT0fbeK4txW19PA9g3fi93c14PyOfXF7wcM26Y+EJkfuVq0bKUcfuZz5kNsH9Oezz
zvY1PZ3MU6XOk3EuvKlvzp7WTcUlwuhxfhlG124unhMW5wRlNEf4dIpm/bMoqmX6DdwevWK7md2X
KIvN5gk9WS9+nrys+jfnOvlBLG5o5//D3nk1x41tWfqvVNQ71PCmo7sfAKSjyyQlyr0gKIkF7z1+
/XxgqfoykezM4TzNREzcCoV0aU7i4Ji91157ramPTP/GygI1XM9a+W1jD+okhm5fQM15GAZSkHsv
VoNgM/ZSBdwkhGN1I/emhnMDADOOt1KWDLZSe9b3PG3Zu8Taloh6AWYWdphn6Uc9gMvqDIUqx3aO
7nF2Q1QyVOtSjaYHMamNb7HUJzmfNikCd5gE9bupgoOszDGb5I96p2jNNsTbV3boYhNkG6GLEp1m
wyt0eaVDxih+1Wkb30N6kSQUTYgi11mj4fqbVpiB7SMJybarsSr6fjPUOEet44gO961HoouWBRpv
3X0fSt03AcAa2g/XupY4ViB46jNIqi86+jQk4194zhmyE+Gq0jjZkBa1k+iRZzxMRIvWuuzUonOy
tJu6jSZlWrRtdGNAWSDNx1645XanNVOtVP+QM0XhD8vovXglAgAG69KMla+BlqmKQ59iUqysPk6N
ezEeExrXOy948HvBSpxCrwsBBSmxLN3OiHqRhdF2stsPQYAtKm3o6nUcd7F0lfbeGJLzjlZ0aGi4
HrdqlcWTzcsQYBTURmk6KVoFowNvIQr+mka/MR3Lr9Kfnl9nD7qPgZqtETbWTuH30UM7KoP4KZla
5XYUhwQTZ1aaZCGtpouRM2aakLs4w+bTrmnEtMGBAaznXpvUJHKbQBXCvaQmQrSJSJP9DYQXPVhN
Qm7KqzFoWggm82v4UhZSLa/BOmTNEaOoL9ZDHhXiBrpLKztSbASlTe3eGjaUh6LRDsJk+o4eod7N
7iXsJ1stPTVxQyRzvncSxktuDb2jsNEfGGTXVEpJcwvc7bVV1dSi/ixJZSo6gVLJMVQTSz6Uihjq
B0nM6zy2aS6rv8bsW8nRtdiXIcIlUrPOa1X8ef4oPLl5dRClWRWfVmW4okvAQurFvk+EvNr7QFjr
xirCrRYK8ueqQdL3/FBvnLozgwleKJrxOGUv4jycR7RArutqrxWNvg26PnWUTlLc86OchK5zSDTX
uOjz5thdVtKyhrIXBtjVviQPuoLRXtFxSJYD9XyN8Pmv86OdPhOkJTBMZo54nIjv+E4sBcsTkz5q
91bej+iR6bkt+mK5Oj/KKYY8oztobNJtOAs+LFmJNJEZrc+r2o9CmvW2JGSYBpWFT3OtF0lya8em
YgarOk7b9JdkjbN2ZSx40IjiPq9vsiTOh3VS0ix7GxuJ1tq4WHvvrlxA+6AqTTcpSfPMXj2eCwQX
PAoxXbOPrc7U3LTvxWttsIZ3Gq7Tu0UPOvUB7nDq04DVx+PItTKMBR12yHPSRFrEQZfaUEOjRyo4
6mqAB7X29TbzLyyskxIxqqNQ+xWImrOJ0rLPJQmDwWt6cqLS6LydYfyIpB7vNr+m9TjOoEoEjW7L
VSu8uzsKZiZN8LAKkIhGBWnxvL6IWNVU6PpdVkjDRp3N6lB8+nh+iZ0+HfEwkMBLcqTBzzye1EqZ
lHTWSrtTTE9Y64KqXEdUQV2tMNV1EsvXSYhkjlX3yrujSiJxknL0PolniDCPB1bakotQaay7vmT+
fLhu1zVWdBei/pNTAR06oA9ypdl878RjkeyvLHtdsO6q1ovurdiI1pJaCF+aAAIU6gzT4/npPD1W
2bDA6FwnM3Ni2aMpFWyywLP6PaevyFVfRW5E/GgH7XDJN/aNoUjwqC4R/XMOLcuuvs+8BYPY7lNt
7Fx06eJHVDOV6yIX2gu1yTeHAmGGtUjFkFb/43clBOVo9YHa7qvQHwyH7Qako/l+S4AlVqW+Pj+J
SxtHbgpwdIpzs1EMyYc6f55XYN9YJI0oj0a/bzjR0j2tmwL2WFOioQhpYu3m1C0/tsu0ypDtXOnE
8tFU8eyF3VhEBvLfUuhvcUSnYtJLQXgJizkJ7/l4kLY5jTiSZ7vZ449n9kLTwMvv9oYghY7SRwR7
lNFuQtmi5KSVtGcOwqUKwxs3DoAkXUC0nAOsyfOHejUngYLKx0jhdc8x1QY2jjfawWNOLsz96aue
7zVW1NzGeJqRjwm6m3E6DXu5pSTsKEI+7bFhtUK3HSfVvxAavDHa310vxkw3PoELxzScJLCzaU+D
5LgNwxYSqxeGN/QC/Ti/pk7f2dwpCcw6Z8uIUi3OOSvH2DYdvWHPzS3co9Xoazswc9nNUlNJ18jB
lKOTxH0VOO8emGI7KDLX+Iue7fF7SwwfyglM1T3wQ+ECqQt2IAm924pWvpfKMtn2cxB8ftCTYw8J
cMIhVCq5QPhz/vqrxWJMiHLnnT/us2S0HsJu8q8zQbOQ6wu7mzqNUZQ/P+AbLxJwkqyWIwKf16V6
qqS2NelUxoBM/q1vRGiaoAn+6HlNuDk/1OlG4NoAp+RFgvVbyzqlnnmSMhnpuK9FM7iWoxgVwjS8
5JTw1gxyL9EvjJrpKdSWq4ovkdKMe9ULxs+GFtauL2nJRmwjz21RyL5ABHtjArGPRENMZiewUhfX
YTPpNTISmbiXEkvHk7VoiVoxs4uq4ZJxzhsTyFDI3Mx66jOj8HhxYMXT5WFdinvF770VkubqVlWi
dyOioB/sNqBKaoaclYsHUtIkCTIEr/da36i7uLfGWwCQSzoPbzwLGn/grRzEMIOW1d0+q2vK05W0
rw3YEnHSDHSWDql7fsm9OKEdATo8zIzuIgDLwU/x8HjKeiP0BdPwxH1HzVBxvUKBPJeDViAimA/i
D2EwobQ3kJLvxyoorTXU/9r3gVoKwdqOlSjHjuxZw+fRGMbpSe6zxFhlotFqDvagvbmv5ExMHFGH
Mn0Ve1X10/BCvbnKy7AzHwHMChFtsZBKpaIFQbQeg054pz08ly7Vi9mmGTYd07lkTjSosyVdVkp7
NQ2NO3IbdP3jIpxZiZL05fyEvrG75mZHtjB5IVDYYnEMVcohEonSPslF+rYlDdKsTW+dcgAorupV
lUSyfiEUPF0q3IkUloGQZg+6ZZXUbJAvG4YM3xghljeyGcJjmtT6wlKZP/nxSgHNpo2aaZzbdeXF
k8Wy1GUxIg17S8+7H4lWd2sWrvKQTYBB41DpX1R8vXfSKKoXqKynJwj5EURSEm10KDhHjtdo6ylQ
hgLWKCIaxU1SjdLnNoaw248gf+df3xtTyVDUgQFSaX9a0hm5cBqhzhnKU5L+VmGpXIVya+zOj3J6
ZRMRzLxJAk6Sy6VuldGgWY0NvLIHLa3cTOu1dTpk5u0gV/7HONSTXxbe8evzg54+GorcqKrBYaXz
k1aG41lEaTmp8kxW9lRhLEev4vCzaQXauwPqmQnFW0ISnjL60iFtLCJ1zLGO2mPqGN7gzMtWN3v9
Vi+NS9zf02UB7ALplEOSoJq/Hz9QOhhWIVAE3Vti8KOarGYntsW47oP6Uj3vjVMSNToaQKhPIVfI
gXk8VKCDyqqlou1hr8cCnsY0+EWrOEL4aSep+D26odoXdB9hqiRd6cE01W6pl/letEqzWsnhUIxf
wnCwUCrt1LnCNahitPWNLjyUY+yP7lgJ5S88n/3w3oAn4m9lJDbSlZ6JYUCLkonhs9SmoWXDWSk9
2p+SerwU6swTdrzD2eD04aERxxoAbDp+SvTZM683c2Vf1eFfeVMqjqG2u8KjAUgO66exC3ZjXOFp
JlwIYd9YmjMpn1SWkGQmhB0PrCf11AMVy3vFyvWbSRWEp0SrpAsb4IWHt3g+Ku1cAmiyMM4SrutQ
ZKkms9L2tESZDqC5dpeYeuv6UdPcS0Zd70VUfDej1ubOMPbFAduB0M315pJP3OnKnW2LudMJKilH
SvP58CqIJYlrQ2QIzL2B7YQNWik41VDmQN5TvHrvrp87/+bNyAU4q20dD9XouZ961NL2qmCGKwVz
C0oJ1BPOj/LGA0EpJmcEwMKwY8m9Hae4KAQz0QiJAI5TLfQ3nTzhiB2wds4PdXoNGXMVn8B1xuVO
6tGIu8VWW9TaXvINwR39tnnUpbhz/MoEBZTMgI7AQRojd1CS4kI7x+k6ZWwqeRzcrFZg2ePJ7BOx
CEWZsaMwtNwJBwmSHTl0zz/hm5OJnwGNt9Tt0Ko+HsXoEhxr6k7bh1PRbnxMe28CErE1ZvSXcoHT
Hc8DGTMRfLZqgDl2PFRZCQOWqqK2H6Fkoh3KHfFghWn9JWDZurGipL+SKmq/eiBtvu37unVJwfSt
h50Nelk11EZP7gs1VIOOtaPtCzodPg5C0N2iteh/0VPtEmL2xv7nykWsjwUKE/vEqySvVKQqPFnf
I+jTGVtv6gTDjkvdojvSiCLDya2g/5zXYZUSvA5JtxGtOixv9UrCcaqEkJVdyPjemn8CZm4xMvgZ
HDqefzUeDRRAK32v+vUIzp6k1CrHT0VdrtRc1+zak37Ulr+W8uTdQr9w5WmDgjYiAUPBzD8eesLy
pJ8davaEzqbThaIHI92vNmHVtBee8q13POuucIcy/XQBHA9VUzgBpAyMfZcNsg2nCdOURkejJPbU
h/N755SmxWMhXMOCIgIB7VmM1fR4spd+b7Cemk5w6Yzrn6OkRKUxFdLpvpfqcbSNqU32Yx+Hg0uX
rRevm7xpH+oo1YeNEsvBJaRkHvT44plTegIvUAQgxCWPqsv8pi7zwNz3YqXe5V3a3Q6wyT6df/Y3
RiHHQcARPdTZImrxRvXQL+ghaa290bcDnJOszr93mj5eOIDfeJtzHwONUGTZvKwF7UjPA6OdhNTk
RkljaEfj+NBrUr+WAl298ERzwLGYN47BecqIkRFSXtyTRqRORtuJ5j4xm+6x0wLvGnodNU8jEW1R
9drP755BhGygA9M+AiVDXZy8mZCXMpiWudcNL7GLJqFRz2wuGaK/NYEvxTyg9PleXkxg29WKb5mx
tY/TrF15Zts6Um6kCPKKl+yt3lgSLx1rkIJmabGl5qqm+YZvlIm1r4dydPumKBwU7y7JDLw1yuy2
AI+PWUML63h/B1U1DC3oz15r8D5pENdzI2Ce7btfDvUO5K5njix1iMVZOUhBRuUy9g/citomy/vW
FhXvUnPLG88CmYpVwHrj/FiGZjp6wshsIAlV9EritKER72JOyEuY2EkUwz59EfmlbExwtjRINaNe
MlIsdQ9qaraTO3JoTY9SXGfgYs0gmFhJ4X3m0q9dSE5ZyyK9vXoDszsZTLW+R8VcHh4wzYSxADBQ
JQ7BOe7bs8yEENkax9y3UER0xS7xsLVc7J4s/h63mbBNPMCqW9Psc1gQopFRVwk1LX2sEDI5NJwt
IYa7eiPaVtsjw4W6wpj8yHHsrG5zA0kFW/L95GEaQg2vIKFrisimDuXhvFQiMHNdVB5EGsUXQhQW
8PO07FjWop99jL/oQxhpTb6t5FzWVirKRv31gKaVYYsSSPG3vhLDCc0qadSvBTWUjH1oJXm5CzFS
8GhD6VGWyuTRonQ31dNo44bRFbaARGlcuT58QfWH1ODF8/zOhUdoRMMhJVKKiHRCLNKiTqlgYpOf
7WU5bdZNTbNF6sOafucoBgTmFxifo/VUxasj0ECTZDT3LWGGqyup7zYpYvXnRzk5UedRaB+iD28O
g5YBXy0Ikkzjlbk38zY66Jgi2Wnnq9eJMgwrr0/qr+fHO9lOs7K/Rp0X+IZJXF4WllpaOV+V9lEb
5utSRhg3qFTt3U81dzUSyoJuAKDriwNIozVERN5C3le+Ubm5ERVr+t6Ea60YhJ0ml5e0Gk5nkUx1
1oSAgy1xtc+7+3X+FolCq1e1ssflST3gsmcFdgAj/LPvKYJviy220efncX6Co5sQ0A1q9KydMNN9
lxDYWFtNESsdgWKVpoarGUX5rPZjUGz0jEN+U2rCoK2xdhj0C4DOi6jgYmiaf+DNwp6eAfzFpQjR
b3a+s6x9Wg/teFcMVvIzNrL4a2X0sb82Yrn9jqkR9cIkHvwBHUkLDZfW8trnoklrYWclGFTZip4I
lsuaNKH0KfA9HgPdrOUNaWk1uWGoGrRqlkNTfFOM1Eeuro1GzSniqg1XOZhS5bahljcfLU/X//Lk
zvhCC6vS2eGIDqItQhJ86moKxOvzE/9yGy8eH7oidTW6Qkj6lnrLkiCNrY70yB7dgMIuqertI6vX
VDsaLe2H0o2fM7NzR9T7f1Z5V39TK724dFssX/4MExI5gipBJyd+PF5uVQDXCnkHay9Ecbjpm0qq
qE7LfuyMTRxfAFtPbiaTeAt0cBahn/utF6/b65Umq6va2ls+LMOe1MymR/a7PqSqnQnlJsvke9/k
qjk/zycHhQkcAhcIPJTkXj95xspIRS0Oo0Mf5u3XXsgTGzVj+fP5UU5Cr3kUeiYkqEcc5Et4Vysn
bL3iLDrUnRBvjFQSb7JhitdAXJfyq5MzgsSdgYAKgAyA05ZnhNXXKTJrAC+JhZuEPnwbYt9wPFry
m7YLLpwPpw9Gl+sMbnGDyIguLEbzg2zI/aLwD1XfFQ4IApXmpFDupLR9tyUh8Af8bAByHgpUST5e
jekwoJKHh8UhGnKKPGWVrrsE0Zjzb+p0PfAUiCgCToBGkjUejyIA1uVyVnJHVV7iEHcEuzzyrc35
Ud6Ytjlj4vKgjg1cvQAey8DIjbgPYqYtVny3yK3iuznRzmtHdRaI7vnRTg5xiibcgTyRgUYwFY3j
Z9K8sNfTnntX1PzJ1lKU1axS+FkV3bUQdfkGGuYl3cU3HpA7Cqo2sjTz3bgYsuWs0Ke4iQ/Q3Iud
pzWUvsZGSNhdjdd9O/98b7wza66ecBHPnYgv5PFX12JgDL4q+gWiUXnt31qIU3+K1DRfvX8Uiq8y
9++s4rKcRTCSQGgEIz1M0gRNLhWEFeoc+YV39dazzOVXdCvZVmDSx+8q8CMpQ7ggPcit6a3pT9Gf
/ECLvr/3WdCGUaFJzULkQMGLUQSriP1I85ixQoVLjCCe7XflJSPM0yOdUTReCs1iyFkud+xkiJOc
11l2yBNl2qR0da2sMZ7WCE41O1WQB7tEP/y6KVP9Eg3mdMkrsx4BBxIZydzQcTyNXi8VkI6D9JBL
Rtc/yFWqR3f0xsjDoSKVzD6NctH+0AtPi94t9P7iyKCgokLVEIRr/mivVmNdJLUU9XV+SAK9N528
sDCiw2T3/VuM6jlFIYIW3iACRsfjJOHoGZPp5wevQ68Fin3qaCniZ1aiG+8+FGfJBe4vbi50W5dR
oBKlObTtJj9kxdSuQUf0Qx41+YWI7xQnnZUdaJFC6oa4Ap7N8ROFdaS0gpDkhy6K+60eq/E6MARv
Qy4WruS+0N00hZcKPm46A8ZTq87s1buMM+/C8Xx6h9K1z1anrj1XMJarZ0SfFZzSyA8FVjubvsx0
O+2DbKUIledKMXW0d29HtLt4haDRtGov8f3UV7WhqKLiUFZd7kI+vM/wvvg/eChyWu7rWRHkpA6b
yYmamGlbHOiI8Z1JsSInszxaSmWvWKWTWG/PP9QbW5AuQXjF5A9wHJfJCjnFVI2VURzYKYrD7aSs
QqrbayuB5GhOIAvwVP2n84OeHp/IRxD+kCNBvgDEO15CHNseIouzOJEnW46HGKbmyISW5oU39sYK
AdkCwaaJC4emJd1CgjY8aKNYHvImE/8K9Sx/SGM9+1xj8LeSi/Dd1FQ6xWhx4iqF0IRu3iIsMeWq
15TeLA7Q1ZWrWVJ7nfSD6Yr6JSzypDTASBwrwJGcXgSsizi8qkp4nz5PBgqjrGo/KTuHNITupFKO
0TEJk1R81Ecat60uaHas2vzr+Xf4xsIBTKbJCyoaB+gS1qtbueymKaoPHHG5suK4ruSVIvVtemXl
UlHukDYQHrJc1PIL+fxL+/JR0jVTZyiQcnfMEeBSQT0IwghOUKsdkhIfDYP7SSsQUUX8oPCv0P8s
w51VQIy6CRA4r/4qjGEyNmKfRvXHzJhoO7PjXJ/0vyS9zstrHNqtcdMMclnPPT1itjs/UctFSGsA
S4F3NPMr5tzpeLG3Pa0H3SQlh87Iareb4itf8A6Z6n+hdvxenGgeDAIOIM6cpp3orMpS3krGFGWH
IK8lHF+TDg9W8b3ZC6Mg3cwhNVOZSJUWj1QnhdykWVMdcC/UHU0TrA1L7VGzityBKdFcuHKWi30e
DsYeCTaJBTW6eYZf3dWFCnPTNMf6EBaCsWlUrpjE6qQVHVWd05tDsqnH3lxVle478lgGF06R5WnF
8PSzESMRHXGNL0Vvuq6U4qkumkPQeR5wKw0PlSd26/PL5HQU9vGL0gOnIkfy4uzQa+R/lclvD6jU
mLclzWLpdkjL/lKA/FIWeb17ZFrdMYjA82IuqerLMEGvEyGz2rY/gNvgoiMr0WBuamsSr9CbnbJ1
Yk7RN1UTSuk+qBCcmFzal5CPhRnQoJVkim1dAi3ItPgmhR9+ijpFnDb0tUWDY3Y9EjNjh9oMLZZW
FNltrJvTxvdS/UdsiOmn0AM0sNMqiHBaNn3r64gWLG0+ovCo6LUevTMm4mFBDUh7IWzNvoOLaooS
0+o3lNlwyC3hu9ypwSbII/3CDj9pV5pHMTkFkRBgKLb58QJVSl8207AYgUw7SVpVg9aodgnpbXQn
IUP1yRoG4CphaCzUev3Bzw6Jwu7fRJpv1mt8riMEWSpQPntA20ZwKTQp/Tszo9l7gZXMtqWwC4iy
SPaK0uxB46bi0FkmsXYqGXdC2lK4f1nH//Zz+Hf/OScJgGyf1f/1H/z7Z16MdD4EzeKf/7UvnrOP
TfX83Nw+Ff8x/+h/f+vxD/7XbQjuVed/NcvvOvohfv/v8d2n5unoH6usCZvxvn2uxofnuk2alwH4
pPN3/u9+8Y/nl9/yaSye//PPn3nL0cVv8+ma/fP3l3a//vNP8M1XW3r+/b+/ePeU8nOHp+SpPfn+
56e64UcV9QOEdKo5L/ASgc+ff/TPf39F+gCy/5JIagANcxdZltNt+J9/mh9mKhIoB9wyBbSI7KjO
2/kr8gewWpAPZNxUAje+4c9/HvvoBf3rhf2Rocach1lT83tZnf86EEgr4f6ARBGAzyjyCV7dyajh
57kx3sDtaFy8GGo7UE0KKFKI/HMxNnahYGMdQjh7NT+/P8jrgecVdzywxtCEgXDnZkeMxZEnFv5o
0ZJc3ZjBFNudHun0XcjZVhqE90kTzM/IUMQ/FBqQMuYOOt6hXVLiENVn1U3u0d4bN52+HjQ9vPBA
LzIviydCTRgu6iy/S9Q5H/KvbqrQr/0Wx4b2xqR13RYrM1jXopY84g3aXTWh2K+1OJHkVVMNAH1y
hK7ioKsBTdCq1T+FKIOserXWdXeSy2ojTLLXOLqUF7ktT4a8L5WWHuBeFctveRjfst7a1s6acXyU
urH+Endl/6sLA+GbISiJrU2lpdnhEHV3XSXkNO42cf8tjvP2SR6H6ErwRHOLiVrvyt3Qwu/xxDKz
PSUdvluTJLwPw315BXOsQDxOOoza7RxQvpobWapTmfbb5ibujXZt9Xnqeu1wyQRpPmoXb4A6L/sC
MbKZHLB4A3okQpbpzfpGm4LPXekq7R2eMMVG0b1LbOAXtsjJWOSgtKjOUstLs7i69SlzFl59Qwv4
uhxFR/ZTt/SUdURLTfvTj9aFrGFWR2c3ikOjVq3briFWEW2zQYaoAj16isVoF5b5sy+oq6A3wV/2
Sj3YvXyn1RZCQqMT9IqrpZ9NrHraMrX7iZhHuZGqQxdeiY1T1A+eGNmB+F0Nv0TdVZ07SeYICAQE
hrjyY3mFBZBjRu1a6CI7mjZSULDovtTePsrHe7x+cYm8iXDVG6L7UX/2ms/jFF334QNn0TqRrjxc
WAs0vYzR6fW1Yvoruev565OhJHtUMbZZ+1BFlXv+bHgBRk4ml+x+xgrJ7pdmPvi94PRWS/VNHoTS
hn+udTMT11GcPYdxPkIPksIbOYgSWvP9fAOfJ/gkxfFdmBXiWvMCwU0DT7/Oq7S3U0+0kZ39SvFz
3anP3NGVkwCQuGmXVfdRLYYHD4kybG6n60EIk1UTKIoj1UPomL30Kym0ZhcbWndt5Z1xq6t1ORc7
JLei9eejEuvFLh7CnreUjRs5K4IL8cVLinAyF8BHs/IYQL65wMlgEotF1OrNjVabikuLRLjmCBqv
pmLSHDVTur+sfuDUNpLORs1Q+YqygLzLEBKw/d7Snc7TSzuUIsnVoFo5ApGhLYmd5aCe0Doe58t2
8Gp+cxunK1WlXn7+ZS7KZH/vfbptsexDYJGLaxEgCW2gBQ0ePzcpAvJO1PilU/uWvmmKUV3VZp9t
EnOMr4nlB7uQ2i+0a48XgJU3LhtYIbPWO/AzmOoiY+4zKBOxHLc3ggn9ybOE6Brhd21jat4ldbM3
h+I2ndtmCDuXt0CmBmVZT217Y5UVKhrqKK1SORa/BVR2Ls3sfJ4tlwa9WuRitIzO9NrjUzVVIADK
MF5vaFjwblMzNV2AQOW+75r+mslQ7DiYTMfoq/gmkMRiVbSVaoMTwupsc30tN1F9J9VNfqFQ+JIV
HX8wOl24B+H88udJ20mNF6NccKPciLLwya88eVWDtNqaLgawWOrCRBADszHDN5HDaJSvXhkqbkzn
1BqB7nTX6lm01ZN+2oI19jYE1OzL+UV5GvaA5b3kB2SXs4Db8cypnh9AT1OKm3xowIWyKl8F8ZBc
6VOVbYwxiHcRehc3EhXPCwDGyTsDLkE2DbISMQJtq4v0ufRFqTWCLLumQ8VcGWNcuD51hHelPuw5
kDUY5EQ9kJUIShYhT9FZRVcOkXqditWwFtOQaTcyYX1+Fk/uWxAAVJhIjwnlOKgX20r3RX1Kxm66
TkdpoxRVtW0nEeRBMkpUUX5LFL4rufgfU4ajNONsCvJ/YXIBg+DVxJ8kF1+e8Lyp/3jKfv2xbps2
A3D9O2eZE5OXn/070RAAwz/AhZwtwedWm5d84u9Mgy+ZH0j8Uf1/Sfp/ZxmCpHyg+AP8S+MsBUh5
1lv4nWcIkvqB0sVscAdRkNI4t/A7Eo0FcIckAeXNuVoLL5/iHMIex1sO4m0bhpLYPEYtRhF2RbPk
HX44ENc0OIIbCwKsHQ2+H6+mUe5+4AtEx7cpImjcKHr86JVNeZcMSvpAG9m0qQ28b15N6hsZyfFq
fvmAaGCi/jbTmvHSmk/2VzEqWK1O0K43j2XUHAqERq6gBsPujtNSvXCpHx8Cv4dCvmw+CIDqluTL
pkOWyNem5nEUxtxp+8pf+WIQXYDOXtCcfx3D8zB4ZgJAzj30vMll/amfSnzWmpRYGErkRtJL1U6D
/kA/CWzBui7XKFMXWJ83XvxJSkbzbiqF27hKrqvA02xd8rOd1MbTapoC7SMt49VKkKzYjcYxXhve
Q2yUxXXcRcU28guFYDTwNkFbaq6FONWFG/yFXbl8lrlUjcIE1RH6H47fzuipSjWmdfAZB6bgl9Fm
yqEPUIdCkYzoMCwsO2ylq0GFAtWqlIS6ZHL8MRbdtNHsrCqmTVKnlZO1nzS1Q/A79sO/X+r/P5/+
pG+a6AIggu5AmldBf8nf/u2fw+DkvHKSsCieqybP/tjVCcfW6/Pqzd/1z/klWh9o3tHBO9gcc4Xo
H6REoIXow0z2huJEdw9iduze34eYJH6Y66v0S0EI5VJXWBq/zzC+NIvI0HvEHmCrcc//86l/Hwh/
o1dvYyXotbPIXi3C5TQsC8eWX9Oe1arRrk2vAzWyDek5RZBHRaBICDJbGu9iw5V7SLvOOD2W/lrM
VhYOY9rKDBzNw03ARkJMNZwGzbl4a/yMdVsVd5b+UJYH3bubrE3h2WqyNaYvZnsTGb/gujjZKNlh
87NU7yX1xvM/ocgT+C6MISl2JO0pDD6a8Z3Q3hnFVSlf11R+zRs1OnSUNPjzWvCupxCa98Y0Myfx
rucESA6xuc9tY5ycqbkz1I0PsC3GP4xs63kPvfVZC/e58BxXmd2qdxWM2hqt3gz92uQ2jQ5qt9Ol
deddazl9iJ8GzY4VR+bSj7Yyetz9k9yVdpUHtuTVTtQ+pOPHQPk0iTsh/iKhGRbvjODWq7dps9PH
a3Rwib/0fq1zkiQbzbrRJQ9Zk8/YWtFDTnt7Hu+HcaOHa1XbBxbGaqsI5ZxiOwRXSn87dgfS6tpz
g+BqQmAuXyd1ZgPSK9EBuzZP2Rrdtpq+uvROCsPV/F++ntQvwXDfxp+KXrTJB9L0NtPuKvVjWX/0
ktso2AqaE8WrwFyFmZ2Vdjy5TYTt21UlbI3CluPbQlrLxaYM/ub0vesc+ZSn/Pf/AC7KUcB5QJoD
EEk0C7pDqPk/Hw2PWdg8//rjY/PUPNd/3IZs4T/2bZOMYeb/Pizqo9PirV//+7QwtA/sawBEOuGI
dqlK/XNa0E/0AVoAgjWUPQE154vx92Ehm3PAg2gHDQMy5LvZTeWfgIdzxKTSQ6JKqEJpE7H0dx0X
x7c8kTcnGWkGBWHOIIgDi1BfbmtY+KHufyu7IrO7KtAepDq6K+rpGleV575IV/k0ffRG1nZskhqr
6aoxy8qmxNmvqkzhYP3vqX4jwOGQfnV6/f48cA6poIL5Iqh8fIX2VaMK49j539K4KNeCryf2yx8x
ckGuEBumnbbihURrkf3Pdm6z0SvoK/xNdOHnSPd1VFUrckbjQah8GnVY11K1StMeNvSIxmBTBcmq
KgfVyco0dcos+IwgyIV8a850/nVk06xBqIlpjkWcrM2x3eIlpOhxMKWD+TBpo22FnR2UyogackhH
9o6uVYKDULnDFGW6EOOdDgyvHSYOBCsAB/53/OAYvQWzGqHyIOuC5CpG3NkQWDNb8bqPSIuta1X/
qEnFtszVb+ffM5ff0UOzgnnBcFTmIjAMSYDX47GjTtUyymzpPeqKNiiAfXv7fbdLHcOh+9b2brQ7
a4Vs8xar5Z2+Czf6rrrWd9SEVoFrupZjrQRn/v/n7yu2mIVvG/tQbRv+aq3knXxo7MbW+cafnfPz
oLvZVvxWXVsr1TX4cvSj/zYekutpM9wPD9qtvytW+DXcIYL6ONz3EJPs8SDvOltwGttwOttYVauf
B37pz5+4v6xQjHWZJ+d/UXdeTW4jabr+RdiAN7dwJMtIVSXfNwipJcF7j19/HlTPmRZBBhG1cW7O
7mzHTPeskmmQ+ZnXxO6z5vaO6Ql+4ATOyL9TbOGoe40rHsRD6YmHwW/8/Hdyqr3OHR3raB01NzmU
x5aCd2EvP8V30ml+md4jgXSf3+ue8SA/CkfxMN8hWuX1TsmfJp2a1z8fQ6yT4Cu2dVye1HfKaf2T
ejtwfh/vS7u3qaO468+wXIRe79tj5nzIbWw8HeUUHQIHr8130cH62B5He69m8Apc/PcQ/2c/MagG
rcl9xnk638/Y6rsAHH/27LvvP0Kzucc0/hA+Dz/iyVFwVDVtC4AQDcT75Rh6ix17ki3Zmb8cQcgf
+K96tZP4vw7v7lDztBvnw2yPx9CFZ2nzNzz0CtyZX52x5MX6f4+z5Iz2c8TDaI+dXXyywCzYyA0I
7ngU3NAvnPX/93i8fXBfWXSbea6GIth3rBrpXOnn86zUfAR7quTPU2aFjqKN5t2EAfAJv9PDGEet
W87JDNnY/NGJXf3wz1/y6C7q8+j0+p8AA3wrwqE9UDSid2WUPc/3jPkp0rh0qEHxktfU4imQRqeR
p/Lu9S9S0v0dyVXoGD1fKOr6ut3AFLb5jNT7ThrfB0Ui3gVs1B0x4H/+UpR6ZS9BaLj//r3X/149
9ebOLfZasNmsDOLN2LLzrvF4bUt9wVJMyYyy3jP9/TtBFR7UInpJuujBzH+hzPZBCrAAjdN3yFU/
ovD3oY1Nf6lPQ2h5Cy17eblLxJ9hpDwU6vgRparvZWk910Z8J6XWfZ93X/pycoJ2zOziB4IV39ou
P5ZTBNKt8WOsklBfOMTSZ1NaTI9E8wmQ4KGupsUOluigK/HaznmYuhToYUwbK/DK6D3kG6/rKi8I
iXYN3en0AYqZ5cF4dlW1u08IMpWMILHOXpAf+DCCV4Rat1MK27xArx8PtSmgQvCZUR9Z04M/X6A8
MbG0kPMIpV+emi5Bewdsiz2Kv8XOaO/j7iBpT0BY/Cm0hp3Bz+uM646xYbyA5CCEItRXzsc2g1Gb
p04KPE1DCLu2xthJlrGyVeAentZ23UulRp7SwjC//Smdvz6vUdk/REVCM4mm2+ZL0sbGbKdRW94n
rfwrzQneo6HO/SWU3yM9rEElVDR7QQHXtpJWOtwe/NXs5d/TSiGJygPiAciW0rYgNtzUeiq1D8Ki
18SPoGfk46yGL0lupvdS30LODYTMB3Y/2J1WPtJ+gMQX94+pVvqDRFqFHCNdluK7qi4FxhJoToVT
9TdY4fZjbjR7NZLzdfq/vxTI7NqnQPpmExMVphiXGfHDx16Kv2HXqTm5KKKprRj3RRt/61PNLuO6
cDOEGHfOxiuP/o9VIo1eEQFwaTiUVMu3BSdpzBsTr7TyOSt6NxvRJauG5eS7MSLLh6hBrQKEhnrK
ASC9y2M6d7lRfJqLrL8Pizq2x7q3HoySG7+JuvtBlb6i5T0+d6PcHJqGxuPrf4SUXXsahDDSSCM+
dOL8qQ8pvUHIe28idPJsdFXwSe3eLfk4PyThnWVEw4dSihonqsLJRrRHdHHHS5x2LIa7pShEdyna
7sUIg3eiPmhuOCufXs/P/4MM6P/vMu+q3vvfgP2ibPLSt238/c/sh1oG//EVRCKgCwrw4xXDQNlw
7Yv+N9ux/gfoGHq9fPVQs0hc/pvtmNL/UGSkNkLhDOkeOoj/zXZUoCfUWMh3oDRTdOFqekNp5JUt
8u9ZXusyVHQhoQE/JNEAcHF+0QVKGYlzYi2JXdGE93vEiXQn7JOm/zqpXZXZw5JgfuaXdbY0T6II
dvAlMM0kOeJ6Yc1PDQ+0kqLuT7c9d0fEyYdjklNjsrO5M7ETCBrxOS2t8nMUxiZuAvCWCVkQatB4
avRAf1YjLQh8ocwFvhSpAHlFXoFg+tT6bQowMEfrHCNQr67l/kVbBsTXLAivT2bRtH9bIvToJ3Tr
kju5mqTFGVqRIulcxrp6sEIQeU6g9tpXqVe6Ft8Bi2a/OPJ12+lESUQbkQOy0zjWI3tUu0axi56I
wdZjI2p9LJzSF/QX5JafMFSZL8qDpJ9EKVky1dfbmaWCAVkXkg1GLJz3bJrXwvV2b1YfC+CnbPSF
akwtFIPMmhkJhOgwaewZ4mbLhlTWfZ5KzZ5IzYYksJ6FlVFCIPL6L3Wr4RzEPDCq1FEfw3VzUW15
CGV4/3qojj9EOZcbe+niOrovi3LO/l6sVvo4VGP7dR5bjsAc83DtXLXntzy/CIgRqRA6nUCqSIj4
rP4MAdpQWJIwLOCatglRtqsKpezi2CSg6Jso43JA5j9qPTOzWt2VgQyWXpEb4d7PeNXn+XMnwIAR
DFC/XGXb+WA3r42uF+hjZMEMJxj7Cd0t46CU36dFinpXGnVYDaiBEKC+T88tvZ9CXfklSlntAoqS
dTtNK3n5rhDdWp858qYaHrIJcn9ha0RdqLQoglCckrjC8mAI8zR/HoNlDv7WBiRFkPqXu1HbS03W
OOJ8RnzutBrpNkHjASl7vrJiYkY4NWhVZMexWf61wBdGmixSMCT44y58+ueP/BMvdt6doUlLFIHe
Olg1SFcrB+N8IEwSAs5IkLN0GD7ojjCYmfSo5hMYliKfYgAqWp69zavnddQV1o9eDLk6Tc5N/Jab
Y10VehSEtikjbRlBw/cVvQzcJrGaneznYoZQB2jF8dGgekRLelMpCQF3Z3Ka0fUK9GyqUHiA93Hs
5mIw7+a60+T7rh+nac+p4LxWwBQJUNE8QxSGstlKyzhfWPIttIBRLghtNQTQPUlt+pQHSQ24zAra
z9KMd3KX6xUv13/ftiv7ub2U1mFxS1u7gRjGUp4/H3aRCTdK+L4MKy5LTSF7xCLNNCtUyKRS/fv2
aOdx+DpJZHNXDSl4e3hRr92DPy8AwG8yhAUjCe1FSPtj01TGAZ935SAEmfXUAt/0ctgwdxEL7Nwe
GqkB/vCzb2StTuLECeyNtPbC8CkI0lqOa4Xz0wZTVYROaqm4f7RNsaSo2aHaYdn00q0Vj7IYpPNp
SBPOlgYhKzrkSPEepynQdroUOWUKsPjJANdHkj4ore6IRZ+BDpxwueaxxHw3mdDnWEoUjcp2Kg8B
G5w/YwHXdL4+SnMU2X0w1vNL1dG+t+VAF/TnJRji5bcS15U2HsVWT2k5DCPswE+IsQrDL9gmS/hp
VMfBtKC3m0n6qI6xrIK4EqX6ubDQR3JCOSx1IIqZEhr3qWjMs+yM0mgGuAhm5fyuDUsqnJM51Q2u
BUssY63VS0Usf0mEkuTwZKlhrlaYvhpW9inClzW2oylcpMmtjEilPaws0/K1N2XIO+GgFSToaRXq
Kn4ufYQySpVhT3HfhaISvWsGs0gO+lzm6pE/I7QWH+GuMhgc/ODl5EeGhUHwQHzdZG5KQ52rA6sS
wSzfRUZiJvmJk2tMo1tN2Dq43TJg6GGPkSCkhOWGHGheVsv5pDzlGNjP6u9C0YuxOdZVngkoAyoF
xhReIagQibFTDGZVtsMZu55TGOeC+csSMJX5JEMunn+nuobeiz0hn1T9ELQKnfk4KuraiZWpjTrP
kkah/UV8Y3QuHZso+WVZWVbcCUpAZGIXeVLLD8JUVCvQC1eK0kU7fxq9VO2SNLXVsUW1UE7MIvui
yos02g2w0vFO7vXcQoh7xJtFC6tuOEXFIAjvdHEOeYMgCkTth6iI5+KJCKb6nSeVab2EjTBGutNX
mpR+bVUjjHjZM3HIbD2dZvGR2DCWX+aCpOd+mOa29JVeniFZpnqs3Zk4BsW6G6NMMX2aq2Y6hrgr
pX6FjgO/S0ozw4mrPBm1u8gomo+xmEuWV3ZjYQrESGGvLz/MQggm4ky2rLSTzCzV9ICqjVJ0D20t
Ix1zqIpYyioXf59omW0z1CRccLoW35+2WO5H3RwUPIryNDuNFe/K5GRGF2Ndd2fiAmHUnpFYavIR
enjef16iYpkR4m8SMTpNCgQQji4WSZOfysgIqnYrIk1jkMyOSv2FdE4V8UYOBx0CMoIUS2lja6SV
I320gnKt3WOoqbshClmj2ygzvURlGioqoRWuF6EzCakoP5n6zMraZVUv6g+UX6X4xOZGlacGUkdL
+9UyS041wlJxHKfkrwlhYdPX6rLu31VyWRUPy2xK86Oe95QcpFgRhhoa4VgbxxH6yvQwl4YUHWAF
SOEjNLMw/mxkcZj2j0OSV2brjWOE/JzD4VCnE9KGXWD+yJowaD8FcZfGsr00STZRPDTGrhhscwqs
6FM7qHF8BCJZjf0dase6fhpSA/q8D+yuaxBhwWopaGysi4zyucS1DbpD1ircFBTSsC76No+jTC1K
yBGHjBe6wp9zoxf7e9gj5XQSGtR+HoUg6l7UaVTVv+dOM7K9B/H8uiaPWhkjuOZRvCDiuCAOBoUW
pYIZGKB6BeqsRdqe2rys3cmoRbuajD0N6svxIBattSleB6JwcxNCJRCgpH6YLT8NxuhYQN46loZY
2qbCJb0syp4kzvlbuM4PUjIddBrma39g668jBPoAPtC0/CotTYpy+uRP0bA4agea2exNyS7zwHQF
Xdljzm8yg9ehAYGjNUotG9L3lrzXl8QVmbyQpvVRG91hryljMTvRlBbFqP5COWE+ZeDaUHdpGs0J
k3zM/aRO2tTVy0LawcdcxK4ElVSnQPvo6ARTizkPCqRQEWJzTILf0Rwqd0kvySfNiJWd3ON8ewk9
aAGuImsG5R6DguBmlEDol4QpNr9THtxqlU0R20OZEVceCtUMO7dvkJLcGXSb8LxSIykTU4RbrW62
zSednmJVGl3wu+YrG5xMLTDYbWQxmXwy9XE4pXHaBU7XdAtZajB3JzPAc+3r7dDncuprHwrNNJpg
hJdbcUNIFnVgKtEa+EQBadmhmhDz6jGlBUv0WJMlhjkeyopS78Rc2yMOYRA+HfK5kKhXaNu6839A
uWQlnGW5VtWjQv81sYNomruDKffSS8HtGB3KluLaIi8DRekYQ8nj7Xmfx7brMRexduV/oAKvdNVN
bCvIod6rWmz4M3CaY6bI9V0oj9G7oCBQ2tnpK2NR3qFVslZzwM1sWkOZ3C1KQrLqE2NbDyGRlj1p
WvqEadTbBFn/8/Wux2l1OJApXp6vataLwzhrtYCOdmjQKJwAYYSlQClSVLpqB0N8npa8DvaqWEn/
dhWt2Xo0zXKMaEQRhoc2acxTgrSvE6kQfRGFCBwFNoBuo8eo7FwJV0YFxbB2TNE4gNyx2TkIeQS/
iir4mZZ1z6Usjyddn3tXnkT5QyaYAG4wnmx29nDTomCywDVBTIOyBLMgo59zvrJmgdYebPj4UEJR
Fg95MowE9vKM1JEs5bpvYV4ZhI60lP3iZVmVlw5MEmO0LbFJwrfZjq+/Bn45k4ckShp60bkO+yEI
K52oqk8wbXEqvCayz0NfD7Y21/EewfdiyVf1LBIsGO08gcBIzueeNJHUAZWogSc1A80m4JYOQILR
Uec0d00jb3/2emzuaRWd301MEjkxElBuJd4icrPNsOpQ096qg/YwppP4IVHk8UUs2hE0Zt8LNhUc
fW/E8zv5dUR6DFSheABpzm9rCWIqCUpP+HcIR8lD7iTElCExDoXcVV841F9lNSle8i6cHkLCuefb
V9L2RmQbKX3RZKAwx+W0JWHQ/YSapgfdYS5JOuGhFZQry/ZjpsrgEopW8kehMtwpSaedT2pDkF3n
LQO+IO/+h2W45Z7SCRLCaJiGw9CHyyE2u8W2ptz6u1mG6TTHau4sY5c6llTFXjb0q6yIrh9SQO10
NE3BhoY8uH0gA/a8vSYXVyfHCJVjthJiN3oGm6uzxDFVT7pmPgj1NDg4TFUHoV2+o8G7d3NerD4j
AV1V6DKBAwKGcn7GtbjO+xJdykMWN7IzFbJ4t0QtvKJEE751QtQ+oPuo24IRdq339kkij7sW6Fex
p23lo1TDolEXRA6oqhHjaUMHIiQLv1us7c/bQ71+M/8WOthphJ3QxwXtg9oYSN11wf94dlUcZ1fo
knRgBVqvz6TJFrumPGA3lZ7qTG+dUkaySzbr8N1kwRnoWmifptiIH6pl1v0lq7+ouVw5IYmaAz00
f8S2KfpVCNjC3P6t5ztCtA2SglsHbBDVL97NTTmxy/OagczE1WIAZHeZgCXvX7BNBC6AMEjfG5XR
vuSDqCNkZs2juLMr2+G5WkGmWSsqjOIp19D5SqWQnYbM0BZ/LI3hVAhV8azVw3eQWMOBCkLmtNFo
3RVC3Pm3531+2/LGrAMDe0PkHPYtvI3zgTWUGlN9ikQfEmXxMxPSMXcjoxEnB0XRSrRrVR8+xzSN
Pt0e9/y6XcddE6qVJILHGkdjvRz/OBqSnJYIcM6i38emfKD0jglZOcmHLCrZaXAHp//FeOwxHzbJ
FVW/8/GqGdXSMqCgrgX0+FFhGh+FhF5OsyQ/ImkSd67Xa9OD4maCj6YBhlLQ+XCCUjUZODPR11XE
GPHoI2vrol6jg1tWlN30YE8F7+qIlGthNgNs4x47H7HsFCuWiN59GMGhi5mIjPtG2njAy3BDntQ9
ifz1RP77bf+zgewbpgMQSGRipPPxMlUY2qmSWVAVO4AwmoeXkb/jDpgC7pgWXRtq5dQyGKEQ6rrn
Q0FTJ3yWg8VfggKf13lGaLLEKtxLgykQ3vQI/DMvbsdX3z9q0ltFDMA94ayaseQn46Q9tFpkPuh1
U9kF1bqX22fycl5rIZhPD/wQlWhjcybzUdfxAtdWuwbL8KzISm1RC+pPaVsbb4qe11khz4OUL4k+
OrQXsUZnISGYAEz18VWuaP/3qtuEiQmfmGxf1CLobtiU+2+f3wqtZefYIhiJ5/vW6xGaLGYn+mYZ
G9jRBGr5cVJB9JyIi/K9h+3yCkVzFZTjSgdA3mP7estWnw7REMt+bAh9/R6d9Hq2EUEwE/zVm1ap
3SySg8mmCmrOH2GoTEq8M+HLy5QKwtrtZr7o520rN1oqC/My9MDAF6GlSZdPToG2pl9TCHAw5dQ9
dUmyt2/tmulx2QDRsOAqna+yAUFS1kYGrXUj9tYSwCnktbufY0PyamXGjLifmzd/ktQx+PApUK2x
urL5+lncHsTXpPiIlXwdcIH2pblQUbMz2x1F22trugZKHF/6Jca2eSy08dRjwKn4okIwLoN2OZE3
ESNm6XIYBAw5FKHS3Def3NXwAngYunYk7ZtXMQZFkGhLq/A6zZGLM07u9PWSHtus1rzbQ60rdX6P
smUAHNGhWBua2zMTKxRyBX2W/DjPZSeKBeXdaMTjQ4DByUsm53suP1cuHU7oaloAgQcVo03omevl
IIwJ48llqLjS0k1PapT/TNFTPt6e2bpI25nx+eMVwzcJ3Wy7iHU1pimGqX5lxd1XsS/yzhazItl5
2S+HofJA1Y5OGjBR4OXn599a2nxqilBCXCNSESopKTE5yMYrX25P5/J+oa4CroYgiSISmMvzcUxL
mIQ2USVfzEzOBBeRv1AG/olkJTK6wQBOWdMHP7HqvQLt5RFZATvwLRHyAvGzhawvptBlZbdAsFFH
wS9q5bdJb+BBGORvS1Dr7u15XhuNyiQNSkxYTLTKzudZkDcgsQ+dZ1KKmowL83WvW6DKKVlm3NXx
bOxpZ2xHXKvrqk6Xe4Wpg2ndvBOBUAdlHi4d7TErcgZL+tXLxt2E1KdNG3p84wPPaDzrFMaAvgCO
2rIwCikfrFK0Oq8XBvFUExMehLzExCPPzGTP7erK1PRVagrYPXRoDuj5YmqkqmXUMVjVy9FBriwR
+mhf3y1DODliVb7NpWmtLDM57uVV2oYqs7yJO01QH8EwqJ03SR3evmGFWpKVgQWe+zzBFVtvH4Ol
CU5yq2tf+Xd74vPb22UdH8VsdDooXEH2l8/n26aETmMidB62rZNDPRWbTvq7dtqh3H77nF4MBQQD
nfkV+wEeAzzT+VCTNQTgH5TKG1t9/jYkWRU9VXXfJnewP9Ontw8GbYQHjwoYX+K6z3+kKwq4NUWK
VcKkqkjuAzOFx1fSIe2stnr7vCg3rqUIjcMJZeN8qAkHS7XW1cpbpAjuD8D3AUJagE6yXaJr+teb
J8ZDzcfH28NoWyPhtNcD4GB8eyEtdZ8syfyc1lbidlGhfrg91PYlp6jCawB4hnNBsr2FBCIl1Wd1
YHReHnTdnd7qJ1ILtGGx6LX7WUmcqlr2BO42Lup8EFRz1mo4xUSUailDnK9mbCo0qLMSn/vKKp4E
jWNiR3rTHZeR/m6QStK9IfeBDw5ODBxKdbMXT2pc2xHGRQBxVZp9WRktOxXeK2uhA7EkEDdhtXIx
nP+syUq7QjLo5SPcUPgIyyNEVavl7IVAV4563sR+U6lYH79xC/jj0NolPAZgLFPIOB+2S9RQASky
eqAlZhB/QAvVBqlXMFvLSewaig5St/M+X3yn65gr2JCdIBMQNzsQhJMwRWk5euqcpb9jpbf8lnjh
VFZiu3OY16f+z4iDHQayRPmWXaeks4048GAtI22ORwgHmmBrIBM+5b0176Rt10Yhref7hBvI/bNO
+I+7IF5wr6l1ffRaVVDfJUZTOaIYjDtfy7VlI2EjelqzQ/B956NECqqKcm+MnqHUw90kp7U/oAaY
2a1Q7yVqF6eRdQNGD4uEouf6BJ+PpWhdr9SAuz25lhXX0pbarsHpPEdVHNhSitJT1vfFW++59eZe
gXTr9MgQNwWLOEgnSUp6BkXU1RVLdXnHzTN7kpzX/puPPf0bbgGO/Qqx3xx7Gdk6WH9UcUc0Xn6C
6kdpLMHB1JmquPtYquJ0CMhIf9we9coOviIggZqtlbWLpmMkRo3SwNyMteG30pfSA6JzJnU1dX7+
34y00m6NVbRv6+qs5gUVbQ2RSFCf4XHRBS4Tq8XLidb5zg2yjYL5xJjUv0NtltJASyuA3j56JhZE
ENLTorIHZM8cPYV4lsxB9CQMYeIIWMHs5BMb3Bx3+To22HRAkZTpL6ibTWLChOiXERKRNcLnVseT
FYbRU2ZME6jiPB1KyJut9lJipLzYujlbT+IQTO9FXErueSOS02wFlZuWeUsTuKL5TRYr7nnjXrkf
6LLzxPF263T413/+x/0QkDdaKgVGT+q631KRzR8HrD92roeLwJK14CUFtQFWk1x8E/0sepZSsWHL
28FI7youXt9sAuXBHCLFk6ZZ2qkyrFfA5mplxVcfhTUvULZ8M9BUVZZnA+PVquy3Hc1spVdjn7qT
5Jpm3/rcH6HTjiD+s2rac7+8ckMxPInryt1l5zdr2qsLxk0xGLZan7JHqZYG8dDq5vRolPj02maZ
9e87rdPUHRvXq8tMTglqYu2UbcEaKDWP0yBy5DIl612SWfO+7QzZ1fOscYfU3OsDXDnjq1wkp47P
GGWLrZb30AJmXHSE8qu6zgI7QgX3F0VO7SN0iKmzh6xR/Rn47c8hGQe3QpEVlQVRrX+VM55wthhh
RWgPQdZ5gzgh2Qk0unRDczK/v/XK4TCQH1J1Yj8uDKBbnCkpQw8D+n/koxWuvpKnNVIpOdAVlWAn
/L7chjWEoG1IDQjHn62RBx+bolcg2zwlFQcbxMryDYIGt0zQRcxWkHYu1GvjwVDnrBGr0qTYfF1S
Bb1rWEzsCsIUfcNOn4PsU5nFfWG3fWKBxWKfyp1BL98LSmlrfk/tWQHrsHmFO5VuOpKevddWcXpY
6Kx9EUNw1oEcJolze/su7ygTFQT+BQqJA7c1FQQ8N5uzmM1eFPXtL3lAAzBLjfHL7VE2+K71xj4f
ZrOOrTo2ox4vszeAg3Jbo4u+So2Y1GQ1svy7VlpDeJSUEnWPWQ7FX+GSTc+iGhcf6rgNevf2r7lY
X4IcuNLrClMEpxB6fi9nZHVKSYjgI0ISIQNEElBGiEHO5Jfe7aEuzs9qTgamjsie9+qCnRvW4RKk
aaP5ZTz0TyDJVC/MAXuJc41yyJz2087beGVACU1yGq5ICMBEXuf+x5sTjSlawYg8+ObqAS2y5Z8V
Ez4PdnPaY9QbwrQTB1y8BwRv9NH4C7U3iZU9H5B8LeuKOZH9KRDL93Ic6i+ikiq/QxUGip2DBqUU
J9I0uQt7S8yPbSzs5VAXocg6+mo3QPtpbdtuDhdxnqVk6SD7YRHV3wpal+9ESgJfRQQMZyedktBt
e1GHmiHXOwf78iixljKqy/S44cu9GuH9sdxGNPZqoM+yTyNl5TNpVutpitafwnxWrZ3DdPH2MU+N
6uYqbrJquW3ObaUYmaYuFWqlk1C4MZDjF1b0dz6HMQo2fXLMRunt3wp9Au5a9Aj5ioFonm+vVonV
yCsk+6h+C/fpLLQjrtatoX0tQ5SCd17ZK4cJ8CcOAq/90oty+6RYAozUTvHJWWNXRZD4fqnNyi0l
pfqgVGPji2GaPQ4r0S8T5fLX7a/14jLkoIBAhX5FJ4OAbfPxhMkSLH2VSf6ip/ld0BvBabGSbmcb
N6AulpHwgcPKNtIdAsa2iWEQyFTzphhUX5jE4Es9FeOpjdXga5tnoe52PTxoSF9tFnnZgrmMUyJ7
9xe1ZkPd+SVX5otFB941tG/XctbmhyB0o7UVHTEfmzntcw3G7DRkbb3TuLm8klZ4EbcDhBXihO2b
raOx0hUkZX7WxL9VGUqRLVrsLDjx/CEwwcO/eRd5OckVV7Y5UefmM1FSPRxITFSfQOHvCGEwVxPM
vW7NehTOwmA2jnAAFjuXH3Ho5tprBV6MpWtVX5210CnrEup+XrRHS+7Sw+35XKwfxQXYuKtEzQqY
3XqqdEVDVgdH0Y9HENqIXAAI0guzeJLa8jlI0sG9Pd7F1BiPQ2mBAecZoTV0/skT1cadsXQSxzMK
Pomr2ANgf1xK1KZR9vRIL+40BjPQ30HWbWW5bRtseLKpZZskkj/Lxfxhsbr2U54tgJGVJbojMaP9
jhTSTtBzZdC1YgzPntgOG5bNCcl7oYG/wAyBdFYPaKKK93ppaAeuV93TrXZ2Ow067O1lvfzsVy8l
XKhJ0sDkXqg+dUJlGUvBVKW0CZ/w1G0c5PMbFwu+2E4iQfTKfJnsQVJLv8eI+a4pcCm9/SOu7O36
SaxdeAr0AErP91YsxlAQdPTJhDzSvFocBpANKClkEdTQ20NdXC5Mly4tuRrqvZeu2FUvyEEDQ8WX
Ayt9HKc5vF8SiFu3R7mylYTIfBYUFQ36f5v3SZiswsS8hKZ3Gal+FAeJk4Ic9QUxVu9DPVfvoW3s
tfevreJrjwpIMEiUbRKq98YSGyY7ObHTTp8V2R2olBgULNyd2/O78vEDdMF2lHgUhvb2ijaDHGtc
Wg7Eqono1oIiOJKRtG5c1fGDEMp7De9r68lrQKQLAJZ63PrP/wholABeyQqM85syld/LXUnjoUCm
BDCs5ShBOdm9nib+7UleXU8am9Rs+S64vM8HzeVZT2og8f5oIlpfdymiJLJgeSKctZ2hrqwnpRLk
t6HTov21dU8EpjzJCK7JvpahsGpXGSGNDSbH+gbBUnVDzWh2nr8rK8qIK3uX/11BUpvJ6ei61AFR
2xjidBw2iO0TvBsHaIPNgzxHf82mJu9kAVcWlGPJWPRSeaO2n3lk1Ives8tc4Vno6IOa+KNhRrae
5O3h9t5dBN+YQxL2I2YHNJwV3XyAlTipeIsFoo+jTuOnSlW6xRSWrlJlzcrYwzLSXJD6weFn59O4
NskVGE6NhOySOv/5wqoNMiZxnwNlinGSB0LY2a1akmBZ5tvMu4mQVgfM11AJGhZc7M1rb/Vmpysp
AK2kCkEx1dOCeOWQv5cjRP9lodurcF6bGs50GOsh0rFKaJ9PLQWPHfYzF0y4Hhx9BjARqEF+BNfw
8/b2XR2JZhzpCw8TYe/5SAk9BENMsVCArl/IP8c57/VnSYhQ6yYTX77eHu3y6yMV5vnhAVoxGtuH
d1kaWUktLuqKvNkXVCv1YlJG3C/i7E7M6D7eHu9ydqvUBOVRdKpXv7/NOnZAB5ByKFS/j0TtqGaA
GSJ5qf/SzSB6uT3Uled9HQtQO2cR4NlW0alHw4H8v0e3YzKwhnD00ciy1g5jo6kPCC0koa918FXf
6Y2cprkz9XI+fKxMCNJH6mpBeLr9gy7vHWlNiCE7vXbdrM2ZRTGoq0shpRwcBoFW2zyIafhj0tUl
d7GpDHOPKjqITWOIU2ln7Cv7TEpMS3PFqoBiXv/5H68IUr+VNAWD5ocpvAVeEFO+KyLZ9KH91o4B
zngnoru8hV4vWFqaxHQaiLvzAbN4GakYFpbft2Xq9/MQfw3MoThRFhS9pBbax1wJAnsMhnLner9s
LPOJUgcHaAtyejWyOB86MjolL/oJ8GZUIbWhhew9ilqTk2DY+X0ZlOk+L+CixlqhP4gTCON6qNDe
W6bxo2rUk5dbi7xzGC/Xn+rWqiJF0mWtisnnv2mA6q3EeklUpJbRvSa3vZfOTXEfleXyrtLM59tH
7dpwYOQA+a9If7K98+FA7WHRCzLXF2gAfKhlxAacxBxS5HaMYfHqTLWynWfn8sumDLJmlcBJCaW3
hRc206wk2Jm+kkZFa+dtCaEaL4lVK8wK9yAmr9bNZ+keeA8C59VmhdoE6dj5DBeM8+Ak8qCi1NS4
qllNto7Z5cvUoUWmt0PnaksKQz3P8h9cnl8RyDCcfKKTqpV6uTP3y8gaBX/QiNzaABPBQp7/GGwP
pamXGplOS94dsg5jZgeyV7RnqXm5rYzDqSbDXbVht7G12MrDkEUUtxBKjD7mohHf6xlKbDnIQVvL
zB+3T9GVaQFGAAO91rwx8N18SC0erGGkAiXFNqdxkW3Q3plRKe50EK4cHGbDi7Am0xAIN2e1Mruw
WgqRghZePx+7KcpyzJjG8b4v6l62b0/p8g6mY7TWkrACBAu1tZqd63Qm/w0oD7ZR9D0SLO07tKNw
OVENFlqPZ2ISDnGDWMXOfXhllhQjVzdlrl8yXfn8iHSS0a3B2poRLf29hkZGbAttj8EOpoqfbk/y
yjFhLPpxZLVroLs5jqZEhWBSKWdpc5TfRVyWbqKgfwDlI/Lwzo52IMdXx1ubv2wjH//2UW9NfTJ7
Q+ehTZfgmCVmdmcQq5zMOlVdmcKP97+YH2k7AeCKqt4SAoloG73pZtVX8kT3LBnIbJkGhpOuedgc
6N3ei7JuztllQxeLj5u4BZ7Kyss53zwlnSPFrE3Vr5vFaPyq6IwPQjzVgDGCpvVEszUkXFsaNbSF
qu0j18ha67DMNIHFAg13kMR7V87FeeInAWfnwuVU4bawvf/AmjYa8Gq/IPujg/5/KDuvHjmRLgz/
IiRyuKXjdE8e5xvkHdtAQVHkAn799+DvxtOzcmtXWnvltYZU4dR73mDPu4oc0n1JTs2Vsv7d5+VS
K93NR/AKSHq5d2WiXXL6oe6enmt9n9bDdMiWKdsRSVTvRsTOV4bTu2WH68EsWzFKn/XnUn3p5UmC
N5zj7nu7RVTYSTrc8TJbvX9lMXj3DlkFOCJBQoNgA2J4sSkXWFIF9VjYB6am2PeTi2l8RDwyK/nn
v4/Yd48Em4x1hw9Fn9Rj6X47gKbQ6PwUgveB5OX0hUHjnZAkZFeUcu+vwo+mG74uMMSVXBaYeJvY
MLk772ApgxTInEAyckOTqZy68D+/OpZFDuHocbE6Di47PItTuv2k+vCQIGV6pb3kH5NqxgmrMPV/
ZuquQesrY5YrremQF7OvDCwMNp0mPOSFS/fIbPstTkjObeL059I0kvv/+q04wsIhgx+xOpldjoqx
GIrCb+vw4PrztAP2XM5J4xrHv1/lwvh7BcaCVcSwSuwAyxD/vB0Sox9A/FW92mpDW37sWG1ZtTfI
mgfcukVtp2M8Dl6g75ghvFIbFUdyoE2aOSeUCBjC91FhR+whXVDGuq3KflMWRKvhwdrhBGzBu//W
DJ78iTdo+6LrJXzAcst59JLCLamHy/kjhNnhnBS+/aKnoSeEbqhCa4PK38ayVKTeq5j6etig8TXv
ptCcvmeaAF1Sb6v53AugvG1gzwU9xdaOlhMQFutf4da9HVfBnDixj1rxKdU2Go3IRq95b6qxH2+T
OnCmnSoL/0fkdIiK7czNPiRtqb9LeyF2bAzARm7TzsXbiMWn6Y+J16f3qht1vx9kYIx732vyZQuF
Tap9gDdFE6dENAZEU9ip9Ri2dfdDD0pWBxq84S7BsgaXLG9a9A8nRT65TSdmI2REJ9fDZm69Qrqb
tsyKclu6YpL1aag0FgLCpxeNddWg/exgkcLnOHEfEpNWbe2oGORD1ZVptkvb1Et+Ou40iB2FB3aW
uUkO602P7XK4CTPZWN0md4224RW6eDjHlKN5s5eOjmQUmyG9C2MfdZmYblTVT9NPWTdeA/qG+S7L
0TDPn8ckcIolDsKojQ6dMaITuzIiLza536wKDsu0qJFAv+8yVO1i1dmYknws1EHUbr+VsEbKOEvd
ZT/QmohTteRIYCu1a/swuXL9y22Ggp4CcLVVQFJBVb+u1n8cUcelUzNKY7FLfMy++6D7nozDGidp
NPvAVv2HK497eT3O/qxcbGqr7p0u40WV5NlJVi44iJ1SR9bJXke2bPfL1NrYlFb0CbdLJnN949q1
7d0EXRP2O9y57PO0mEN0CCbP9g6BK/KFdJXGTHArbU1yGRoXiyTSZ8Lim+qyIItht03mnRrMInlB
pIZUysFytLmfp9Q80Vp1mhjnLH41mAtPhK/64+c+DSy1sxtt91s/KEAtPKeYgrjt/B4LMKmt5EGO
ShFUn9pVEesgpRKii1G1XzuYSAHmDEZGSxbh3YfaRrT/UEBev7WMulHxuun+Y4756O7aRojqPsLZ
wTno3sysoy3s4pflisLDXr3hiBWzaojoUQd2/dwJMin4UtLfWLj03Qmry8e7wDOWndZNn79ovLrM
M/c65f8UHu2bT6kw0uW2X+bOOSROE2Bxr3FHDjdVgdQYBwHY5pPVdfoxn7CCPcxGpAjaLSbnLlLW
nP9wlqg6cJ6FdVLQhIncnUc/zIjFQDc62/gewsnYt0Tbztsib6X9pSG4cqqP2NBn9THExjbHNVSk
FkwtPMz6ONf+4p1szqbGdmyjJn10ZmFOL9gKWj96yjrrDGZmpZjg1BG90dAu5S6J8AXcuC2WZF/+
PhI5ul1MPRoltKFWWABrXoD+i6HfZbm2WfLUCRslq+k2DVhOsEc4zITPDKXSPvaY9u0ejw3/Qzkl
068oZVl4rKuErb1QsITjrrVhlfXAO8NxCar8HzOssvtUsZHv5Ohip0f8Su3uciZE6sRYDKHQxYJw
tmMsq+3qgTGuBQ6dJrav9bxYPd/LVOpxNFJdP0GtNuTeC2VCmoOpvZwokMppTYzHsFW7HdvAKuKe
wDc1bMysgsGpUJQWd4YUeb4jNiQc8XTFOS/87M6du3z1jSX0vthtqf4Ju8zBew9zre4mzNMyxVjQ
dLCiYz2wy/toxhjxZz4nUc1C5Hdivu/9UlmnecC3XlaLLfZRVkZty2tynHwTwAnsvtHaCzZzWSf4
u2V11J8E4Wi1ZD3zZmhNSdPk23wZ1RJbmUiTvQAGvHdtFXV4JVZV8tX35ejHlQs36CYfAjXvRcrs
vkvKtIbwxmDsN0nuiFPStcbA/im9bn7C7SwaYtuclmDv5ShECg8k5qnVujrOUTYVG3h0g3kzV1iX
nQ1K/CfDk1lYxGE76TUmzW5nY5O1QS8+FnZgf1lamQy4prbMPuxkjCZrt7Lspbk1ndyYt0lZF2QK
qNAzNjQ2MuVvOpu9Lq5gVYWrPdksFzgbYz3q2M9Ubj6YFTZPr8HiGMtRzI4iziZrB/KV4HmK8onC
xfs0NVVXfAB4XrZGZYnw5IkwfW3L0nquh3QkrmMozHnbYHH5pWf+pEfsnfjIAtZ1Y2wTb7EPjilE
EGtfobLHUor80M7JPTx1h3zL1uk0hxyjv/l7lSMue+hwWZm/11Hn8JkseyJ2sMjKPEacMn0gezMQ
G9vs9RYqMX3ZfiyrY6pwidrOmpByO07yzEOpjUGWHZc46JYfSbRJvrlG3TsPeW8tfHChzQwn51oe
PW3M9ocAz6/8lizqCNyoHlX+IXE6KeyDLlHY3UQto3+I27x32mYL/kP07uLqav6A2aX30+V/Qg5x
F9iusYMdakl0jSj67lClbHPHtLGIN97NbtuRGiTqRXwPFto3n3WSuAbFuY/NwzkLDeGesiULg31l
Fc5tawSdPs41Gt+7LGoC57wkhrS2ZS/qka40vqPIYMKJiBc12OUP+mdjdOZneRSriTPUOzNogsPg
zynuimmeTQ6ESSNfNgrZRBQ7RdfV30arccpd1/n2q5nQCHgd6zrvtplc+vTJGJz2k2s1qFEqf3Lm
w6xtV22iOsvPwzAV812LUmoCgGJ32ZW9ZdyAaRgUf+NIDR0PTRQNxMdgero3VwnDBAAvsy/oNkp1
J7QcPjYVtt6/qMEcMmRQGtYnbN60RcK1af1YUxavOQi82/KhxLLQ0v6G5gNceXGSEO5gj0ZDKohB
gmx5sJZkXuIioDWHe77XWdamH1rDeLm2vl8u71x2DXOCXQR+QOrn28omneEYZFPtnQrKxeopbBd8
1DcAI+2rY2eZf++145Lg8gPnYGcMrZwOdSZZzdzJ8JbHaML5LA4Lvfzy5pko6U5VY0/ejYft52Ex
ku4frbuxIB5SazNAWW+RKhcFjU1w9jCMxRVw+Xc3/U84ZFXzrx1wCOfryfmSCe1yIism+uun0OpS
1JqOGsobLNvIz8OhvaBsVtjnl5UKP7qV18hdI4M6eAzd2eEkMNH9uDWqNDfXo43lNrGiAZ08c8gS
qLnS1HawNayks8PkRVmfu6IXJ1fVlvdSuYX7OfR6q4+tHFPRG78e5DXK22/HvbePt2qhwOlX0cZ7
+UvUw1JNUmc8aUhR9b6sTPNu8DlJ131bPYjZLKJd7w6CQI50SjJI3t3Xdq6Us51xqj0Z4fzVpbfz
EzpcCaVUzuNHdxh/kDBiXxOVviscQGVgINqIntm1ATbfjiyXhmsbEKRz0v48kw861Z1QcSpqetHx
xIAiWiIX5n1g6kntVw7cf3VvoUWJX/va2IZFAyKwTrk/qnZ3yGiDJr556sE8P9LE6ncNDHTcUwVb
zkR+RXcFeriILEFwDSkJWQYV+9rpfoc98Kh9HRqVf4LnIUzYF7VS23DkcHEOakeE97CyMcod0zw8
GTZQyBy3sx0sG+Kci8SOHWwcg6di7BYZF11Zjh+E8EMBWdXDtW7SQ25vqGDLe5//qu/bkh7VlWe4
hKHRdHnruf//kPc7a4GhTIPCc6bwlJKqflNTED2Aw0e3bTMFP4dWGxv+QnUNSHl/VUBYMGEHcjkj
5nLeRs7QJPYA/FuXgfAOLXEO+qh0MIaPaTmX2YcicvrwNrTwe75W464j8c2kouuFSStMFspcXE8u
xklVEHdUmLU8d4UZ3YY6xG64R5iUPuW0RR9J2SNrRzSO28UWFvj2Q1bgOrl30znB/6zFCffIx8vv
ZyFGoi7npvXKwyTt8suU2ghAHFGjOuB8U/3qeEYHy9Skjq6oGNf94e1DrGxm+pbIC3+zrN8O9rTr
ssE2K+MU+AOOkXn6XXv9/JO9xHtkL0x3s5UND1hWej9nb0muwHu/jYIuLr9G9K2nBfYTvA/fXt4e
87rCVrs4j4vTWNssSvVt2Tc+aA2lh9xOeYHl9eRkbvMSAJc27Pxe94ifukdiVF3I4KuTeird2QEF
brIZF5nIf0I55HdzkIRqXywcOTdqUkE3xRncNGNXska3c+xi5d0/ajjrt/g9ulM8ueQfoGSp0UfG
VVa7P1zPcDmJTjO+NWlv+f0OJ/UsPdOxiuzzMNs6jOeuqI2vdc9RWdy4jvbJZGPTNLPYs3r0v2aW
dFfziN8PPUjosLVAeuH58tvb11bpJQIYM8VZ+ykxWE409yerW/Q9CLo6gAOIc0RvPDat9Ec9hdYJ
QVH//e81wOXIYZPEdgLew5ovCXvp4h4iVedp4g/juWrpBN2UCbVIzBy3SDEZR7BNxxE+WVtWq529
4SkzP7u5Msv9f74NOuIuWj0WghAawttXMS2LtsKSDKIimFtnp/2ABD9c66eNZ2fSIp4u73deWhh3
4yTLeB5LdWUQ/4ZV/hzEvAlIniawCzREOI8Xb6KNMiC5PGvOJF6k4WG1YFjibgyxDl16op3iPJnG
5pYjVvuP2/Shjd2/q+6LfhraJcYcG6eLMsV7oh57o9sPbT6229Zq/IKkQ9OeiUoczUHsBcTpW7WY
1fQ94RtHp1Gr8Fy5CUZDRlDWpy5KW3z4w7ap/b1H2schIXCg2v39jV/2GHhcuvDrg7K5rlZLb9+4
tmxnSY1AnY3Qf53M0Bi3Iis+Z01Pyt3fL/WuJ75eC/wAggHfl77fxbWE6MOSXBt1HrXxOiE6c+Ok
lMTujM2cH+oBbDTOWydQ+7bq5UedZNl2yeXwFURuvIETd3XuXRbcLPQm3RWG/m8bg0uTjRlAU7ez
aM8GzNd80/djGuNv3PQb0wPC3NhdvlzTwf5mGrwdYavJFFUJ45vF47LcZjnxzanphzP+dSGnIq+s
neOo7G486qLHRNNVjRzzc2caqfEyIxisHxqiLbbFXPbllyUDoPoSAXQ85FlkpLsqKtuzoJK127iw
YdHeBv5SJgcBcN/Hi58G5DAWhfC/juSasF05Va4JKAZI00/IvNhvOdL2XwxX5YbYE6Bqq804skqD
2bhTeI98qEmvjLt3mBKvHooVjs5QlVYG58VgqHViuMQrqrPjO/39nHlmCuWkq8ujRXMyxPOrsNJt
63XNQgRSX7+i65jCvSUEAWRhx/g8IYswtzlcjxyLLD/7VNapmo/TYhliW8+2czN6yXCVlb123S4+
H3ITThirwoWu3MVpqa/o/WdatecgYPA+dIpN/S7PAIYtC5vdc1NY3r25tF5yMOzSyx6M0SVCbXD8
Ant0AnqCK827f5lX0FkAimHw0HR+J/+zW3MOC4gQrJpOfZ78EfbkQJ6EZamHoQmzR62j5JHy3r5p
Pa8RsYmDGbnTkTt9Tlvokleqx3+ZVfgokIgHk3Tl7V182imTidZD6Zw7MGSgnsXXcWBVy8FtaPUv
Jh3oK1d8x6WDcbkyZmmTsrCsRo1vlzE1jKWVGGZ/dvSYthtdB4QkOr3MzS0fUxKa3Lra7p4twV/a
hQqElYjxcKXbFKXjXfki718Aj89N4MCAPujd3ejATVKz9tuz1wV+flMu9L+2ZuqO/j9BqvN625El
Ytz8fXld3+of45IKAa4RfOF1RuGreCm8Qik+sVj6dAeIKiGmdB6WD8aa9kNFkbfNlTf+L1ejCxPQ
PeeITc2y1vJ/nKuQRFYsDcEqCbCWareUi7lsZqz0Tg55ar/+/mgXjWMezUIbALecdi6T7vcE+ONi
xeyPXl0s7m7plxbYkLYIHUnDuXIIeP9MDB34L5xB0Mi/88+pI28KEoj1u1yqRd+NVudnn/VAP5vg
yTBJruAulwf5tb3DoQNd/HqKR325np7/eKzZHLMh8YRP6I3rWWKjCDArOB0OScg5j5VPH7SRjumN
tKjB2k1lz8O4jYak/MdY2S47mjxZESeakTUS2rt0S7PF0Gyhf+qSZrP1hWhqEYcjIWVXkzkv1kHu
nl4+njD0xJBV0/m+uPsR+DpwF/+pi3z5SEcqEuCILrb04CR3i/LlNwILiElKBMY0daXKZ1nX+kvt
2qK7UrVdnBzXe+EWKOURV6xt8Yu6cZhNr1KVmz1XadBZceqm/iYrJ+ubbrPgJZumAMAxKq8QQS6m
OVdd1Rz8w4xbMwsv1rlK9NQIehyfQl0lP5Ihkx8SI1yWf4yq6dS2xGZivmKmcKmL/v81id+DpMxE
gKvx9q1XEmIN6Lz5NPNtopt6goV9rl1VhTKuktLGPMKRhX9IulTiXRRNfll/Ndjpl+0c6ZTQ9LLH
2eLKanBxfFjvCurYaqQH1QdiwkXRXC9uQn5chwS7WHZ9UM7+hsFxo23heliluNUpmVxWIgDwyjlm
cKDaa8Xl+on/WP5Y/bAnZV9G9QYFg2PU2xdTkLvTF3NiPVWNleaY+5PXcGhrYzG+OATVPC59patd
3o7tiCXy3GUfE7gg8lQhRjCLk4PRkBVDK/ckpgcsR9fa179VcG9vkIUCZJfmMUd0bvTtDbaqTYLC
7H0YB4214DU2IBxLachmNRnamSlJYm5njMyB2aOsiq1hCayNaMFqnsxQRwSUwwOg5wSPymWLq5yy
erErJ+3OiZ6qmwWTYv2rhRDi5nFjgPzD3dOy20uR6iRuBzz4gfuqBCvTjeW2/YucZNbTxZ/rPNyW
dW2E/dZODetoydnT+8maI/mQRFVd7I0oFUU81OE4P4VN6wOGGD0mVO1ILbQTZeoZJ5XkXrsZsFn5
gDd47mDB3icDzpRyFv09DXrbfaoLO6X/XBpC+49VN+ExWs0N2BfJePVwtKccTz2CC4xn7qr8AuZE
W1/zQcuNV+qcCtksZnkamukenr4rHxNV+d01+OtyljGYVnU6x+AAmqIP1vr2W9WGghfn9taTbvR4
S3qdBG+YZ7LKRW3JTeWK0t4WZZHrfcoavrUnjWVsmq0dNaSqV6gA68h4O3JQxdF0obJb3Q4vJV29
0m46KLd57pfkQXdTdoxAnklH6wA6qqT4FbpVcrTGRF1Zbf71wuCSYGJMcdaTt6/B0G5tY9PTPk+R
mx1plck4qCDV8cfyUYSz8QVxPn/Yon4+/n3Lv6zo+ARQ43nkVQ4YhDSf3147q0vGwjRnz7UOsmjb
NaOIwI9hyG7Q1hQbv09K50M+WsFmMev8WaNF/1xGQl5ZWN6/A8iF3IwNmRFw7ZKtb9AobYUyhuch
YKSTmmXHVinnWznO7cF0m/w7OaDZpux949PfX8HFpsYbAAX5zV8DO4fffLGilUR0tlIq4ym0SCkj
R2TM5ttctMLdQhuckYH2o0Wyl4quLqa/n+rtkONZCVpAh+nAfV4jgv8sTcwcTh5hQuWzXhs1gNVO
U66nl5kQUWCZlfGoyDiVBH9PuFNkkVstL9Pkcdzq58gR2TY3JqFvNVaj/pHDkE6ebJa76dcEjWkW
P2dkiprcwQS3cU04U3boUztSmynSSXk71UPWxGFW2HPs19NEVOfSWjSpi6o9K50qSdgXs3DXj7Rp
ZCjseU3bntA60uCHjZZbab21A7xVca3M3GIPWqvGPZCKITBwaoqh+0Bhph59Z16+JayAyZOnmsY/
TJA9qh1s6yVCDGGK7tAFudtslt4n7yDzBzN4XXoEDBviBOvkhNdNyeLQY1dyANoU/mMSpvK2EjRe
D7OMvDWqwLAHXhUvrD+1fdMF2xqwdNgGI25VG9nZPswA2lbNCyR20T1WSdjLMy7iAj9a+MV0U5U3
Jla1ySqZ0w3GH7rYB+jkn9GHBCoOsqT9XEBq4BDaiWX66vnS+7ae50MoZ0P3COWm8g9DPkpBm7Ml
wpjoJtwRYJbqYygrQ3/S7twei3wS8Kh8pzVutabEi8Naz9nOF7R92aaqERoHARudK360mq4qVkbK
hgCTzo3bfAt1GviPq1xpeYTsbFg3EAK9LtvMUZDuOioiZ0MV5yzNsdGVeSdYgUWzX/TSYisuB7a3
JZiZ0pOqnf5r61ta3SIALc+Wggj4E7VZ+FhpqT/Zap7CGNOHkWj3StXR1paQHkgPtMvtUqbRET4S
h6SNKelCbqIsg7OAYCw8ZU2ezAdPkzFLCDT9YB0u4jPHyjLazsZK4/FL/Gs3Ngn3JHrA2DPFF+V0
IjrUS13PG1q0cOpaFXYRohUvSzYtYXO473huG5U3szOV5k1oVeM/TSnTYovBAV4YLJpj+LHj4Onc
Eps+BAjLMqOJMXkdA3lsSmGLDQvCeLYCAu9eesxl4ArMYHYYW8jInx8YCKX83tmUOffJZCt9Y3jR
4sWeYYj6EAxGL6Ec6kKeQRl67wMClHS8XRrTI6N5yuzXZZkLJpeu0a9rW4ZeQa+W/GRirUZZ7ibl
1gcZaNf6YMCmWdK9n2fdDYSnqrf3a1FDRSUD8+Nk1BgZEzReJ2hoEk/tRQijQ95LJUkl23kZ6O1m
EUX3NLpKlI/2MsxYdRbSSK5w398vkghb6JlThNNiBM17u1DB8YUF4uf9M6QXewsBLtyJOjNvZ1Nl
H9UwrA5nrvtfN2Qm3XquR7y6oqfuxd4EOA17A+3Wc1HSaJGyzD+EIlSvUdABUivms3UGyU4eKlK4
r/EQ329InoeKlRMH/UXQnotaW4Zmh9WB4z0xmBfLiocQm3MZ+0xQNJ9ryniWzHK8hzWIlmvbYUme
Hf++M/3L5oyjrQUXcjVHhWtz8QL8Ti7Cn/L8uZpMSqO2TIuHjr7UjSub5MUZTffoOTMBjv0SPE0R
yhWjz43D3+/i4vjF/sikxBp5Ja2zN186rE2incrIUvK59KRVkIXb53N6YH6R75BCYzVvPKv1gyv1
wL9ddbWxw6QJFPv/XLk/Du2lBLt1y6V+DggafFJYsf7sk2o5wq0vsQukz3LlbPUvxagPsgPRGxUs
h1vn4qA91kjGGqdSz12QVtXRqKZi2kH3Irq+USrYWkMWhvdzoz9VqSEO9JU7SLFUc3ctOp7Hv7/0
96PPN2nMgP0w+FbDhrfzrc6gO9aWVT/rVpXfur5ubuWceBtNO/1c0MAh/iVlVdCTMVyZdf8y1alJ
UP0DK6D4elcPBezS5dSoZwer5vtxcMztpL3h+wS4HM+lx9lW9OL578/7/nPjdQv8hLcBQx0zzrfP
W1oNfpRzLZ7HAR5mnQt2QUMrWcRTXu9pFcEw/PsVfz/HRe3lYItlIYdleXk3wbXfUi10yn0q8gV6
a0WEAWiGH2bjMWVntRA/e+V+wd3I2feNWxms30kW9Z9ZDQzcScJm3Y/7VDWnwS0dcQ9GwaacJPby
wp1DnmdxkUsWG2p2oh9zIAcousWM6d/GSuTsdPGQt9Ry278/2Luhg7kAxAgWaTyV1wztt68SiYmC
xzCKFxmIctlGndccDSiPB6sezWMQESIWB0BE0Aar4FqO4wVCwWBdMT1WLSoK+nuXsROF6LUjp7p8
cb1M7zvDZMhQKaGvLZtN1Y7FERsw58GBkXgyiJ56+fuzX2L06/VXqIxfaY2jtVnH2R/LBqb5Fmzl
1nxmtmhnY4gSL0AFK+QnduT5E7iVGzeLGXQH0fjVh6HOyjImZSb4CMFA0jmU3qe/39K76cTahT/l
ikasAir3cmTTbm+MEiWxKPLy2UG2cMSycUmgdbveEZeg5HZc2mseDO/mE8Z2TF0rWh27bPDPt+9h
gUiegIS7z01iJOGZ4HEsnRoJmVw1UXHUEFVf//6cF6gub54Im/X10npcTfUuzvKZQU0wTOn8PEyG
/NA1hnoOckscspLq+u+Xev9Kwfqh3mNvwcZM/+Ttw+EoC4lYR+lLndXtZ6XtrzoP/XPF8V7GQzIU
O9+oxX89pFPFrt5ENBVZmAEu3l60pckHy61JnvPOSc+c2cINQeqKMi/x7v0mCM5NRdkXM7PHKwDo
+1fLlRHr09gFEGN0v730Yk9qKsohe1FgM0ekVnBhrbFNH5IWjdqVfZCGDj/uzcKIlxXDFXYV7eN1
7L69nGIwc4bKg2fKj6Z9gjihG6qtpZAalaV0u59mgGD/w4KyNkN5YGHJNlGCi9hXA2as8brJZnHX
9xa6Dbs2foRNU+T7Ls/low4jmewdeCBtvBgih+ALypSdmrDonDLGF7IP4w6vxI5OfZY02z7wxhxH
JmQZN1pbasAjPrKGVysPo/K+8Mjw4pRVuNb00K+d77gn28s9DrqrcloyQfOplrn82IgyK2HB5f4K
lY/psksHs3m1WBCKrfJFm25m0Tlj7LNK33ftgLCFwtqETJRV7c+wc2cZz0NX93de3xlfBRzn4R4C
ZPcpa5XxJayG7rVcLEfsUF4tj74nE3eTjpnX35rO4D27k1xeIQxz+MRkzoqLEWh5g8iHyNDctpMh
Luc0u9OOjaW3xvlTnHop1POQWEN/U1Xd4m0VnYkNYS0w2lKaT1U89HIxN24Uarkz/WlJjyRzmxsj
RJX6qZksIzoMaVf/0iIsmBUlMtVDGZo6e6k4uRs/W8xh1SMEbrGlrFTT3ouEMs+40/q3qXBKIwbY
7X/xL9R1ikz9GvmjdnZuP+RVDGgzfjT03NifVVtXp7ZjXzgh0nLCHZ5og9jOmTV8ddjT1Q4FF34A
AHjdCN0Zbndcw7imcObP/a09tB40YULnlH8/lykmxaZJn+sx5LQ07UNTze2tC3aRf/Q6IZttwmlv
2nREQpfHaaJWi7OsGoON5yrv2KpKWvDrkS3EgxqEe/AI7xnumhnsZOPjoTZ+CrymSE6YRY32uFvs
JF+KDeetqP4mbbg4sdek1acBAVuxndNxOIxzmDkvk1rpFI5dtlBLKEWzmPp0duLMjjig4qy1TNtc
qfAL4H3kvzYtDNkt5iL9xyZ1I7HpbRGIM45rldrOvTW7tzJE/3cDDz//PpBv7e9Vmhsc5UdnGNV2
rLV4TdmmPqfQ9r7JspJtbJh1tYeEFXn3Ik/DO6I7gmpHUEoSfAH+VvUW6G4OyEuuUagFjP8szhFV
5ajHBu8Hi3/fPQ2enu4HA3LoFpYxTYOBxW2Ipd/TFcuVY30pkb2Zj0W/EDcdB7nvP4cJoD9cMwni
1OLOduQwyCoCJlDoZohFnzXzrivyJn9wW/L89lFP8PBHNU5u1MdYOGc65lZnU+DPTAtp42VGhcvh
qEsVJx3EqGNNiHzPvCnktAsCPGZjuCGOdyeytv/SVnp4XUlvP0iqtIyN5tNOt90Ydd8qLLDy24os
PXUzzVWN78Ps+7Gbiym4KTrpyRsTm+aRaqzKv3hD1ckfSRv2LpDAYPsbexD2a4OaNTkW9RBVcSmp
vLe6nqF1EPLYtDewsEsPcAPTvSfY+LW/KZxW969JN4/FaezxlH0Rg1dax6qZ8ayin2UUh6aYpBcT
GYuSgvGI/iFktzhibzXRXlQtntAyGwscjPKcnAIY8uN2tTacWBuCNNuaY5i4N0Y2iPQUBEnl8gZt
vFtDIe0EBK/MrW2ftO59sEzBLLZCeXm+p1z1AQrdsv6CUjjX8eAlaEpj9ADOgqWWS4yGIexsX1FA
eB97Mk2GuzEBTttIK6xaOJX+oGI3tf1POmkQgSVu294NvNXB2zYzzP+zU2fWQjQeIEXsGpaQ+8nz
6p3obNoIhYsGeQPHXfjPkQ89okQQkbn+ZmoKHKcsVRhdXCH12/ED7Obgo4H9WRAN8XMRdfXRsaxu
OI4RH+g+6edgQkJhLthn5wqn3Crwuu/1CMH1HulLMFJLtaW9mZ3ayU5zbxrY52R9OQVbBGDKPhgI
yNawhKn9pXQkjDgolfHTQKg/ImL4H2Vnttu21UbRJyLAebglJUuyFTuy40w3RJI2nA/Jw5lP/y/6
v6mowESKIihaoBTJwzN8395re1ZNDFvobLFv1gpltkSu46CMZgO4ONjXSV5OVbUIZvr6xY3ieDw1
hAuc4hq8wC4DSgIG3Koa+3eUeckTxS5FwYLI16gJVdJ+6pD/7TH1Z1aQJ4ykvVWbxb+aI4k6jIew
agMLKKN6SBM5nJ0pKby/3mVh3Fi2j2x2kDqsFXqR7aAS0mL5UoAYq1ivOm8/5prrK7baK3vTjvtd
kkdyKwLl9gjBhhU1OUV5mow3TSFPqgoProUri6uQpd2TZXFoOxcR/Ty2MTNu2w56kPTT8BWqcj34
w5xFW/jk2w00W2d90dDh8aNDYFxvgmoKsflQauXLjB/kZ811UT/FA/a0uFQCbFXq6W83tRiqOe1T
uVhgyWtpjWkMJk9zMp5RA0TnJrbSaqea0ERHa2qeQahnmJvLbtjY7t3eJ5dFPmNTasNgv04bnmVT
6E00GM9D7LF1m+P4jiXFfczyuXi07fLl7++SsxAlYRhUt4du5K2TMPTGeEYH2Xwfp9Ty1TTqghHx
0BR0FqTWulbzv62m0MOHhg94m44NkKtVLa+skC2lfZy/WB3HET/yaqAhZdE/4c9tMc9PleK3dNfw
DTbuFq3ndjyjYkM5hkaLUsON/CQpVEHlrHefu6HCRYWKFYk20fEBkbNxs+syMzk2M8XFoMKJ9GUY
Qpwv7z/1P/wEVJAQITgULjSN1dkMyYAc+y4TL+2YKf40ZBAWB00Yjh/VXkWLfBZ+pA7OV+EpXg9A
wOo3aAq3w4ypkLYenAMV38b69EQlV+2z2mleOOYYB5qKQwuoSTPvzYgM9UaX4vX9W765IHnWlG15
6SYLGHPq6vtVm1RBzq2/aIRgfKgHHIpDYlr3dHbqe9whW3De21othUP0EBZFnaVkutYdOCVUV/yX
4YtVClnTQbJbFioP4YjfKUpUEhyd2K/D7DqfTLtD6q4bQ/mkICjcAqfcFkGWn8J9M4nwXWNRuL53
x8LnWKd9+GKKboCOY4pH160raAQCG46Wi+RO14SyGyI1/JYvAd+JJo3v8dRpz5U7g5N4/1384Qct
GVqLsIx3Qbd5daKcDNpALvPbJw1CwlmlFfKty8ENBomFVwpGVpPsapRMlMf0GSB9pHEgyTy+Bkuv
1J9tX21hym6+CLBI1oKmfXtXdGCvH1EWel4ttTinA6PK0SfmwP3RNvnw3Yxn68xk8XWyGuOIXV89
ZUlpVRuPZD084RAimKX1vgwV/HOrV+RNemjlXS4vSp1U8T2WFpl/dCrhNkd8XiBrQRXiCHz/Pazr
JlyUrwLLHtZH+iprPK6IRFKkuet+zABs/NO2nJoPDf9WP+gqa8DeHgvZ3RlDUcuNaX9dk2T+A2uF
Zgz8IhX69QSkdhLJmkIhHxmL9zMkHuVDVc6ELqS6N3h7a06VbzmIBzNo7GaKT+/f901pfxFqom0A
iMM/LOKO67eNYk9KHNbRpRT1+GPUFay4YiYV1Gjy7BsurPbgmZFyIXYyxdKSda9V18++ywZ8q3Z1
M0/wWxbkJYxNdNNLqfv6txClaTZoHfKLViTT/QLL23OKSo8hUKkHYwn29DvPi0JwJE1xCN05+9zL
OTSOG89kuc5/qzxcniItsPRlWcJHt1oT0kQzuoFi8WXqVXGS01Q8mnJ0OAciUfolYdn9cMyxeTGE
q/xLgTLCb2xtTNK3w8KmroWSmDmT4txaz+ZluPzTvLcuHQlVZWCLLi3xRZjqq1Rbc9rFZie6wMSm
ZPskOnX6/v2HcPtBsBhi7gSjgB0AUe/1u+gAm6ZjrY4X8BvFJSMP+m52Oi/QQ1EecmNQTjyirX31
8mCvHzwKyrdITKSMlPRWkyFRQUZfFVF3adq583w7FF7lD7mlnKjspIf37/BmniF5k2fL5keFbwJU
5foOE1QDsi407eKqeRf5ACWoVRRN+Dsh4uAuIiJr49SwnlhZaaHGsAxyNdoPN/z9YmxITEfSZc6z
dxz7WXyw4zGZHpFd9CfGcfaZTra1p4br8IXNeexuvNQ/3TKzOhudhQ8MAe/6lslo1Eqp1uplBnsV
3lHz6qfHqAN4HopE0045Lbx8oz1+M5C5awT8PD34HTpHvutrJuhLiiab1AtxHwlklnZujpRWOjNQ
3d4xzlSRiq9UBMMiMMsw/uf9l/yHZ76sJUzpFFvYWK/u2G5rvhkhjQtrWtn62O3kl2oB+WYtkKEj
q1d6EDFVKiwDThBictuYYG+GtIG9h8YdBE6+YrTW17dPs6FSJ0XXLzP9n3ZnJpVinjINapv0wijZ
GGJvR6GrL4iatUYaCFotcJTY6a4v18QC9BQGzYtIof7t6rq38Bm0pTmckSK05aFrMmgfRRi3Bm5I
G1lmaWWj8hMxiWFQse5749gJdGZR4iVgab0+zw2/N2PES0FtVk3x0DaTWjlQQq34jl5ZagVlanFK
qpzO9Su9ifc4uqHZ+ESSQEcKOKqixu2bmJJ4UlU97I3RTazdaC2b/tYz26ekH9N2ozWgGdzr+lmw
p16yaJde3xoo2fRJW9JNsi/5NFJy6stLCoDKxNcDl6vsQrbzcZI7D11SlftmbIeDWdniR+fG01fg
Mf0B7ai69aNu1hZ8MotyYxmNpKSte16xqfdWDLXmogmK3YdEiaR3xjFVdFqQu0I58MArqoyQJ7x9
1eqFcoiYxZLnVKvEFu3hZpLnx0DBQw/MgYCYvdUUiPYtlvNYzhddF3EOHyUOd8k0Tn3gaJW1x+Y8
+GkWGrv3P8o/XRan85INwJ7HXe85MEk58F5K7eIAWrFOii3JeSOolqp1XVe9cm6QRd01ddtuNKr+
8DGynjELLCsaJ87lv/+nBTpKPJzo+tQLYrTsty3deRdLRSf4HNdgvXGXax/ncrJCvcgFOd+ys1+v
ZtSNhDfPvXoJ8Yx8i9AIdUHHuUxQ6MvjHUqBOX1Avj/s4q5y9H0dDTQsNJHKk4bG+OxKZ+o/wsex
v/Z6Zuh+rcy244+RVHfSbtNpP1R0I146BNpxAJ0mcXawjOpjgpu598usEt7OHJIc84jsF+27NrWJ
D6nTK7bsT2vJADJlhjTy1IWOhgp/HRmgp1lUD0bVPogBHOWHKGyojM99CmAfY0YSfqwyk7Im/fGi
CMJ8tn9VOLSGMwzg+NFTZjBWbabXnwW/LfO9ro/vOgKP1Xt19HLlgOUIjXWJkHt4qIy8/57qZPHs
k0lR7sIpM8TGeWC9L367HzaApEozo+LqWg2VLM3LWUeOjlM0z5pPrVdrT2lu1/Rp6DGlfhamc3JP
Gbl/kqLpxMWg8tb5GgXo+DMOcrHhL1ktZKzZ7NGxIb1JYum1Lt/Uf4YuW3Avrul1njOesszwAM/Z
HKiZ1hg726ETqPp8VuVnPbHFsBsmPIF+qsyFsbGcv3nB/zOrLj/k7VSG+YNTC7PH9Q9pLOnNo2Wn
5zQ0x7oLRDk0w9fSQoMZ0GXKABdOjqR5kDT0qH3R9Lazm4XWnic05O3D4MrWilE4gv3RWFFKtl++
0nma1ILSKFT3XzOJRvhcaHjOTiWnHPBMVIrADtE7b2wPVjMRSXq6i2MHeTcHDhbO1VONQc4NbRTq
Z4pbXfNFLbXkRFd20HYUp6u0C3BGhNbdLPFuvL4/Cb6BlK8eJNdecm0QsfHl8AOuH6Tae9Aku8Z8
AERnjgj7kZOS4h0nGOGBGBZD8Skl1zzmtwAIw0PXZHmfBHk4yKbx60xvR9rsaQj5tbWjrxi88a82
feRadwkqYBZzq80eik5Fo6tD7UOHikJcpbqVF8oDirH6m+525TOaTVAJWeG18qyEibr0m/SpCH1T
ZnT1krZo/LgbxzrQPGE8taMLADrv0ik6QyCS924M+G0PFDJqA6NHMkpzilH4tWi6SdwVOUGnAC45
NbRZX0d3kaZV4ysmj+Rz26Oo3bXA+34pDsqTc9mYMYaTpnR/uQnBwPdFIft/ipDuhc+ep+Gog8a+
OJQe56+D7SjVQ15acDvbQue8nuGbPkJUwxnhhCk6ZR8aX+KeK+r12Jgbast3dm5N3gNFJ6U+DLWj
nbLKKxNu0Oyn/cYb5gVev2DKXayqdJHeIECro3UxUPbUuzk+A76phh0tke5oqjR6DrDE52ObjdqX
9694+3GiTeOClJEXF+bNeKYD6rDmpvG5LhOz+8frB/077HW3PxBaGVXkDM0aS0UdCt3xKaY7AQAl
WI74cVOLBqQt4ILF8IVn+uyaGt1nWaJNhzkqrXFnpqVug+Xyks+TUg3JoxW5pXPsEBUZG7Pdeh+7
fJjI/pdIbxZE9rMrSUmhThY4YCU+67Jq09PQpqLS4E8Atva9pkpPsT6Eyb1Xd6WHQjwtY53zg5WO
7kmEMTmr7ABafV+6bZk2ACZ19YuV1N6TRa0b4Lep54gdBh3V6CMQ6ulTXYGb2UvPzO88gxn+HqRr
9pLNiSYOfC4qLnbLlnO2G5tsJB1SSeE1BloS6hgDGjN/W1wdt6VK56XgZt9/r6szFE8D8wXlWs4R
tJuYNq+nio5M5DpqPe/BQXj+b+U6FiLTBOydZoYfVYU35fc0SSjQxMLbehWrbfTbxbGb4YChAcNb
WV3cc6ZohszsPgwc0liE23TAUUC2r/jpxGUavXKcyh1oZJ72g3KRlbw2IATsn5Y7JERIQGDqA1vR
tR+gX9pW+kJzpicDmX6v3WtpNqWvlAGRqvi5m/fdGMRWpXzmA53hNFlhET2GdawmOyCULkGOM36v
O9wQmfc50mLvyQ1no2FEM8FJCgawjdjPeeUjwNkyOzajrH+O2oh0YuOk9fbMr7/upTHEp4bXjy7G
+rHMVsqXWKnWw9hVRQnfACqi96hZdbdHzlI3dwan+oNVpCI7xJZSfDUV5kn6xq5VzxXoKeT8/9Yy
tpN7lQ5a4gtCgZVvnqwxBKQUwMSdAzJB32kVZZg0KGSqds+jdOtW2Zf0Ptl9CPxn2PSKnIXWclOz
PqD/j4odbjzP/m4VHOpftHp0yw9ulkTNzmnShjdouROgzjFNzJM0cIq+0OgUxscM6HN/bjHcIvGI
x7kKBi2ZrL2JCoODQFHpGmIUdxYHKdRweAGYyWM1nd65yAJuxKPnZOmzQDmJNGG0J1lBSajq8EuZ
0shisaK6QGivm5npVzs0AF00fDnKKwpSynutGFOAzjW+idBEmQMqzJsgFgqlkr+TJHOBGlYclz6/
/2m9nYjX79GhOYFtl9QIxM3X31aSqxbglE57yKulp2pn0v3BVjXKf82NLvJfmpuK2G+1cN7DhZ6S
/RQvFtfe4QPYdY4WR9KX4dToH9hkZ9qTfFNlp7I1XiM4/AuFroCY971MrN55ieKMZdZSh9pgRZ/j
/mvV5E78q457uRe4lEJv79WN6QVem7Lyu9E8vniUqRJ8EsgIqpht58ZB5Q+zC7+JREgbRb0LwuD6
CeAhcnO38KYHGz1kg53I6z4aiml0H/jmdPXBlD1GAq/vkuZD2qpzMmz8gNtdmEFe69JMpxhk3Tgo
aPyMtLt77aGzKbZ/yFo1+iDNrgUhkIcq5YS0AIsFT3mWd++//WUXf/3y2Xzhn1i2YsD61pyIOC8p
yXdlegZVOWSY+xVxGfWcxDrVqpyNmXTttmcmpbgNsAAzm8l4W5fCWkuVBlGp7oMWFb3kGORGRnQM
Ca8mCNwYRPm1qwlCCAZjqLIAiJRiMREqinZXqK3uNru8m5rhoZ7S8eAS8GX66hyl/UVUItdPDNeh
yAH8ijbaeEy3L4hRsSDmaYgT8LDGBKha5qZx0isPOCJd7QDNUMWHORME9VzicGAxsPrPWsd8uXHh
P7wfvC08KtB9/Lk2HtAhKkelTZOzG6fdiKySusGr2kXwudENjVa/1Q6+/RbowAMjYgeF45Jp/fpb
QGHU1XGapOeWpHSSUlVo5Lue7XP4kZ20mzy5aqhVCDib+GdHglBzeX9ALt/aakDSnqRWSSzX0hla
7Xs4XTkp3AXvoe5Eej+Gy4GfaVW9dDRPPuh5OPcbe4u3MsT1JUmsWCgK4JD4ttdBBfSI86pQI4eT
ruYAlxppO1yw6cnmQVFLWX/NozZpgmyUKFJjsHTIa4QVux+1aCq+2ZEWhaCqe6DaLzhSobvq6lTY
W43SP2xtLQDq6IVoXkPIWFdyVWVwKs+W0bn2QvaN/qT02fyrH9ruUZmgoPiySPDAZEvrPsvj6smF
CLkgmNtQe4pF1YroDh+R0p7tFouAb+tFrDx6IreRG0xY6Y7KaFg/lVBTZLLreAfiLnKKPtqoLNx+
S5aJKggPAj03MArLkP/PQV50dTU39LbP5ahp92mUohLq1SRWjkmcI6T2FYNVcY9TU1RbrvI3CsXq
XVusc5x4F60BrrXri8dlLF1NSZyHIU3Hr5aL1E/4qP1RHDvVEDF7zK3qEv3ThuESPk5dPzBUmMw+
IKGwCXo0KtPLBNRasnp3ovgxm6gBX1M6q/NnshQ6RI5K4pXf6noyjpad9VEIdDVejvFtBFpr77mU
a4JxLgTiYsepm30zeMp4rjVMIL9krVSJfIqHuGnkPlb6VET+VGUlvaaht4VzHg36v596Mg9OkOIq
864poOf5TNqLbJrIsMaHSip+8Jl2nGKwJ9pBRIX7+2Co0ZjfVW5jMHu9/9neVGf4bpY6/2JmQBi+
niCd1KmQ9tXUOOxZHYLM1YngkLpSfIkiQJwBIimYUHdahYzpPikd8SMtNVPpTu//jD+MLZRDSwuN
Jg/djlWzIQM2vdQCorPLbFnsFK/hZODGs4qmujGHw9zY7i6TFgjov74wFjjGMzIPxGFrqRSUTI4i
EaEXaAu6jC080Q2yj0t+giLRFBZFesYUs3UueiMKrcYzm286aswKpnETZOfEBbvYPpwfFlW34wQy
7W15N8E7zf0yd/t/1bFKQ78HGu/dh6Y7f5CtEO0+bAZTQc9uAlQektR9SNPJ3ffs8pylnKeFd7MH
lB1fv1eA/Fbhcn4JswwQWNMUU/OBjavmHkPKENND7E2p/dBPVt/+yCciBx4VB/bV81yb2Y9+rKmW
KPUADsYKoWkPe/oL4PV3jZmFot9BptpC3r4tUtdPZaHysqFlDcPLrK+GwdI0cAyheoipyxQDNF18
uTPaTEzPNZCaz3yxbBGAcnifOBeU3wCd9+64wwA8N0ijaVCIgxCp8g8SWmi17w+VP/w6ph+DOqJN
AwQbxbqA2KM3iEMXF3Dezfj0AFoM8cnUEs4Y3py5ziHSyubDEHd2+KpXY8EGm7CQpIZIhNHwk4f/
19gBuErMH/1UycT868FM3ZetDjYtfGJ8R9eTZOtQ1R3xrp57a0jvVTfFaiEltZXoZLYMlAMZzWTS
mkishdzYI96u/8tx0kaKpy/Ii7UaZJjaOeth2JND0bi/yaFBwunI5IjooEOfZFeJubHFuq10E7dJ
KZcNuLuEJqwtNLqTVnoa6sXZGvHYP3R5mNhHLxzcg0zEBVfJ/DuDneYDDp4+2XJA0lwPXnlRgQZW
GxPYWhf89sip4bFJxmd5W11GrOpWet6053TulSkJUECr/Y4ymztCjrFGzfxowTV76uDiKgGMeiu/
dHPdk6tDlxFHhj9gvo2JbVARML7U5dCbNtyDsFVem1wxwwuzkBKfGnBh1XHhP8cfZ0Rp9taW2b55
k0zCaMVhCC/uKHaw16MoZ9EsjDppzpFws/R7ahixeEYY7MKZpzd7byJMLsGVM1+CUwVTiKEhT4bP
xLxnd4mtENnB0qUBG1EohQsgzhR/AuZU51uIP1+8oLYXzyrtOkgU+Rx+D7PeifwaB32+K6vCfU0c
TjZ+rU1M93Q+Q+egiRznAsCOOjHzHUR9c7i3yizBDRiH44IqSNketLuW8KfiGHZh4UJG0K3ou02i
Ur8zlUy19jR1SzA4YczRdtYbsnosS3TFY2Tlhkev2TO/h0OqKfftqNvNs5KP9rIvs7E54AdyEbRq
enJsLZnQ/8yQZ5w6xmXta4PZtn6l0nneazPtlJMNzDQ8xqMGMdDKdbZ1ME0dAtlbGms/7IyG+1vK
cBVVPsHteBVyO3PRyjWDmytfbLjwQAJiQ8JJfn8Wu1lpIT0tRzh2zQgqrHU7xoI6bpElE50VW2jd
z9jq8byFODzviUtSIKTF7DoWCcbW7HlzQOHCTO00DBzKykwS18OqjSv6IC4y6GleJNelpcTHxh70
+jc5DElzn9Ra5RwlXO4ymJhKflqDsL/NeZ0R06SOmTd9iyxOUHQGU7qKTC9JKbpTZpNmcB+ZGrG0
fgvq+mfMErIVg7hWO/J5IzampfYmY6dTuJIn6GM2G4Uu0rOnUPw4aOnk7IzJwqFhyPBMpwYoO+nC
ZGOH+ZAfCgoocWCmmuFTC3PIw4CjvlF8uJ3/+E3s3jBWM+EANFtN94Aw1FbmRXFmzLcTeS+mmaI3
LqVzbiIMRwG5LKzTZIcYd01Uy5/CCb1vGMNI4VSMcug+vz+0bicOdnBLj5qO34JWWR0QotZhF4No
9MwmYlZ9j+7i3skzzaHQ7Lgn1Wb7/P4V3wyoVxuGNwrggs1GC0XLYrUk5+wY8qwrCR3I3CqGElyT
V0Tih5ohBiRfMaBymWDgLM1cxn0wdQPPYecCWUNOUURK3X/UMGKIB3bbEURUwgE8gM0m9YrBd8to
LuKN7+DmM3DpMtOIxC+JI5N99/VnAG2UNl03WGdnBO3WZaXz4ubtJH0do+UL3nVcbwXi4ifRx85G
C9Rc/udXj4u+3aLfQtWDp5elanVxAoRISvGMM6PGFdlJabTqc2uqJWk6gxsRUdI6RkyfX1SYT/S9
lTSpFfrjJImzcbDVYePkKIqtkXab6sfkgPyMW3cqP1T5kMnLwvyZDjgac9gaJGHpgQSLfBnqfqTO
DDPciANX8bo5g7WTJdOLqiqm+yvTZPavmYmElCc96bNAK4wpDnTa6J8SzFqjPwGXc/ah6eA/JGao
9R6EOpY60V5942EhQnGeoOYx9dpKd0wzirabVFVE3/SulOchjZEo+DnCRKMLIqIeLqOhYfbdGI3r
uZXpgalBg6jh0HIALnf9eGn8UZGtVXE/yr60UBS1fAba7KgHJNHdM0ZVYrWsJVeJU9fDZHXFHfa+
8qhWpFUxX7eHyZTavanF7nMqBojrNkFiPjlyW+ePm19qqvy1nD3YqrGXXU3GMXjoFPu4vMc3bx3d
PE/+KalxHyccS/tKV8unPPtLJhdz4KJdsWgqglrl+qtrUjkoh7BRhvu8hlmQjFUfhKouAvz9w1Fj
T+InhtNvDPllzvnviHdRRaOOpkBLdYxFZ1WWqtIK97Vbd0dhzsUny4Ej6Mf0DFq/USnkb4yA9Qz4
djXmIpLgKQajjb8eAE7rKUSUq92xIpiR8pdIVL+DWVXtJm2MGaAe1Kq/3PQv11wKI0gaGHXkhVxf
M9L7oa5JjTmivre+QGWS865yo0w8mkjTiLtSZP6paNlobVz4T4+W5ZBTGiKTRRN2fWHYCx5Z91p3
LNtG7pzBKuc7DN9J4yOicLYCLm4eLTVYuqlLQsPSHl5DIKSNCklw5D0V5hjvxsxO914BWons75+y
Ypf//rf8VnG4GjhcD7sFF0QJtYShXt9dV3gDjtHZPkqw2Tl5S/UUdeiWF7n9R5xk5hA43WzPT3Yy
VfcyUyr7nBNaUn2sC8lxu5616DtpKXoCnEtR4Kq1BnqRFA+gstPt1Prmarn6o2ZGG/f6BOppZw9l
+kmkuNT2LHied0xcoV9AiIG6zATAgLOQnj0cvSQv4ldvmgFo3Yk2xKu9Z8CZ4a8kKiztR0w3mMkD
0HY7D0Gtdm3+S1J9wuxeRxYG5CK16hhqZUkFT4gkbAMTXe0vFSpr/KBCb8vviH5xoi8Zp93u1CDI
2tVkpUUnIuj6OjDMyWI+Z5bVzwPb4L1wEW4FsjaQSOqD05c1egdD4/wjYtzjYooEQmWn7+UnJ/Wy
8t/3X9YfxgZVQY/Kkcf2Ul2nyCqayUkIFsBpKiNt/qTHqYaIrFD/HUY5d4/5lOkbH/rN2KebvUAj
KN+wobHW8Hsv6dnsWXlyyqSWPyIf1eQdQkX1u5K0Sbl///bWWwaCVf7fvTAgdbNtWH3hRVm2lA8m
BD7EcxqUFKgagsYfd25IqCk6zGovGtBWvqcUW56WP9wo+qKF5wl4hCP2artiJYMbFhig+cjHEOGF
rt5HWmV8YMD0v96/zfXmhNtcjJkummv2JzAjr7+4nFA5jmrSPrKODH6tlylRJCSapRvv7g/XcZE0
07FDyInAdnVLmteAdi4T9xhBSzC/9Go/WPeFNNVua4a8WWVBmYDawKNHWAFTyWqGTBKdYAvieo7o
x8MnWrDDsxq5YDQKUc2E1ua0zLyhzzdaMavx8ibfZGhSCAJyzDl+dVmNE3sn+9G4VKkX7fOMRE/b
qAkwlYZRHXHN58LnNOP8VkRsHt9/iesd+dvFKYguulFsSQSxXr9FExRg1jShftE8YFoYwb0srIPG
nXt5mmC/Gi9Nnw6H0akMorcUS3zwMOXmhAtb6kMUz+60j6x2sCihE534IW364SnLhKvv3v+hqznj
7Xd6dI84i6IKpGR1/Tu1iBAfwt61i5wc9bMuwjQNsmbsAibrXOykK5OX9694+1oobtMBWhbpBVK1
uiJVOBXBg9QvRJTN0VMnpuY11pV82o1Or7X4xVTtG/jgODoZTmN+fv/qy3r1n/WM+8UpSluQP5f6
+rpYNrW9UdEJ0C/dQj9vRs365YRWHygC4JxChOcOu6p31+T06hvFnjfGxe3jppxLaZlz9EKweovM
/k/ziLs00YvPxiWqiKHpy4pITKvQXz1AwFpQuWY7b8yaq5nr7Yb5A24Rh3fQN6uBCBOy8wibNy8h
8TxjkDlm/6qUKaUHM6n1j+8/3dWX/v+L0XzFdMVD5lx3PZqI7lP1phLWpZ2oED+OTqv8Bg8B3dg2
1PEDuXIxe7D27z0acLFdjb8dHHDu+h55pKlSMNYudCuyn4qCGCKglOPcmyAq//LM8HaPaGgXOpPm
LQSq63vUoU8MLcq3Cx0jdrfpqCgXuw/VJ6CaKPRi3F27sunGjbbjrbmOMbu49heZv83WerX86XFi
S70MzUsVzR5BCSYya9l1ThVYiTHuhCiafxq4MpjOFdJoZyva4/fSv73/hv/8M0jnWohfzOfa6hUr
JeyjUXHMS28oGuwzI7uzoTzDF4uE8qC1sX1vp1P1a4oT9xGxUojRNNkyIKxrPstLQILB6qjxmdp0
lK9fAtnobVmzkvISmq4+aROAnwPUjAj1TZRA0OwRZn2cs9EW+Fwy2CzeMMzLhBLnR3zJ9bSx2Pzh
wwYOx3pNbxiQ6NqGb0pT5JnMzEtdZAjCZBLfAd3W96njZec2rOTGvH37WYOAYxcEvJyr0om5fgBx
ioOH1N3w41zjNSBlp6i+qDm6dkGNQm7MIbeTJjsRvi8T9Dz7kvVK6oVZrFR6lV20sRLdUyvT2TiM
zdDvDFuJCb90k97Zibiuv9nkBn311B6w1cZR5HZuoS3EaYTJmzrfjQm9pcyolNZUXsquKX7ye7og
HQZDBllZuPMhDCP9IQtJ9nl/wN+8WOZpRvuCzqRkhOv8+kFrLEp9NEB1QD8xijs6sj5earigbdXc
VbS8N27z9nrAI9DMLpJyZK3rCmsJxH9CGhpeymyMw1NrdOKTWSEyg4oUNe0+M8f573pWCNi5JA90
qYEwg6431gLsPygm17s0Vlt1p9KzkkOdO6QFV5YYh4M622a28VjXleS3iy6uac6yjKwbc01s0zLJ
yyJ6zjU9It2HGDP5FSCTO38am9FMd7Jhi3qv117+gQICVuLJI2Z2YXQX46lua1nv+8GOlY0P62as
gy4iA4JDFFpZFCar7YkXT1aFn8y7FE7bvWaSoCzYTi54IY705lNfZ5xW6W3mF9EXgsO3k2xYzP4w
ArCwI9hSMRDTnFj9gl4r6tKYpui5J37rXo8S/VtYAtZ0WxllQabl0VbDdPk/Xm2KuGfoGQuHFzks
1NDrMT6GhAHA+fAusNRn5aE08uKUV67L1zwS9J25c2Xu4gRjT0CZgDbT+5/YzVxmQgmA6MBZBz8b
Tdvry+daj5QesNZzjNYnvRsyJz80VRbFB4v20cb3dXuvJN8u97nIdyz67NcX6402EeFQZ8+porSn
Cun1p9mqje+Y9L56IOLuoGqiUYc5BJTn/fu8XTuXdwo4lH0YyiFzfW2jBL/rAAl9TmHgfAb5ax7I
+1JP7aDIb3ZslaDrEC20oYI6ZxDJ7xFI1cbH/ocPb2EBUy3DE77wM1cbQmET5QOE3bkYDbmikrZw
274kY6RYTzQEQAMATGf3kmChX6JiRyU8morIRl+rh1QQ0BTrZzno87wx7N/O0NejEKAH0gIsEG/V
+dUwEG2pi97NPHZxLO174rategd8z+n9XKoTwebkDofkRkdq9+DaTVIHpOc0+xhRWXR0yWkB7ZUO
YRoA6kiBzZVj8YVcM9e4x8WjmFTHJ4i4KS2Bu87xxt8UovuPLUT5+ZlkwGoIaE7V1T7GsPBz480v
9dX1vcGI8TTmV51lbPXQ0zSbNaft+cJsV5H7JDKcwIbNSyXJabHIJxHof82E2gBg5iGfdDwbjszO
jtpvpVHcrKOmvZQPEQzaJrSGdc27Y9lxbIzSF2RcFk3i3Ig+R7YmnX2jDlHvF66LZCuyZfry/kP4
w4VZ1KhQ4X7jLLIuONhw8cuQKejiWVIjowXzxldaAVl/ABFO1Fo295/iKFbmjc/udnphR6bSa6Lj
S3r9ukjFREBybj5Gz21raQU8fK0OEErXGomsY7pRaL/dmS6JG3BbKXNwyFPXJzy3QqDUwxJ/7vI8
+hdlTpMd2j412qdBGTxrP4EGWkJgbISMBSrU8gWQmlLtDC2rjV2j1srGd/WnWYfjyrKcvQkZ1gcH
JYpas+7t+DkZhPNasZo/dqWKFUszQJyCPK99uofjqSjMEJuM0o+o7uL28P7bf6OKrT6BNyLG4qql
QLaWAiPLhdXURt5lUDpRncxEmV2fSAadUCCsivO+SMoekl6SSeCJvWN9jawG2GFl5ml3HEtFhK+h
MbWhr5g5icSIrGNU1LXzpBOb9RFfVFz4OWWsOginUbxM5ClY/6PsPJYkVZIo+kWYocUWUlRmadFy
g3W1QAYQEMivn8ObTVdmWaX1zGIW702RyPBwv/fciER2R91B5JqzsLdFcrskafnb6yk8aHZX1k0b
wHXdJYWVZ8++nvVphHLDB9PogM5iglCAlAZ9HLtHw2jLrdMjgtyljZbNUSxRW+ydWmn7vvQhpjsx
xH28unocbIDe1NnP3EglrfOelJ0in6086gaee8JFuo4gSsfo0nDVU6LaCcZcD6lvqwfk4cN8ozDK
jZu+1lJ51I1Ft35YTmnPx07Z5rydSOUiOCP1a/SBmVzuCfy0vjdBZeDYKfLs08c3779d3enNg33N
ygG+DZ/BSRU89HXpmNKNH5Vdzb/mapTLPvU110WW1md2VJPagGdkxiIYis4X/avJUpYQkR6Icld0
qh3CdpDqzgbOmoSDX/c/YVDKLCriumsuFBT/zVxOfu4qBDDY87Nf4Ce/XeSzasLJkQTaY7pUYtjg
08RjVCfxrHNsJ02vB3Mo5X2iOt3fawirWmJ5RnYynYgHO2ygorKpakdrkKE29bq95dHuGS11eRIu
o2W8LrHOc2CVevPDGPPi2RN6bm8hfOrTxlBQx7bYj8W905DlvtUQunDgTmBlAxhqSp7yobD5H7As
h1JyvcImHWa5VUgYLr3/a0VzejHw/LJHRGi5rv1vL4ZOQ4Z0oyB+ZJRt6T9Y6IgaCbE0pgkjqrmx
v1YMx4gJHudKv8P6GxyDTNfqIzYofXSieCAotabrc2kPe17ootsgIQuNHp9mdgJvf5irPLt2Z6t6
Kpigt/dWmy7fcswq2R1qY+cKN093YR0+PyLdWNpuFPYMYPEkvD1iOlmqqYtAPGGmMnVCfJi7zsIb
2jDpZkZM9SVd7XsHhALE547pJL3o9Z//1e9DL0WzP+6aJ+GO/hUrIIEsc8+YuUHuZOz1Lm66q4/f
1fNlllY6UlrW8fc6z2WiiWAx+uYJjnjnhDaR6F1pLUbUiyqPrF4AW2wZbl047Pm+ifpmHTvR9YNf
flpWCHwevpN51dMYyNi7y8Av11EeTPIXsUTYkBnBLwHo5HXyu5CM7KIIM/u2v7DYv3PBeePZvTGC
gY0XnDxTgzdkZksF8wQGjGiaDrkb38P0m2vjs65l3Vwop985HjZXRjVwPZm9ne5d1JSMGiSn9qkm
JGgv6vh7UCHuwpPU7UkqTJ8+vrnvLOacGqNYHhtIg2eRmRXQoXGeLfkUk0dg7PI5xUnjQyOPKZKt
eddSb6RbahzDvB7oJ7MoDXWZPWGPUsWFrfJ7546th8/jf4Kn//gZfz3cOhgUkiKG9imJ43GfmEtz
YxWGtWDjrO/JzUUP/PHZ/zfdfvspWw1+1JC8xZC1TokcTKxs4AU9OszMJh4To7DzSoNsCq6WxqOX
nrd965PKkHBonSQhhIbYSO91MIFVSL07qsjMpQ8nW680C6a74eFFh1hJFKFdsMWWlk20blLpVaT3
C/KIns9IitGrt2B918WwS1sdO+How5xGgFl3zkMweZdyzt95h1flBAN3FMS8TmtJ+9eVDexcsyZX
lU+y7csXPS3dHSZmDAG5NR6bZikOrHuHjy/uOxtDxiGrs4RS0cXjdrJoCizVVRsv3pMN1vOJ24ma
wZys73Jszb2rdfkXJspqlwY9VzpJ3OYoDUMzoxglkyC50Jj/+d1iSmQSz8OatbIz16v011WYA5V5
HQjIpyQzCuKXZ5KJBdFbE+pS37xpCkB2FyqH80d6bSfjsGGAgar6zF+TNWORD4X3VGJc0QCsw2/l
IsyfshxUB57OdrpQWp3vTjiiRTbi2vBb+bhvT3IkMgXhG0cs4mX5lmbKjsplydywldWw/fgWY6ng
r715gQA3wy9a1z8+W5zn26PFTiEp8tKAr7S39D9SW4H3wH6PrPiVNkw3dbsEU+sAslJlJml9YwGT
Okn7xP7Em10GX8HJaZ0e8kbJ+RrsqEaKQtzl5ZVTu6X+m/etc2He5IO/qQvEdD+UGZP76cQLyrSc
TN/2CpN7cpx0YghRjCrqLXDq00GfAC68JMpK7LsVw1yEjYNzjQth5L31gwYVbojjZDYzdf5A+67c
ILDS5iPpHOatmYjO6SOITTr0fdvpTXaUc2B+0tijsRA06fTCHndYCEG0yd90hBXvSMUhCxpXZ1+E
Wh57X7zBGu7Wgr64atGm7JxxStVG5nR+NyPvYwn5B2VkmGj6lM7RSGah/gnPp9LDgpIzjpqxXR59
TQbetnSC4TW1Cbfc+E6t3ws16s/G5BizGzqVPcSHPK+b+MZNEx/RbGY4j8KPuwoaYGl8caqimxGD
G/FDXk94GAU2+XZTW8r8TT3qWJ8rXsP6uk4cslpx0snXJW3aH21P+2zf60Z3zfuswZABG7GERVHP
2UtbM3C1yFX/SiqkfMzsRM4Rc6T4SRQ0pICrFkUkBtp0m1qW3TVI1TqPMjl5Ty4A/89xMg4vhVfE
P4ciMMqQ7nslDoOZJF8b1Hm/aU0a8RaGtUyesdMvViQK9gFhCcPBikjsUeVdZQ3xeJfrY/0K9YZd
1GzktH+lFaTQ/0uyR2B5mKRwzfQLm00WdLoCNF91rwteEf86NdJcklfnE0JEfliQ7tgkJvatv8Qq
eESHQCCApgv32jfn8RPtzjrfYceurinT/CBqXQI7WBVSSCxzNstHd6mU2uJQSlSY525DqD21uffk
ETnmhTpgm++O59U/+sYciztOKt0s8+D32wUB/RGVszBDe9T78Xn2ccttloXI+m0bF/J3E8PDpNzT
xyWqY68vP/VMD03iEmoQ+PbQGd4LOd3x62izvX3GkzsN175eaDLymj5O96kgtZaGzDy0m1jW8xI1
OD1thbHAUTzmTNt+tIpxSNQxPBTbnJDI9fVKiAPOMmVMm55xO9F6U2qwFwsaKNjZKlCMcl1CG3fN
wfg6VGQefDMaaZv3CdTq/tni8n+lg1MPr3bqkaYZkkJg1oc0KccbfTDa+nsyItN9ZBS7AKoaW2IT
SRnvvJ99l+Tjny7NbPeug4G57ASEgzlsXF8daz0LpnA1bljcImilTtEF940dt851kbT6hHdlwGw3
twRvR+M8smvaxGSG3CHLcsSRf7HcKmI2JjeCrkh7sqRWWqHP1ApXfsyO87NwipTYQL1Rh3KRI7Wm
UvMSlqgf9dBJxOJt5sWW3hMcvaTm/hadv9GE3g2RauV43y7LYhzY/mh7d8idYI/zFE2aSlwSXLJ+
zoZdFSjyEU1ZzgCIYVokB3dBhfYy2E3Q3nG+cf0px57JbrJsYeMZ0nQfcEYkxtYWSvxWGhEyF5bK
s4KBVRsZxypqYOzOEPztd92iXdKQRT0jrDGdxxj4aIFLJIYGN2BqONoL9qx9XMbFJUHD2fLFoAq9
L8wwym0Ev+s//2uNRoSW+AMbvCe3rLRfRZ28KFoW2cYkBqy7UP6dLc4OgHO2iUz/1v3baWaibpPB
hEXFB1Ex1Lu6WcRrytZGhvHsOE+maucLBe55tc1AwmHkzplhmkdE8fbsFjpLIMNMImWgPG+Bg+p3
2VRXv3CHGHdG201H3e2svbE4wxxBoIplOA32149X7dOdFUNuJCv0Lvmq0xo/k1Mz5RS4hsSzOVu1
GVoNUzCjr7NXrS7zXavnbKUWsusmwlJGCI6t6P95JIWbgTwhetf4y4IzR52oEX+SJFY+48mV8U7P
zem3VvZMKYqWhfdIDql5YT953kh1YAtSkHLGbGjZ77y99uTQwdbiK/HUWVkdlg5xL7knk1vZSWqD
oDGau5FccX8zd2X32tRxFdLunlGV2TR7/7Uu5P1acevsdShGMdq9/TGg0ugYmtX05I/gMufcUBFc
AwXAwVHeY6C0Sy7zd94rZoDs79AKoSo41fmimPaWsrfmJ6cpcUHL1LkSVjF+nlUdX7Lmn3481geM
AT/tkJUkiTf/7cm5ua/FiZ/Uz73TmskmsFQAP1ISyBl4ubpJ+7Z9YAApfn/8XPv82b9rUQ5rG/gE
GOpT5ePWfHvYdGzgwbVm8+xjFYvv46rieeJF7L4sVprsm2Sok42o2G/dWgQJffn46KcXeD36GkbB
i438jZnv26NT3cVDA37xmSYQlHhR1d4j4LHh4HYDMTUfH+z0y0VmHy0upKNU5CDirZMi31uK3HIx
QD2bo9Ingpww5KNbJGWUOZr5aidNml445Nk4jVE+23ICAzHBAso/7YGishyhBQTyRWgW0OdwRXJZ
ZCBVHiyiQorkCnXkaHyu9YlanXp+CTYIZqzXOjEZfbZ+YswRtCwPbk6qQ+RKptzPd2htzRvHil0W
WCvRuigVAOLYYQ/BDvoVKP7aIvb5l64l05cZZfm3Evac+/zxBT1/ZDk5YDdsnFbd8amfIXD4k6Zf
qZeetMc/q1bxpmV/8FKoaY60qXOvs2XMP3980DNRJwdkgrT61en2gKRYn+i/FjvRJ36z+FX9QvI4
cCTRQreKei9LrhOn95xDSo73hnhKgTl7bh3v6BsNsU+d1lp7iNtDgwG4n5s929npKpipcq7MWVPT
08e/c13s375YKxuVDxXVLVjE02Z95iCIKWRnPs9t1UBKplei9hYmsQsfxfNXiOMEXFb24LQaT1G4
hqoT+s2W+TzILp931eL9clCcZZEx6Aw5/v2k+BhyPmxheXlP31dRNHYHWe1ZqzRSq4qkSg8eeVnz
hXXnvZP6+zgnO2Qk7Hk56oRrsBeQPlYVdAghdJQ53jD1QUj28Wm9dzjY1rqFpBBnzulwjtgmr5n8
xXrOmH5TsjXZteNk5U89LapLvdHz54LGN8ry9bvLIU/lB1leKS/NTHYacTF+G7UmdsOBruanfz0l
uvqrCWd9P/EinCwnUuqgXZkhvySTNMiD7dXCssmsLcry1nz9+GBni8iKYVlZPwx2dUqUky+rC5LU
8ElgfLHqom83qaiCVzZ+EMn93p5vUIllL06WN38WzFjjhRfg7Cu0HhwBIj5ipr6s12+/B4gFrKWg
H/HCronMwAAvtYW/zw/CPE7KeK+aojoYsbsc/v2kgQtQASOGWy2vb4+LHwZHIi7Tl1S1MaMcMn+2
ldcnLwsRyi81JF96E73uZqHtSPefFzMEDLRRUIyBukNze3J0j5Q7zWokbqqcZqk1FnjXpkr7YXey
OfRpd6knd/aKrMejtOahRdwL5ejt2aLtjFOBrPAFtLKvHdPREM1u6uMS9QxIjGDz8cU9e0sAiq3S
q5VbRbLGKeTLdEFwUnqRAdomStA5EfavYGkuhXCd0aUZxq9qu7WwxCNpnZaUtp2WrLNifvEz2iPf
CQW34OxKPyHnrh36W7ekk3Zl9m4Qby0GV/RYR1dKua+cYD6WXuaUYemO3XIVZ44Cw+o0IFDI3O3G
lF3v3C5H6cqyffH9tLmqdb01iBfTehEVw0LKKnQbdvWhqtjRqz3efCgCxNO5RN63+Y806+AzfHxl
z24kFFVWDI+KfhVJnM5KWio5T0EdeFlczUONMXlfDZIn99LtL2E4zg+FpZ92KrFFmPvBeL99ZsbF
TDDipe0LZG31kqZFYEZj1j2R7ef0u49P67zS+g9QjymJ5BP2Rv+RJP4qC9DbZmwdzfalX61o+3jq
yitvtAMrgnGi2j+BrvJu1bcszj61+uYZxf9C33yZaHYYcSegPFTLklYbvfO0x1kX0ow82U2IBobE
JnbQTpafeeIziejc3vzjUK1dMTuYm52m1tDOXEs7eS/x14gLepaz7+sadwEGZzVMUCafslR4xdsi
c0X/YnjdAM+PsBR49k3/MJlt/WU2vWZrk4q9z+k6X3hczorm9e7hIuZNpEN+VqEbgZBJTBzjS5PS
ywMl2DA4J2rW7qM202W3F2myXApgOPukr28jw0OMQ7ygCKXePji9pKj0cCy/GNLopz2orQpNSpOT
tkC5Nt5VhMvsyq7456WE4zI+BKxANYAZ5+SBbVsnyTKrHV5Mi0zxkLuqH1NrOfj4c74N7I+JRXbN
Sx2Vs9dkrQ5xfzGu1T0quJNiZ0inNldgjV6qnp4mkV7IOMJg0Eqxi0evbLYfvylne3pmlh7iEfB4
LB581k/OEq0RqrZqTj/NaNWvM8ko2kjH/IZO323W1nvXzoz7lXF6R6POueo55TvZjt2FJ+vktFm6
QFyxejHnQu5Mx+ztTQaSkjpOwwjcE5QVO29mk7obrLi7HTSAhU8fn/V7R7OZJ5HORIGCCODt0QAR
ChjHsUb6lZ8rTDBoWlFktendLPrv/3osBv/klLhIyP/bc749licdWZJvGwBc1ruf4yTibQ/8nGAc
b9Yf/vVYJFhyCVcTAkc83dSKpNT8xBvTox87oH6HyYEfDle53ajGR8n18dFOvgbcM+yfFD14rHlD
kCi+PbMVnOhCRY8PTRnYV2Uwdw96PssNOUP+xjRFdyFq4p3jsVwhR6bj8N+u7+3xKo3PcG6n7gH0
3BD6+NavBr2GU6NkG+xzAr8vVQTvH5GpPjsqRCrOyRkaJpbupV+cQyWdz5kvjQeW7O6I43SMWmcc
9h9f0PUh/2uXuF5QepookQELrJ6Ok8MVKunhmRHfUaAG2YAqskPN0eut1RdGGOvafJUJtaCdCsp9
HFhi9/HhT78F/x2fzzqXF78MnbWTMlK4sNo0VfoHMnjTb6kvy+ukmvRvtBLEN3/QFBPFwCwiy6n8
G2Hr8z5GWHoUi61f+Ckna9z/fwnTV/pQ7srPNN/easdiqDzRwz5U0Jk3Tr/MP6FpeLsWHOI9rb4C
dRZA4asCquvvj6/C+bcBAy6QdJacAAnUKUttYSzRUci5Bw1D+BHNH+niqcievVpe8hWv9/P0frOe
ctf19bb7J58hgYuHjRGHaiq72Y19Vm9Y7Ii8JcVj787o/D8+tZOV9L+rij+O64pmkG3Ceup/VUVg
11qnmA0eZ2O2LVqYeXftE1caGZ3ebtqZqXDEVW0vHPb8NJn6kshH52HVlZ36dZDiADyJJ/vgZWn6
lWGVCN2ln3aT1ekRvEzjwnbh/DTBMVDTYqCgqqXD/PY0g4VRl5aM1mEobXKtx8zcBHaqnuK4ip1Q
sg980HqT8dLHV/f8weGwbOaZCXCmaObfHjapYn396tp8DodsbyTSOfgdlSCJh+7jx4d67wxR+fi0
lFi93NPXg61t3A1K2IdZtvqfjonllzinJUTIvbtMIc255Zbk0Xr61ytLO4QNNjBKyrA16OjtKcJY
lDH8/+DgoqO6lSbMoKjSAudGidm40ZDARq3vZlcfn+3Z87MelU3ZKmXD7HZ6th6qoU70g48NyvYe
Ek9BSDKxR/2wbRBSoShs/8IRz24lDAidh5Xj8v3hw//2PCciiWN/Mp1D7s0mKSmVSK+yWY/DtGz0
+sLBaNDx595+B6Aj/nU7T2o+ZjkmiS8d4EzXGp+EgyHk0LQuEBiMR2MQTm1QBCFS8Na5Q9bb6K+e
SDscV5anDno1TDGs98wBSjCYI4APVBZuG5kLXVOQ+Wydw67KxbwVjmqfvMqsf/iNY39L8lXPbOmz
/sICPnWRCX5Yw/2cjMxbE6fuH3RLxGK7DLGQX0yYaPPNKLTWfxhqyLZbLw0a58qeZdVuZjuOza+I
+rMhsn2ezeNi1l65s4ZerzdD2yzDZ6R/pvXMAmcQtiLIgQh1FEQirIoy/lQjCCMatCLtZ1sbRvK5
qg0t2Zgi6+8aq6rYl3HCd0PmGs0D4m/voOXTxAQ4c0tvmw22fC4pwH54pvCelR0vBONZgXY1ton1
xyQA5VV3hk6LcPJVNYJ1LcvDpoQ9GSqC3A/8TBslVdMXcgtINuuPSd+lD+MiTPfOdwVUhhYL/L2X
6ckTFpbiW0XBCCqFyxd6dhsc89hRaWSRLFBHAAp98ckwKsTXYzHaXwGGtjQtDWOR22SOlbX3+4rp
upi0n620S3M7atIxNosFYiDk/9dfgwL3QXaKNgjRuZXNdebNQVyGaWENt94QIJrIIQW6t37MPDyi
TaoRCeWmpnub5iOXdYHz/9zLNon3YijS25Yk5jbU/Wb8WSQOubNIXnoIKYn2M/cMElvQfpXfkjKH
uoSCoJX6o1Y2YJWdUpTlA5tCW3stLLkcO5H4wesYFCLfTakpxWYYNMSlo2ym4Kg1nX5DbxCVQjfP
EiGamiagOA42j/vKI1ImFGZT2jvDrVlhW92o906K6OweCz5KwEEOqNDRPCXFfoRaPEWZn2T6z8YY
8uZW94D5byVTHfdPF2RJGjlkYvX3tVDWsk0s4fwBfgrpju9Ge+N1sGiZsajOcO5jZ0In57tLXew8
sGAb6Cxx/1kv22k2IltZ9o3yGB/3IZ11ORLPMk/abyGD5dEmYmn5wUShnqutiHvxCiUiV9/MOdZ+
NKPi7ZF4aJAtN/FclwTuqAWGDXG79JCTuu1rxRQm1ZNnmVpetSm0eSivvbmqyZIvXH0u+GpnhR4p
1CpdSK+50J55G5FylmY9HEeMLcDa0671fhbK1Dx6+4PX7siGUnMQsoCnX4pcozFeINJbR1nK+amT
7i2vSjUCGiPnC70e5rVn5Q6LdTUBP31AnGl4R7fTGhnV2Vz+bmUmbeYljdS2RLHKgd/WleoLkMNR
HQlOFldeoVLoYLNT+9dJXY/yqloM3O8siGMTNtCu5+uyl3b3i35Y1v0aNLtpHtKiYRQTkXowNFe+
cmonskXfHirSHOifzcM4h+CboUhrwahDSlOa09zQF7DL+2KcSvzUljX/gl8bTJsy47MNkHLONCT8
gKK3XFmze2AkbPsbsHnGl7Ydq4fM0Vx/l7T+VIezWTsZWXFFzovRLf1z5ZLECgyzDtowbbo+ue3W
GCZgQAqYooH03WSgTqMDIYzu3TKMRa7sDnUWHHIwA58q8NNuOHoJ/0JgjV3Ye26CDq3mUdlB8C6P
rU3yHuYG17wW2hqAICpVIgxi+FRsy7if8s2spP45EIvWbkaCleCOZVNPE9HLxMG3WuIjFalp9FiW
BRQzSZGmvZeEBNg3Uibu90pM/j14GKajnd336G5Ke8i33sB1eG3HfEqYX/TJEE1DPUF+BVYJvt2d
Yits6WYlu8Zp+4SsyTYbowRRE4F4bP5/a4zA/4xlErxOSBNf3NaSTrTucWsUTsH0a+hzvj4W5Mvr
XCXp0+LW4OOHYOTDUaZp8FnTBqs8mKmeyz1Mp+WQ85gya4vr+MuUlBINtN9n36fC0289iQFloy1N
f5uahZ9E6TL3w9bvtekQBF39tdQQH4fjbDYeumpN4Y0LrD+tZnbAOt1Oym0sGlpQ/eRlv8gZqeik
1l4drBmbJR8hgPRaCorAXnYLAq1gTx4ybBPVDpoRYSXhJi2dKu7TlAxNgDTm/GiSq5KiE3P68j5I
i+kzGsjyMc/ibNlpgSvrezuXmv1o2RpDw5CiOe4OE2D1P2peU69aq5DFYzktzvWsRqJnNW2uvjex
mr7pqXSKHdbqwNyBp21v0nWYRySvsu+6uXCNcOxdnHDD2oDaS2Nxb7wKUW/oIXN5KekB/4bMZ8jD
tHgjEC3ZcVds8Pdsvg2/jHp4DyKyyJcqd7JO2CnHqqkQb8UwvK+sgYsbFoChb81Y2jYLji1uB2d0
P41xo2MvlU5wZDCeOBu3s3NxaGM5dgeL3Z/akq/Y69u2DjTCmfIeaWKZd/LGyoYS07+bpd0mq8lP
jJyOKWXoZsoZbx1CVu5Hdr5yk+tVp9NSFatgznKzmzJIgmnn15Vr3dh4EX/lbYyKMYXnTZzAKFQe
gqronnxheyhg/azMt2z++9+9L5pvyoL9taVzq67Y1eqMewRNyzBOneJRZHHTIzDXyyE0tKLH2xBw
s/bYHfonVHDES1ECGvdz3XjUWQQUfwsK01vuq9L2UaDm5O6FBvuWKpw6ShhWnKqG/0pwjxbahaE8
PkOB8dOzs2qEvT+qW6X57Q8t0cfixtLH7rch6CmFS00iwLMuSnxKQ1v5Xyynk11kjGL4nWvGVBx6
ghCrK9No4uSaf8MKokbrUi/szLS/9yfMEtd+2o2/vCHBJ5m60lGfjVoVzTbpWp3Wayks4wrv6prX
tMwwLzPbUOY+W3z15KR9nnGC7As3nRX7PjGHcRvTQzGbu7lv0IynbWHkoaIOtn5Dk1DZ3l/MuNjI
xh22Qd0h86nRUf4eWE/UrvYnCONjMqHwdIrRBbaZeMnXwO5Q/zHeMPMNz/MQRE7i2n5oYv9LD1Mt
5nyv6f7shW2vy+y6N+bKpoFqxdVVWYzpFsm6E+9Lr7M+Z6lc6q0iN4hgtX6mLguCZX6G/DzJfTZR
Rm5JV3VpPFGngZPTJse7EkFQPGmZNlq7BCWkHzWL5z/kiYFmokIWf9sEVp0cO0Min7Zmwy6u+iLx
f6dBhU8Opv7g7sRU5XUk0jSWrK++2W6KpueuB3VaqSO+KZxrDs6O9ItEItTilexxDFWIGzfuTIGH
Oh9dx1UJLoKqvXENcRuDhI73somJCczqOMsPBVgMXsQR/0dI5xF6czVnCMZAzKf1k2s7xnhMeegR
MFcyfvGWVGtDU0uMHgZ1UP8i9ajAPOJQCjoeq81xNKFB92PJC1AUcXatl7g9SNOk1Yq1Vu/LbRck
eCs6VMMLQueFkq6UgNZDm6Ro0kS9nod+42bToK8PdS7o7CfJtrL9VMeHXnvGA/6losOPJjIZ6oEC
izU7aXFdTMvkb6alK+7d2qzbayFMtenAaQnSbGrF+9s1y6ReHNUH3YaxF7/AWxzxqRKkbr7ojRGP
EYYzxQtgYk3cja1Wk6ZsdalxYHffG0U41Y2a7k1cPcXBdGYRhF0N+YAPeNrsEjW0YxKisUf+sUIf
qbI9E448eJm4+1L77dTS6fCHZGMMZV7vSkKVg20ne+2xoLluffdT/nLYYFKKI4ybrrZpQOdpD6qx
DUoDvlzNxm8bDit7U9S3gHA7yhRRak+yXsYXvw1KJAKyVwUIWYCMWqv4fvsUp8CdNFXVN8yWzOJg
2wNKeCOouXO1Mc79HXxHL4gQATTjrd0Jyhkajbn2QGVN6eUksvKeSZnRvmGltuLvyyjbOwU4Xu21
DmzaBVvie10FZkv0oWgiswM+aWA4Bb2YXiX2Ad3wcRkQYpkIZaO41+ydLuY/q1F2f2Frv/7N060v
aP4AhDUoVHwXb3faIxgUSdiedWBC4eU3Fl5MayMo4CFT59OYrZG7xOwaaSvNY5zyGQqbcTCvCkdr
zR15VjB5XWqST2hCknSb8An3Qvq52S+mDNwF10jSG71FMLcB2+G+2EFvVzcQ8Y2fNNiqnTmnc3rr
OQU3TzH51Db90AOo6jQ2m0+Nl2fmtTmNYgKwABx9O9vlwMXoijwq9bq698eBj2KokRE3fS8abA5h
vfj2H4YtsX0wROp/0kHszTe1nJwvrgLVEVYsIX9worEJDNxYy3bKXrSS3ZeP1IR3VBKqnrU+7OBi
VOXOrkscVApukr8nm7FRx8wj7+4AzklXO9pDy/Xsjma1M0gDNLbp7Baf5sDv00+NFs9iw5YQQKLd
46dmdVDxhZnD2vN5cwcB4+AJQvXAgINWyclTQ0+tG0HmpUctqOynsbOWm0JkJqPxpZxoUyfeTxSS
7T6d+pePH57zLg2OGfRHdKTQ6SA5efvsJOzsyTar82Og3KPvifg3DP9V8jZml+zLZy0oELZ4nlaN
GVIE+1RXRYLRpOP/cA9TxthvVrx7AGXnqGkFhoG4vHBN3+nEczy6lwzFUPiiBX17aozqG2YBsXNw
myC7MrMlf9CWkWztsnXnz2ZLCpPHg3JtZj25okPsUQP2Q2MfdTz8vz++zGc3GD0NURbcZPD4aL1O
pgKUhWagKrR0JEIOV23Tm7gXCEpDQYooUfDV/9715muexrG3+fdDw8Pg/kKEcNCav70MRpPUjAt1
92Ala13H9mVHqdDuAuYklKpx1X/1uEzXXqENu48P/d4tYAwAKZkAHoSi/+Xk/NUst2x0H8Kb3QMj
EWh5lbS8kE9DvBIItD6iL0KW8Uh7xQgNBWA7hNEIDlexat7BOy6nC1/ndx5BYJD8d2U1MlI8edot
y2uGBHbMYV6Gbt+MVSA32qTpx34qm4xOWj5dMqe9c+dX/iTwK3TWNLZPhrJdALG/qEfnAA/c3ABi
SPajAyQYL0l6NI152nctIVLWYounj6/+O0sRujjknLzbls33+u2N74yJcIKJSUWglL8r4yT/Qed1
IGg90A49yaRrTMYi/v1xY/LO6H199Xjp1uvx9y03RZys/TOiTCAp/CjLwEp3g4lZbTS9sd7QTkki
GzsXFOJ5CS4pZN673Ovkif8YgHtPDz9r06I8wKOHoMD0V8Feu/aneXyQo/KqqEvb+GeS1d1VRRUv
LizE5y1oMFEIOxDFoNlDC/T21CvsfiUNDmarPZ2GMJd8lCI26qSrBt1Y5WGO3juaTHZMbja4t/Ck
y3+en/AmYy5gbI1ZPDj95tX9YAVd6jsHEIUmal2ZHJAL3RRetVxQ0Jy/2yvsiawDyK1AaM1TYmLn
jZAiF74rPT3dYWdV8ItZIX0aZyK1S3kziBK7Tkskm7cLZJHLx4Bee7pDNe7fjIMxXBrNnUUGEgUZ
EGOJs3bV1fDRf3sDXNC3BsmT/iFtpLM3W4r40Kbq37tlsFxPKJpyMpan5cErpSqve52Ugmu7wl5x
LcBabOBY07EojKzd/o+yM+uNGlnD8C+y5H25tbvTW0KAkAS4sYCB8r7bVfavP49zbkh3lBajGeno
MJpq21Vffcu7aGUPfP4fDyRDfjYl4Z94CF7+bFQZ+D1XsD9mx6KZ6Me6GbRraoGNITzz92LX2wmZ
su7KohcHgkUZG8L1AaUBdvUs/C+93TN/yPOjUxpaEnauMD90Xt6eEiGK5dAXqTHSQ5mzZC90mIL/
Gg5YnvEPemMGRqYYY7z+JI7emty5Nn5VEs7rUAEdD3sGb7SXCqPdZ3AqgY1AWoBp504P77/wy2eH
9/2SjKMSAnb3LDHmy0tzYRJ9iEWHBY3ZoJNkooMWiV7IIyTI+tC5g2yjVh/1P++vfeGqyqWH9hza
amTeAJ/Oo4FFWTQ35ZwedLwJH3H07qqdbgyKyitjXA2cMWhuVdWCMemTcoifpIm7yaYZp9KikYB7
88Ye6qkS0YI5Y/HD8FVjnnCPEvouLztr7465+vr+j764H9fbYkVNMbdbKUFnB6ippEbvz25ImWDw
0qT4OuO7cmM63X+TCuxrvo+XySfLObwfqhf+OcdNGZNiPNu6zaEQiNzbNFb/DOhb3AyV0WdXBugX
t+H6aEySVpWJVfPz7NH0Gs85VQPlFTaAyXwEswVN0nLxfzRUmm6lP+lf0nSerqQcl3GSNwqaiMEr
MFEi/tmtsCotEBkn49AF5aSOdFXN7WBV011K6vWtTShbOwT3IUgHRRmHWa31v7t6ouEMtkFcgf9c
vHHYfuDD0DKh649Y5dlbaGaNRsvQWgcDiZpn2K/y3raEFRzKwJ6qf2Nv6kjQAWxmM0FtBKt6/uQY
c0inqoHi0NwC6YgVd2fsUzaef9BMIAtYdXSQy2cop8UVWeGLjewTZZFrhr4JN4lf8DrsrDK6aUWR
e1hcVZihydm5sypmU7U53buNd/f+ubl8rSwHZMHAjpgS7jzPFXgBK3pq06GD9L1phjn7CIEx2ylZ
XMuvLvYxT8Y4HdAqSAmAXGf5pGPDcU+XajqYqZ7tStuMtxliY1EpaHViy2N+KA0x/POXXBGOzPPX
9wlJdf1RfyV1QEG8AUDydAjGSvqbpHKLKZoKyFAhg0u72IulbX9nbamKw/tv9iKEg1YneiJtuCJI
yW1er9zQrfEQT1wOQMjiZ3sR5ifataazteJJ749z6uHQhjEXgh1oQaHt8P7yl2/7BcdFeYxMLvKC
Z9fXWJadRnViH/A+DCDY614SFnZRHweZm9u8L3+3Bupy7y96uZvAOq6KMGTPDmncWcRIVa5lM3fp
oU6b/FgYzmRF2N15XaTRX4r37692cVQwOIegg/b2Sji7oGTKIGEgYHjdqWkbWaLY0DDBEiJhfuhW
8jedXd7wPy8J8XdF6IGcBTV7tp3SCo8nv5DDCYiewaRTFszeiowEAVy7EsdGtMOVp1zf2asOS0C3
CIUduAkrpfw8NcSWpIrZSONJx93c2CUDMriHZmBg+Pv9Z7vwEaVZBGCKgAebhAXPs7yO0b+bZbD+
UeSpm0Oq9W4VpbRu0/9Er9wH3+nVHEQLjTkEPKDVfNPZv+Ud85TsI1Namf6qK0+6ISbj3jU89uXH
9tbYT3VGTYq1vfX6OKH9gE6bGPVTU9KcDE0I0KEJjuCTjyXavuznK02Yi+MLxh6U06qZbwDOOdet
whkRgVwVMLwtlPKOvbfYH3Bx+6MMI9mJ2DXGT1lr6ftsktnu/Q9xcYoCfO0hT1GLvsD81z//K2YB
wHaGEsOzE66WkzuGpWUBU3ZU7Ja3+JklV/Lsyw22PiqgWhpcALvOq+1lsPCoi6v6ZPl1Zz9pXq0X
N2UBfeXKTr58pVTWFj5JzNogrp/LBUCSYi7ras2pIKNJ5y3Sb9OqMz3mz6Uz++qgAbzq0HnWyumX
G9v1t/ff6/n62EisggWQ4ACUgV5et9hf73VKhd5xFSYntHXLb1Zu2hg6OkjCm6tiR9zV2Q94z8vO
1qZCbN5f+zwcv6y9dhe4/1Zy4VkFlatWw3yEtWtu1zDtEJFkBMJE0WuWr4MsqyeVdOr5/UXPz8y6
KDuYohI4MWXE2Y3LYc/8uejSUxpz7MMUTNNnW7a4QA0KT8+M+bq4EiDPFRq4Z1eRADxaITFw8Z7L
rQJ5NHFYWbIT7qnJFpmf+IC48/DR8tJh4yq32KOH30QjXs1G1A0A1jwYVVfe9htfeu0lAIbHEZOd
fRYsMnAtbc+06gRv3XoOmNPda4gPn/zJBqDmxJk6Bp4mNw4KLFdO08vF+ne8Xl8AhQhgUJIdSCtn
934PgsdAqCw7JUwT8TZgAgzBXDDMCiucfR67AjwXs7cO/92lWZYDfEUtjnKhMTgf5IRZVmfON+MM
ugrUvrVBhsndNwC2T4wSsh9Tn1yV4H5ppZ79aFj/HAq2JtnKea09VhScblctx04G2QdXIY270STQ
1RAVPdSQ0qFCtBmzwywC1lKoj1kmxJ9+tFaDgyxHxrbjQvlSmW3/G1iXfLRUKoq9lpmuFpoul8Vt
AGox/QafpVA3cVCn8W1pCcztJ4bNt+BtSvGUtHbyW6V6Hmy9ypVPCGFP0008m91+ZpwL6rsR2p+k
iZWB6oQVJzOTmqxp7xlQjLdwEbulCuneVdmm78ex/zIzo89vVNs2yH2i26CbOwgGtsGX0J3yR1m3
xpaoqiXf26Wd+w+1GYwtuxIoTIQfrfVxVCibPNaDI/pQm41RDNvS6h19b1tV/TtB5PjeSJbxe6UM
t8LFzJweBeMnFI+WVP0ZpNFoIDq7vD3krkWlGBDyptC2h/SktbFjb8fCkzd17NBpWnBgujGtxI+P
QdBhlqoKA6MHgDVT8aUG9JLdd8agy72FLMQHGDorLMEbEaKQzjIgvVsz6YmQxvK0bdq1eXnXFXl8
sNEbVGGQue34aXZbZURGzUSbbBA4HOJifS82rYerOyLY9AM2qV7KRznEZXUP+UfUUV0tmD3q/uSe
ZuirceSMI03hIF2GQ9709RDONTpJA9auU4gmkv8d6ivesqbZqnyTMfEcNwKP2m+Ib9p6mMkBIS3H
S9TPEeHzMUyBjv32JcoUH6bcwtx+KEzzczDOnfhQYdk53zXECbjYU1t6Ub4ocCrlPFgnN0MPNUQ4
r+u3KTOC7zAz+08yWfLVw9ib+90iUi+JmOEnCByNVnDjSQT3dkZss0WA3s+IM/l9fsP4H9Uz5GhN
M8KQ2ddvWmvpyr0sW11syWxwiTOqdvhvmkX7S9cbJ9tOzOSLj7YXN/nt4se2sdMmpzXugri16MuM
rv+0jM7SHIIJqIvjOXL8lC6FZdzSRSx+eSoZ9RCxCSYnu2xqevYaBeGDLzCg/D22SjSnZggGMIGj
VX4H3uGLP6AekvyTI0tP/XGY9OXbCq5gjBYZJsZ7S7QN1tFjXgFQoDu1k1QeVKnKmj+OVlamW9tq
xXCYAyXQphILKNGSM9BskL7t+00cK2zc+pooeVD2RJsd1IFufObgatZDrArgG96UIIhfWNL+xThW
FhsxrYinPK1sM1zGYhgeAUKZz35C2PvYy2zY9nWhG1/SZARrFhtoFG9mUMju12yOJaU0BkxugKvC
Yv9nuLwk7IptvYu8fCk/rbp7j2UhknwzJrrzSCtO5Y9IBevFY2V7qg8LOp/9oRYpUpuT0IpOQ2G6
lgaMGbBw0yaXS1D9IFz3P5gTLt8rI9P/0zETSHH+BnrzfehzpHb1rvd3aAAHxia34nbaxYaMR6AJ
WMJulAMCG9LCxL9oB4PojkZPLyZEUEn/jFD32h5Ug3Mr9RLaGl5dyOTj/xJXp7bDcTiyJ4G379Jb
RpR5Oqxe2J3jvepbWtut3i3lN41JCkBQnAw5H87UDhHnoWtumaHG41ZvccSKdOXSezOHJDnip8dt
YnEx/IDf24gQFL47hCiLBSdjtFW3XWrpOTdx1Tg1sGOZq22dLfHXPp1lF9HY7GvGVkH9dYKy2kYI
03Zf56Dh0MbUs89WKoJv2YiM1J1nYmytJ+j3HbUujndBbWt6NIl+LPd0jBA8CguauMdmMdN8B8KU
7KZsMINRUYazAJBP1NQ/G0k128ca19PkYCK6e2idZaw/NYywGzNEsy4xNkAp07vAzsf5OHKxHzW6
7cYGAczK3a6Y+KegAI+5IVVDRCzuDakRkWvrW1KijLNrAtDQOyq2zNv4gFP0KFGrPYhr9GjphDOY
DgSkg6mqH4KS6+3ZTguz+tiMvdcfMVUDJpQ1ZlPC2Z07bV8njfgd944BLZi4PdnboTRstUGwFPjx
DBQSs0zm8P7XQJjBM+606RLpc1l62KYjlrEBhutiIy8A0B+As/tynyY2rlDAtAfwU9lI7+d+Hoa4
/tBn7iRPtL4WMNQlyAzgWHVa9cM3qSdNepDIGNwWfpDnt+XUqWOJ/Kj+eQqUfaReQs0P2zBt3Mzu
0Bhk01N7sAzE3TfU92Z5aKZpyCKJRWmwcahbHhR+Z4820o72vqtnL3mOSUnlxxVM9o0AUv8crES7
WyC/FsdkhkX91aHLIbcJaoE6Ov1aaWx8xOnyL6C3jPY4+gjjtTjHpVs9c4Txg9JBQxDUbOvblRVz
gOGO42ZZuDWqeW7fmA4YIHinPRzIdGl2amyWhpOs7Hy4XZC68z4sQyW736ObeL+Toq7rG7pg9rDX
0Y77DzFZ8MAIc7igDGI7YxRsMACuNyuOAlATlcVuccqu+0mnVDYb1y/s30HNT4mCGd29GzDihr1R
rnCMX03iGtVtsCCRDO4eUHbxjK5fkx3wkTSSP/EYmzZKknH1rApob3uRIkIQ+UU57RHBtP2DpaXO
U2HQmxy35azTE6ADnJw8Z1bOtqs6zdrPmtfakN1tszhhcS9/pF46DZvM0XTtlLTICpzs0StEhFGW
7d3Gk6/vkKygCKsrRHsfdaUHu5mxDqJbOnZENyh91NVPQZwQUVW3WH15HpoMkQJT4u4K7lPjZv2c
LmpBcZCG/YAgfm0Dk4NrQdfrAxFKpBtdiHqbTLgjHFaLoxw55qRHt6AxNL2BU+6XT5qVgcpstNGO
b8rK4sJvWyTOQNWYcmOmlZnsvAWJwhtyxAlAIhKHWTgZyB3eVTNY6UiTohu3hijEuHGHwXlWgZxF
1PAja3REWy/byjoofrZzu9K4gwng4pAW3o1vJxNpjF/HZGhBC2rX0oJHU8xe/9PL6lTLyan18Y9X
e0DF6iGDnjjpKf3DKTH97K6zF8McQrdcsru8agrnMHt+uiniMnW22qIstC2typ1DQ3q9E1VNY8Vb
UuAZ9JuXuzbIU81Lv+PMXZDrJlLd57RQ8UEAFjlu0sqf/A/0Y/rkvvQqJBpndBJ3JW7tpHRMtIKd
NvReBXSyFjPQuRajSRg6TZAjLxSC5PQ+wufJm7supWPymQ5S9oR02lLtVdAhXkqGYbYbibTcV62e
wLgj2FiUZjQxMm/26L1i79WlhaNt4aOB3m8dYGpT5agpkkgeKPixwMqqsGgTTf4y01rI0Gtqy96y
uQGp+WY505iklx0RcEr3e57bebfFQEHmRCpaextleshdtCkm9GLQehG10urvUsvt3Q9eAwctCHXg
ws2pxjIbPX4NXHCUkJfhZK5lBmjrwkZ6Wpd+UN2BNG86Gq+x1mZRTXJc3krE5jP2bKEBsgBqvWbc
NPk/YUsxOiSPdqt5K+YX6ZTMLcsZEHXXf1Fd5eQbo0bOZpt6Lv4dlsIBzV0ybf4lFxT4NtBS5KHV
8w60HSIewZ2IiwXKusVNYH5sAtl/WnQx5rfQK4IOakEfdKKCSYQkx+1SGsl3V3OS7hCPwUzcojNi
ftb8IUe01VpzT5iovdj2yMEkaHD5heaFQY2kJLOgJbFuuFFHFGYzZiKboS8qsamELJCaR8TqLsGI
7SdA/Ibx+hB4yU7Li2mfWoFq0MrO8zwcgOHot3KRmhWB9U+7jUFzqrwpU/K1CAey+AtLY506tPNS
H9O2c+WOTdQ60JcypUdxH1j5/Vz0i7ZzeqOkY9gkbWQiohZ8mMaUdMlOksp4KpcVM1rMVZIfk7hD
BEDlY99vAdg2e1cUqb5FFosCzwAVjKNEDvhy49S1zqSZUZAWp6HTBm1NJGuDKpq0zCtJRYZc/vQ1
EpKwGHxHbUUQFPoGcpnThA7EtflAPmIO+2UlVC9t4HbIBGpeDAKWWSIuS6va3Voy4gaaQjxwciP3
76pA2MuWtww/OcHNbwqHZnG/lK5J9rnyUMSpn8u+hW3kwm0aBwXtpyhVSrCqxVYW/pJ8QeE1vgnI
8kW1GWXQPXmxOWXH1q7TL0Y6e/O2mOHGDuGQQXsPzWbM6q1KK8RPp27sin0/tfz/a1/YP9Fo0kqS
nQ5YP+Da0UGVXOWg38vUdb7FywzOMzYXzd+CDSVzxkmkUQglD8uAajb3hhElOTGiDlOMRPJblbpe
f6e5Zn3nm6o096LHII6TDKcT63LkcGUoE6Xz3co5j6api7+6PvCf0IV/tkEhx+FNgi5po0aqyjsK
ROK8LTLI0/d5tAeewTJVvyUDiXn7AK7dJxy8G/CxrpzyI1e6v0XlfKk2CIkFvzsiSB6DgnCH7teQ
19m3Fqlb9VQWNZQ8PYZjWMnU+gUPpJ3vvB40604alfiOSsY0H3Vsi2bMa+p8+NTH3XAs7c6oN4ks
LbnPB9O8MRr0N0ALJ216LGtP4Jwy50uV7aYlSJyNwFqQi8xKR7AQdAM1/wtOKFN3lNRfP9pFGH+a
FD2dsPAxe9xZI99WcZGV20A5+rKpRgtTg7Cx0rZNwmbpoQGRnwODNHt4fqEA7v3JMFWu3wAILZZj
RYd5uPGWulEbihpHRmBB6se5bAGNgq1wAziUbU4k1Z3FfvawX1fbeYqNZmsAPDc2rZWa0chAvnxG
mH4JbkpsdN0HE+xy/9hqQ+tu0gVTn41YnMS+mb3U90I7dRY/QtHcWL7HvavUBy5hOWyI3KVzmGhO
U/k6OgizFuVvRcDMPBM8zlLkR3vg58MVIYqJSGT0indYErs9uslgu8MFnElihxhglhXSnMKQJInu
MmwpdPQ6JBG05d2Yd/0neCJ9tnPdynR2K8/gKF0AV6FRlNB2nGwx2t1iIIEJ6gPrkrucw/OjSwkU
GyuIM/8ma6dshkTQpnm6ja2kVB8Ctx28Jy5aw3tELp50PwRQ1P0wYqfPPraQhY1bv6fnGuFE3S53
EJ8M8N/zXOpby2uDn0RW7rGqVkmD6TbZZKi3M1DtrocVsy1GrU1vVCb05x7Iph51YwKAOsYHHrTr
LMVvV2SDTh3naoMIbSONtepKl/Gyp2s5NiqdzAl8/oe/diH/6id3xpKzx/TuZCAcNd1nriEIln4B
ph8+ZbPrPPoRn0t27j9aitBkBeWAlK8DLBr80jmn3rWy3s/yujhZtV7dIExPINI0OKChl2bDrkcs
fDqiFORa19q76/j5daOQCS6qB0ACGPIFxll3c0CjuRAmK4MKIYWj0i40+l6NyUxcCB1Gllf+FCqH
wGGi4hC6nelGI02W/4xJlFeG1xcIBYZ/FkNAYHMgIxnjnk1Kek850na0/FT6wC+47pflSMuwqOmC
NM1jC/54OM15x9AK5sf3zEtoCQBfgUZnwMJ4v9t+0XQmePA3mTk5l2Ocu29oai6SwBzEbTo5xZNZ
LNmhNxBaIIoVkH/yBnHJwYNYgWb89v2lLxr9FhgpUJpMJtHd88+VW1sO6GiDQjl6eK9+NccuvtFs
C+aHbU0nyJfXrOovHpWNj8QeeBQ8MaBqnU0z8NASS2XN+VEmbR0lUjr3DtL4dwu/kS2w9qLk8Mxh
TK598XVk8Wr/sfKqx7L69sHxPddkUS6FcWcHxbFXINq3+ex32SfLGWcFA/MFxjAKnPxmMDGRn6gK
Q7WZDOfGq1BNmfUOfpA7j3Ow7fKpCp4zTenLLic62TeOW2QJxmFitg+Fj5IdUucmznvvf6rzAQmD
Yz6SR47AWAZ4ycuf/xU1KlWWwE7y7LEX/bK1YbOWoZ30hHmYWdz3DTTfW7oyDYiaJld4E+CGRZB3
++DKrjmLXy+/hPn5yh4B78KveR2/1uoYZwSVPVpIE+abBAW/nUyXZGc0S/c1mGZri1LpNZzrS4j4
6xOyLHAMxNCwLuO0eOfAiH7olilVXvGYV2lzj0xFDhVfL61DJ+slC+OVnB8mydQ2oc2duet8UC8+
DnF0chvonshV4SNz5aucnaD1R9EwR1mceIr0y/l8LosDQ+qCmNGUVTKEsIbHjddbIzy8HkmYMGlH
j7wQgo/YNNXctTSOMxMib1FrX3zVZv+1xPlfJYSfKrQSMJSRWSTjrpeFvIIQOp/T81u9VXacF0gH
zXRf8Ht/7SBSEKdf2mR+4JC0FUkhwloYmEHDDDEL62XIpBMFO2CgBiZr1INahNFh8ceetPIr36af
T3NT109jZpj/ahGz/jZcQwGJEpp9w16Hza9+G9A8awzUAylvfwKmHXw2eyfVw7ZqyoPDG70Gj7v8
cqxorXcw0cjlr9crVnbQT5U2qocijWFp5WMS3wbUN8gM0EVLw0ZZxT8qQ718AR7PXlFigNHOHYHH
fCrNyVPqIaUH+tlz/flrDovr2ZjzbMOht/+8vz3P4u3LegAK+d4Mz13u/dfPuDpdDXxH9WAvDjz8
qq8B4Rbzo9l4Wos+uEbKFwf9R4rB5gpa+q2lQTqs00FUxZCufr20q9C+IEWcH5B27/ejrzmrNJXz
q270/iYfHfugT8J/LCt7eHz/odeHeh0nVsVPGytiZjIrvuds5dIA6d6zMtd6/gl5gbbDcojeqiZM
6wpM7I21GM1DN0NM3gZiuYbKv7ataNpgLu15echHo/9qKH84rWJYIxoRyPZeGRG/sWNZDHQtYwe0
kc7V7pjkTTmg4/kBty7sAQbSYAOzz3EEYKyPKHXkLYpq77/MN9eEVhCAlvL45+yUyGHSAkXt+UDw
+IWqlmwiv7cD7abOOxuFpKFvhivp8Vvv1EEBDFi7hSCSe/ZODTpHFgLDPCaamw+NWd9XfW49FfP8
8/1nu7zHOBV/LbRu4b8+HgzMFRO8zA+E55XBn2E43KHc042l9xhjebSHVun8en/RixcKUoTMH9Qk
fI0VYfd6UactFr9IPfXF6VIK7yCRNFPiPHDam7QGpYNuEKTNK1/xhWn295lASQtg3Rr6jRUOdQ5s
6NtmMQrPax5BBFtI3y2InW9VUJA9pE1Wfqxb1OAPwszMfZsw+rjxl9bQD5VpjsFOJFbfHhfj2XOb
7lkki/fRbqv+Bu75cttKM2oHJyq8CXovAjvJGJXKnfXd3Fq5RiXvIPNN3zhAbAazpORB2LHaD7Fo
u8hN+soNRZOhxwL6xvpoiYSRBwaf3dOUooaBWfssv2ZBYsX/0cQQy48qU81/9TT7t8qcIL1jgZn0
MKVNP7/y0s6rBEozChWYREC5iKCAx15/KruZvHgGrP3YUSpA3hEZZC5zmFW8MzpIXcAKHAYoGX2L
nwzzaHsXjvRQ2nFoU3VzhUXkv+0dwhqtF3cVTbfBj18YgDZN0nt+PDwalQxswBU13rNxpWGcQgWT
b8q+k1cO40XWta4JFGitmMACAU15/RIEjfdW1vX0KCtjlGFKoT1GGRIZFe2iRdpbz8in/wKMmf2o
9Xv9TgRSKiQzJhuzX2OpO7BK+KWWV97FeZRYf5cDrp1DRKgHePj6d6kGdoUVy+bRG6byTixjvAdY
JJb1QqOl8M8vHo5qwC2KmRzkvrPLjB6Bi8En3RjbSayfcTz6v2xhSbFhRCKREvB8WV7ZfefBiecD
xrdCgagJETQwXz9fbw0AFLx2fNRKRsFdULVPwPH0m74v5K+OiFifCnRl5BXw/hrzXgUKAHZrQczq
7osh0OtlS0QMmbfZ2hcLtdN+Zw6ud2+Nfv/N8DIE1EqCPuGq8upTtmT1tY/6Uni/Xp6NDWqSDh6w
a+8cU9jFiB3QPfe+oK7E+MNRfqG+LZmYnY3Tud7w2Fs4gPmldNhydfzoG5bm7Oc5QQPJtIf8Ryms
NNhJmyi7Y5zbP/hzhmpLbvZGv13sCZ/YYZZ2tWHYYmZYYXSVS5E/+t3ejlulSWoHqGtqhwl1Cuga
W1cEcozckONGNfQ3kD3Qg0d/XrHoS1x10HqEkW01e0ryXV6zEwD5j+24lSI2MbkvUm24UyoJ5D1T
heA3ZZzf/JbZPNsPM6YczScH4QPWnboZgnCoo/re3bmxHvj//eMmZv+C03LBwALuI4F4/WlTffRa
fxHBF5Qo0KXwkJ/5gh9eeWrMtHG3GGHU17ReLzYx1rxAj9lOlK1UFWdXOYCBGvEKmqGqSlvQDlli
3w9zVTDzFK5YlX2YjHw2hFHHN+8/7Jsrc1bpb9DmMs85wIiCLPSrp+qRW09yUuhK6oM53nuVoaP9
PGNnUMTXUYxrIPh7/zpwPsCpI1UC3BtF/bNA4eU9FzG33zoSQZC46w3nGREMLzi2OE94N7Tl5IQ7
6YIlY6bpJ2xItDoakUFJjhhGuekx8Gt6p/qUDj9KptPXkqvz90LD64WOTXCxLH7t2Z0WJ5leW5jU
PY6529khgJrmB8KQXb2NZ1v9UM4cP7ToAGib97/Hebh+WRfS/cpsoHo/p6ck3QR4RVXiSXPiBjxO
jV5DN/mf0impt+8vddEp+f9agNK5tCCgn3s1z9IAZ2Bo2mOnmv409EPzY4px1dNS04gao02tbemX
gRP1uMxnB2oD9zA4Xh9cydfPY+n6O1b+s2VCCeLOPtv9uc0EH+Pk+HGelG/tF3wTvxZ9WTFLlaje
2CsYKKrEuJi3ZcpV+Y+XFneVyfO/eAZBXH3Rj/wrvV0MP288CKBPKtb1DD4Foj9THcvnjNE1BF0m
cVfe/OUDrysSuLmO6dSctxOFSezREL56QvxpPNq502xkKeWHsoD7HnYWt7Mu3LmGFen2u/e/+lmD
Dze5gDqXtwzrEUbyeYM5BUKD7MWQP7Wi0Hd6L/XbuhhjAAFD5oDTktN2yCznHjfEbktvvLrysS83
+AtPyCbFphgEhP86uubJHPvgP/MnMc3ypBm1t3MArm/z0dauXZNvvWf29lockQWi9vB6rd5jXBIb
afGklqa6mRKn/NZ7tgw12GU7iHfLN1qvuNUPRX6tBr2MH6uwvQtVclXugKvzeumxlRpj6CB/8hcX
tH8XZA96MrbbFnTMcemD9jnWmMe8/23Paya+Le1b0DUe5jorbfL1okqVjG16muMoaMGmBcGEGHBq
oLUQpWmWqxCIlXGN3vDGk66FPUNy9BzIMs+6nJqBxlSX1uUTmD/3OIzL8IWdtZDN4qNAyWO5X4dF
E/++jRDTCXixdGvwvj2Lz9kQxMtoLdUTSIsjgz5hRZLuytaUMWpX77/WN44M7Rlkq2mtrcIF51t2
4bCinFs+1XE8fS9jFWwNGy0bnJObAzre5qmhL/UNryzjDgL3ta/69vKAjl7Y2vSRX39VXr5ALsfl
q46qVCc1dn4VQiWhi1uOtfe5neHLJ0bMtDChYN20uG+4V2LkWx+ZtgbC1jp0O6D3r3/DkCq61XFe
PcVwCZ/4N/pN7iGdOigdZdMgm0WotLr/x97Yup8RLSLJdbF+Z4u9XrUp06CTTVo9LbMr9m6gdHeL
3HW/q5veFZGqhzbSqwDGTkuB9f5Hf+ssUTq92G8B0Tnf1lSsWc5hrZ68GbxWJIHbgjTp1e8Y6ali
Wy/o8l7Z0xeFNH1I5j4eR5cmxMooef28yQTE3Eut7LnRzHmktdzBFE3lkGwHB0EcUIsFQEJhaB/U
RKawI4F2jl4HqwyUkZ4VV2qcywRh/T2woykbEUWBjfz695hOghHvkKTPcywsoI61nOIdCsF0RgK7
AZGZUAepbZA3qbfV1ZA1mw5H3TFK6Yb5Vz7IxTEgiqKrviYq5jpPOXs5s57G/mRagjwxG37NIBpu
E4nj627MFFopQ6/jkFIBg3Ki0TWz7FB5YEPe3xRv/ga6wTpFD7Ye5x/ImnFJZ2ifPne9s2wkPI+9
1qTFjzyffkh98R5Tq0QBtYqTJRJtnlyJ7xenkFfARItrmzPBBPTsPqtlI2sHpcPnShfelvPSZsyG
424zDUPwzWBkf4uEWnolJb1obUDqYpa05gxIxDKWPAtANfajS5912hMafPmmxpVej9KGMq4wg/Sx
tJWHzHE7r4CY4dYGcrAf5hznUKHLe8nGvNJLfusjMB5fW/X8Im6c17tSUZDApPHEs6WQCgmTClKF
mutFR2kk00OrnL1bEefdvp79esO5Xa7sgou0gvexzibWMRH14XnxbTgrDdddkAR2U/EFFE/wtKpz
3RaeXTy6mu2i5pO2xS+15PLp/Q14EZVYGmNal2NJCcSU8/Wzg97FBtphBxiqr/eoIfV8iZZmUpvO
R2dq/N37672x4yhHmVnRE/UZfK+/56/c2FpSYwLhkT6TYcmHUS8GSjFTj9zU0TeLE9sfE8FueH/R
Nx6SvW0DQaQ6pLexvv+/Fs39HEVraWbPAaK/9zC/CSut4SJt3mNXrV1jZ731jBggIQnAu+WaWf/8
r+VmSgMXVlnOsFr4aItqS2TSdYAXmqCz6QoQwZZZBFeCq8N/9VUFDFOSu3ydtGOJdnGra42Ela78
/LmycHfTqwRptXHR4c7k9Fvef6FvPWHgrYkoCAaDDPH1E9pjT0iFNfA0edirK5rVD40xIwW+ZB6Y
OyenqNWTT+8v+sYpMU10NZgNoEbAEPz1okviapY+ldqTNmpBE4ogy58tWXkbUTjThmzdmqIK7OfJ
y1zvygl94yYlF6UL6wIWoTl9PtBD4EE3M8eNn0SNXV9oQrnp4D11ZoLMsxGDQHXxTiyQXkcpN66G
qMFClDYs/OswHwq5e/9dXHxsWuTM5Klv+Qhrhv76XSQkjnMD7v8JMXD98D/Ozmu3baVt20dEgL3s
UsWWZMdx7EhJdogkbxZ77zz6/xp/OxEpiMgPZGclwBoNpz3lLuZogPoM6062t0kD8GBluRfnR4zG
viIBEft67iNRqaof160cnG0pdHZel8oPpRcf2wy1GMS4R+ft/uzWxpu9zJ5aDs0AbfLc+nH4Z7K8
OnCtsutT9HzNX2HiN+r/xwzRTCOTBB9DZDLbWxgVFej26ME5LIufvtTCTWqs+L0GrsYEs/Dbv09Q
9PYM8GCU9+edNprCUUS5MTrLTR1+AQ2aHlPLr/aSR9d8Q0BoR4f7Iy43DOmjQmFMWIriODu750PT
7ynDFdHZlFssJ5xOAZMoU/roilRe+5qL6wG2OIkjnxMuryLPa4A2so4KNdfobEfcdRJQf++YdVZT
bIcqHaetbXnaQQkAW+/vz3K5cRhYNN+pSXBVzMVRlFGNjdo0wnMwgCrbjIWTSFtJD2NlBya//grN
DH7f/TEX15KYLO1ETNY5IMB1r48iFAYURL02PjdNk3/1QsgxQIcd55MlDfa7NyXj/zytSjEsSIJ4
zYJqGVFT5aJjS6EV/hGxw2xd8yYMdSnW4jPBjfcjrWyktNNA8x+k1DN+oQcYIq5RDip07oDcvR7r
YQeJoPzn+4ifYSLaLQJ78BKzQNLDkzKFmRWdaUxN3a6KjNjfyXE/0qSTrPf7X3wRr4k5E6+KCBKd
sfn2gmw91k4hxbBdZLSHnWyof1UjdVub93IfOpQMXCB7xY8s88G8w9qIz/d/wY19Ru78EbALPdN5
gTENg8mOJ2pOKBG06msxFcFD7NMa2uCM4O/lKUmUfw1SRTmTJ4jGOOdq0XZTaGoMkmbE56lsq3pb
+g71a9Mu8jcJgtojlFrnN2Sbpn2IWs1veA28YAXHdONY08ymlghUCBXZeZia4CohGVgjnIFp2pJb
KFby3FVS91umrOzsaEb09gWOab5yqkXt/iqyYeo2dzJvL0BCuijXJwy6JwFc5SXnVI+iehdlnTo+
gp9MV1b1xvxouZKZUI5Af2G+r8wWhH2a+tnZCWvtm9HYMAHhqG9quEPvfA7/ZYCBvPLyLJMhkHXs
Y9I/7HQoPc0eu1IZMPDxovSMQe/g/4w9vUgekA5tKUBJmv9GKFnpW5lnvf0ltzr6Cwr6bhXM3K49
oLDeTDup7KO1pOjGg4FgDqwJ+qHkRvNoC3lwxUcVLD0rWhkEuwJ2kUtbxO5OyH9Xw0qEfmM0BIHR
subzQ5KYN11zHahDW7CiMNra8hXgOaqW1Dyt+H8GjL5w5c6+NRzJP5EMaHDYkLM7m55YlcsViDoo
bh1sco0ca0O9q/5Pwqfs+/3L4sb25fuxd8HxIPowd6dS6hb3GDwoIGIY2vQQeDgJHb0oi7/eH+fm
pDRhpIYqBFHabCMh3ZBHXA35eSzi4rviQHNClp4uea50KzfwjTcPMQXqN/g8I3w23xwojKLhg/zE
2bSnFgMppexOUMSUx2TC3CmrTeUdheton0xauyIrd+Pq5Z1BPpfElf7OvJ+VAVLXAm3MznKZYmag
mxX7P/ashxpC61vbRGvm2TduBW47sUuIfmnOz0LtYQQcqiVWfrZkX/3i+GayrcnC0CFL4ufAK0p/
Rz8KKOf91bw1TzT8wJqQ3nMjidX+K4lUmrIJR60szigqlBscEsJdocX5VhtrQPqoSz/843isJ1h0
lfYCOG3+43q8ZIS9VI6JctZpDZ8wB6gBt+h03uH5QkytYYqu9QsXG5ZRxFmnBEXRBjGr6yEl3abM
jgPF2UdJdR8kY/0SBw1OBOlQA6a+P79lpERDkKYNqEi06ZEInL0iidbkwLwV9RwpY/1mZWX/2e7h
se3TFAgSkoGFUT52igJbNpESDLFK6wBaYE0Wa7GdRF+Sq4AKGPEDodv1pDXajsglKNoZczP5Efrp
cMH2CNKB3WUYEBoPmJVFa5aOCwQysRJVHmgXtEOFWNhs8lnS56Mf6+oZH6nkEgUdgoFoxH5ux1qF
WTUM5S950HCkk5vpkhVVtB18C6syLBJx2S7RKhirYPhzf0kWW5wfRVGGFi3mhFRKZj8qj+NalltD
O0tZEv7q6jDxcLXoHRX+seenj1VYAf64P+ZyzzEmmnfoSYEuQ9no+vM3JOtRPpjauchs62eEPd+n
ErUF+GOBurs/1OLeF9MTvAHg+kJYSfyUv04wRMVJPKD6uRt6vdkgt5Il26qX1tTHbu0oUbvlSiQ4
1OfVVN9uZb0cfQNjtKR4oq2v//A73EJqX6n/Z2D7kbitpq09AbcWD6lRsFAAGnATnn1IUxqHPOYX
nZtWjk23NTq4h2GNLgv9devb0DpI+9z/oLfWTijJEZ1x9y9guFVT0sbwK+0MDUF/knxLLx+SfkAf
I+/sNR3K5erRMWFiRAlcTox2vXo5vrpSGkfauQo1VfpkoZSh7Zqqls3f92e1eEvJmgBnsIK0ahD1
nJ0CmKkAZiYDw2JNRqBYb0Q+7sSe/CXgLttnNgrn216D5YGErZWsbNLl5mF07kVE+0UkNPcQpmpY
ZEFrGuciVNCHlwrkvvqyfERDqNr6UDAl1zHHcn9/zsvNcz2qev1xk7gMk0SVGFUeu7cAxZdDDh8K
XoZq/BfBk1553G59Y6JYrlvCdAeNvuvxKlQOetwLzTOa7ckusdVgRykxdEvTr58RJik3kYdgMxYw
7f/HTJkrxQEUW3nsxDb76xKIOh8/nXYyz+hX4cCZ6HK4CbKprna5g7hbMPq44fz7xxWdLWp1hLeL
Ens3WNgsVol5LpNYf4SF5u30FivLLZBCE3xsbJa/7o94axPRZJSJCOnucW6uJymNQBRjLLrOTWHa
l64a1HQ/hNjvbCJfhTytpDlN3aZGaXiNB3R7aIYFNamw/8W///V9B2ZUGqhcnUHjB5gleRXehRXd
w6pS6gMOTXx5MPprjrPidrtKSSE4UG4RxSY0jrHgvh42Hkc7izBWvCDpIT8aSP0MwNzyPzYttcZN
EpjAQIWtLWIlPops5r/uZ0CE1KEFnc+G3Dmfdds1MsRjqbi0oa8iyFQ3FyVU2h1/520KVL2/KtWo
nay0ClZGXnxvwX+wwOTS2uCDz6ELWj4YNUJ85SXyowyFBkXflX2XP2h9GKLBUvjHME2qlUf7xtcG
2QQ2CClGoLbzdkNZFDaku7q6BBWcnSr3yyckAasH5J/sHW5Oyg5j+2KHLWj5Re8baeUML0NHuuei
OyislHWx7NerXWS+4WQonV1MFDhaFB8k548JKnd6kbVx0h8sgiVsU01Dqgldwix7lPA8Nw8xbqMr
9/XiDeSnsOLwmASEwJirnBZDrLMAcX2BMYXxqT9pmE2O4c9I6Y2VipO6eALFWDQXgJVR1wO2eD1t
v4qQKqv16gLNsnA2PmHt29hbrbLD9K5+qsZW8ncEsx5aS1GQYd4kdOdKTH4oPwUh1Eh9kKIap8GE
0j13H9QSnJN8nGsjyfqsBYbk7ZFVNBGTLqJm2jhtPoUu+qwtelow961NkMfTW1JDGf3HG4upUXLh
tQVjJDyyr6c2JQhQNJgDXFRkU7dTLgzYTKfahpi3HZq2+ERcV6xQYRePHmPaMDeRneEQcXdcjwkk
EiCm5TcX3EYt5ios1Qd6SdOEHJ5sF/9eGxYDCqS+4CyAKZ9dUmCLnMozuuaCVot+KWqaj1z+0t63
ZOlIwRCwS9eW0U6JpizdBLbWoi6CXfI/f2pmTBtUNAMcOs3X0+6Q8MgHuWgv4JqCF37p9zYJ/YdO
H9Kd3Fbqo9eoa2CuxXuPYLkBqIP7GWlrY47zGfwI7tigt5ekRKl7k3OmwZAYCMy0o6wfeyu1HzQV
Zz+XmtO3+/P9oLldvw2i2kOuxR/sy4z5OqtFDeW8Sy5Up4OvfSynj/ZQtdamzPwMunBZj3tshNHE
atKgfxoUp/oRNIhXSRXaX4e2Vlp4c52U/69H6f0lwq9q3yLj8oiEse9qxecg38uS6jxG8Poewhao
90oEsbxvmQEJC+Bxrnguvesli0e5q3BUSS5GPEbfG7hZTw1SbqqrI5OxkxIl2SotjQU4wYFbTpp6
uP8Jb5wUmC/0VChJACSfsz6cxqtzX87TS2FrwecSVbVPgYSFKmaFaBj5hbVSU1Jv7BcVjQaLBUNm
WJ0vWZvECYb1SnahiV491aoVP2KH0aF0OU0dbnF6/uI4fvBeqlbaul43ytImQ7bpNYa2+ilBeOlt
nKqhRSdOh248WeWZUv20BXvvbBPDbLYAFqVXephx6+Z10sabwZi8x0pT0zcNhtjGGif0SFON9y1M
S/0pjgMyqfufVRVh7mxnivYf6S9sZHpks6M4SA6yrYWaXhxwyPjVYDGLhYBZ5ZnbGHX/A6yUg+5+
jKAOfTrN32GiHRcHweHX9ti22M0m7YrwVz0V0jdnCvRqDzFNN9yhoOYhgDJj6CYcsyNwHXSjLDUw
nws1yaTN/ZnMNqjQLNYB/OJzBU0MFMksqgZVDV6z1L0jOIRyTy9c2ZKA54iKarCe6tLadohYPSD2
gb5q14S7+8PP9ufH8JQPYPbi7gGZeJZORF5Sg6N3EMHU4uwhz3CXiZWUIoJtB4S/wT/y/ik80ifm
KKDIQ62MsOv6PBaTZ1WZNCXHEeUeE1hUr5pf8DO2ZaFFbNW/U8SHIfIl0SqbeBbvfQwt6FC8XLT2
yGHmQ4+xlzd+glB+Kn9CKSINNxqohq8SWl7RBkv6/3w5GFc+8Bxu8TEsmQT5EuA/BbD19bCpZ5v0
Mkfa4rI8aq7Wx/mDPWbRlyDvM2SVIAc+mJUVQnBsVPtTnHZQzwqq+L/NCgHr+8t989egnALaAsCu
Kc9LwIaKV5OAXR+bWgpwFxlSb9e1ifauS2hru9j5qUK2ypnOtDwjrsm+qKMNhs1T9EL1uFm5rma3
1cfHoedM0YVaJq/7bPuZRd92ciqnxybt/4Rm3e2mrELYKvc0CjF0bVxLRe5SDlQUqO5/CnFD/HWD
iKHheAs6IkUtERher0uCZZ5coQN3lAKqpWag5KNLl+aXzoX99f5QH6W4+VjU3RGdoFwLWno2TZSe
srZr4xwp/yA9aFoCkz1L6vAV0lmev9dDlX8fe0Oy39rObL5qkpaj9ITZzIOD6hGo/KJR/G9SQ431
pJPzq1tQdrnhggEu//RmZ31ttSBW9jJCEuPb/R9/6zsRX1LbJgThGRMX2F9paVJOTRfGdXHsR2V8
r0v/HI1V+6x5prdyFd4ciaiSV9omPZpHlYgKl7aU+cXRl2R1P5m+heYsedIuLfw+XsmEbuw8riBm
xUUAx2YOBHLgQGJGrxRHfN7B7KIf1w8HzDT8T71UKQhVd1r6BuNfRwlkSu1+ZePfmCueB9TOqRnb
5rJ2LkcTtaq4ODZlGr20QWp+rqe6/67IvfZ4fwGXM2UghRAShRGwBnMMn5RXnV6PWXckWEZiuMG8
U8ok48CLnTxLkhk8Uyn/2qr+WjV3lnQBiwSJySFzIJnQf53zxMqsky0PXU7Ue+3wKW0tnNREVrzy
KRf3OiVUyHKUprhehWDD9QZt7NAMVblqj5OVKLuhwbA+86vpQZZGadNUVf04+OXl/jddvNqCWEuT
yYZxhlfavAlhkrdahWkUx0oFe72xm6Tc5YifvssDZoooh+XW57yoDISaPR9lrrhKmv/d/wk3pg3C
C7IUiZhwHZu9KzVKloEKjeZAd8NChbovcI1Xp+kU2T0eKTnVHjdps25lNy0X1aRWY0H4UPBSWmD/
5SyOjB65rWOOgXzgKp0Uv2oNOu73Z7d8qNg79JYo5VLTFdyd61WVwgL0Ed7Zx8DBF+ZrD/ofJS3w
Ifm5mhxlcMcwChHCdkJFOsS2mjX7HoEw37XtJMubx6LFMPfL/R+1XHXh4iQA3yB+HQj917+pAh7Y
IajXHZOWIhnlwBL3bj0eDtwymeZ6zhD/8SKv32EWUxy0Bn+P+z9g+fH5AQI9IhiYjjVPg6UW2dvW
SPqjIvva/7RR0lpXSvTpn08U1VawbqI6I/DUImj8+8o3+2qsC6s7duhLfk+05Ey9xN6BZSyeIKj1
j0I/dTUyERv26pGkqQl2m5gE+AhJ/mzFw6JBcdVUh+PIrv2Mg15RbFgMuXWVUsg+AmXs30Or0VD+
awaTgFHxyn2G39e4Re+C6uHAdg0/GaEUgNEjJSCYTwZjoxl9RKgX17W1TRWYjBtkR5E/hCztYQGA
abZOGFZjwWlZFVy0OAKPNKSNcmoUOfNwuRzsLnWDyUteIJwGxVtsg4qj5D6Ch7a6pn33HTPjf4XQ
V/GGbm+FZClVRP1dN3OpfeFA2Y9ZOMbKDwVzBefP1Ck1eZOkQc1pw643nwSXS3EpIFWm2ymUu0nY
AvimCF42bDIpby7IXRRnr2id4lgaufYTMkgNDzLNylF1uR+UbAsd3zQ2RYkbIK3TNnkohqLJLsSg
0p8MoWjnUdhZokjJZ8ldyIYoGHbp8F+QD86TnuFS5rL3GhsZc2tyHjpAOvbGN5TuyRlCtXIxAam+
6tEYv8cdhXJswj0H1f+uBrXsoQQ5POS4575LEKX4XjgY6O6EJj1eLNg5BZdJHTwVUJceDX/iKAxK
qrxUF5CPRHf/oGPl9DOpjR4Z/crSpGfUs7u3CFHW8jut1O6zh3O5tyVJK1S3syZ/eikA3JeuplZW
/1mFdSG5FFHCNw/1t3jjm14S7/SyKO2DUjZYSJZRitFcHfYBfihGmFb/8ZFQ9y1pHGWbNrKpneFv
YP/wkqTNV6Kbj9Rmtr9pmwD4Jt6AmGfMShETKrgmsWZ1tLVePgc2rvFu6CFE6kYpIC0VlfhxI0Wp
3jwD0hhUb4OIjdhgRSu/JIbj4w7iNe2AByiFzn3aMPtDFEwI3bgmKQ2azY5WTGsXsYiD5z+bXwsn
l64TUMXZ8xrboU+RIKyPFppdWxOH185N1ShHp75tAYlawxeU8HLMqKr0U40zJbQfVTk2cWX/AGI3
raHMFpETrWjH5qnnAYJj4szevQ69mbRRzQrxd8zWI09H6XGUeqShfGVceezm5XJCGGJeyl9i/qK1
P0sSIOkikG9l9ZHjzULx/gw9oooAFGlid59TBWX3yiZptpI8/RIMZbD3EvBGK3vnxpxRXQDvwMVP
zjJPXR0Sx7bzapz76tF8wGShe06rOtwlWq6sDLUoCNAfYCSL1gRxOOyE67tfBWxMyNHrx7RSy9ck
zlLMx/2RmyHJg1LZdEVQfLv/qi0iGdge5BV8ZPDj1Afmz02RWU1fquVRVwLjNY/S/ADiWnpW83T6
I0k+6vTgXtf29ayCJNPgEzZ6AogqYORz4FfUZWrmNKN+wvSG6ik66+YPWDsdcrMmJDps12t/b4RG
XW0IbsdffYSEy3acGikU9iHyypu7+O4m2l8WsHaQdSQFc+75lDQ1UZVlnGoaIYeJhGXfJLq0VdRW
2qhDtwZsF8f26lgD4LPBoILHomtOUHG9zlNnggOoAv1UdYax4z3of0eJWin7CePEnCJ+Hb36AcJO
z1kao5H0j0suRscKDSkRHj8oPtej62MdDArGNSfP4BC3aJXB56/6U2UY6JujYpt+1p1ckvf3h73x
kW0hs4g0DUk/GhvXwxrloNlda6snzCecTarYYXVOCBR/J4GfyefIRDLw/oiLkFEoSIB9gzogun5z
xOQY4FkrOZ5yssJRPduFke2VSVEfEPLQfuMU6eCRg7MO2sm6+qBT6itWkM431hl6E31dyJHc33N6
jd/XQJNUTTlVoPu/pUOrvUkVVAIM8KTHOB3kQ2L65XMhC8Lw/bkvbi0wWqwv8p4wUai5zc612jYp
f+kop3hsxtrFhXR6VysHrW0f0dSVFt/yqmY0EEOICjAeWM7Zhqbn1+fQv5UTh1Wo30roJkD3Vt2A
GHebca89wrXK/pRIz7/hYKn2h0Edon/+3Ne/YjZnvQOsjkqGciorz78YucmVWViThg2MN0zfUf7V
N0Xq+xWkr8zPV96rW18cRQWA5ajDAdCdfYMxRd0+G/jiQ+vRpEFBH1cXFXAenQIrXFne5c5CfRI0
Hgh6kQTPgc5+aqayWZrqKZD7WDu1so1JSJ76BxwFzRAPB7357UnxFD4nXt5mK+u9PMrU7AwVFAyL
TddTHLy/chQtCsYcq0/zJE0exks+auTjdmzD8cUqrHBLb8BYYdzfHFFAQwDvC/7C7PKwjb51cmqn
Jy1Li12Cx3jtynKmvBZOZe46SVX/fTXJ7ykx8SILpW/xbv41Rb1FtwAJV+tUKlAstanX0l0KQFjG
k6gpVwa7sZpwtqELEOJRtJkLipuSbGAob6mnGOLgy6DF5htC79NR7abSjeWsR/HPiMNtXnjWSuq3
2LWifwN0lrgGG8BFAafv0JKv0gk5sNzX670cDzKRcTwVOVRIRAJX9u1iHal8s2O5ENCvBQwxK8bK
2DwR2sglM40L4VQUHtDeiU8haOxDgsDQv35ZoINcg/RRIWXTL5+NZ1YRknI4fZ0MI5L2RcnJLJyw
2QS0C3dKHiuXWArCr0rSaa//eAEzMpGEBhlB2CLrsw3kdJLRGepYnZqoUV9lc9JeYpCAmwgnicK9
P9YiiGMsADwGNy9gHmDQ15s1SLnZnVCvTq2ONZHhN/Gx4jXHtKYDF6CQC7pqVK5VcW+sJVB29g8F
Y6A82mxUP4TlkvmDeqrTxvA3dR9K71VpOG8dDgY7tJPalc2zfGYArCCpQu+EqwCa+eyKnYLQNiUw
MSfJ05Mv2C541W9TjiyFLWtmlPlcM9Sjs2cIQZ0UaM8BDR4vcKhLhfmqqODy6GikQCiAkKXQ3Z7/
GmydOFqBPZ4qNbf2cirMRv3xN2Hb2n27LMjBGaZBQy2Ze1fgva8XOG/SNqgsZTr51BDSgzqZJOed
7JUPap9R2UVc3O63g4b6QokqTPUuT4Qz+LTk+jiC7omK6Ov9Lbe4svhFCHBABBXyktAGr39RoSdA
nXHFOhVD4yPjYyp1svFCUqQTJlyo9CGFbYcbP8jC5iEj87bf7/+A5Z7nouTWoo0JMGUBix5Te/Rp
ng0nHRMM8OigTjZ0MRLzcSpDVd+HGDn3P2BfaavFhFlWzqMHB40eNpnaRzdPu547F1ZjkC/4Ly2q
r9MpsVgC6xS3NVh4V8IQEQWWtM/9+OfQZnG78/0pj1DJS2LnTYlQGHe2hWE0eEYwNUtZudHnm4Ul
ERIQQgES6APSk7PXeRBDINTav/jN6Oj105BJJI5AqZraerRzCSFDWUsDndL84JvKbvIo8CbuVFpl
fpCaoAGaxp0xrR3f2Zbha7FlCJC4MQgaFmBHb8ocZLUcfDAp5I1uTwm7fgxATFTbykTkrxuN8dlQ
sE3dF92opv+YdIrxKW5+ZPGE4wt1s5ruqsJ3UZ9KWyseUpbB5DEAyvu7yyz/QS26Idk7YxLHqZso
fVYcUMeSRzSSvWGDtoyXrNxn4oz8lQZ+/CCyExj4PIcqx/p6H2VJLHmBFGlPCX5vjw1cktENsPJa
ex7Egl+PA/uHTgma+9wii0c3aZzRrBPgLlYiYR6I6dwQu6grWNYmybCJ3nVplpubLJya1AVAAtSp
HGqgiPdP7Oy+ZLr8DNG7oOJww2+8pbFdarlkP8UGjlJuKvGj3apEbwDuLeTFleGW243h6F2AcKTF
CBPz+us6iQHZczDtp1ZXh70dj0p+0CUPX9Y8iDdlEg5bS1LMrVyjb7SysrfGhtlKf5NiDoJn4un8
K3oM2zIthi6xnyQyfRR/KF3Rh/J69QCq2JceI/I+xw3CMXuDOIlM0v0vPbsbxZcGZ4CoOW0Egrp5
2xi6VdSNJKRPUo2qmw6NY8uNZewnCWOAahylxzoI18KBG3OGp4LKOH1Onoa5GIHChW/EcuM8kY5H
5TbRIgwvaSSNW1MPo5Nf9/gNAbF+1apeUVcO960Zk+1iBgNYkcrkIhbpkK+i2PTEMS12Vuckj2Pk
ac+mrFzqLOh2VNDt/f2vPEcWQAH4cDwnHBGNc1b7epUx3vGHaRrHZzn2tWg7Rnpt/wKtp7znho72
tW90jtC56zrzPZPj0f82VAUdSvow4efUTow3LFGT5AvgMH3YJIY/GpY7DlbmXxqz9arCneRJaTeO
XIwPeJJMa+TA+YkUnWluBKEv88GgExfUX9u06mwptxtFe8K7Lt+NTqREG82pnOdWDkdp5TzOl4hC
DK0W0hs4RnyseVNRVtNJzSiJnXwMFndKHeGAruT90Yy6CcfiSPnSdsZaGWRx9TExIiagHzqGNcBc
rmc4BFNS6BLwsdaKFN9VC6W23undKq28sSK0Z96bVJMbmlLeQLMr6QOU4za1IDqtwHbnx4NJC6aw
6KtiNMIBvf4luTNgPkid/3nE6Q9jbEeapm2RK31n7iVp7B+K0urrxzHDRuwHgr4OnnH39+tHY/zv
d0Bwu9CYJmojU6BGMduvaIhkOC+X8pODfKe/ZZELH1VT8MRu1JaWtPX8KT5Foyz7B+q2yteqh1FH
t1eroYX1OQZs2gal+z76VHlcASX9r9yaNiicOZ6HFH44tI+ZV6rZC95p5rBhQLN+L/wgMHeJomFz
S/0o0F5Tr5+Mh2Hohm9GobTDwfJaWd5EddV2D76R5t3O1wMt2DSq7L/UhPjBHnByw18kDvITtjYB
5kbOrFPlkgZdam/x6csal/xB0jF6RZCQn1MP7wUZZ1O4NBTjeCsBeccbswPTW+/0vk+UV3DKw6Hy
HX94UbRaRVkUVrC+7bFLtL5H/TS9ywHINVcJUkgw99djcSCgvXFPf6RQVGOt2SOBIacVoIYaPKE/
LSt7Q+3KF7/UpE81ToVbI03L/JFgcq0qOkvbOH3cVWIL6jC1IMuLjfrXodcmv09ro3CebK2cNrkU
14c6E8j1bBzM1xhPwn/soDAiAR+VC3EBC4WR2dbPHMQ7EI9yntrMsLceEs6vbWP0WyJO/H/vf9RF
9MtgyGTjRMPk0GicXzPxQHusrorgGdzbpDzGRgiaDVy0rLkTrc2Rmpyc29syGhthQGlhZG01oxxv
QyMITuIUJysnf/nB+UUgnWgji28wZ9nUnk37G37Wc2ZXxq8R9/ivpOi02mthoqU01lp7YXGti0/A
tQcdmqYh7MrrFSbaG0K4ev5zbmjNSWXYPS3N8Gj2g7Hy7i6GQgUNvhaUP6FnS7ZyPVQbdB55lqk+
VWAaP7VqOHySyirEpBRWyf2VnV/lCIRRiqNvQBpMM24eLXdj5bcAmsxT4oSltGvq0tl1jWeY7mhy
vF2paJwD6rYIFevB8N3JRuvz/V8gvtvV/UlIJUR7qbhydMw5BWHoq7Yoq6R9lgPLzLcJWvbJk1+O
6fjz/kAfgonzkRBFc5C2EzVBY7aCpQ+5LsYJnnQIAPmmnjTraegx0dgWqad9HnP0YdxyVIqAJA6F
jY3fq6m0592lBu7CgDald6UFVP2MX5FCbpG0PVaJeo4Htx0Z9OjxazWdc0O+jm0VgJaz5ztaZ60E
ooutzxdDJBXRNIp+IJ1n81CqqqU0CzmS6khzbGtLeUFKSDl6aIz+11bSGkbnxng8boIfwk1DE3W2
HZWuVioFU5LntpvyTaJ76U9eKnV0Yy39nBa5uXKFL7Y/lWiYBQKSBDWbwPd6+9dSZHSEo82zPaEz
WYemx1tjxtNPUtH2/f6mWDwXYiyeCxB9nG06p9djgYNxIhS9mme5rNRnJRqkvWNH3knxS3Vft8bw
nxoM48oCLgalHQ3SH6gP1zZjzpKo3sLBHpNjhBytSRCrkOQz1T5+UNoCfB0QH2vTxXn84/5UFwdN
jErUhgAJpSWa09dT9cZcxVK7kZ8LZQJRKBnh+B2UYXC4P8xi9UBOEROxW4RPEBf09TAFPTId+wnl
2apsTGLVTE9PxK/mq9pbyu7+WIudyVhiQ3KamRU1vOuxYLcNcoj37/MQ6tmRM6DusVyZjkaIGBK2
O1lxvj/grcmJmiFuHKDISMyuByzkkDpY1GE9jcqV7LJ7EW+fAFodUDjp1/bJBz746sYipecl4Inn
A4GInJ10eKzw7EYj/jR5vm5vo4ry8HZwopZ2rwKldipLzUGQ2ajOeWHG3wAAIRzsowlhuLmDFwfC
vA4eIP7QfNFAKhWb1IS1JMPw7l3qbJb0A61/q4ZtgsvS73pI2YpjZSXdDwI3L832SVtggdwlbXru
497+Ug0aMaKcjuD/cbsOiwugWAnjhvvf+UPO6XrmqiEw/YJHwteeB/YeghbgGXzl2YxNuXbIISp7
wgaKdG3c+VpghycDt58Xam0+9pO+r3+OtAKX90gn9qdDWqftEa5zoR7icLApNUWGNbhpGtcwvZHf
cvCbUNX4nPdIsmW7ii56/5QmyEHUmxE13wrCcqjm7Ze85vN9JxJWwq1XN4O0ctvNUVSoqYuZilmS
LqJSN8umSiTRqjzpY1jCYVXtdDXSQEiBkt+oZW890tfPxy01c+MTSMNI0DEV65BqvvfuG/n4Wvd6
/5NsC7qF6TlJvI3SydyrspRsMD3+7/66zG6uj99KrEX4wwnnelav93+HlhiKpVVxMRNF+jbmafcJ
GVXc4EFN7QKvjh8Lw0tXNsO8Q/F/o3JhUX6FBUZ39nrUQY1RBgyM/EJ/KTkMRPOPHU7WJ6Eb8CRr
2XSOqdriSyYbx8FP0k04YrD9zzMXLyBcGyBSpHmzh6IZUjmXoUReKuB/LjKV6CX2dvJda4vhk6aN
zZa301tp0Iqs4a9TICZOZs8faowU4+foDkVPyMBLrb50uVntehrurHE+HoJA/RqM7XQwMMx0s3Ts
Vl4ocY9dD8yA0CMhcsH0Yd7XX9zBI7tV6ry/8HH7Q1Nr/oGrVtoNhfwzLex65c1YzlOUEkXLR6Xr
48ybPgD1uUKzobs4PVhcy4SmU472sM2tQNv6WhK91hggv/ZOu1ZTnGc2fGICKQbnrqGcQQ31eqaw
FpRkCJvxUnhOd2xxFKeAqTt0FBPlq+zJ8b5I4hTaUElMHEn2uK1heD0OkrqWZM3elv/7JUR0SENQ
OqJFcf1LgmEq07xvhos3jOqfhujo0dCq6FKXpbGyvPNQ+GMsoVJAhozsKHHP9VhxF0pmYtTjxekG
hwJCOE1wHztUEjfxZNmBmxRAMunwZaHjhkYx/Wo7BZOJpqMbcwhyJ/hKSOikm9aLyhetQIdxGxaD
Jh3jtE9/GAYai26kKpnusqSNv+lbz/h6/0Te+l6o+AAnEFV4EPzXc7DtsaR6YQwXviltyLEAIINN
61g8oJJVrQRPywNhCVF8siTRpaIKfT1Y0JX51EDbvFhW6CH+UnnxbkonPC07q8E6p1Ttfo1tIg7Z
9SEkJ+NdIJ76gEzMDqHhdwkA1la5pLgLblRN6rbktf7oyqNsn4IqUB6yEg3NJlYnnyJOPKykZjcm
DSqEcrv4wojXzcKPBBk7E7Vb9dKTCe0i1cyf0nSU3b6Qzf/CMO++3F/R5etCL5akBhUYFnRBl1K9
qpwCtEQuUmN7O9OK003NoDtTqZy95Bf+1g6Qf78/6M1JfkAZQCmadDeuV5a8BuFk8BqXgtf3wcuU
5JC2afPJmJpil7GdVs7ectuC1hD9VXYu5gKLh6RxpGSCwHvxaYp9gyLV1K7mt8rrOHSG8m/pPeec
DSv6uWLbCjDmbHLTpFVZXGsXK6uUAAqJQ92uR3qgcrn3Ker/P87OtMdtHAvXv0iA9uWrvNWSKmep
xE6+COlOWqL2ffv192Eu7kUsGxZqMEAw02kMTYo85DnnXYqWnDc0h7jaYXXgfMyE4rzbM8ajdMJT
DolFQA2cossfQWO1REXIsE+AVDThm6i6HyawoxsrLNTJ75oMSQdrVdLh6lJhWNehKK6hMsDTQX6I
v0pymYLkqQWh5ZTPkCJsknjatZgmbuNYsU4OYljPTqNPBxcfxod37ilPjkofAEgmb/dlgseJVpTI
mK0T6tTxD8zu4idvCpxPZqnnu0FgT/Q/jAfUCL0+2gEUNy6n6k6jO3GJWyczNnPCtkOvCnBKLF7d
vogONfaqKzO8OqrMkEcJ2QPFTmCYi+cQ8jpwVTirp1FRhq95WUCmxTtgr2g1Xaoo77/WYObWqOU3
RkX1QJI2cSmhVCTP8l+fNMnmIQWzrJwm4Xz1ojDYFJrWbTNZjZDmQ78ztW3WcNVXB5YQTJJJix0X
CuLxYh/RU0ixMdSVE+SN7GfZ2tyDRlV+7XvH+Xr/O15vWTkUBV1ZXyQQLmKRm6gmKd6gnAJbqM/l
EJUHY4zMc23gKDWYJplY25NxIv23RkK4OTR9bGB5UsVnmYUUfdlpo4jCs4EW4fQ5FY352bMyvGVT
GEMVAjOKtde8DH5OPkBTWglUV1FYluz/gFwJVvK2ufyyUxVLEnAdnc24LP5z86l7Gken+gRDV7V4
fLlrPic3BwRcC+NR1uuXipPm6CmDV+rReYzCLPJ7HTUQqEXfEbfMfUVNrZUDc2MXSWlLRqLaDfVk
8VpJ29rI5tDwTlMpwoZ3E4+JjdLhBudnJiFoZT1vDYddCXqSfxCQy6pqb2PjOBlOQJ/WSHZWRbPV
V/VAfdDrIa3ee4VinkhhkGIkp/MacpGWLp6dwUwnFj1i7aEbe3PftoiKbiy0UKyt3ZTV4/2TcmN+
DElixFNMgnb1y/1SJnbJA1aE59LqIPwbUa98qdNiHIFLVb/uj3Vjq6BKCbcCDzsKZ0uuSkR33nDQ
cjjXiVdu6XgmR2BxyaGd2ngPIPz3/zAc60iN1yThXDZ2FJQJrImwfa66OUYpMm7NJz2u232oWbMC
aQ/Czv8yorSXBUdCUWtx+BBS7GotTqNzqhdJu6nDTPRPTZw7+rae8zjB+yXBa+f+oLe+IEVlme6w
utyWl1+wj0xlTuiPnpQ4VdSXCrfNfIP/19TuoSlba1fyjauD4PYHIoU8wxWQAnxqE2VeFp0x06Xl
STNHyfe11ymHOR6r8gUFppcEh5IVEsz1LHVOBdcyZ/+PudnlLLWsFmTPmTi7tY73AIBca1PUIze1
Nq0dw5tjEbsBHVOjvKrT64WW4EFUiXOYR/ojiGpjD3a+e0F5o1g58beHgnyhMhgqCotoVreuORll
zbRQ1y62Y6HqO2wW7E+eGjTvj2WsIaH6/w0mr66/bn11KF2lUt3oXMbDUPmF00+tH+p2rDy4cb7W
fbjeKIxGq1N6JfC4WZLva0XrPMVgaqXXm9OmC10EgDKcvbEwd4vXGeWT55xw8fbe4/AH80mUkeii
KxKgVoWR7C+LM+Vl8aClnXcGfgltKVKKNcf0G1+PggeZFjR/qjvLy6G0YRsOkS7OHdP66pUGOJnA
kZoRRWq+N93hTqBwTfAkssjGw+XHq/RpzOphjs5TZpgfMJZSXtJ20DfD1KxlcremBVTJIc2QtjtL
lWzkd1JKo0p0nqMx46w1jYlZdjc04YaLwYlWAtj1tSAVuCCLIECLVN1yo8Tsy063k/hcIxbx0R6K
r0NkKxBTOu1NDF33+f4GuX6gXQ63eONPdhFZCC9E53yYgTsBf8y4fIbB++E2dnX0QghPb81QQjxL
+EG7+6OvTHaZ0SgClz2vCeOz3YueeoDe+wGvp4/KUM+4HZjZyra5NR5hkxuek0/xVv79X2c+DwIY
m9x/Z692h+fEi5Uvoev0uA9O1s+aPsVa9e3mgHCMYA/K7s6SrVi0epFzfYhzP3nBF3XU85fCDstN
687pI8jw7n20KjS+YK5DoqNJhlwK5fvLCXpmZ1Q9+MGzSUHZ8BtI8+pLN0XVsMs7PZ8fvK5SnedB
jHO8oZm4JqF8a74IBUnBZpDvoFgvx+8Vpw0DQAVntzQHOq0l76fJqU5Zrha/WI21Nsetw4k8lgRQ
awy7ZGemqSKMqAnEOS3r/nM6dNQ6DCCMj3Y452vCszcHwy+KNaaKDT/9cnI0dXuYYmp0LpSg6Y51
21ePelFO5esIgnKlSH9dQgZ/DV0LTiCXBiWxxV7F80AbwOHG54wmWkCDHH2+zTgKC+SUN7c+Yi3p
Dxfk0UaPhoZ/mg3C73Qt+TCSiK08jG9cX5JDBlcOUPi1HFae52nfpyUHRyts62iE3khHMAq8/RCw
s5E36SLxQGkNzNb9EHFtlsI6SEo3ODxdKqDKr/LXmQ3aTBhp1ybnONeDeFsF7fTVtIN6YzeJZ/om
cZ8/tYnyciOK8pQPVc7bobW812nu+pdWL9dYBfJDX5RQ+UlAfTm4vCBkg+HyJxll5kDvCuJznlnZ
tOljymC+ycE+3J/7jdOESahDi4fcm1LBYpxwRM7BAhZ51s1yJEFXEZKf5yZFvGWC8t1VjfPp/og3
rgOiIokHXSET7bnFm11PuN7Rj8/OaZgFz9NEXxeD1hmVikCff4nKUz43gdbAOnOdFTPDG5OViEeC
M2dZIgouFzWxozwZZ7Q5jT4/V43aThvNFhVWf0qO/pe9GptvfEV6o5ShpVgXPb4FpKBXe7q5oI/P
epx1w66oYL36KIbY7coWvjEz9NMoCSCKSsK3TNLHVAuBUpbZuUxMNfQToJNbsxYSk2lVuIvazZo4
wa3gAVucEhOAF4CLS5ZiFxtWjSJZdq5FoO9rh+b11Mz6b6qL4VNr5uKB4lu7oe1tWhvZlwMrOsf7
WFOmr/d31I3I4VLj5/1EVg26YXF8+0oP54lve45q3VMolcbxRiAqCMyhcc5CdfBQNBJ1d3/U5ZKD
3YUfSeQk11Wh3i5ODtrjnUO1dDoJM2wOE//OYyw6Ymc59L+dxAvfq8AuB0T2gh4bMYqH0GLAue65
i5gpfTXDfR7jsH0shrkeffot3Qdt9MQ7X/ZyQDJ52T+ReeBSbgQUXZjh/6OfDMS384cIxYjfaB4p
zbZJ5rXOnvxIfwc8ORh9PV5/FKAB5srl/isGp1QGawzv1FMwJ2m8pZCaNZ8VzwmjrVHl6bwShW59
PenSJNM8OsbLJ3enu62Rgng9lVPdai8YJ2bpB9Q8jG9zHE67aprqlXeT/DzLCXLVUvNB7oubffH5
qj7SvDHHCAXy4exHNl2NWrXy56EnQ9wUMxm8Cs/qO1Wb+dAJD7nr+xt2eUzkCiO4QPVZvpt4Xlyu
cGWVZdmXsXaCqWJlvt7pxmd009KHWeos+r3SxR9700u/3B92GQP/77DkpXBfZDNlcTrDubP6uZ20
k1pVWu6XObmWj5OKub0/zo0vaiJwILNQ3jNX9Kkpg24hSqGeZmcwm4PVNnW/7ZBTFwcR6+pbrw/2
ex0nmJtsXkgBT8oWiHhcLqnSZrhHe4V+Qk3ZNA9FWHRK5iuxcJpHzYz62qcsVyjf78/0ClbCsKwn
iAPctVlTY1FXMGbEzI1uME5xMxcfI9XMtipqVDm4mWrgv0bA2U0ohv1kRrt6HCAl6rW98nq8cWBp
jv8p90te0XI7xUajdUnVmdSFnbTeNK4dPKoRDS3fSu01ovjy0SBnDFbcpREI6BdXn8uFxs9orDCu
NU5JMM3ek6op1baEa9x6SY3QoOVRu2kMp/hQec5akfHGBiZAcGSAdwAlX6ociTLzShrV5qmfjC7b
QheIzZ3Xhmuyazc2MHc3nMg/6vG4ElzOMU/1iuzFMAELWbWH40EcHfCoDczzMM3xd/pjlfdwfyfd
XFbJw6N1TaRfgv/rRKEXLgKmNgzhdGjCEshoCwfI9APDUD60s5dq2340g3M6zGsQlhsREQEuCaCm
Ekd7YRGQYEvldB1G7hcUTH+WwLbqw5hnerJH5394GpUhnx6b3hs+W21IMhBbqAS9/xZH3pSMg6oj
MXGZcMHzKXtgrNoJ6kecPE8KnCAf6brSO2ZoE2gfct1F2PH+st+cOLU6hCQQgYN0dvmlRQi5Bx1V
/VTWkZ68KsGYbRsVW9udkfaDswmFmOUDOC+srcW/LEktkXa+/yNubTcaH///R+iXP0LR0V6btVI/
VarWHkFUZd8zyiM7O7cafBIyY2XSN64fogTvF6kwwZNxcQ9UDqJ9ITZcJ10BicGtnPaI5E36W9zS
JNyVbTqjqmaK8L1dfBk7uE94HlO0h5OwePW3U9q6Wp8Yp6iom58R0s7BS5SpirIXoEazfTDF7g9d
Ms7ev8Bc8yTzBtA/noiLBR4agPWlaZyoMTc7iL3ePgCLmfq6PYvdbI1rfkS3VthhG8uU/o9DweWA
aKjToqsb8+QWWvMh8Yb+pXCKGI5Nlbg4Jud5BDWAutWaEdzNgdGcAGEotV+Xb7cES+LcqQvjpAyF
thdYUfrDkNQvnjrAYS5FUGAsOulRunLl3xwXV0SQA9S/OMSXE87MsdfMsDZOdmE0r+PUjZ/7rKfh
o1cVuiV0ZUdkblESXiOf3Lr7wMHIFJLwBaL0cuAci+CirDQDK4Nq7rfl1FvjPg3LQfExNM/ylSB1
c55S5wKwHymOujg6VpuGA3Af82R3UXpKSmX+CM/UDfxcn0sOax0ZuyKiD3V4/w7m1oOyTISU6LHL
ac56EhUANc1TifnxQYnbONyYXtPZvhBejsJESjFnc3/MW3NFyIHHFPc5KE4ZO//OA3JzGq06M0+q
MF/bMtRPbdUZBxJKS3a3AZAbyvT9/pi3bnhyWcpPqOzxOl+MqQBGMyKew6epzuNwD0At3Qctrgv7
++Pc2jZkqsBASBklp+FybigYYsPbO4CaKsX5jY2Unm7moQcqak5qO66MJn/1IuGQCQ7YMGoPAAAX
pyMMcA3X7MY+QbMNnvWyK7JtMRYvVV2flTJODxpR0X1CqFj3syAoV4a/8SGJRPAAuOKogy91mQEQ
4WjkFPapmcbRPih9YIeoNprDqc7HuX5AlwSanZmJac2v/cbE2bPYH4PEQx5q2SUK4sGxYdszsmUO
UqjY2AaxLlq/LYP/eGXYsR+GOiWuYSwwqRgLYarvj0xSPZcyJghI0pHFjopR6i/MTHVOBWzVQ59p
2BYqI82NyLNmxG1HxJXoo65JSNy402lVSZlMnhY0dxbDai6dPrRInVM1GKrYVZaR9L5Wef8pcdjp
fmkPxspXvrXWEr4lAz+uCkvG32TMKp9ZOKdOGcKu26RjHP1TdnEWbdW+C5S9kU+NcvDMucB6uXb0
t5p/siZpcWvelLIlUlAiE5cXwajrkzoh7nSK66z253awfaUao9q34uAzBsnRGnn61ub+e8DF4wnf
nFZJp8A+qZ1SxLsW0MhnMXpq/xAAN9m6CLDmvhaHSrV7dwghhadTCMwQeK23qCjWejOOaV7xhfOo
LPHOblDZ68A6bMyw7VaoqjfiIuhZesoAPiWdZRGvDH1EXdsMrFOY1Gbg4zctTD93+3GlMnEjLsJN
NUCOId8JfmQRqZBqRqQG3vkJ689qRiYCpcZP0VhiCyRGY6pP719DCd6AtCLtBpa7xVRTGEKzYZ2K
Cd3cJxG5TrMJSpvOZ1zl7oo63o0cSxZbYENwo4GgWiyiY4axSqi3TnYOs2kjBLCmCkfMz3WG05/l
deox4975jAriuBKFbg4N3B6SGSWfK4kbO08pEAy2eRq5boGyG2rzaCZmHj/qII7qJx1BMAjw0SR+
Kfzvd+pJ/PFOBOeOpCx/YDgtD9FfVzmOGH2TtK1zMiJEtHEein+ofWVupsqpVwDf1+cRNBXWIWwf
rhuehJdD6ViIDKbQKMSoYT1slKIpf6GdY0/7NDWsbueqAma3WuW0Y+9vpuvQo1P8YYWhDXLZLj+v
q4xdO5BInPLcDqWEXZhtkUIz9S/SzOJhttqo/+/+kNfHhSFRT+JUSn2VZe1SM7IqHKwekG6VdR9C
xRTZpiKJ3aiKiNbay9cxAAg2duwI1AIruXobqd4MiT8V9knvC/Gv5kxasw9Tr1qTg7q1johyoNUi
AWs8dC+/4Ki3mh0iOn+y3LnO90niiHkbT45iHWyjcLaJHYxrki03dg14F8qhYDi5xJYFbrdz7MZK
au9Ey9Wo9k1V0JWKq9iWUJ0meC7d3v0NS7laq1Ve35qkwdRbyIel+c1Sk4tFnGjqAhoNisLyNiiv
h3tBe1Ps3SY0fmaNO2+nQZvFRlGjztyiFZusFSFuLPjfv2HZm6r0BvnuMBTn3FKTY9i0It4lJZ6q
W7dDcd2c5jZ4dyiU2T/gdll5xylj8Y3dwW27Hq20M1fOHD1jYtQbm0p4ieHbGJWjHBiXtR9PWfst
iNtuJexfR0M5OsIgJuITVCDkgvwdjiYy54ISx1kPLO1tohAQbHhO2G91awK6GfP4I0/UAtOAzFgJ
xDdOLKeVFxLlf1IpexGejKqx09S0ldNIOebZVGCHZ4mjfGkBBB3uB4dbn1VaevFCQJ3gSuImhSY6
52MSntGSqX1UWsKPXhxM225Ov+ijZ73dH+7GEbJlS0GKiMD4XfpMA4RRcclKlFOaR1i3ok80TruM
xRc7E1P0MfTrCTBa6Iz2SjP3RmCSHHuGRfqR3HjxBGu6EE1JO4jOXVBO9j7ph9A5tI6w/ocFpfqL
oCZZMOUV+Tv+2ja9UcZFFVnirGGBe+CSGdHQhKuVunPfHISlUGO/v6a3PiFXCs0w2qtSnudyxDrr
hRePhji3sBaHvQAhkB+8qbaiB2gETv2YoWX86f6Yt74j3SEe8DR0SVsWhyNLAvTzTaDCeou4xDCr
4yZTsOewitb7ZHdWvWvMbM1w+NaxoPhLdYzVpTG/GFSZ4ZfolRueI2iwox8TDR91YWSfmhrO4v0J
3hwLj3fyfBB2FNovFzWmPqcAKwI2nw7VRzVRy02A8o23LbpBzVf2zK29ybOLrwfpA9j8sj7koO7o
IIB0TvQ2+6lqSREe2lRU+fb9kwImwhud1YN+IEPeX3uziea6MZLMO6XC6ff4lznBxmjb0Hi0prlx
3t4/GluDXgHutjybF/vSsBB50BTVO/XuoCIt2kh7XrNVc7FrYiP6dX+0W2tIMkuHnamBCJF//9fc
xqB0opSXxsmiv/+KihQYIFBRdbK7P86ta4GL+A/iirC5FAmR/C036dLgRNvDyh680BEvdErcl1kD
x4pgm5v3QKEQRvwZkuHVK8PfegpQHSFtpWqLKP1iUVW1d2HGVMopmT2X3qGB8R5yAMVz0fQw00ev
2rPE4oA5S9LssrzJv96f/62TL6UB2adSJeWqZhBGSRnERPCoK4OXAGLbS0LO8iG35pTuA8Z3TZ0Z
K6fxRgsT6wpwkkhgwPVACOny65q5hhVrILyTFk518lIUdeA3OHsaB2xnTNwP8yALXR8xOF1/pmGW
vQYWrtHnHNGK3/cXQJOn8bJQRokMWDH5A+kgFcDL3xJSdu1LrwhOWYrZi1+z3A+w5ssA+QitfVJ7
LzyEWtLiuTpZBwVQcLYhLdV2AW2zaZM6VbKtrHyNeHPrGsBaitOGJx3grEUQCRvdmmkCBnCqiszc
jk1aDY9logo43lPYPSg4xD7eX4qbQ3LE8ZJmJ9ATvFwJ1IS7UC9M5zS2MzJwilG1L/y8wd0Z5mjw
NIsy69v9If+QUBarD27nD/YO/Cq51OWYJZIeeTZ0NjbopaudItXDyZidoWh76st140Oy0A2/iJWs
3kRRH6Jbaqjfk3kMPgWeip5wUkT5o1cFY342lA77mfu/8EaA4GdJZhs5PG+AxS0lnMILDCsM6OOU
ceV7U9Z5m4k8+tT2uhLjCKlb2c4yUtf6aJWN8c4sHjImxXf5dOR7IJS7PKAo7jRDUiLDOCVR9cWM
7Ur1E0XVHioPBOo+rUh5HwJHqizD2bDn/f3pywD01/eRw9P+Rp8XkQ+UapaAZoyt3JAnVvCCilSB
j53eBcOml7YgNHBxa7k/2mKxGY0IJDvgEhkoe5OXu6HSHGnkU+gvZSHyzdSl0c4xo2zvAap4sNyk
ePQ4pFtYTPVKcrIMSXJoWavgJWIwNFJAl0Pb3dSEXTTrL3Ybxs/1WAnKJJG9aWPPcHyQFdm2LFv9
pa1U48Ge3NbHuqJZK5osjiC/QpaJ+A9gFvhFy2CUR2psdnFvfghw5zg2HRISgeD5FSTFtNFxHFtj
Wi/iP7xNiqYS+ymRSTqcgMtp9x65bjG1XHpZMv+u6vj7IC2Ak5H0KEtbcxPPsftw/ytf7SlgDlDz
aRmCO4UyshhTtK4SgqmOX4ZCEc9hN9r/eJ39Q3hetlLCvFpOCaiQE4PMxNIuWzuTEZhqPajJy5wU
MS7OWlBWWyMfJhuVnLD7AUmzXcMT35qdIXkcPDblnSL//q+XS1f2TU33JXlJ4zZ/nMNOwT9oAPSF
91v49v6VlDwtmOKwDYDpXY7VR27TRLGdvIwBmlVuqGk/DXAT/xi56NdeSrfmBf0GpWBqJny7xdks
GD0LTS3hbJZIF9UWfRVX7R6BdMYryd2tz8bTGcE7oo9EH15OC+gUITnIUoJOKbd9p76IIY4PVoxT
yy4OtXbNHPr6GBBtiDiMSTFPW3oQG0bMw6/howmqpt8sEbvf3MBtAoz24pbTX8zIDQB1WpPKug47
7FCOIAB8qtEAYeRS/LVbJjWlROk6fEGvj37mVmLu+rQBJowVX7svp8n5YSueJjZZbM4/KP2P33Ts
s3f399HiGUoU4FeAgaFjRoEGYNflr+hSy+qnWbDgnTp+VFl5K6p+JeHYq4+1W9Q+mcxsbHHPCTeo
rK6pRV99b0BsVMllEQ7v9au2xuzAanbTYTqabVr0z8izmu0OcFlcWejNqmlIxO+twF252pcSVjLX
pVWIlB2jgg/5A3L+a/HbVlRmDWji6CSicm0/r5Tki2FUCBZtqrrsi543T4TZS0vN7rMmTd6ei8CC
JmErma1tpsCNf+FSWbR+3xeDZ/nAIJ3hycmsdPrgBEI3fcoX3T/3v9byycrv/pOvwHwFWAJsaVFQ
GpwSjem+6l4F9qPbYpo6PBeivvB5ChnupmgwXXQaJXiOPE35IpLCO8SeXrabAbcVdaOaRfTWBm24
souWjzk41NAoZFeF9xIoPXexmal2e0Gh9P1rL6YO0888TaNN2ir2MSxF2+56s62/ooIWNZPvjniG
tqVtNrxtazfegLoqx0+JBWdyowrdi4/aGCvaSsS82umyCAjHBOgTmHHIrZc7XRSdWahtnLyq01i6
m8jQUcrsrPg1a3Ch3hbx0Jh7L+hcvODdoG4ONgJeawCSq2hj88bBfxIpCjD0ZLmXP8K1igHhgLp9
tTMQMh2Uxn+suFKbnevl1CaLpN/mpjOf7m+b66lTx0JGlL4XkIArK4jW6uq6V+z2FSBUtx+roH+0
p3i0/RYHAEfom8LK4q0yle6n0nb6lZh+Y3Q6FlBZwKzyuFkSKovAHsZO9brX0FPRvG0HtdtbjjXo
BypcavgT5nj7kTytpFPVp6NUskKUd6XOdRVo/kA5QatKgIBz1RIrQmri3ADtq67Ywd5VIh70mjv9
chst2FS6Un+/v+Q3xpPWWIABUOgBfbY4ELVD3ZViVHxsyKxDf5xAuG28PCk/alla/LaR6UkO94e8
Dg7c0DSiOIO8IJnl4v0xuXGBFH2XH0Oeua4/FcEUAkyKe8VAc60L8OK2jajm2JWZqe6yUbG7PU/f
uiz8DpjVN0uHJvnBSDpD4MhqVpE6rgQK+RMukgq61xQdgOWB6MUOT+6Vv+LuVAyRp1eDOOrNlGWv
YzOFoJnqLviWICK2BtO+3nlICbHKXCzsP6p/l6MxfGyNQ1UePSefsKlWhog/aWvDqvpSte531JEN
HykG+2mqhLomGPDHwH4xWzo9ZG4cOxhmyx5hHWd1DBs0OhYYxB6TfjSMDSTwQnwc7aACjTiaU/ct
Al+Rb50uicvXqE/M1K8I7t+bOpkCpOUs9xsBrQ433Rx4If5qpGP7VM3IQJppsoDpuiWdq3KM8eS1
nEIfD26iF1T/rZxX6EyT32/UwjBfc/b5C/Kc8afMgzXud0Lkn6CL6t6hsoau3jqjmMdtUyErsAsK
I81CWvINlpvQlOljN4HyJS6EHn+KQqf9x0OzI3rDBA7qchh67JwZvQfiSJXob6niBN9w4vKMJ3se
p3jnpE6Q/gYq0pTPCXV042suVIhYnpHWxtaKzDDYQiPqq6esNdOBRqBMfIAeVOUeRrY1PgHvqc3n
CqbB99FoSrGxRmduHhVshI3HPo6n+sgWAog49jP1u6HwUhA3Stg4sDfVMlL298/bjd1FuoqqJD1u
sJ5Xz2IVu8woj8XRatvhaaqL8U3H/u9DQFmR02c21W8lqawJFVRNZGyzdK0we/0LoLAAeyGF4xeA
m7vc3xSzO043rxhETrvPtZJGb1GUtdvaUaF1Nim+bUJRzVdTlMEepOwa2ul6fE4xEAdUB9hF3pJj
ndbOjHK6HlCjA4W4jwsPSJmHiFW60d1EUpS8erbNc+x21UuHQFK69WhxJis3+58C9OU5I+EixvI7
JE1g2dJMLXuaC08XR5HPs+NjairUL25tNB+GoW9cX9Oz7AP3snPO8Y59QjQjPUO3Dd3PM5e/fUrj
sozftID+yncrRYn9OU4bxVqzvri+E1ySNSkTzauTfuAiHDUVOimIJVRHDVump0mPYZpGGVeTr1De
UhA4U4t/7+/RJVuPh5lLB5IOARVmGF3LMUWGqZHn9fmxb2Zt2CnqkL8Jt8nrXdFLRm0aWbiS+4nW
iPjrHHlGttFzZXgZtLjCMVMxwsT6fv83/bnwLz6XfCayBlSBJWN+Weux5hxRhSHTPtZFnXqvZRB1
7ceJJF7/EKpxM2z7JvJsP81NL/o0WaOlvDhJOeFHpRa9hPfGUfqGAF4xbNS2x6xEr5Q22fX1lCff
cMwYykObTYP3NpbdFO4KlNlfa2SZxs8okGbjvgyMUF155PzRU1xMiio+ym3ca/yxvPCNqkvcLjeN
j3irz4/qFM7/ul2RG18cPQgPRlt58UlUFefSiwbhPXkoAqSPZtu1J8OuinQb4YL4wTbhE53qNKo+
OAPligNudp3yQcuTPvvqWUJMnzOH6uOmzp3slAa66FdKNEtStIRhwYjgQFEa4oZckhQie8hjJ0u7
o9qgNgd50ygQcVWLIvzcD40j/GxWvOghE9aAv3vaVX4LIu7LHJqhsUvoKPBvj3ZbrqRsV7GG34Jm
Nu6NAF+kbcVlrBNR3Hd51o/HPCsc7QG1uvB1FlXxFEB12CR5mn0HzSsgvjr9+DYPrlh5ulydXn4A
Y4OHpix7HWT6IC70wfHGo9nh5+hj32L+yuxaWJtBAz2gttGwMuXrEgFNMFksAyAHagJBnss5GxHN
XxM3paMKUf0fdeifpjmM99LMxI9Jyz1/dBOkzjQnKD42JLovlE7WULXXubL8FTT7ZamQXpG3WPlx
1CujJSk5QoZC57arKrPdKvmoPynQhMJNr+Ta+Kj2aFkX6EDlz8boxmL2+yozRintAQdwVGYjfrHs
tje3ytDAvda8lBL6YDXwtqxJW3OKvQ58/GrqqHBTyZgJgIvHsAYJA9DJRCm1KfEYTfX+H+6PbN4V
nT6/Bu38r8OPTECr1s5OaRSEuOIh/6QUNjrU9wPe9c4BDIzmEK9uEGooo15+RhOicFcmcgFL09lH
sfvLRK/iTcV9+DVJm9J7by0dHD1oE9i7MCJpmi1qOrOQ5KrWnY6E8xo7gGb+WDaueXCFHn6Jutny
59HjfDhdbZ3vT/Uqv5Vwekk3BRRMVe3Pjv7rfU/JvqaM3dvHuenbb32QNAJx8lBzdgEt5I9Gk/4n
Cq/7dn/UGwuM6jM0QSnqJrVDLxcY58/RKxvLObrwl3ofNFyy7x17/p61TfzSVeK/++NdZTGUD3jR
S/6clPJf4lYbp6+bQYms4zyDzcgqfXzr2rrbSEP7lRhwHfYuh1pMbbaTWnGL2DraeYYhnxvVmMWo
oDO2URUNe0T5xCHxsnQ3GmN8hJu/xsC8flzhW0uZkLo9eDkeMIuSRVigJh3TcDuOiBomj2ZWls1D
HdRz4ndeVT+guAwSxo7d7N+8HQrYGqBq5se0rczXns7RP8bcx58qjKy6Da6tYp8n0bTWPbned4YE
1KFiTgKM3Y3cIX/tO6XXypFHqH4slQFhc3XstqpdD29IiKAnpitzeghorBbv7TJgfyVl76SIE/W4
ZQ/F9oyxjnmhH7FLVjeB65SbJjKdTwWV1gcKDeHj/Y33hzR98cpAAgCFWEBe+Lrzf7KYp9eI0Syh
khwn4qp2SHhWGH6QpLbmlyrYk6eoVZF4dlV7fNS6ARxsGzaewo0MK2PTw6hXNrGwgv6QcNceyaLG
4YMxdwpOWJOp/i514U4Hp83bh05TpwAAV1ElfuWOTpFtAl2Nt4VupN4OCM9gHbpWw7xLF0mvUUcy
3cTXs3yStBJnDreNrljJJ6uzzAMc/w4hKFUZvlAQrPMfwEn1b6YxK0QGyQrye1EOj1HbT8FTDf7r
nKG18kl0TRd8GEiTC7/GZRwp6Xxord/3V/X6OKMDAAKK8iCNB/A0l5vHapqiK2rNObb0y6JtkFmB
ssuhf9P17Lpgjen0R8N4+RF5y1AGoQotDZouxwOmo4DfV62j1mEJuzEKk9dfQmvCr1VLPTiV08wH
bRJd5pP+98XO6AnXj+DRlIdIOHr7YyiAjiN+NsM2kL3fbQdORvOFh9MdkhyJRlmvyXi33V+oW7+c
x61ES+DrxsWyWKmshMITDkl7DEJAd06V6dFWnxvz6FAxtd5Cs1M2YLIV/b8s6ZJdQvvK/ahVbV75
do4S9k4A+jjUJcUCEK5d0Se+Cpqh+6l4RbFpdDdPv7Di4bzWXr4Oo5JcjTUkoh34BS/V0MNEdHaF
KciRI4H8lygiX80d46kpitKvPcXb5mP1w+tRz+cOeXerlayUzeUAcoZWdxWd8G1y82To2uPEzflJ
84LoRwEqFWFlYR7mqau/1U3fr/HX5TZabDMARkAIgGjyCFrexUqbKjOKv8WxGTHB2CK/Fmyd0jUe
yrEJtqNbN+0j4TF7yMICc7T7W+X6SiaFoCXA5UjB2V0OXpiFJVwrrY8Z/PYHtYJstVHdgHcrZchz
Hv4f0s5zR25jXddXRIA5/O04mtGoFSyL1h9CtiTmVMy8+v3U7APsaTbRxOgsGDZgLbi6WOkLb1DT
H/cHXHkBYL/ySFlogoKAXWxNZJVKO5+S/lLWQKkOY1COmtRFD5H5j4Z91FchqUKefr0/7MpHpu4h
CYS4fUB5kz/r1cPTwgOd3agbLi6JUubzA3D8dByMAw9D2FTNT0HdxXouZqsovzjB1G7cXavjQ5/R
mSANjmWY2wmlIAwru4uLv0MKEAS/5s6YQMNOnggydpwN61qZ0Mg4l4qlbnV+1j67hKiwwrQyeX2v
528MmGdmWtpfEjxPalCBSeyeTLcPPhkFknvofipUv0cl3ihsrOwvGWRSReAygj2wWG4aXV5fTR7z
nkFH6UMMyTDC8ORfPYi5TQeMZTZ29MrlB40HSIHsmfIMLwVNCjs1anbvcBldJx4fi9EofnPHZ8Yh
dey0eUKDP/2ZyhbiWcu84L9BOL1yEPXYB3td6W3zyRj0VDkrhVCwWQ3ttKI+5tj5DrnTDqCo6SaI
kPexfby/R1+iguubQBKQKARRCSeBXdbpBj3Ry3Iq5kuixcMnHf6hcajQ+qKXbwTV+zFMk49RSHl6
P6PsHB0VmwD3MPd9K56aKIpLmqGIs+1KHFWAvOGNWu8mj57wHqWpynuooA80O8qzlfFUaKWe+lVn
p8O+zEbntzq32jdY75y/mDq0dzbKAYHQYQ4xm74/0dtNAWMFwQ5pMikxS4tEa8wcrTIcBVUDQ00e
BI/S15Ds8zmHBXrgVPQb4dhKkkk7A8cwZPsl39ReZFqthne3p4r+orl1ms27Wad8uGtLrQ2afdTF
wxNHJ/KOFgK3yUEvLNxQrbg2viF928WfNHu2/33rJ5DeTFx/1Pok0nJxHpUcEf2xMeeL7kWasesw
UMUry4sfe9LhE6LIGADeH/H2BmBEKaVEYgt0Y1n4EmPlzYMyzJfWFMluMDP9MRyVvwK34j4q1U79
r+DiOd8f9HalqYtI0RQeUyrPS45z6fa5KyBfXkodr6miSM1dOsKrcTP1YRgd8df94W4jxOvhFrcN
hjD4BwaDeuknpNdhubTf0UX282TSN96T20BFglEps5DHksQvY9HUNUctE5V6qfKpOTn9EDgnSk1W
9m/TSCeVVG/QNgDJhixjOaduuo/HdPTeyMwkqaFugMiRVB6AornMqLs495wpCqyLo01i3tGa14H9
heqxwZlt4xStrKUMvLnJQeJxw8qP/+oJNSO3LgsEJC5Nn81nEBQTootWho+vaOx3pDi5drq/nGsj
8l464ADYQMT81yNGgTDxVx61i1YrEDCdNDp7ozlm+zDvwsM8NFvBycr+kZUoKXUG4ofG//WAImy0
BnSWfin6eZyPZm717kc1Mz2scXQ9MDfSUnnPXd/3RH2SZSblVgDZLr4oVnC61wtPu5QxF0yuoLNy
xmVR6BtF79vgQ4IHaWYQd8iEZoFGUaJqBiOU6pehLbu91pj0fTJrOOVYSu9JotR3qA8lB3xZKRu/
eQk5IeRP0nEIqe3FEvahYYw1ldhLmtXpY4SY0TsjAGjSQY08oCW0iRKVc1l+U/gP8FqJWdisiyWM
a2qJuBvqeDMX5n6MkvFcIonxvsjC6L0WJN7ew934EzYj+jOK+N4+Ft10RH9r0ylh5cKVQjoUZcCy
QDORV8ir80JOXRcGTnIXXuDsyyy09GdBsP9gcu0Ou0LLzfmgKbqrbJzTtU1MMRqpRVlmuykrdkM1
xVLL7UKT1zh7g9vHO0XeQLYROBvP2OpYFsQIapiUZZcpMvUmM4UhqV6ssu6/14kivuCHCP6516xw
4wFbHUvCJkhtgaIt69slGgmRPjKvysjHn30QYrVLCtubP8rOxaj+/sZdWz2p1IlbnSopbIt9pCWm
NwsKpxfkabwHROkRbUuK5uQ16vwPvX0YiWKOv94fdG2KAEKA/7xs4WWdqqzMruvErF1iBNs/4Qeh
PuZ6je8gfRYapn8wmGxaoBxAfXS5P9vGraaAvsalTOekelKRfTwaroKob6xk1sbnXLnKKcQAh8Pa
B1jVTZ45uB2SQwlXuW0l3iFFekklr/b073U9KIcO8e836krJt5Haurz2CD9YwsXVM0d5ZJZKZlwc
xa0P0ASMAt6wmxyk7sNOE4ZzYktrGzD1lSUENUahigeSTsKy/zU5ohu62eT+iSv9H57tTPtB6aR5
4JEzzbeipcAR4ehHxwdcLMgG+WNeXTEuyYA3Tzbl1Fhk74ai/1U18CvajII4+zM1tsx8Vk4FA0rV
fY4EAeziVDhuUY0xJayLbVRq918v1d8eKDla3Zk9HVDt1rE1PbQIys8b+pxrQxN7OHj/gufny17P
Nc6sBLGLxLgojlJ9BKyVp2fHmHL3DEYt/U5CNMBvzYc/iXtstGpQRqRGQoF98ZHtMG2LiDv8Mit2
ehCNk3dHLZ6D5zl064vaZaXYqN+t7SHprSalZKWYyGKqIU5KqtEY+oUqsfIxxm3HOdRln6Sn1J7z
dOPDrmRHtiOPpARnAMxY9r1GrYK0BU/44yxI/tzIy+2Dk7dUCQplfiRAi0+9lqIZ1ubto2I4Yfwh
qpTwkfKJ9vn+nXSLjcOcisCLtF3SDuAeXK+ya2RhCi85+xiHNmtd9q1h7uJijD+XYh6feFXad00y
VSja2wP8cGtEpa4axU9gkpSocXwp99Dbt6TYbyMoSsrUMaRYEmdu2UnSBNg3x2rFxwDqR7qLg4qw
AmzWewA/lH/1QfmSAqXaxRP+8hvv3svdeB3SsPlIXiXDh1O3NLQBtJZGuGa1bPrqF/LMAO4jy3qP
woxzjrQ0/1yIoj+2emzu7C4Uj4OV9BsXze3hc3Uo5LSYJKf7Rv2XSjiWx4U7fiSgSbr9GAN5G6mG
fEIVIvF2rg4DsalVfcuh5fbZYD9SiwW9REcLssH1dihQHewTrxo+ToHR/5pdr30HBahRvoLW5wm2
zNAJ3/xSASilWEVQjn/CTYHSnHJsitrIveShdo5Equu7pk1KCGS5+zmf6+DH/S1/e9hlGolZGFp1
vAEvp/PVHR7N8dCiq+xgJtCWv/q+tyiH2sG3AQ/yL/eHuj1duPqC5yF+ku6sbOXrz2nmIY9tkYoP
eFvN7zpzLN51demkR2/Ig0czC4ZLH3XqMWpTQ+xr5Ca/WkYblaiUa7EfGVP5X5xqZbuxw2/yIAgW
QE0NmrRAWsCpXf8sXQR1C8JFfMg7vf4FiXeE2kTrony4P/+b3STtmcgj0TGRIvZLKnHrxYWpBd30
ARKHO5zNIuLEmC0putWExa9wtu3T/9+Iiw8eJHZrToi2fuggZjR7xTWzhyBsm/cx8JdzHOvn++Mt
N5O0iaDhA54ADDm7ePFW1XajwGGK8+eqMNN3PMvGc2kEFy1K38wEfBkKwV8kUvgbVcvrRcvqfCrC
Ks+fYyegpWViMQyiLyt9MLNYnLut/UNDvm3apxqSKfenubyO5Nh0SqC5U88G2qldj9011qgPnZs9
jyMtqDirbVh/ubsL7U6r0KRyjV8F2s//3B91sX0ktxTwogyWZUeX2+h61HGeUrdRstCfxsZ6RmKx
O9jCLfZmgkYMp23aIqrJx+7Vxf+/A4Jh4BGhZQ4k8XpAp9FaVR/V4FuHQ0T+r1lUvQ+aLniop1r1
nhNs4vLPuAxa9kcNeSpvX8/hloTB4lO//AbZNiC+lHIlN9V0emV9MM/KtziZg+hQF55K6lMDQP85
pLi7AOmy6wBoUCiq4/3vvXz4/ndsPjQHli46LbLr+Wu0sfUelXs/Gfv+6HZhsq/UwDqVUaB4D46V
Or9rosUPjVmIs1q0UXKcbaFs/IzVL/DqVyw2et80Q9M3OB5ORtkMD5lRjaBnY2MWn+w4Hn8Ns5mg
xpEIc8u7Us5vuf40yjhbsjl3w7rKghwfrdRQvkEowym8mkzjU1ORvhBnYBN4/2svQpyXjw1sj+0N
DwLWlfwMr94hK7bUWoRD5ANUFupnVS90ZTdq2MseCHnCJ7Np3fQXQfJwLqqi2bq51g6XTZAjlWJR
+lzy+5wZpftS1KEfCMwPvSpPLnNR1P+kHhwAwrrC3giy1w4XtA+eHZqRJif7er6GMnnhUDoh/hiD
OxxmmgdHEHOJcWi5Q+n3moozHvrEnZJ9W0Lo2lO+VuqN4HttifERoicoEUq8fde/Yq6rTivnKvQd
RE4fBsMLDsbUWIfaBhR+f4HXh5KAKJJ68ij5568WWLEyxp+t0NfGIf1b6FIYR/dgF2lt72wlimuD
8dgSzEPeo8K5uKENjTvSbjHUxbdzfKayaWb43dcVbu5abOlvS7pf9i5G7UC2CR7IlxZfkeBhmBu3
Dr5FtdBA0aRGNJ0GpQnnI1TfwTnd/5JrexUUPAn+C0FtqYWmN+0YllJUyaqRsxwcPT2kVeV+nKIh
3IXBtKXzu/YxZTYkjT4QKFyyCanmhVmvVso3k8BwV3kOWnlZHxZ/eWaUbRnHrJwLlxTfk3IGTG/Z
mTIFWp0KxojfQKZEe+Y5P2qA2d51c/XQTL33V2HEzslIlSHduSXW4hvncmWyxKZcRDLh4h+Ltaxo
uQHQakK/1abkoemm9qmLgHrAcyKuuL+Qy9RXbhwGo/hOPwOY4NJZyqIIRFLbKbywpSg+OKHi/Iyq
QsQH/v/1MR8SEe/nVKWE2s2zWu5rV4L4CrA//aFuqjfb08kfBAoV8pvs0wFHuT6kQTjmY5ZpbK1K
G84wNyha5RHarNXYdo8a32ALfrK23qw19VQIBs7N987TWBFNZOW+qfe/Qyef8wNVXc/YN9x9D86s
xJcAStAxCAz3QRhbw68tt1TZk8U6ahAvKcurWynUc1PL4gALJisxvmfugHZ2NJs/Ci7+n/dXe3Uo
yrkw/1Updyn//NVQthN2jeGJxO/iSAn2KpI9xQ5V1qHajWpWb+SRK+8pOQY9bo3Hm8bZInU19TEZ
WygQfjZ3hvhcVlaufrQTuxq+Ujh2vP3s9X3+X6BpzVlY1Hw+3Z/tyiXl8o7zoMraLp3v69lWAKuD
MHMTvwrNCdAFusa/SW7NvxyjsfpTbo/RFoB69QNLoJxsvlA1X8SrCN6xwKmS+GZhT+PeHi0nI2Kj
XXgJklH7fn+Ca6PJqpxNXVkC3hejBe0ojDGuU5zCxiCnF1CHs3PJczfX/42HwXz7G4PKD7m6Cj5M
yr1cf8+sy8EnqU7ilyb2ZLuBW7I4tE05P9ROGW2hWNYn93+jydV9tVcDHZ62FsaJb7TIfnya6lkE
T0CyrZ9uG21pK6wNBihLWsyh5kB4cD2YBcDe7BW8hIsqDdrPY5Il7n7uMKP9pEMYtzZu3bWTIWHK
UI25c24wZ1QWS2USU+zritHnO6sicdIL0FG73KDqdw4H1ysNIKp98xMt4KH9g5NBL5ItIzF+OGdc
T7cCJlCGlZP6TSOcH40zOWctGdJjqTTGpxjw69Yzs/p9UbWUAn44BCzVMlrT7mIdULY/aEKdD16K
NsFORytp2OdqvdlzXR2OZgIaJ9LndPmG9FXUtxUy1L4dGTBpG6HN6b5RnXzfuoPYsBmSH2uRo9Dq
kKUGGLxUsRaB3hS0TdFmSeZ73eDWT+oUz8bTAHVkI3pduc48mGi0UqE7sXiL69RwvLAXtZH7QT7a
2UmLTSsZd/EgppNVK/P8WDqZuaWosjooOrCoPOqIOCwDr8GInLqXxpPdGBSonY2AhHZKNw7NoS1T
wz5paOFuWUuuLB/OrbRUUT2jC7BMTEJ0Cy29VlNfsUSEKo1GxdUU5NxBFUPALeD23L9IV2fJW/Wi
rUT0sfi0ky7GcG7K1LfqafjHK8aHKdSNao+DRt5SUx/arWRPvj3LTUN/jmoKKwoyaPE2aYDdkwkB
HH/Oy+KzOXPbUlOe7W5v1dyyz7ToQc2raufkb3+VERNGgBVtdp7GZRN5hvHm4qWQ+dTS8/pkVQjV
OGmTG8/ZjGv8Php1I+52YRWo7l4oee/+ff9jr60ugAiZPnhSkl/++auLHY24HrkUO/f1PC1/ur2n
PNu9YQd7CPDj+e1jIT1EwiAjEBCY12N5Ciq9cSDw0gxr632sFcVXUqMg2CVq++P+UGvXgJTMoDdI
e4Vw8nooxWwJRdC594sg1MZDPrVOeIQztuUksPb5QJQB3SI4Nrhyrscpha0PZusUfhi51r80y11M
JLsCWZAC79v7c1odS6LQqYlQ9zMX7wTiWjZG3F7uu42VPaDuU37EydlxduywLfbe6ljcnmDA6fDc
5Mthh8QetNTMr1Pcrt6l6dCc24Ir4qxBXv/r/sTWjp9OnEYs7LENl6VbtAYiDD9xI037xMboQ7V2
LqyUSzogarLrxvGXMI3x3f1BV2cIDgZMJ/E+ulvXKwfbYS67jI0v0sZ8n7VZ93OyRD8drBa88+H+
YGtXGsVhhLDI06D9LJdOosQ0lZ2fZEXmnEVh5NMu1gSQEXXWQ+y+Czj5p/uDrs2QJJ1GGcqyknZy
PUMPiWUlNnFcdVVRxrvRAz5bGpP7VIXOFp5idSzJF0e0gpqAuRiL8p+tB3OQ+5410Pe24Z4dS2vA
RUozoq0O5NrXfFEZZGpSnGYxWGw6sWtnNvKNVN7zE8JGWQ7UWIijlovIfSQnfmPjTybm0OBBq/6/
IRe7xQXAXWHBVvh5g/rJ+zgz+u8YVIl679Zq93mo6VLdX73VSUqdKS5l2kNLhEpSt30zZG3p2yo2
XDDbxw+BEmvJrse//d2kJcWXPxiQRIlLTIoymYuulzU3c6V5eelHTpSfB5ZzZ9uxuu9y0TzxPM0b
19nqBF+Nt1jFwQrzzAyL0h9qnj1myCJSejR/EXsXPzKtcjdqm/KQLV95yvZUG4HiAKlc3NVTw3YJ
G1H6jpqL/CDsUYd3V7r1Rmi4dhaIEKTGODI+/PP63FVj53UhBRz8hbv6n0wzlIcmzMtP7eS9DbD5
sisl3JcAAk8d3rvrkeZWsmiKvvTxAUz0YwYw5EedRZsh4NpSSX1CKeWHu9dN2zsskgS7mtJPHBF+
yss6+JLMTfcAi+9zUQtjIyjaGm6xUAOwYTCqSekLVxru9Xnh7cpCU0rq/3pYHWyn+YOUE6YVmAa5
+1m7RWhC3OzNnW4WviAtNQ9O4hgnO8hF/cUSerqlI7e2E6lJoMoGNV6arVyvW4SDWBpGQ4kWveV8
TJQuRjCvrqyNJ24lsSU0J7ikI8lNsszzhrFPg2ayCr9D8T54cvVI7c5ZZdfniszlfWthWrEXQVSq
EI2qLc3mtVV8PfrizVOdRoYrLqHRbKifwjINm1Oea6W3S5FDUA9eheHS/Sts7bvKDyrRrbI5uLjC
CmEjcJRohT92eTKcdUUb6lPRq1tQxfVxyPzgBqKGumwE1m1OQZ9UwUd8Vqn+82JtqD56lH/eKP3y
csCl8gtCx1J4deljmzjjVM5xx0mo41w5R7l4NEdknLLC+RCVZbDlHLi6ZlInA1QNWl/LC0VUc6CQ
BZa+OQZ9vcuGoDxMYTY/iLrt7H1keVvYstU9CtoC4gIgRdp110ehqI20qhul9BVlEI9uOTf7AmDY
75m24JnT2nzCHSx7N+q8fPc3y1rUab0aeXHkRVsMxpCllT83iXtUxmF6yJQm36VNEZ1n/Cm/eVWg
HP5gUDCnEmdPbXt5zyDaU4VR1pQ+GmvoHCkicHfVAAE6IZQ5qFzj3d4dzK0naXXDOjiJY6QC1MZa
JLhVOlR0ykMuHJfeyVnpUsc9SpDdxtO3+k1fjbNYTW9WqUgkNkHLUB9hzsb/4RaoSVUrmvLHGEny
5zRs2/f3P+rag4sKOe+TTfgJZvB6D8WooQEZlPnDnCvjOUHLTj3VxlgZ71FjtaaNa3V1OAMZTlm5
J2VZBC5kDU03Ci/10VjRlX8xrerSZ7WzKrvfyW5x8s/96a0tHophKv0XKCDgsq6n15ojb2/UFrCU
BIU6TcsICGvh2VuGsGunn/6ApIBRdEWB8HogW6utErPqzHfSMv63LfVwfiihKBanClYWtD/L6B7u
z211SJn5Ueyl620u5jbrk6FOXpv7OHDl0cWzANP/7iHCNY9hi2/EPkOlTWzEF0vc2cu1ygzBYkDC
vTUNpYdeO2rsKPj/zaH1o5mBCZ+IpnLtl2b25XzIzSzTz12PnOolGzLNQW1UtIaFxp45RN3OKSGL
nUXdRPH7iWDv6/2vsrbDyEtBe0v/YYrg1wvRtHbY1YgL+2YVzl8KOJP9bkqy6V2Ye96X+2OtHVn6
QmCXWAXqJYvdTPbbFrGhZH4H11Mc1Ciqhi96aybBTqUSv/fS5Lvrzrm9Me7argb8xhFigrcACyQb
WqIQDm0vusz7G5J0q8R7TR3FFsxwbY/JEAipYkllXZa4ilG0SlJNud+grBUc9DiYfuOrrCIbHBTf
rUabzvc/6drUpKYMNQ0EmG4K3k5WAleeYja1krfjp6idRXYWpVsM+/sDre0TeXgMWyJybzAjvGDW
nBZkpW2aGdGu10TcPbjq1DWnJpoGd+PFXP2QyFJyVEGpANq83pZ51WP/bgOpK9pxPMdIgT25My5s
u7iNHWefROMY/MmnxAdcNt8pZS19hkQKsEzVlcLXEqzOjnMZ0A0xwbj/uv8lV6eGeZcM6NiTy9pa
mldoD7ckv7bSxrR/ugiz1Rjx1WGvt2NkHxIAfFteeTLCWCak8mNKEX9JQ1kcvTw1ynRCrs0fHdxC
LDUpul1gz83Bmd0p3ff0/94Dtwse8iStPlJXrf69P+u1s08aQjGWZJVMdbGgmChxu9Mx8FXM4+Nd
0KpaBdm3DaFOVcCt1MauEeaMHfvv+wOvfW4gzUwcBDDX3CL2Sia8oROSf98tFfVIsI7utd23nn2g
Gdx8bUCwzRtBwupcCbiwlpTKO8uYXa0qo3daJffbwhmSU+pBj31UlKoTP5RkjpBUFC2GUjsk7NKt
IHd9bG4CiWXjRlh85zqrrEGCT/3ZoCIQWknuPGFAItE5blb8M7pRY+x6AyTdRjds7YKgqUDPH6L5
LUlFtafGnpSGinuCpCWm32kzPrk2F99niDpJtFWiXgOwgOiCxAXwiWO7JHFVDXLObppQdxeD9rc1
Ru/MQafqrnZj+D5yRPpdJH30mKiO+FtPC8xZLD3/onWT9en+Drv95LyfVM/46HT+eWCu7yotHktn
BjToK0FTnzJDcZ7cNk8iaEjoZ+4qMCVQBLyx+Xh/3NudzbgvotE8N9AjFgFND/oi7h038g2nr856
ZgbJkYNrtfss7ma51FW6EY+u4FLlmJBmaAxKksriHlHnESErhCLJtNvU2fXOnD3oFEWHr55iCLGj
tWQ7j2PsNdlpCtKfpAmNF+70ZKy2aIq3Vxo/hQQAI2+aBjcETMeBXG91TuwnNZnNDFPmVzXEc/yY
12CVj8Foj+1ZwZ2eDEHJ3b3VpqZzvr8EK5uQH4G0AvQQSra3ku2UBgorp6HvJESwiHSX7X+F0Vm7
Km3soxNjW4CZJqA1NvHkx/bAv8xCpMzJUppNDaHbaEDqekqVF3QxAQ3LM/qqw1bpc4tg6Rj58+ja
CGCYlZafqOUhY3h/3qsDSbw9jX3K4suzV04quCUtjPw6gteLkHEaD6fMycQWrmZjoOWzIXRhW3VS
M5Dh1Q8xRQp0mhHuqTYWcu0sgdpBKU9i67lQrr+cK1Q1Td0x9psUDbkdlS5VPZtofw2n2obpjwqi
Wm+ZvMpk8fpRZtdAQoWxA6kP5c7rQWtatUoR6rEfojcSPcFZHv/1tCz8MJbFmJ1BVUTjzhjm/lxM
tZ1urOHq3mUiBASSRWkvRW712Oo0o64xc+y78m/HiIb3fdSG1mkMqQ/tsiZCkTssE3s+JlRrzZ02
9oNdQHVwtV9Fpbb14f6uun1C+B5ERIbsPPKXvGhfbd/WVJMg8KrETwar+DtTZ0GvBQu6o51zju6P
tbaxEHlHJZUiE1fa4qhETaU12pykfgsHaXxG/UVHilyI0dsq/qyPJM0wpBnpLdAyRmOyjRpmFZr2
dKhAzra/MZ6otroqa5+PWJn6HdAC/r6oTSSZ3tSOkgLu0bMP6hiV/yh9+980T064sXXWpiRlkYlh
OQhUQq4XKgsQusuxdfb5GUN2RAW2Q8ecvkCzgTxbu+MREcT0hQcHWMjiucltcPAFmu9+HEXO9Nkr
hyz+gV5VnOzwYKziD6kb9QEkRLXuzr3Shpd2sIMt0Z61B/71r1g88KrRY/2Q14nfto360LsZAoQ5
gfOhHYT5aGWW/gSyous3Uq61YeXlIA2NwBUuARsJTVyrq6LEd6KhSA9hGJrv0OdR/wJnhfnc3KFf
8R627LwlG7+2kZBsB3MkBXpuegZxN2AKX+uJH4OPfwJMSfyiOxhTST17ewtSvjoadfSXEgRw3EXE
6kUTvPhhTHx0ybJjPY3eFy+uJkp4Y/zl/qFf207c7mC2JD6f/tL1vi37ojatKk0gakUIR2JEULU7
WKdJsg+b0NL3jWMAwq3SNIt3IbzXvapFpvv5/q9YmzCqJDIhISUBt3/9K4TWdXMPA893A1SX9uoY
a9WnMo8HZ2f0JR6394dbe9qQhKZ3/cJdX74yOpy0dsh4QisKPb96S/176HBZSBBl/AqmO9kYbn12
/zecvDteXeJhbU7anOe42dpGKo541Tnep2qegVeQ3MZbr9jaIXkpKUnUuIx5rofLm9bVhVaGvo15
TvY+19WgQVoSH534LBJP+e4E9WAdI0XY1en+h12dKSUKAB28HzelM57BaYQWBVzfsofPmCxJxxal
yg5ugabk/bFWFxEaNIRDyU64KcxOA9hbwVhRrQ17zNSsp7rq1B0w/egQOaPz5ga2pFuoYLchAyOn
srjhFTOeUJNTQn82zWI8RLkdegdl7sKNC37tGxK8U06nMMF7srjgnaEFb690id+0dXxJhMhl0UVJ
83rf6nqnb0xr7TNSegFZCAIXwNbi6Hl5nwddTbg+0n/CBGo2rR/KVBpH1x2Sv+fR2Hw7Vif4Amh0
eZKJzK/3p5FSDLUBifhFHvanrI+8aq+kZYv8KGpAh/u7ZHUwGsuyq8aDuSSyYVMQlgg7Rn6kGyI/
oqtYTjsdTZMWYTzUqu6PtvoxgVBhDCd9k5ZoTbvBpl7ETuQPtCiesWyonjUQmwdQOIm1j9WYWPHt
I1J+BNkkNe7Jeq8/pgY7Z0o68hskfwtEftrflgjST0XdDUdt6KONz7k2wVfDLV8mYdtKVyId7ZeY
Yh2KeSSNQxPjSH4c/56pJvz6k+lJLpwFRPumQdmNEPsxQmL5kGv8CRDu2Zps7PWKzp52QWX1f3BV
0x6kakywKM0urz9nbQdxrdFY8Hu70KZ9pdTTX03aBt6ZSN94d39ya8kOR8CSLHyURJaVAx0pqmGg
YuFnWq0edWp+DxUw+yc7Uj1l5xpNiXC36u1mLIB+3B96bR0pfkIkhmNP3LrYNpjfZSruYqk/tcY/
mTKqyc4Om/TJ1EY8U0M1+3Z/vLU3iVonH5YbhlrrYrw0zRurUEboGY5d/6K02haHvEyLY2+XxgPh
rPfgBUKfj/eHXTv9lLz4n5TyveFMo84Cs83pAFJ2o/5uHChE7YUNialIKiXfOBurg5FmSEtmSPdL
vbjWKeMmVKMMlFrf+DCgOSGW03dH4ZjdePqDmYFFJRMANAOE+HqjZmpctImVYYkTQpVAWDX/5CoZ
DaPGiv4koHjB3wGZAd2/ZDjmY5jPPYpl/qh09fzg4BL0w66i4iOiRtaunXBJ2Ol9qG8xnhebVEIZ
OYFU1dijpDpL4FNKaOpVSkS9qJ3VJ710v2lmE2FdMb8f8irdiIQXW/R/R3N44aVAGxDpxUOYJgo4
EKvNn211wGU2RH9Z30347QTHSgvFvoE69TjXttFt7JvbgeG6sYSUStn4kIqul7KOgixOzTF/ToJo
egyT8mvHZ26gvATaQ5yOBAFVNr6t9ctsqRPS1QbEAbYFOabrQXMYpIFVhMVz6LoT0L/M8JpTFpsj
t7oVGHj9DU258VatTRS4HMpUqG0AxF1MtK/DQE/YuM/cvdrJyBrvQTUw2QoxWvvYTHa2R2p+a9DF
qXyZKFIxcLtJcQjeFoOGUT9B4qmK53oymmMfz5p5DMNufk5Af2yxqk2+2qvyFVVX2huGSUeXg4K1
weJUNnUcAC2xvGOogW+RMukB5NxcHbfy7+XRYCAP3DSFfipDPK6LWdWGFmR93njHKECwJZhM8zPO
4/1OWnpdWrctN97F1fGI1qRss0WWuBhvSHRNGSrHOyZl5Zyagp1ZkJcdAfGMewjdG8MtF+1levLV
l5k+FaLF7tS4z9xI0b1j5lb191hp62PV2vGZsvEW535lyUCrMS+8TwjaluVUrbEgRwoTc4S8tA5l
qLf7Qm/fyDRhY9Aopckoi4rgDpcdTqseksAoRu84Yle+C83SPpoRBgq6VuQnW0HMq4S1fkaDRz/e
fyhu58fI8p1AOoK3d6m5iTdhrgd27x37xPBOtjZ0OPaFW6yhrVEWG18PPTATXesduce0J/pt9imy
8RW4P5fbXSjnIvcfGR+QArltXiXS6aAZVWEI74gQrLRWHEwqFpD7XavtjnHbeLv7463NSmKMqErI
dtpSWQaGWy1MDPKOzewkp3gmm6W4p5/uj7I2K4nvtWgfYTWwHEUN1Eq0eegexezaDynEumgn9MKh
325MRNZgUd46Lwx/gNSDRdOkt90SdaI6c9CNrZae5t4tn1t7qp/hQCeH+/O6OcREClhfoEbDVcWW
X6xWmGp2a6RYX9WzXu9Vmzd0FEVyBP+zpUtz438m/b24bnnN0AtBGG2x/xS7UpRGx0GoCevka0aX
9Gx5nTLvc013vpt5137k/o+PRuNGEVrfVnBp7cb+FeZNh/cQyqvmxl5dPnbyF8GOAMnFN0bCfTH7
as4wFwiG9ORFTf4uN5ricSRmOtD+QEHenrXHCYnvjWR+7ZO/HlRutdcHJA5LUaEPc0LMVpxaTQSH
QAHe3yc4dL99danck1EjISLFy6+HsgRfV4kYyozKGA0abE5x4W6ngmpwUmyp/6xNzOLBk44vNDeX
UpNdkHaK0WUYfTQx9GoyBdemEuk29gnQfL2lgnhzJFk8mZZJYXr6IUt59B6DkanNi/QEOTn+oCIU
BlMIDZYE9YVTnjhvhBJpcrMA6mFmqC7yxMqL6NW6gUkIelPnFZjMWkeddBiP6GoUhzokKru/bouk
Uw4FkQBiCyGYBC8tTooemXpYeH1wNAsndL/2cGfzByuNSvHOzGjr7jOMRvQOa3QLm5++HnAeu/8L
VtaSBEnCRdk/NBYXgbaqtUboJJ1y1IPB+hkIO9EOY25UHwMrLsuNS2hlJSmkMU0VcCoAtEVCr4Yz
7KBWJZJIyxGASxFjsNM6Ev2edMPgoVUm5moD4nj7jTkY5IEEMACNIZ1dL2eRpWgEubLfP+TOXs/n
9lANeneaocZ8ZM92hzYUEVIiVbgx3eXIUijl5ZTIriGM+kWc1gY2vlDgXJ5yrBzms/SQ+B57RvMB
zhbsOlwuG29v67l4StIIzcS3raxsf0t6NG09mItgIa7nLRIndAKMQZ/U3HXFHsvJ+j88TIxjT1t1
436V/63XofbLWICA8WSneYHN6PVYCK41FBWi/ils/oez61iSk1ejT0QVIrMFOg0TPfY4bChHIZIk
QELi6e/Bq396uqbLd23XqAHp0xdO0F69GzWkQ6AkbOWp85k3F6lsm+ZDEtHlNDcDjW+RMqT08P4D
nwd5/AigmYBZQwBEqXqep/q107Vt2iwlWA78WKUefUobm3xoxJQ+ARgy78PeSz+8v+j5lsZKYL2j
fts218aaef3kM37NGgtAiWoJvOZvcLXRzNmnoDrNO6ch6/x9QBip/63djo7Y61W3X/WfEJW0te9B
qHkpl7FZ2xeyxl1YLAA7hp+DCNzeHGX18vH9Jz2PFNuagJBAt2CbEqNQfb2m6/BQe1Nny8GZ1mQH
rSGtCzihtSRL2LRc80+48GIBXUG299dWDNX+6+W0QE9zWFJbwnEtOuhwpp/aAPe2tl4tcmUbdi1F
ert/AIHGKAEqghGysfNg7BA3lUnN1pKsiBRZSGagteQ0k5NLXSc6alwH9zOkAa7MGM6BDtvXREIG
tCWKHuCkzmf9sEwYw4rZpZwpcT4lY6VUxnoWk2Jch0cvkTHoZQAGPlZTFTX7MajJp8qBgssJwMH5
mgHl26iFzA2Rg0BZHW3QcwpBqoOZD7o2pWwU/QpyML1puftbLdx5xqGKHyB63HzAdXWtw/Q2iGwp
4zZxhI7LZgjz+ouvjeon6cilrMxg9h7zaUGBY34BYozcDnXdPC2Ybd8F1To9OCSCvtf7G/zigwNe
C6k7hDJoS7xev9IADYcxPgP6WvoZEvPpCOVcDS0L6FtEa15T1r1IX3a/gSXkL+8vfmHzYUyHkQEy
dODcz+Wuaqhlqsrg4bt6dXbwn2nvxtR44HxbPRdLOE+w/XPHK6X9xVVRxG1iPRvi/eyOMNAogtxD
vJQ1r9nOBrEtY/gRFJ7bihFN73k4IGZec/w6R+ltGx5y3Zu0dbBdUW8a0MStwxm+iYAlQLLfbhQ4
oKgYh1RnnT72lWE7zQ3dh2344GyZH4Hx3OH/eOHADuDKQh2Lwuj118YoDFET0velU1f6ewqFq7p2
a3TeMeL7UNVMfpidOt2/v+iWOr6+J/HgAFVvdchmvHO2KCRY5pXMicGFP0YHB0IcIoM4ZvXr/WUu
fVaklRjDQoYAr/fss4KXvulOdxDlnsyI6BVbCMK5jity47GY5v7UkgcLR2FxJQ+4cEds7cRki2cQ
DD4/woHtTNWyHrs4FmJf9XP1uMjx4zD1w5Wde+mwYp0IWjpo1wJV+PrzoUR0lTdpUwoYqHycpLWf
PN4mR4d23rKPY6seqDemqL1AGb4SsC88Je56UNagS4dQef4VqxWOlujZ2tKDInuGA7SUnm74eOOv
hFxzE78QFdGdRUAAswE9q/jsqvfrLlkpm2xJRu2hBhF+UQezd0KJDUgR6395buL/iUzzMfAb8fOf
N9LfJjh0xSFDBwXS1285QhG/ahKvZaArW+2RU4JPljEhK5obq9L6dtBMuUUMYOs1PZELXxjKugDC
YFK1uWOdZVbKb0BGbA2uY5jUOBmM4+r1NlgtA3o5QW9hbGAz7c6OK7OG6eEa3/SNay+CFMIiiJio
quFpev7iVdBWSzc6+MpporHSkIZOQX0whe8Gj61Dvji243UuARQccgicUfc0rKQRBRoQkQfZ2aaW
u2ATn//mDh2TZcs6XihviV195eq6EFcgRgyYApy6Adg8zyDWTfuQ+Z4p3XGxX5KgCvLYlc0/zre3
uI15LHhDPs4d8sCz7aBhzRaSurclWgtNvCOr2+8CHxx/cDX6ZjiYULlXqrcL2x+EkM0sHsM8FObb
LvlPpguJYdE0nl3LFG0h2DCOWt+vTezeD5C1fphnQgeYIcS+PLV1tHxnowsbkfcPwYXjjoklhEMA
ykAH4nyOEIBz78xh4+InaLCJ3FaxjxUsACWU+3TX/WPXaHvHiJzIe4HBgjfe2RXRgAIItG/vll3E
7Z3wFVyi7SZMeRpo318DX124KVCvbSolf1c7dw6DJwPrKgirlYlPl0OTBOYDg6bwi+sr92gSozOV
tvZK9XLpm0IYECk2UIMYzZ6FNNyYhpO+dssGlhn5NKbBzSRsnRHh9TtA3yAYCODxk5Mw8VD5kl65
hC89MyR2Nuurv83rs+XrJa4B5CWkRBMy/tmrNb7FZKi+6QQhPEeGXfMispvVxvv7aPu7Z5c/mq9o
+MC6YGMYnp2exPFq2o6alJHwl4pBx2Ht1P2ImxpqAFXizEHuiZhVf95f9lIchaYVbg8EBtyUZ8sa
3x2Y5+Bg1k7rF9Cg8Z8T6445ccDlgrx4sxsNpot+Z7orlJtLeR5Gbzi0GDCiYX8+xQ1dTDuaZVpL
jfYVy9V2dCb0BUYSf+zSVjVZo0EN/zpDY6m+xewcgMYW/HaoDVbkn/3HtjOMQSBGPrCoggLRWfcp
GAIcIC3Wsh5GuGe2MCED8ajOrCuWwi7jnC2uHg/Qp0xPqoEsSsUDN5v8+hpu51LBB1jeJnO49aMB
YHsd1CC9T5skxC8ZHC2/WxWJ76Y1Tj5NlB2ZNX4ROxEH6kSN6KKvzPKbdEYbhSwUJ/L97XHhNAC1
h0IboAIILp5jTmvcgE2yePhGUAY7hujM7RBt1qWAAqS491oXHPlhqOWVQ3hhVwKCgij3F8P3FqJd
R3zAdN2WNnUmF5RibnXeorNDdzxKhhCa3hP8DJPKiKIJCLqGV577QlRHDxIzHgyjIfJzXu37Djp3
CpKIZW3dYC+qVWZjAv5o0sfk33PVzbgE427Io8EP8uwEBtyMGqM/3GGw8i3t1IB4hhMpsgUB786b
4GSaTbZpewg8+L48vP+BL55CYApwDJHEYax1doU6Aw8mxyX4wkSzXAc2vCekbXmWwEj+xjhcFiAi
iIewD1BiG/TWs1ByMMPe/x2XXvhmrIp6D5guIKxeb/rO5ZKE07bpAwKTvcGyggrrwY6eOVce+UI6
hFYOmimbDDiyIu/1Uj6MaBRYUW6JYst7klE37TxGyNP7D3ThGnu1ylk8oXIELGPGKnPUkc+z6aov
Q+wlezIm0GYkKnmOh6o7AWM1Fj48OT6/v/z5wQULGFsUf/CviBMC9euHRCbIQpOstmzHKr1L4k5+
aaVpPru2Zw1uEi8dMqgqB1fyk/Onhr8V/H4wGUFZAfOL8+FPj5nP6EF9swSMcgUuHUidNPOZtIe2
n4UqbMQEGq1CPss50WPRteh+XSHHnG+l7Tds6ScIF6im38SslCxTalsSlzZpNGgOmJkGBRkboDy6
dor/EXKF3BPTzASiQUANoJN/Xmt2KQSjweGLS4qM/1PfNzLvp6ovozVdniyMXUGkS66JvZ9nC38X
RZcX7xqfOTqPyzRRjQiGISlb4I/yVCQW6K55jp950I730OWMp92/bihQn6H6C0Q1Pi+S/dcbSooJ
n64WSWkrUK5dNaun2rhjGSpnYsXoTPwZav7DeuUmeLuPsexfsiZabjAHPVu2VSEPg65OStp44Yn4
CibayEHTJ1Urr+gHG+e2is21cHQeI/B+N7DVNhbe3AnOQTTc7yJox6fYQyJSEJ2J6zQt+iiAV877
r/XCZsVCGA8AGg+XgPM6NhhVNVPIfZd9jAYMxNPVXlahd+pBO74SEi4uBXAEggLMOt6IPk1cBixd
mqQMV1XfTWPogZ8mRb54lF/ZLJeWwn2GwhjTwwQ0y9ebZQLJKwbvMS2FCuUdcbtlDxhU+HnR8TWH
twsnAc+yzX83fAQGPK+XQlGYQuq+T0vlUP0wrjGOH0S4y6Wi9eMkTHp6/4Nd2hnQAAFyHN3lDQXy
ej1DODTe4pGUDWtnAP/X9mfl1frKC7y07QGjxNAXDagND/t6FfB2ADNBVlcmMYejuO2nCUiTeA5P
AmTe6uCH1XDQPkuuwTO2L/PfMmTb+JsU34Y3+dume71wXE1Ah6rWL4U3kzWDf6K9CWB1dpxCh1Q5
AIjeoY9ce6vg1O3kVdhfxbCeJ39/fwJsi8Abg5LPm0qID9g7KY28clEyAFMsiHkxdrzbj73RUH2K
OoEsoWEd7OA7zJfe/76X3ny8SR+iQQoQ9Dk5eEE4kEFA/TKuJ9gEGjEe9YADwpx6fLbMSbIJRsBX
ir9Lm2qLrNtDg41/fl6AvXHQzqpJ6UM2vmAY2/1gM5df33+0N7ke3iwsv9BaDjfULJK+1x/XHXhS
AzbvlcOQNjcDhjS7aJ5gqObM3g4z9hjQNkfcSwoT9m62Ky8mll4TUr7wgmGGGOAVY49BHWqLHf/p
2XghZMvWPiWlCQMd0B3ss6cgh4BJT/Le+KaddxrzK+rlYLzhjOTvv4QLuwsO4egLY/gdRm8oV8zX
SkeTG5RqofSO9Qn5SPkc72vIVc25XU3/248Hp0gSda0rfSFUoaewNfcRFbcP8frJcZ/wybYyKBkD
YeAIuToV5hM4Nl/8yYSi3sl5cT16JZRciMWQg8E3BzYGyyZn6J+KytRdoFNUGsh07apwnT6A55CA
CO1Hx/ff7YXggToGtcxG/Nya768fEHIKVCxCeKXjNwPfz6O3RIUeqQhCAGwhT5nXKCjChyVwBvYs
YQR9GhaRin8/TdAPwcfFq8aHPn/PMJIYkR2lHqyR0y7NZhZ0uyQWwXplK134nhDMwJeE6ymE5s+P
U2IXL5kC5pczS+kfjobUmK2hnHZ0SpZM1foaofjC0dnA/Wh5YhyHBzjbQGsCfSTuDX6pF3f93i0t
xoDT+sS0SA5AFy+3a5P2V9pxlx4S58XFNb4tfI53CjytYApc+2U3wU87WXQAvBEwsSRUwQ6F8TUQ
+MX1MODFDkIBjv7H6z0EVTVkrxpSqawJWBFXgQEZaxxyCHF2ByQw6vT+nr0QD9DcAF0Yy6GTnG6/
5z/hqMVN0KhVRGVXaQ+yNugZp+ZrXdtE7WA6TQw9VlOKYS/E52vH7BcoZ14DeV4IzOj6A1+VglW7
CZltH/4/PwJiJFzUcxeViQwSIXLSk1p8WnoVI8UYmXRvw6bR2tvNaTM0HwEcgZJfPnncqqyrTHst
/X37UlA2wQIMxQ06v2/kLU0Klw3LZVQO6LB3O8onddM2oc6pH7RPLVSYnpKpTV8Sf/g/rn+sDXg3
BkroiAAw//pdGLWCIoTNVS7dqk2OuwSqj1TxNs4dlwt9uyQz0znab4RmE7Duv9/fEG/jJTY7xHBw
M2HuDRWv1+uv3swJc6qghLU5D7J16JeD7teoyaTrd1dC1duIuS22aU0CCAs8xfZj/vvhGw83YTCE
ZTwwu0uaeti3so6P/jI9IwGpXlK4Kz0Mfj0cVqWb4UoEu7g83jHancHWgjp710wxEcJcKSixnr0F
Ig2TtD6sPiw1gdaDrcR9rQCHLZa4EyYLJlTAV9Kti28bIsXbW0CkPp9NpVAOi+M1xnUc9v1H63Yf
Jm/hJ2bMtYN+aSWQS5H5ALqC7P3soI8rb2RUJ0HpyPoIJ4fqJ2WBuw+0qf+xowd8yIaYgAAlzEfw
Zc9CGK5bOUBPKARUJZ3EI1SXoKS1B2qgN499reDVWMCeOP0CPKdLyxUavC//voU3jx5cfrBkfGMN
xvy26UIZhWW7Ln45dpP54NZSZbWEr9P7S73NXLeBHxDdmJlstnPbv/9nA7e29RXXaVg6FBpoOXje
gG7TyB8+v7/O22sBwpfo6KAvjlv9zZ2+wqhCBELGJerlek8S8wRNZl1nbeX6Ga/Wa42sS7sFvTOI
DiD8ocNzdjCpwF0oFdarAm1NNk0+qqF5GYZjpAdxZcNsx+x10YWHAyl4awLgEjqfnDpSxBJlTlzy
pIteQFZfxjKFq0r/yyYmGL97C3TLs7GaeXDl9rv0WhFgIMC4DdLR6n/9+ZJZLaHbVlE5uhiZZ0no
JLngYZg7fde0GeHtj3//jkiVEF8xKsUZ2W6e/+yX0ZdewmkSlRAqEvMx6fxuzIK5ow967NNlB7rU
tV7ZpbcLYA22D9JuwJnOPqWWOvG1dSJk/EI+Sj3oYx3L6CEUqjuujLpT3iVsuNYXvHSHIp4hH/aR
VbwxjEHcbCGFiB0Uj4HIZ6AiUbCObXfbMNEUJJyt3S3Qonk2yv1H4wdc2+iIABsJ1w6kbrhMX79l
j8Ohi9UsKYfKUXm9ds6O9TXbL9KFfx68Ca9sowunBfSJBKoEmyrum8RfeS6fiIv10NQNTwDoJbdQ
Zeq/LX5CrnR3L+xY7J5NIXB7s2+6u7FBERtIi85cJPwdPOogi1iBErJ2RINdFF8jFl1cD51HpGfQ
GsNI6vWrbHRXRXGFBuQwawlespPer1Evfqyune77Vl+DhV96leglQ5nMByMHVLfX67FYw5bbsREA
lsNQTGbGbdwA+Gl861yD978ZNSK92+QOt9wedDpoXr9erBl6MXUpTUuImIf7uWfOxz5pYL46SLtv
wnHMA8dvEWVjqwsC3U+axVVIPqMp61+BTb09Lvgp28RvU2bC+OUsMEQMOTbmICmuK8jbgnxUfx5s
SPRuZXN3ioj1X4JAUr6HZsLw/f2gdK5zvKW5IHUBhQ+DCGBM/bNbzBsT6sF2Ni271XNBsR2GKVvi
dPo+uUx3mQl6fQrSXu2cijsqC3kMJ8EwnYOusIFOPg/w+nmIneTaOUaYOtt/UFhDMozSZDtbmFmd
10NUCtHy0YEmJfEAEOJh2/o52mPznNct7f0s6iu3K7S18dMYotDP5tEaTA8VbPGgKrWMQxE6qfoE
Y+HQ36kaOIA89RXqKr/j4VhEBDJQFfQ8wt0KaSo/NyaAIS/kqEwB3oldX7Y5z5GIznHyJawa3+ZQ
JfXMnDdNCuGavA+8jqjcQESKqmxZe9KsuZ40q+6b1R3az5h2jfo7dT3J9kOEHOEI/kpTT5loorB6
cZQ3zl5W9X5sIA/TOZbChScZx+W35ttLPkZWL04E3dV+WT4GwUjZnYH7s9rXsH92v6K1wO2DYHxg
J18ETvolXOo4OVauxRAxm3AFEJ2lUlfTgYMbCPMpb6VpfyPGTkOkuqERPUWuCOAfo5OKPIaJBOK1
FUqLvGbURGsWgpcloBjo4g2tbbv+Vsy1ncpIsDbiZEcP3K3UJiM7THSR/a1NhA4eagpB/xKeygE7
eMHUJZCJ9qC+lYHq3B+lSN3uNIBxaj4BmmH6fCDdWO281EYBxPxG2x5ZglbvzocBhs2g9hCGe2ec
qmQHawXS5xj/UAmHFupNT4si3voLAkKef+csIeybQQPu4K6VhrYf7x0Dal2mE8wjH1UU1euv0Blb
tk9gWVLfzQq+CXvTOu78FNOhWw9tBH3mAlT+jU1FepAISqDbNDUnwF/XNB+7ziRf4MjIzW+MtQ2B
4nqEyvCmi6AA/BMGCQMXxTIvloW7BXzrIOcS5rBTRvxVdl2W1AOt+wzoLF95ucGMbVNI5uBsffIU
ZO3g0Fw5M79LOyuqAr5hM5uzzufUaaBUBGWr2zUaMF5zuJmXowfSEP7b2jEuWI6JUFSzu2qd4/GO
OaCgwdA0sn5HCiYHsh4N5lmwYB6BB3Xuqb8N3HN/biNa52LpI/nZckO6m8ZEQbUf/A6Av92qnIYe
QwMxDLlDLj1C3QRt1mReMmLlUi/gCK9A1hX9iEPaZ8NUiehmSGOQiVcMSfgJAvhT+kgE85soJwoG
uve6onT6Rau1ZTm0PZqJ7OqoV9OUwxoboJ8glVELteXKQWBKlwWvOMdcoobgMuE15nWFClcy7MJm
NetucIBIzYxy0vi7AzWiDZ9I+N2obcOzirRzmm10o/6lnRyjdrMQ0L1JUeeiwd2Pon1BTyZxIJ9e
zWK/Sgz3vNz36si7jzHiXItKT4F3q8JIhiebxCilio4DQHLwbNXLb1WPIcHN0EfJ+rx0Wpo6d+yk
SNYsa0t/CTYqwHpcUrEU+Wwj3dXNPceNpgPo9wNQT07M4V6zrqtbIVYliopj48pYnUANa7o7406e
fZxCO00L0K60Sksz0nDNet7Ewa+We7AOz9xm0U3G/NTZ4Kg6dqtfVdA79rsvuBhfoPxpxM0IWcP2
A2UUei6g4lBobaHrFKDvDvmvTKZrkD5Wo6vcmxqMyrVsnGjyvFPNbVyJbOIYHhQenaGwse/DCHgJ
iBf30bfalw79yZQeQyCEMLrc1Z5q1KEVwpV7T2mP3uDjjuKngNTEeAevXce6WRS0Ls4CNJDq5Yei
Q7vuQQ1Lmi4jKtT6SBcIUuCaSWbyE/19l9IMYo+u/eBUI/6Tn7CqPY6ehb5di24dfRCTVPqe1NLR
J1dMvXnBBomj3F+MVHk0BpM46IgYeaw97dZHO4ttuw+j0T8sj+NmLceZYvQU6Y40p3nmC3xsLRMa
QUo4GAh5dGTkuwaAYTo1iRzU3sxuZb4PAhdKngCMBG3ViCebBKZPx02oehHJNL2sKQ8g81vJAMwN
l9aB+w20UBHeDLW1dt53BmJTX6ABBfmHJcGlQPa4dnp1SEWUiglmW4B07moQLuY4F2vT8LyplkUc
cQdK+RHCGHz6AqSca/kuUlA1/mYstg8uCzMNMYoc4JfEgwc7e3tqE0DQ7uOoRm8T9HtIiGPua4Y0
h5RoxE+9q5hzwtpx9LwudmGfaopTfXJRoZqjcDwGiHkYcsuyLkjZrZ6jakZlOiXd9zByoqVUmINs
grlza8MXTADa7ovtxBJ5cJPFmTn2IaAKHJdmO5FDK0Orlsyipx0dFCA/8wf0mANeIGPn6E2OIhSR
yABTQ7WSSgAFHy362sNuaBIAD7I+7HkC31HOYJYkkEXfyQa+4LtWJ44/Z0AsU1b0oFw7+eAk0aSy
2SANzRSERfixtmrEZSEB383xbT1IcPQsiI4UTiJrtjmhpGU6uLzetVAdq7+GEU/tjR+ZMVh2xu/j
5QbA9yT9qibtsA9Up56C+OmkRv84jnGVZmaawSjKOhkJTxYuzims2+ET8Um5QAzfqjWonINeB8bq
HRDDLBbQiYzY+r2dFtH9mUbp4hdydLrTR9jCyPWFN3XQNrlAxbzmNujh/JabYMY3hYdZah7WOfXt
Hj4kmC798J1VyyDHPWmq5wqyBXvYoMgZ8LLJ1IcBvETvnjJb8xKzMxBcC3A+Kuj0kO2NdEBQ/kJU
Gsxu5n1XQNcApEzrrdCNHta1k4+NdPCp7ALnwhzwGjfMHJGGf7q6Zc/xONYaNzfskG6U0hPyM2pU
2Rpb/ZRswhTegWue3Nk6dkQOL+Lwa9gkCbsXYkjaQzcl43BQQ4sE3IUGBnjO0PDZg9gJWz8lKg/9
UBiwpvitigz3y1iFMVYD3Plg+VSRTOhZ/2KJgrZzklD2bfQr+jL61gWskcaa7Fmvumffp1X4YLp1
aXYAgSio6rSzy9MDyC5Bu1c2lurWtP1Ij8RRQG5Khmv0pu+G5dn4fmUepUyc9Gs1tIRl4AxHHwI0
kJ0PDrQkl5+yhzkG4UT7OdK+6tGuIT6n8XVIStft1a8WBLg27wIRPE8z9x9hgLwGWTp4qSyhIdgW
diMCnVzuQplDxGZuip7METJhKGMitYNBpMkttYQfEG1peBTeZAKYwvrTs8AUgOFSwGv6PfJAjnlM
oC5bJFGlaMEDUT9XGhsyJ7HTPzMuxa82Sebq4KWK229rH/vdL7tC5TO3cRthN9eCuKaA/Ccce+oF
k8tvSDBV+uS0ki8vsweFOSB3qemPK2RzIJXZO01/izxJoJM9tUhmRlzmEvl6JeMnXG/MvVkwnAyK
NLGByiDnm7h7hu269plPm/hPBewWirMU5eGBArsiDrJBtpwvllctMAE6UI/eiBHirSJiWb4EDsZW
meBqGXawn6DpseUYGiCJWik9NCqifljI3ouwfULfxLs5qGMYZ1kY9KQEYfBWa+WyAwmoEzGkd2nE
M6VD90PXduZ34w69LkL8ko+t76TzDldY4GVRorV9WCtLUlRRAdIEuK6vNmXFCnEDkYedlG3RWg19
e4yX+7poJIHvtJPQWBw5+OXpV1yffbhrcEs5BwzTzFplq+uOTrFwEMIwq0764dD6yVTd12Pr089t
PMbDbhHu5B+aJXB5buswHPdQrWHL3WRHhYmSGCb+HV0T1e2cuMUVR32Es6+yWbl32jCADCSFxaRH
6i8+/+wHOjrAvXkE9Kf3reqzvjVtvUuXiC2PqCzipUDOmDSAakqynjwB4iiqRUgmt1Xp8qShONZ+
E98gggDqmoVjMkZ500q1p4Dy6yJa0l7gjXozZt+e6asCfjpLnINqV8vDCqLWnAUJbfvPfHR9ve9d
X6xFrIyyRZvwCm43sJ1xTwbOcdHO60bodzaiBR3Rb0NqP67LGLtwteu4zQcOJXAXRwgpFj2irrJm
/riiiwogBRDa6QJo70TmXmVOE9GOlWFlYiIfHe3jql1yuCUSD435CPOITifuTTx3JCgqKafEoCSu
aYwEFrTzW7lqAj0uhCKo/wVG/GZz60sQBj1r76IecvT3qJ2H4EeNL9oXClr/2G+azKjhaIClpnQA
zJQYFT3bCujTolEKRZCB/NaXBCB5nL3R8b/YwGfmRGTVYVjj1Yt/IlTN443wYEef14lth4y5U/oM
xcPwE2y/7bcQuaybGakhKjkoKxJwU4jtdjjF/pi3kaXJd3jGuU3uKMxcwEjtVmiJi9Y/+WsXPPWo
t9AomUgqT3ZwYBEmyeBHGYRDbFKIkU9zxowDudEqSU1fOMaaJOeC6wfVEsCESG2AbOiaypvLlgcW
8QAUsaxBf7IpLPHHOuObse/RsJb6ec1F8AUdj5TtOUtmP6e9GGQuIa0jds0qgOHykzoOYFrb1kM2
JH1kYefX45pbe/Bkp2lwoyzw5uRPqif6daghJ57FQR39cceU/ojWeO3zpYEUlZ+OguCfKnsXOhsy
we1CHSPnSBtnJ9KAdpknaPhlwUD4T210r/MaLh02j1Ldf2vh4o7SiSEMFACNc1Q/ohmq09q4Ct6v
HAhiz+9YCMQnOirFHDBk+/CGD0jmQ2vhR2icRWYthswmk1C4+BiNKE4y5pmo2Zm2ix0g5OKuzRew
R8G5XVQrCseZJwexNFZPw9KPaV6hi3HraIjfZbpXZNrJwFIooyPJdDJ/spvQd2ArlXNv7FnWr2og
OUNxUucLH9M4g75i/TAY145ZBCHC9aBRgzxEbb1BzqvQ6D3I9bCtRl4w38LtCuxbE6j1C4jAqPuW
Sq7oDkgDgWsKmZCPyms4z5c4aH+iPONgCTujHY9mO3u3Gg4bJCeSMdih6RRM4tRO5DHx1xbyCG6q
H50gaFXBrIXB+gC41O0CNZo70CY6kacIkBAtpJP4401N5O4q2EMJSCs5/DD3iNEF0FLNlMfQ/sdl
aaCumnUUZXHmmBST0zUdoKk6RaP3x2GwWc7JBBmVHLusG3MNjdcPAX4Z2QHrRevd7FqzFjWzkNRr
0bSIs5ap/qMYPLNkiRG4HeoJCX1BI0Z+9r5rdKE4IU3RoPGI30KbCFczgFSPyjdwyxoip/7OvXlo
QettXSdDQQu0e6i6pUBGOdP9iuLkDlArdEEhbxuioDNgPOwgXhVpqLS2oIwk8Rx9XjiK7DmhhqLu
jeYXzMmHMPPD1fcQnVffQCvPBb5yaQANrMwEqbJ0mvGBmylBgpOsNWoC4jeqwjveMjgPDgJ1wefo
V+xsFNXesyz32ljCocPi3Ljkpa2nZKtswx+CNeSbaZOlSEcLWR23Gpp7pdFsQTSpko+S2pHtRz/C
hVsD8SMzCdwNeiB89b9ArJR0oFKEAmU5egdHHLPBR6CUpM+mZTJ+1vgyiIvBWy3F3176HcSZBFj+
PpTqMgCX6qUgK+Ud3g6uiWwyhFTgwfUBOL2DjZCDxnCc2AD10ZJVstXgoVKiZRaLxqMQEOR9X5Ah
ce8jNs0uLmcX4pCATKdeTqMm/RX4nIHLhsD3hXl1yLKoiqG5GI+aPyH/mSFX7cPdM7MRPIkzD9nA
8gTwYgWAgMXPkji5Ep0Vv4OK6GwdJD1CyCWPWWeCh6gCohdvhHh7sPvR4SK9G1ZFyAb2AxmDB+aN
VM6vhU9tuDPdGD0PuJT7nKtaoL52k/qP28x83qH9ZL/1Hle86BWqtmyuwUzLV3ifTM8ALtP+oY5n
M93/j6Pz2o0bycLwExFgDrdMHZQlS5Z8Q9geuZjJIoupnn6/3pvFAp7xSN1k1Tl/HExHXoPVr96q
egqXeCit+mHhku5zHSLzvbZK8kP2S2ANsAtLMWai7wpqNjdVJ/U+th7DvQPz6DLHnxvAxCAhcB0f
HoZwv4h5tvSQdAASZY6crR1yF9zpyMEPWVoGildjejw19/qwFmXiEhetEuHh4c0YLqb6rgVnrjIT
RiX6Ya66ANf0t5ZFkRjmYzOqMJPkXbLzj6prMnsx6xe/MlzzYvPGbAnG2H752xomyuihndzl3pJA
/JdiwYNwLipNSWjELDCmVN5Ob6Oja2AXUpoQWfS2BBVmS1aJPOaAHX203YcDNt2K956MB7TWvmef
xD7TBXGsS8k/ogJXXJhFdjMJO0PvsemQkJFAmMI1WT3lSedxJyEuCSsPn44qXf60XbZ1pG1oO7oH
w9C9SlfX5Q22qbgyz2aNCLCaRr85EYVe19AgaI4SLI9mlLCRr1UMwV7Op04uPetXNG3eZ+DVwZoH
M3hQ0qql7mLgUKX+jtXuQSgY7J5JLcKgS/vQI0Mz1mFfhTwA5mDd4OD/D02L/qHZaZqXUNvbB/K1
akzG0ec/1StqMB7KGnT91IvFeFMgvHYsp26qYKDWIRiSVRsWZqyh8P+59sgF15P+0sWyiliBe5qu
ee+R9hjZxla0J9qe7csYKSlPPbKLD4HmsktWgZ1b2t6g88Jbpo+piRoVHzxpddqy73Vkj0DoZNz0
QIbOMJdB5gZd8NTR98ILXG7KzBu/5bTjuB+zIKqMJoFaOF5taYSfpjDC+hoKvVjPtpQd843N8Jbh
Tp6nmFtFOg831FZSAHhofQkQZL1WeDbmdJtLJKNNx0uZW3olbpxXetmSqGT3vWBCKZ6lqYTMltGz
XrlzI5EWndl/ztviyVjfYlvuKhpA3ax3JatPtDnOawtaWsUjDcF/moDGDPprOAQwUC8jcEQl+EMx
lraTLL4rL/Qt6iURbrf847s3vpcl6se4YR74R94ly00/1LqNzcnd4SKkqG65UXAIeVS3os5Us0Yi
q/ttCJM2mNu/g6PHORtJPOH+1cf6OCjP+ePeFp941qwPJ5aBTkAUt8O1D9m10yMs7SLdxnX5qrrB
/+3DB/4rrGr4LSKDRMCiMCYrNrVr7xmXC1NVPXeAYXNHIMt9Q+NSRkXgPKQNeAC/M1tdPHrN8dSu
89Qlqj68F77b4OBldvsPVwZDQ+JJeUu2LVfvo2PZsZJw1IvL+OoHS8LP1g25aPoV3HAOub4KQjr6
eHB1uWcLJ/TD7a18JwCrmJIQt1mXFVAZOvcBet7kHtxSErztfaJFaE+rptPyfNj78oaOpS9Td1L6
Wc7ccFnYD4u+qwCFj4w1i6+rIsAhSrrVgAqy6ccTfOyrWyc+SQhTogrpbMkIRNJnE10+Ko4WlGSx
t7clqxoBxXzOZe9XiVaufuyWm9yrY/bd+VLrSAIVzFWQBpMM07pdCd3xCWDMwRJskbvmvP+1uNP9
TByduKzEhDVpv0OOQMzNZOJsRQn6UbtDmS9uzyfYk1s7xIOsyrdl8MHUeXb7z8Had2alzd+apCPk
cYzVMvTPWlZSpmR61+9Q7WaVwHLr72JlMUpF205eMjZV+LYPUgYnqWXxKxqM9roZk1ruhe+Wl8or
Z5/x3trea29TdlKjrNihllR/pPiKaN9WVVlfGi2DKA8LApoTD+bIYLNT5RWsZVOxB3V7lS4a8die
9LQlqzmXd6iQmilpfbsY04aL5so2LEkcCCZHpd1M50syHQhOEjmN5Q11iwYTDwG4JhDqOkDlNuJW
EiK1eJ8JapKZB+/EPMYkVqeNMNQb8/SwxqtDn2W8lY2N4RvL+T+nCLEIN/agH/jFdfngeUa5Xatj
ZdW3O0/8DslhMuJpBYRObrW8DxRW15zdVGZ/jUcIgh5WO8VntWyXTz0dRhEfXSiLZAGbOHKBee7D
3PF4mrByX0XpG++uMIvf9AbMIXNPA1Z96AijLvBrE+MQHszr5IiBGkqr9O4cZtI1cdyjf9eTKP7t
nMBHzBLdPLn4SJ0Y3H9Y4p2gVSsRpmV81btBxnkTsQImyKh1nRm0o8HvOcNux13Rh23SLcZNoNfY
wE/NGJFxtPo8iOm24iLMXKUrRr1j9PzYX0bSeYZIBFWKhXyZ09AJIRNZjXk/9nraYEYMr+9iLE9y
TbfJYxcwp/Jwrt4iDStZlxmEaHTX/jmgRQvH7a7o9iJGrPuv3qMeTVLR7Z/BOm4iP7zIWFPworW4
GGLq7UcD8WibCx+wl+u6Cu4Jxt5sIJyu+rQWMgwZfO2hAy1gT6RfQR5rbrmthbXLN7kpx9Xi3Qjk
IZk7j7366Yw8fnlQlkrGg+7L71CGmjBxS1X8tSIo3dSALuXf7+wtPFdsNGG+eCUI2m5Vzilyy7Y8
GS3kwmka+3F9VLhJg9juN0BAeI+VPXliks1wDskwYZqtK/Y3zugc3VexnQtLLZI5xLZ+1HtQ6hPY
NYPs3JVbkwZk1+xPFYZg3py2A7a9PeivOJ0mkuvbbbK4JGgUb3nhqX0DCYz0tsXC97fxVKnZzrrS
lSofxoVS8WMJxyYGQYjMs++23k/OVB5OSiIanr52E0fs+ItncMEzlGBLn467sZkUCOVmqCM2QKyq
WMHygdOLeq9JEVRhlGymX8nErkvmx4hluY2LPiJ0bwCZ/mnzthbpPtk0Twz7QpUXjx7/K4XVXLt6
jt70YPA6I3kDfVx7fTNwuXv9+4DCYarpkS1kpThs61xb06GZ6rzit9NFhNI6e7vo1AyM8hqQvvNT
lSUqZiuc2BNQl0RtVvubGhnrkVygczMJ4G7WtTISmAXvA3NuvSbEFzQ6XRbb/eyl2Am3kU74QEAj
g7tpbdM9/MUgTpCGVncNA69oHozumMUPXGbSOCM24cq3tLtC/I/W8RVVi4QT64hcuPNkVaufPBGz
HU+eIjijZnIAmy/srabp3l8h/JzOqbOqHAOO+6Baw1xsBSSX4Tmv0VSUdrbvvcE/3fiVSTS0GBjQ
TdyoDzeB3fG4AcB0H7yGZdfERbTZx0PbW3X3tnHnfxTC7o434gP5yInECrvMIevhjzs5c5fzY1HR
SUVB4TzNCkffV7NbSj4UyLqX02aXcxauTPfnoe+4EkdNVErsTq7/ax8cRYx0x0t3Hkhcd87mNvbm
m4t8QafH0blzNof+xKFMbszBMaj0i1l13UFh4ApvFGtrKr1TD3BlxbKH0Lk/RpCH2GVkVVQv7fxv
A/KtWcqJffIuNox68NkGCFJwLEXr/jzuii90l6GtwEtrb3ir59LoEr06sr6j+ixy8pHGhehZr/5q
5Mof1jEjRbEb7sqQKrvYsaFQz57uzRWq2alUMvTuNtyXVYvr9fYhbXd9pD3/x0ZU/f5o8YQJZhnI
PO9NezPlGRnSx0nWmVuxGDNM0rP00Ozj8bc/Ou6tlWvnPIV28bGBO2E9Wne4MJj3MIjlMk1rWjRi
+rOs0H4Z3FjzSyMQKjP61NooXf2jx2+syvZx9fyjuwhjWRLgoDWRZvnCQj1xpjVP3DcfhR8WSeRP
0592W6YLJ5r3SXWvy0ZJB+cvjefOeLQ2l2V3xgHAGxP+pqp1/Ag272dDSgfRY+34LtawinlEZOx0
CwdX6jZDf6om0X5Yanf93BxbBVRQ7r8Cd48i7qq2WP5rHat59E1a0lFvDP4Su1Jq47pEVTgk6HLA
QutpIrhGrV70rRcFVYGbvDoL6UU0Gu4AV0Uhgr/ScYWbc/tH7usQHKOdl0xre9rVoiF60Wz82Fsr
3z7TDaZPkObOHXgXuJ47dK82UtQcfCPsY6Mq17+uTbr5jDSC88atVTaFY73mWz+oPXeqyNZPdUdu
UOkREZLB+PeZ6ZVEsmEf89KQrQQiJ6i933VfAgOEy+14EeIo/kBjj7/D+nhCaB71aRNQFBEvU9Rz
edrY6+LZ6FGYGdIOskkowNGZ3vEl1ZtaT/Qbu1PiK7NTVMRyR8UlnalmyqMTDTGn69QySLJaqF2v
Jq+ty7JA4cTyshbbfJkrHL4sTVHziwGhe0TparKC+ZN3nngmHbaxxUGbOYomzNu2Kv+R1uUDdbPN
fTnkKVmsZ+HxdxC4FZKtGKvvoORL8Txdqhf8pkGMfK4pId+W/rH29qDNadKanE95hP33Nu4NYLOp
QKYDVR4/Sc4VrAf6BgB5lmncN100RZ8HCiDnsXb69bPU09KDNHa7cS7apa0R5kzRxrGCeiXWnrEF
aScN3v5Q2fCFE2rik1PooMilGVTTgzTazYfuK73vMhzM/5DEijnGjW+arwdTEfYdp9rqt6M1sU52
4Rp+U4fIm1PsdZP1/T6XJ28LYF4nhrB7JFXNFY2VRd6JQM3h8l0Z8Bj7nCmvGcZXHkEWwLHbGys3
lTlvSeXXcso2hl+ZYkoa1Lcay2VFi2Nz2Ric/9bZwscEpCkB2VIHtmS9P6ZdWvznZIR8nAtanKo6
pKqdrUWVzOi9N+el5YktQSDUR33SIgFp0iKw6FRoo50RftI+P5VfsP21AbKzfIkOl12bnWO8marn
OdVlMxqJVVvjT79FRBNvlbuQLyJ1HcbrIgrEDZEDOuoQdBEx3LhcBqFRBnM8ofVHDLb5TXUVkxXt
8T6O3reh1n5+PIyV4c7VpEQiRaEHqCGW9C/VYGpIZnfaFe1jAvnMFiJaTY9etUZcHPW4XFutDzu/
bQaAXyZPkb+BuMfcum6RqYPbK472gOI5MWqZQTug/IhUHSE5cpeKwdEASLl1LKF4qVEXsUgfEipj
pAB1uvpDqf1zgOdPpcqbxHFpReOWWcUv4+Xr7oYrpI/Xl7Hf195Dudfty1ju008WmoKF2zD7V1FY
3oW7RplppBfJJqr7G1S/tMZl6rToYpzWQ50V1dS/HtC4f+r9iB7d0Rk35pip+qcYKQGcYWCHRCwQ
+gDderXPweEweyFve6rNY/02japZ4x3xnBN3Muru6qFWFwnQSAILXNdtMrUoae5a+5ulvUN46Njd
jyHomjqdpAX11syitWJUXGaQWKHav9qy2y/c9/qOgk8TbtMtRZtyOr0IbfL/oE42LNWGFaZt2B7E
MG8lH3xQmMjZfGvYvBj644gyFbrT1a7b7cMlJd5LhqIY9qzajva6w8wNVxJHW5dEbmPxMDXK+tkW
W7PerdQl/qt6ZJQxrnyyaW0IMIdyY2v6OOzBz2dcPqgJbJI1856J+hZ0VdWsJoacAyCTpmhjpSOG
cXuvxncvrLtvzkMEII1oy2czNMvsdtXrNFycsPgOkQTmYVhAtNaW16IWkcX0UZCCARnLYByStl94
bdp0PWcBNzkhhXaJgIiXpnW50PaDO2J3p22htgF3LGIMseUrmv37SO/cL6DV7ZyQdqyrDIkHtLEx
rKp9bWqr/3I7EIpkc63OuTRmq9r7YBAdrJa9jOORVqVdQqKhr8zgflR7mvk9kZwqz+ti0Ka+h7/n
Mc68qazGtPWlC7/g1CwNuyYF+yRZI/pHFS3mdikAiyBJKU+V8qhfZ+jyJlOlqNu3tmjwM9X8uMwO
Hb8i5UQQIJSQmu5ZVYVq+CJIu7zSRTOoxNONC75ooFK4nwWrUsr9J6yTJnaObdvbDCQLXW+D9/lG
a54bRPfs/geJNYmyicuJVd32S9oGSv23N40o+KFDCkGB+ZHrLiw/f/xgKO0Uitgrk6g1HDNpzSL4
7Xk7YQw7xHW6C4nZfmiiMg8oIr9v3W36y6dqfJvjMY6ZZAk1z04fBFBnSChhpwrBEBrU9rSgMKyH
+Q8SazZ2BOT2A73u+sfM6zQkVWGsdwez+J5ZfW3+Idd8uz/I2ypPm2GGrxtmEze223aZzv6imWa9
TjV2wotSt5h2SStMnG4lGEuhIgXJksXAoDAQ08SCUAQf2juAbZS9OtHZHYuxeJ5bV1SXA0GHnwTu
unWkVgXOQn1g5dl5ZYwmF8BCm2gqNbm6sOZtZJ4O34fjm6x2ftTEBcmksYp54AlFne/FhRls0AVT
FK0nt9j34rzZE4onVVNA7Y0hA0lTh7VzYQnCyrbwtnsJZ+VmYGQH/st1WzuP5IYiELHssbJSc9aA
q4CxSxALbzdHZvF+L3+WVRUavzQLlDgNgGJtwhM6rBbVa2O/XbggvTVFowqetyM9ClJKZ1Fku2RT
BfkSgHkm2+b523kj76dL/MbWXNmo5ATP9Mh1Mvid+TtC1Ppde8pu+RGK2TtZLCHB7d/kbq4PXsc3
uNR6SSajCPk3peCkRmhjvlbC3xAoY4GqY9eAW9mDufusC7RlD8TmijJ3tn7/2TRqqpKtqn0nd9nN
oGnoJF5OyzLtHAFR0FiX2eC+PjUVibv3dNiNRs7+FdAsC50VnJixQDFrQDzzjIfFMFK5rdOdoxZK
HfqCcyAMGz5ew5D/ra3vL6ewUoXLBFI1mgPHcKd7f+fLSzpZrS+qQ80JLuRNThxNN5m9Aa3b516h
a/GkW0dFqb847pL73BHBPzsYgw8sscWe73CYwbWOwvmPw3sN/tHZIHKjTzlWbALYkpPXCdQqeuq7
hOFperBGs76rrdnNG2PdHqKxtAgX4Ep4HGgyeEciSc29brE0IAoMZ+cBgS80mTE5zssYuFokkyS7
9EoJq/vDm2T01LnyaFK4/o7OxtXr3zABOt2dQP6xgi2XJvxYWBjnJZLAKv4+2GYWQDmy07j1x7EI
pd+7evCbs+Y3fsQS2hDk5iOIORmNPd7jB0LqIlccEjedSC25tnHqcqn7wk9ReW4idjflMutqj8U4
cGbs5oZLNAfKRLeDSYoKBYpGFGpCKKr4R0JkdJwCPEdHWkd6+osqFi1wCbatoDZcnW94sTOrKosr
cbhqzFZnr96P2edZu7GZr8ch2NshVW/ycVEqM1FrVX3tBrBv7HMPI3QtfrXdHNxDVO8vSFGO//BE
BfgMgLlBaBC5kl5SNt1wv1Yuupd+W91sqbz6YxktYJiNmzA1Ed0e8Qiz84pOZvm7rygnWQzq4Nnx
b0XZfUlE2Q3TH+8WsYfXuRyiHwOU8SPNMO33HC1sU3PpqmstG++5stf1aZis5dMcnYihI1q3J8kP
B9A/eu3PWjLUa+Ute6zGyf3uNG8qsi2y3hrhdXed1CZzFza81I3M/UF2JlQid0nnBbTKTrrz9V9r
AXgf15s4X3ndpwrZfo66Za5pobxs4ZuJDN09uwHHWbX4Mm/2fjxpK+i/x711Lqrw/Mu8mP37bM3W
nXBnAxrVZSXy+rFMowGqz5vtBwSUS8Yevb0gPf2v7FfB58EP09ckExmtxWRBMhNKlq7Q57aMfuO/
I+KjvvFPozyZwaie0MH577cX+tTYUHrGzo+9abc6945Qp7AP78UIAG67hxsT5QvB7Mn2CyFv9Aj3
m0dR+9K3oQ29yV2bDJGb1+sx3wmyHnpz+YVC4btbNqQI/XE3IFGM+VNqRx1/v5/HefhRTARnJtWI
Emd7r0aD9Yq0zyVR4bgOKUo5/z28dWBlXjA7Sc+u+eCVfoBGfFTTf76vbT9vrDZ40HMrL9vszwLo
d5Io4cMB8Ui1PuJb5+kGM0DtHfbLnOthHZasrJuDMJvRChI/bLxPZWvjRWMA/ZhCTCHlIKanwejF
fxt6cUYrUhx++51r/lxYKH4Zk+H+6I3OeoLNHp7Nue2uUhjbnJpl4+SCu+LeGtYuiwCi72D1mZKX
w+7+DcgsEdoMexmH7uhnC8oh+Hc7ejyUd1MarSoDZ21/WQ3aqLiNrPrawhefQjTSEGakrX/4/RH+
Vtz6Vxu69F/UoTgKHi14EomWfwGzZs6ROUqJ/YHUyv5dWIopPpTyDqgM23on9PhmF8r87eE8yRgD
IG9XCV4XafvLmFykorqxs2We3PeQd+XcbGsFnbECZFbNm+DefrYCh7/KmAL7TxXdTBe7J9D7eceV
M7eFPbT7Gal7VFk55FrwEQnd3TMiU+HL2RU8W43b/uRyDqDuCvtqGoR+IoI4ioFOuso87VvY3pk9
ymyEQ0YPvWJ1+x/HNcqX3ceX01a18Rj0zf6q68neY2eWdr6OdvXLWAvnq9omuWO4mI4Lw5qxYh1x
izeyA7qvnTgfRMOWW31PZeHw94uiAhqRq/0LQEC9YkgaUascPs/cPrT8PTUE+TMKcEoEmLFFdLE6
1wCLjDAwcYwQWnOEAtvAuvG+iQF/zNh3VbYN0nlATDneKeSRdzYCjlgFvX7ayQ0rE+R5lpF6W48Q
Miw56lr2yAyocHiOxuaA0QdBfC/EXL00kN5IS01jB24Wg/i1HEW/4LdCQqS0MfxXLrNIZ6RxYewr
L2Jp8CpaKay6PCSKQdd7iBgjH0dDYUvy8X/9hVdBgei4oX4f+ghPf4TDC+OYf3NiXYVh2H8Yrzoa
tlCLqose3eJGrGi7lGeGEst9cZRZ2Ve2MZAiHRnG8j10cjNjMDbzwynl7CMbx9H+VayI4c+NFFv3
d13cYDkp/IfNr6Y9OpOFLyymjL1Fe0m4GM0PlJBeizil6a0uQ2dCCbOc21GzTPW+RRKRHidsObvu
G2/gl9sa+4rdozku7BoKId+tlRPPD2ADCUoSW9aI05bS2PB1kker3g2/RG+XwOBXOq8CWQTPiv5z
+0F0iKMzzxPhBU+M/o947KpLyqNbynPJLjA89x1DQ44uaN/NvJysLtSPg+HLYMxn9oxanOYArK6K
Q7mOK2a8aDyqNynR5a7ce0qHXz3Ug595VTWoH4vT3eQerTMeB64FD93yfHImVB0VLjpNk+hwwD1k
CGVDZAxKFxLXsIGUwrxvB1SMNM9BybDdDmZtzyMab8glmexI7XaROptfWo89TFN4trtZFXyekDny
L4ecDZi6aWmt6mIXVHb87Ga9GiekaJVa4nBFy+swwBcLtVlmOIfHTBUZO7OZB2G1iR+LEXAxhwux
k4/IYqYFTGN2zIZyUCwE777VLv1lxWkXQIowd19dJAMRK+2+bYkr7IL88xZhZlah+mvuSzdQRcrv
Xc0mLJod7p98IyUyfH/bfy8Ybs0fx8RJ+WsOzG5nP6A7m71HzKIzvwjItkme0UyuzYu/KGt6HGF0
7QtW6sE+kaAxoZR3J8gZnoRmxBi1t1316I9weogiZ9PJXKib4NQORa/++X7fzDA1KJDfcDUU/c/B
WSx46M22QUicXTKvrtVoVY97hwsW4JyOGTupMCIVJ737OywbSxpXh2MaisG3Q32aipC4ozsT5Uah
8XuETpUbtlM5n6WqAuMBxvPg651mYz4eCyiu8AfOFgwGZl8O5N3qIaqfW6TDATrI3inOuCmDIiZd
/tCX7sCg9zRH1VzA9gcO+4U2+I+WMZ9WKM5GuBz7kVRgZW6fg+YO1QtpPV79RJsHB7IOTSQVvT96
YEA0mE3Tk1GuQCGxMGQjokTBW3jeiV8wCs6WGTQolXEmL+0FK/sCexxMUOmxvw1CEOzEBu19mm24
WL/d2i8wiWwKz0qGs3gsoDwxQ92ig4opWk6DYAjKRn5C20pbNbvq5Bx0bDoXzvaQKXupJrCi3h4d
59doGjwiwdwYtkEjdMDuHRt4t+RKdlbB/IrPxtvvixXkNuakM4a04OsMFtR/NzAkcYx+RI8BJF9Y
H7U5OPLZQzFUPxVWCC8uASmmf2g+O3F1Q/4a3Eol0u3YAUMR11H523pCw7gVv0nk3qZ/kxy8+dLb
ALYZKt+y4JkVhzwtwbJ19yQtGBFoex2NZyX3fr0z+qIoUitAEJpEm+u4v3CdunVGjP62PdfomYx8
BhHE09pjw46PIAQiw40Mg132LOWggULqzBD26POQ2qTupGZTbnZq1S3Pfh6CeIufzIxK9vDfxu6Y
Vy+S1bLlXC82BMJUBZVxR9HtGnIKUAUBsd2Qss714ffo2xl69q1lt+uX6c5112iEdJ1V7aYycI1D
gZaow3ozdugHWCaW8jdf4xNBfGs564PRHH1w8lo4ofdt72hsw9jAn9/oYXQF+4Tv625DJrTeZMlH
nVASKOUXbuN6u4jBcjxOOVytA8l0Xo25IRpVnR18KMtxLjxybN8GOUAv2M7g1ndDMZrohB1hwgBk
IaiwfFJBXde/RqsWvKrs+rZu0yHAKlvkDECdrfKltoZxvPTYjLrp1PKRHOOHr8Drv0y8K/YBSMtr
/zyE3tz673bh4G+OS8oZ/NSqlrBioxKyDa/9KPp/KydJlBjtWke5J9SKgRltvqlPxe402z0R5Vhh
NRvV+hzgJcXZSi7NS7CtFguR03R7srXE+vBmzI49/xlIXrdwK3qQDH5eDXSIPC3RMDVdAiJq1PeB
1xjuV6AHukApOVr6vB89Ch3ikaO4NLGrY8G7SN+Nivsu8C0wiZZKPfdq4L1uM4fzkoMWXWN0d0AA
DBekCwsEtrT74UHaY9NcA+5ZyJwNsmOIkRFsEQ+T3qzc70Fmz62z07SIP8aZxE/HaMRwBqOMDPu8
WsfoWO8TDfHH3zJwhvJn35Dk5aBHxUGrYnhHPaNmoruqj9e58VEH1QqN0E5DQ5l5K/iCzRq5zeo6
OxFAVbbR5jTe98rCcENGUhPMyUxGavXShxDVfdyG+4DoGEqwjQ9jqqLfE6GBswCcN8qqJDyQzOzc
nWp3szMC+31nfQq9pdcXHNZj/wd/BIQHv4VjvIwjqOe9FSKmLtPREOxr3bYvxSvGbUXhwAZqUcR4
hRE4Dzbd2Hc8X04DZaSFJzCLFsZ+mphg//O0L9XVVQVhFMbqLzAmgYzGN22W0fRZGsgKXM61Jhqv
EELKAJKEIBsm3B9uwZ7T8DmVaRlu0J0MPNJPdhE2zYllfcQG0Xpd+7clSKx89gm96P6hmpTlP2e7
dXpSLU88OQp3xGwHc1plSoxb0sPDiYfQSQ1bdB5wbLWKDzwObX1ZkKkOTz56hPKltfBd5bp2g/6y
HbViENIkQLUXpxo8VuYAVyEWz1B7JhQyUrvfa6+4k4jaUww+6zaP3Zq3ozJqvOMqOtZT6ZmWGNJ6
hSs4Y+OElC9urW135tL4fSa7yfo++rZtXpDpe/OKRpV379qh57rWNkApozp24M9hicLiLyr1ZTPi
dkFRnUpUYUGY+sUYjH/MvSn0cT6ECJYPryfPoo9Lm2CnWJBaQsYLnA5AfriKxiPK1wvZt3Z794NU
dmJd8xHqVX51E2A77kjT2n8iuVh7zBbcP9YPB4kNN5PhVsOU9i7ys8fRPkJYr8MyxckkHAw1jDtu
BliS1RQ5lz8H6wp4DlsVSgOKcVWwn3lr1zfhGBSpA6Fu7vbFsvepPhXMS8t5CBj3aybAujG+NFAH
ytaqMqOf7jIQ4JAATxZqj5fArdv/GPEFwl3iZ9laPPjY4v5wVCBJ6QBsfYUCWpykRrvNwAWH2j+L
/3F0Zstt60oU/SJWcQKHV82S5TG2Y+eFZTs5nMAJJAiCX3+X7tupU5XElkige/feqzFg2fccDxjM
CofretclThT+cL8M7tGQMQO1mpUI2nMBEKDcBIPIhkOZlv7wQOzSKffJZPvwbxa78TxuQ7cJzaGC
3lVRkuBfXvgB80h9IV6xNDiEfFVtPSdEEdqQvCOLa4X08XnnpQNPQCdMNBx3ngDLje3cs4Q6a0dx
q5nz/s2J5wXTvdBl1RwmNcXFf1PGcYZjNF+keSV+ndgjZzxccxqgJQc4Tn3o3TJkBBsxC9KX+F4f
tN92bTPj7no5U0toNfOCRO1s41e496a6YrYh1V3NN3+AinXZnMpOu3hQ2LUBrWEa68C+hlM6h7dR
RdTfESumpXLiylYLNSQ5rj+wRZQ6DoIc2mlKF9lNPMm9s/wCMcEE79DbEWHGipmU0bGl6il2bFX1
PXtwDA7jY53kNLx81UYcG6Ej3JQYmfyAXNm4ZBjkO5sTtDOZL8WVz321D3opgv4QTvOcfpNJ5cTa
uck0sRslL3372rP99hM3WPjZh97CLdZjLiqvlRaIgXtsppAZhK+94s7zW4cAGM95pfCPTGhQOxYX
yfU6Fcoff1N9jsNv3xDHZmcwV5W5StchAEohFqud1YTH5ZnnvR2TnaWqIlU7x1ygDn3UPCWvbk3W
IjkOTq1z3KNZtbKYSrYww5M+XcbDUI92+uUHzWQM5lJTtCHDhx73Jjt78BqNp5GUWDWBLVp19+jF
vNktMv+48gj3qiqWX3jwneJppX22f2ocKs6XgDS3fNc5CxvPHQdrueI0db30i4+1s0erIvxQhCeX
Kt+5TT8t2O2GhJbaZQHC+gO/jKgTxdoc+rypcYpHnGFYUTrBRkwTAgDP4TA7wwYGRuikTB9xaXN7
c+FGw3UFYTyqPXJj3LX4G8Y5CnYh3IimOoVz0Fdv7FbocJbjdhDL33TNlf1BEnCnHwZ3kf+iSbDG
/xW6Nv4/dxnGud4wFA2lfy9xUptxn7nt3B4Htxx5v0eTznHCJZWbSey8pYMosY0H1ZNuke5UyqNE
7wfL4JNpPzFtL8PjMudt8tzlcFHuQJwO00vd9ol4UIOTtS+KEWv1MXRYuw6FWdP+wWUaF20CJ6zY
wUN/X34JxP/sLLBPc49wi3q7mSXa5dYtQlYzeoyAwrcV/T96cS01K/SToL39Dcy4r8tsk0DdLJSW
hV2KK4SBZxfMYXOX5e4qfwshRfpCpo38Pm1y7bc7r+dEPqVZFXmnAYUr3McdJ9DdxHMxHIE/BTh9
eheIcFKwn2JnFzLnF1sOrrlBBlZ6EAGWYeFQskMYPOHLWcNT5IF8KvlQAq2no0pSfDOMvc1KkkfY
uLzMPGBRtCNEEDdnxlKDv8KhDlF2dL6Wzr5heCMm7lzcZMOO7R0F9q9OJI76hhfTSL01hCeh89vB
WcK73njt4uxW5lj/79QW4sj4fStymKSBV1HZDW7NwPlnAsqRnt2SUbYcsVGa8kEMRG9Yc70GxSGX
Yy5OU4h0VYChoLe4jMtKyIuceqdv9tSIIPY935praYq9pscSYPLBP5PEbsNDuzrNRPHRrEAAOhJs
yT01WOs9zaTmrNoTxwcu4XOy6vupGqL2UAyLFj1OktSNvijVC7hipIBpycYmaukz8cgwr8Z15XzS
QIiFJxrz0rINQ6zt4w7rZQ69uyTIMVfXdCnKlt68rafg00GrCp+HmgPrXCyMOO5avMCEBLmzZkgl
teftxjZKCrTEKm+ri2ZSWsEsWjnMALMMaNzgYobisPIH0+e5iKw6jiCvxleFgeR2vnVBHL03lu79
H+CEpH/TUSsJc2X+EhO/axmhvhOocSGZRHhp3+cuDdRhoH3uPrEM2AwfHrSS8sf07tw/Y3x0KOSI
KPIa477w52fHQjJmjuYV6w67pWyek0bfLCze4FH+q0STmJwjaZx4k3ZDNkTXopOY61WOreOwTtWs
jxbMS7kPgV4IGA0K/8W1zmNSwGm4LM2vLgz79LGvV6aPZtL8riahevN2LHXT5sMUfLw9tY/g7D02
FTLTRaKN13vBZ5+m23rJ0/CYx4n6HG8wADKeqcVKMgee+Ur0BM3xgtbHwIleDqoL9TRLBK9xTxLw
T5aEJdo8PV5Pze8zd6jeV+gEhooN82xNYR/h6MS3lhEkxCvRO58Stun0ymhqat+YGTMf3XR6LMw9
TgSz3v5hJNTOpCRP/HZC0S69tLXq0StUXsd7m3YeInQ2BawKwc5KpmVu3YBM++BP9oF7s2Mo5Uzk
O7BbdvU4Fwzbi5CeoKrF2OAfDrARVOha5UOWhoOzJRA6qa/Fjmt/wrfdldu8jAAgJJQ7OI3K3AAE
ZfeMFiLZIApIBi1DmizqPiwCmb4tfZfi6g37xA03HF/FQP/hw+rZII0tgixMMvAjJ6RMdyUZuORt
bUnaE7UsM461felVbFJSopuIk3dD7BAwE7nXrrvOzWQSPuSeT+VxrsOB3c3R0Pm2f8KDowvxQmMV
sLuaraxx+FqlbmDOi5IAqFFsEaHzxqYxOlNVBgcgea7/LJu2nJ6FRQF/m2AneB9uwhD0kAEqkXdk
ieG5zu7cJdkmKkQWgVaI++TB6KluLnU5dkRE8zJkq8uxsKFhmaIKIO9XWHRtgdO2u20sZTbuVw2t
vWhlNf3pUt3zYRSedzFJ6pSPJOJ6WkHVUcrsWkIh7dGZewbEG8yJhPx2QJcwAjC5K+AUNLgwCkIe
tYppW4kVZGrdMwFGQ03w8NOHOWUUqj1Mpzl9RNltyhOnDRMp9D7HTz67nqr3w6rBRzXk08P3TxAR
RYwUsBe+acdSLm+IsWPtAseIuMxIKHb5kWm9qvNM+DTcVdxTQ7Ut8xY9M2YJk/8iM5xK0zZuq3z9
nEBhAIZjR1SHXwHTd8ajFYStnvfpgMcUY2BRef4eWBCuucadk/FpZSqF/o9pJcWC5mi4l7HNMZtD
ppDlyS+nqSnub9gbtZdqtTiZRtqw9rFGFHDLs77VZSWFBKHAdqfnqcOjhHcz0kl+QaSi93voTUpc
Ace9mPR/dMKkJbdMfW7Oqzaq5PJLGQ8k2IGN7F57R9dv3X/rOKRDwCo/VfjOwQ+XWrMwSHd8ouvK
DGJHXjezz7Iv3OYFwEsSmXO8BmEvL6ROpuqBgE516Gi+63+o6ChMjK0w4U3EUIGJ+J5+9UykaV/7
yfwsBMS4L/PVvKBLJPHR7bryb5HjR92si9BBjOrqjk6zWTm+goOj0/V3yEvxN5tBNrFBCLzYhpYy
uKvDRZn/KO+9pzxsSwaauki9ndDElQhADf7jMqJRHaSTFfXZSfz20EhbBCQ1l/F59m62DozLc/zH
Q1LtII0YkDI4hzBWGgLL1S8FcbB9KLiF6++ZXKfr0ZWnxYzo5I+BeeOcjZNg40ZdZN/VbKkwNrRK
njx0SHM3W6qv14exJ59IYnFV89ZT3kjjE863jiDsBNubyQPhpi0GzEv+QsYc3zW2+cPIFQ8aI87H
+JmLx/2WssABTugnuBgRF90RtzON+QwazOcZ7ehot7r2ScAXZMAyxJ6S0XrQ2NXfMbNr/81+CwM/
xib1inEnwOgABtX/GJuENRuyw3d2Erof6kuVtIEH/Txt/H07jpW+ljgZh2fBSrTgNwbcKfydN6H2
H7MEMePOYcepuisxHUCJkVHjq99ImKE4w8eSl34cFuT2qE1TvDdgXo9pVgDS5Zd16nMls2zClJp3
UfCNU69V7lZVgOHOeHLi6lAEK9mtyHNT52Es5YzY3Vg6ng0j32R9L2rRmHuMREAhzP9p8XC2i6cQ
qyjECTml6yVtnGj6dLgtk4lyEVETVaUt+DfYf+NpLG/wtmYsKIzqGCnMQ84TyLvyXLtorSu1w1SW
LSJs2sTLni9uSRsiErgmGO91sknrrQjXGvsXODYUUmy6WTv/DhBMQ9xnCfK9V49OeEcZFbl3OV48
fecQhwrxidZdrX+HQgzOxU1x6SO/i8XHBZeOszr5aPjiy0kHcHAsUBDmPNU1qdM+7epHTKdLS8UV
xPXeE4qCgbrGcKokZo1gvACRqfG8RynnVOnxN9PVYFCumiXs94lsl+ggUanDXz4QREKEFQHXfodP
ZPqiaV7MLqELJ1BaGftrcaoKBdU3AbClHKvkgz+YtbuFNKInVpHP8142eW72IyPI6slkJg12Ljd6
8WClvYURTPWnJK/zkGNNJJHnYX/eR1LYl6HCY30NHIBcdwtHJDOtWvkXSZaJEpmiA6l8jYlMPSPS
keaE2OQGx8EnOY3xHMX8SQV1dpYceUSTNC75R+6ectwkHGTJ6WZ/CTfgJnqPJyEhOBbqKCLgFJdm
esQ8Wwc/Br5ETnI0ZN2Pg7PVKkJd8zBiOgaVVgyAikOJuURtU3psgSbWU/WyoGSslDV7tveyoCB3
afc5GU0IlHZbKXeaIVk4Tkp93Xn/cZ5KzEkDIbqmveQlZtbwSJCs0DsPNWzdj4vNQ2RNv/lOFuv3
43ZJhu4TpidB4jLWTXLbdTg5KQ8pCgZpMYKuPcbGvpgvLGGUfOmZDzrluIo2jiC5d4XTndbFlfYZ
iAdpKnrr0b7ZAosxZJq2Cu1j19XBf0MQdP/IhLrimIokfwgySsx9VWqqKrelR6FVpiXEHj6yYZlU
WDl9CGys8yGn2DrHeQlBesocCYBiLQN+NqgKN826iab6kOFhecEWXxHeIkV8BSHYkR7Hs+0d+D2C
F6Je7Zfn+XV5qvhymoNUSqApQGi0m5gixbnwly+HyonX8lcvlv9HuijHLpnLQtgdyAMcQTStvLjo
ShHDClP8BDKaX2NOuB/HDxN7LYcpVg9T5w5v/EZj+Jk39ai/RYEEhKg91e3JK2fVnQupGIwOXZ9n
e4bI8FHydCSX4FnC8ExFunrfQ5vAgl6UjX72sbTbk4M0DcrEk3V+5dFqv1mHLKPDqsrsRSMFBrs+
pLreNxijZp4CopfIBaJIduBQsVbnbBjBzaJG122/bD2JfMvDTVVU0hoOe591DPV33UqgUghb2SgJ
SLfCr/yd6zAm3CQpvkoSZ4OcoxNo4hwAR1JRFpIm6HmR7J5NY12/ZRIzNLtlRiP/45Rhv5z9AWTI
k+vmmb1RoliwipW7lzHQhsGjwFwHDK2byh2ZwG1ScnfVXtelgwMNLJx4yN1x+ode54i/GrLphxq9
svrFGBgnSMy0+YH5IODYZDX+mVkZt3w+uNY5oXImf5Ge5CV1IHaRygiLfh/GcfyMR3yqDtFogLOQ
//RgL4MHbgAIsEx6KxUYO0AthKnx0ZLXeAxIuSIDZkMJfKBeHVJ8Yur97cyof3gjO6qOGaK3pcSq
wWsAKezdhwxuTnXuUoHBOAvyVVyGlNefMbyXPObu3HbbaWG+ckExnCUVVQ+mb+48bI49F82OmOfU
AyOw5sHHnTlvOxBgHrapJP5laMf6g+KB+c8BpnojEXSWHhVvqntI66zJjsWYuOeml0N4RbIkXznW
N+wLrVXxWiP5wPyjW/C3QFiTo2XAiLwvpEcC3GGF4f3QxsOjy4JkuWUdWPvX8OAwk51ZIh6h4rE4
gvm6w9KShsHtxitbL0IRwQyyq9u4Zo/xnI7xiUqAwehsahfLGeMjdluZVb1wGmDmXctiXHawjFa8
lgyeg/Rop2F9aGPRP02ZCeUxug3EI4Y28TFa+hFia0o2oLzrWNkVBoeWL6o+MQbJaZLptbz94Iwi
VpekR3bx3r3eEdOwJ1xYYAUgadL8MTryqms9Et89UrU1EwtYo+yvZcJ2l2kv6Y+TqaDdBQQPPgp8
4QxK6ZnfI7getH6UT+zIiLgnnNMCVHj6miVRmiOV5tru8kpwFCLLEwnP68jnFaN2Du9yOIbufkXo
sl+gUJjpf9uha4lSu1lTSICDfeayFpVYbpLjkRiSO5c/GTevTN56bpp44MjAH8IJXj572jaMM72i
9HK8RF2RLdbiY87z5l2O6XrqRk/nH9JdM7CKPoCk+VAq2yqSFjh1d9pEAClG3/OCjR/M6QOEXc00
acAlcsCGy8zIcRywQonH+4YLW7FNicRpTVia62vFXr9M+qMEX7tACeqWehcADEv3zP2h9irjg8/h
Cbm4xDHVaWZ35UNiy3jZxY2dWShTzLr0XlhFMtd/l2EYmCBkSQ/EB9iMF/zGRMUKhL1Pa9SdfRWD
mpraLv0cmLykeyQ5VPBS9r4+9c1ETDzJcn0hiCaSn8SCffjgjLfFFeiE2i0pvnGmKXo5l3yUCCNN
Ai8ae0b5168jFk9ziwrL/GEwj/TwS/sqYc79N2ryf+SSewl+wBcrx+TYjnWzG0qDp5iEkM2vIVZQ
5JzKgPzwG0w6Zx+oPNyTsrHyaOp0EQfbKWl/lT4LQxmkpkl/GeCaFriE/Gw4JqoRJG17ZN1NtWKp
RQuG/1ojSTLROPWmWPBjJcAlcqz01QG/Dt1mbBb5HDES73fl5Nf9YSl8DRBF1tydeZIafb/0VX/p
edbJmsWrc2z62zI93Q7uczZUTrKvAqGv67B6+MBX3uw7ibOUxHQ36HMVEMXf5b6uCQDYEltolnmM
QDfs/uoxGk7xeF0IodNBrY66tvlAhq6dKdhelcPNePRnGplNbEUl/jQTiatNjeD/lys2f0pGEvhH
omPVs2OcEA7CbViE7qwWhaOJGbyzgePBbMp4i/gTR7fECs8KnTspQ2grA0nTnfWG4kkBKODPz3P+
e2SZnNmRq/DkH3R2HWwwBq4PUI2mfIt6FOM3RbmDyyUFFvI09kNMvRMRo4NHILvfJnZ2/kSjMy1Y
KzxaOF2BdCN2P30vdiawdcM1YEiK2OHGBrn5AZY9vbLHlsC3pYsnICBegNUKirH5E6Gslo+ycnNN
ZNkBbsiR2ajpqVPKJ/RO7qg6Fm5EHaudmTgCi71a5ggrq0bUMhIjWFJA0sTtmvKouqDX9wOVrj4N
tcm/54pDGGXVXV5zO5tgr+0KzqlkejfsEISoaaBpu8NWshHmBDh8Rq0vKv2a5qWIDk1gjD6Yygw/
RUqhfWuKp5e2cgSAao05D+JOFEDWwUZryBKv4W+JyV/u69oG9WYpKh7iUHLxb+jkzUea93G7k20b
VDugDzOzrt5Pju3alQQC+/La5Fa+TSAnMEm2bf0Ho2Eu73pYuO+eD0fnDnxR8MycX76D2FmZ5vn5
eEmSWZMwx4iD+W21hjBltqyBfMCelvxjoprH5xDsm7lgsuuGhzQS7VmPPZ5SgBHpG8FroOqzJFaN
8arq7UPY5ETsy5oRXDHPVbBnqKD3+Aot+bBBSyQdlkD1N2xXhrkXkFH6L5rnxppDSD8/H6peMHnI
fHjch56FBdkWCEV6qTOMLDtyirU51XMQnQEkTkcQhhPhA1OkOLcNxckD2crG3ZeddUh19+yyIAyH
Kd3Hbnssg4LNORNWOzq/1dacPXXsRgfAZOubl1W+c190DKtuCHRFJhFSAC9wBi7bTOUn81eXR9b2
cxo/yKjKnBdGU0yPkkWo6eJGQzCelyGX6lBiBHc2lZOmf5YhA0UhqfiA7y4+caxoXHL3RDqS7jdt
GYi8DnUiGLo7Syw+CJtXCbfHiGHCraE270Yde1mHhdxWCESBjZkbrnHbNrs+g6wNdDyf9Kfnp7Qb
m2wspreZnWBov96kdnpy4vJF3szCm6lNneGxVuyQOk6SZYVnIqGOPU6VG4MJmweMO+tQ08+OI9rF
dsVnR+PIvit11XPStj8jxINHM9F1XzMFMhYLKj59hJgQTPhmGquovaLwAxaDczcPuCZcDn9jSUDu
unWtnuswlj8Zv+OvsaLZIePPB4loOc+v4EEnheAoV+a/sQW6D/Oc8UAv8IMHfRsjhed93e7KeE36
U2TxbHGs1al3UXEaX5bRBu8iKZsH1hcD1vGwtL0Xrg+RK4x9SKWImMsvS/kE/4WA+XiPaZKZeb5g
4CSUrr1u5xVOG3+thm0ZF7YPJsWxHOnJ6TLRhnc9/DpCxA5URLAoHDfVRDRj64ewXTcxOJw3Zrd8
wZVtM86FYl6mA9WlTHa1mAPAxp1TfYwiMm9gzNEQe5Bv73glsvrKajtn/IzymGV57lyoA5qFdB8A
MIv7NmDcwKSyrH6sm7fXQklV/Rv9wFXsaEGWptBPoJ2y5IGhFfUw8Mp5thMTLhOuw4chGkeUpeF7
O2Hdr94mlibUb9O0DvcJ09/mKxGhGJ7wQ5n/Jqh91VZ6q/eHaqpvLzCqVYMXwtTfvXDqp2Z0awx6
kQ9ZztZuinHdm6y594VLloiOBuVkSl2lntNCMGyM+bavdq7KHx1krvPtEpUlsBgrGx94LDJ6Gdov
ufP8mFwQI8LwtIxIAWdoN3P4zBwudl+alUqEw7fpxHIn3cJPnmNy88EOR/9SX7yumf7OXur2R21S
2d2xMFIyyikF48nW4DvbDMmwzIh3dnR3xo9QlzaTcNbhl+zDJn3Cf+sv/JOt+6+ryzS8+CLx3Q/y
rPqlm2RmLmPZzDGRCM8b4b3izX2iN5HZa08+IdvO+NaXvQIP+7JgB+wYOejxnFZo7r86AL3s2gi0
ONbtCA+c+h7iEvGECmfEJza1SNwnkHfLzZzg92SrGEsXTnWK85LkXZXWh9FNMIWljGe2IZzoPdBx
VnLqMnSCJ2XYMnjNrD9hvRpqvWyZgiErNiZdngubs9SL0n2atzYoxWe9KK/Lt13uNWbT9FmDP1vA
vcOjMhQkfSgKQCKqLPgXdkgG9y7Oq98Q9yr3mDGYiKEI+dOLMFxSu6jo/JXlIn01/RXA0Rj1pSgz
sGn5sPcN3zPmmrH0kFbWsRO7smLMfC0GhD1fNDr8iKdBB98J1ed5ZEECMiBbauqfILTBuKXQ6YgZ
8EZgh8im9ILU4NHWr01/LSdWTu6IxWVwVju6qm3hMs/aQM1Tn23oFczrOyUESeJ4+E7rFkiEWkNV
MpGaMP+D813/OllABwEWOvy7NqQ17nOjLUOupM6YAXS0NMOofVo1WuFuw0YPyjVIvLgGZiUdutZ2
hk4HhjPmWZKhHB/ZtYJgw+A2j7eiNhaS6cieR4X5XEFKqtkzQpvV3aCDmKFO2CEyRDGNY8Ir4e8x
euqjccvu2nZAwfH8Nyr2CBJ/0EIWq2vILEEh9MbnWvrPs5jKoeOq7oeFATlLK2gpOIozdLqNO2fT
E6lPze3NBVkAjkzMq8Fm8gPyHVpDWs7G0jq48MHIPeN0FlYsJ4/ieNmgw5D2HOA2PY/YV/EKShgq
mwHHULCDCak/i3qFKVqjXLFqJWyi6r5cY9AZMUkFbL1i7j7WkYH7zV4UA5cyzYtcrT7yxADkgXng
PA94ZjIKtmq4BGnqEqsUjg8tuNbhf0HqIms4QSAPpa2db+z1uLyESqtHvfQcchkorx71V6p3nBYA
YuOKXWRoof64rfubZuwRdrjFReCH7tJg8d97v3B/jc3ctXsG0viva934fBPzvPxFKGneBEFAAZKL
Uc3GbwLNBh6UE7ITkPcaMHCRIKbarJ9dPcjvNfILaKIMaViW14Sk2rJpylDu6ihCQUdb3XhB0rwU
JsaFJA2GW361OfqxMFVPfGmR3RZQPAZycGXpHNwi6tkPbm9m26Yu+qeh6f2cgGeJ4IDVbSq2gU0B
8bIxdpVbj/bsVbfR8MTVKQEUCk508owti+0jXNfvjWvwzC9Ft/7WTYQJkDezKbbxHCWPpTdTKNBp
a4KRvmPlRns+JlFImx28nYyQ3SEj+ZJs2enceHQIFQo43v/+fR799QuGQBUT2MQ9nTMwBC4v5uK/
W38Msn51l19xXAtwbpitKOP4vKnZcrRP27LmI+y0Q87NklN22ajxOPjxAmsXXm+yudktj6ydaVMy
topwe4UaUm4r3uczfLtkuFjJOHhTwLUgL1sk+FsNuZdP49cGEzwI2Oe59pkryTZLfiRhWhgmEcHf
Q9xHybtnG4RzSQ37gsbJf+JkvS2wKUdeTGfSfbxfuxjWxwh1b937SSafy9wrvnp9Iw+SuHMOLddO
sVX9yNMFDSd7iLyGPDHVA8NCPghuY5ulFNNxni7ddilvrUjTtlRJ0o+6fN/NwYjoV5UDZgp2h73h
LmXaThDmFsW2qTrPHtaQ3YTR4J+zOvk/NgEpn0l+4p+zqFl/z5yDepuOMv5YFkcVDJ3K8o1wsPmQ
jfATYmChfkyAJbnbLjCw92aXW2tT0sr+SkcvQ8CNNOwgRtg0/UGFZR0hAhsiuapaXKp47H6nFlXr
kvHh/WAjhCMCTI4Wf62L+BJjYy0PsoOOgAlg0vtWZ/FjJKyj96NoiqvfLBzJwZJVBawO0T/OY5v8
2JLX5UAgI3U27FDymz3wSAaMM2MKdGimv6wjiOhD135h6KTFYoKdEArIKsMo769XxB6OvnAR46nU
Y/ZcNwFYjBmDf7FbYBd3266bDFQqVbqh3JjA93lYXBNeSJw5XynyU0oNvtQPfJbMrUdWQp4ZffEb
kALK9aFlmxM91rj0d12F3r1L0sDyf5D6fwUZw7Rhw4jHo2YE1E/YnSA1+RQEoMa7BoWTAVLoYW79
rnBHxYdkBNZPFAjNRD1JhTV2w0Yl3t52HYBOMGXOk7tclMm36ytM30Gnhv/MjPOAFSGdmVj8OQH2
/Fk9yCjhpvF6lTzc6AC40XisOkxvSNQBTn4cHa1/NLC99YckA6AII7NhYYFMhHOJ/TJZecJb3aMl
YGKYJzbBupS6H7GwaPQHSxcpTuBSGWkyUYM/zCSbK2cokuXEvJnQVTcre6pYjEBtGNcFy7tSMtmi
CIavUkUq2SeFJ4EsD1Hx3XMwfcVghJnbT11a0GEXyHZLO5FYVeiTf9O0j9Zs2xRDPHWXVQVBckYI
7snbpthq+fiVUDq8zlxEzT/W81i62mn029tKKHVrZcC4NbQUfarTP7GHYWyHKJsLQmaMZI5+3xbX
oMF2vL0VcxD75UIczRICINEp1Vht1xLNQcvCI/MfZOaLmXSI9cDr2+VqAZynoON9dsvz4XaNwTYE
s3UeXgQpiyEi2ROz66OkdCfInKPRnPWq1FvtVvw51lHY/rFcEEQ2sXSSrzSDakVVRsZg0+K5rp9M
Xo9sZKmz+jtGck1POp6SN0clxuI3jIjTBE2n/xtsSEasgR7JF+OA5mVLNF39Hk5foo7pOHSv2BaV
2GjKXrAVbdywKydXS/w2seHw1cDuxkwQpKM9eUsA1zpnqY49pgSr+73oWrfZTfEUPDDz0RNHAbpr
siGvVQ93xlPl9J0zZnX/OfjVfW6JUcLbIfh9NMESPeUGxfV3XxrGzlXg9ubc1UlDIBx0Wie3iFml
/NLMO6dx1xbkjakpbE4cd+OR+nOuNDe8XLik47+znkAA8qs48lq2a5ACZhkF4+SsGsTdmGDBZKlS
mVWbKRQ9q6WgOo3+Y5LdysCeBQArQM4iwgkX1HWFBcQYu2XsVgDnwhrSLPvelZmC2u3XgXnkaCma
f4JBtzqFCLcs/tCo+hsoQnn7i3x7Z1+8KrIvFgsrUtUyJ7zgXQS9kGe1NFDh18r/taK+F1zj6Vy8
wXZOl9/FWM3d1fUm378vWAXOcVdVITAF8gLZncbLx3qjhjjcPo6IJ5E+rv8/gKrUI0pCBfGor2q1
61nlTakqmLBs0Nqz8THRytrTIDt1x/XOVUPezsx/kcRYbyTwH2E6sBkGM9366i23VRvfm1qkYudq
fuLfUldd+EGq1IufY9iufNpYkpFdIWVhHmIzln7kEO8orXvYdHtmRZl7MFrnR6rxMt5K4zNo5/HT
3abByTt+4QlHCIVzhOcxswbxDmgPEMlcLvPwRloKEEaeqEw/MBLoxL7TaOyfeuUdkXxncHwPeBpk
+QxvjAlJGGn5jmlyiDbTYM1jMRoIR+06r1hE4bnGp0CKfrljqDv4793Yr/POEYo1kBvm3mS6TeZ6
1X8MC5bgrMhcTE8jC/D69y6IeEzQUpA9BI5sHvq/hrkufqK4wY6xemMMTVTjtWdNpsGuQ1PSsl4B
GH1IdIbxUX9HR0rb1eD0CZ/ZTqGStwBYF8lXrBjZZ+JHhfsC23AG/0WXewFKo+IHjQNlvErGtUe0
j7bFhY954Uy0BIjP6qFKfgPjFExzMD77zrmcnah6pWDEKA+YXyp33jYVQZbXJFZt+EoILAAniA5H
hA8jpLMdAVgQGCSS7MI6hyHwWuKFiI6U++4Ja4RMXhn+sZPLw1dZ7vrI+k+mKQt7EsAPrsbk3muW
1gQQHdIC+1q35UW0LtobM4scvErZUCylE4/+dglmeV2GW6Ik0szOnhuHWfplIn/zP47ObDlSXIui
X0QECBDwmvPg9Fy2q14I19DMk0BI8PV35X3r6OjqsjNBOsPea+PqxS6C12BeoPMgK5yc84omMsfF
6MImfPLHjORIfx3N8sgaCakmCd+F/6vy2Nr+5J0qwz1CTyQfdCohV7iu0XD+Ijke4WXESIEstzpS
c0No/cLEgiI3whWxiQLu5otgyDXc2o7tPc6wdLoNiZOgCHSB8EU40hLsqYr1PQ4EsNJ5wj54Qix1
8/1keEfk1H7Tw0bpd8Kv+a2jkYlmJUTFJqVY2//wuamYeVkt2CFZa/P8bLssf0GFvWa7CfzBuNVg
XqGXsD64Me1VLOb4lop6O4jyfhyFuLm2g9OIXVgGQ/OaLv3oHYK1oU+dLNpV8ClmXcj/cqOnMG7C
+FAlLYOCMM7ZRLSzBeeRNkOyC1gq8dQVhel2M/ex8xEy0pVf0+T8yHDcYKbonGMQcVUELZ/whmAI
Ed9IeFlnRjd+x7WuMBgJStakd8rHLrArJuOpKlhPqoGNWrxE9mESxFRTpoEyJ4QjaXS/Yl+Iu1tX
u+rHMqj+jnNbPfe5ZFrs3BSI9OAZcn4VHDVvuzrGC2/cRycorzaTB28O6FwyV8dyCpOfeR5H/2Ik
xBQEazL/rRrZEPYw6h4kAUD3NzXJhvBNsnda5Dit/aCvRdOxFLP3ELRIpUj4MjnFyIBV65QywcR5
TVxJfvb6ELgQCglspGtB+sKxwILxHSFcWN7ujIPlKUF0Cup0YKm7b5YiK7YSZWF5rN2hIOqzGf7U
Se129NlOj3DSSYx/yijWun2IyP9hSFjr75isu4ahYi8MiFXc3uicq/ppXoaQDRKkFPcDIg5UOmjV
tIBz1Ij1wa4lsF7PT3p9auTYD4fFZeiOOGcQ9ZbUV885VXi3adD9EkaXkCg8t0QzukwEI1xOu5Q1
2EtIHQlRFPbxOCJe1QXP4eK0y2fw/7SZcrAFVltB7NsNib09UwkF+U2Irv+iM23Go/BkCBRh1ADa
M5GPO2xaPa4cCGoHX7bm4ESEhGzI0l3soRkTVZybAs07JBQvYeLJS8OUT5rIHlP2S82jR4WwXsNQ
zuF+SiNxz/ko5rI7iTAPnlM9B/3PsCBGmvCQZdRHtrnRR0qIGDS2mn0nruwYKBtgeeIKCuFMhnZJ
CBgHERVVIAdJuZ3kmexfgsWrz4GsCwfMrT+uB4/hWP8s53X8l6B7ZYWxLLHXXMcuW3Za3FnYTJfW
3ewwrL8yrWW94XQYHJ5n8PwE32C4eK5F3BcHj4LjnmTSlcHXgGge87ktnG/Pd/G3sekJmj1qPO0X
2xn4RH1i/bC+riIbEnsU2JECCmws+oKvw/hs5v3Vca5ImtCHNE1KqZlJhz0sTD1sn6oqDxwnzjMK
xt7bdhNW64R0v0o2+1gG0bxtc1YKqKuVT2eqW/1rGePqGlqEWtuE2XtylNqXA/Qk2D6SUjKiwt0u
jVTc4NgBojPNtGfR9ksuAtOCK2YlsoIdWNlnyjxB+9pKWzmfORrEq9J1ZLcSXs5yIEmQINTBQTdA
RUklDNhonT5XTEHNASkeiORJgyhCP9y9cMC5b0SEpOuLGiIKPHabXUutZPGc1f2dwRyGjQMIoZ6+
CK5D1OGhI0IR26Y/UpRwv1gmipLv0DLAQBwl/FPXxM2TNwTdd9fe6SHrADN5SJLFfyidkct/WoWF
q1R27rXpvUX/btwi6V9cDIwHCuaenn4JZfvu9U2YXSIW3fXFZVB2DApfIamwrXBfetaHaD48Kb4D
7/6kFLEw5P51YQcHxY+xeS7AD81eEk2SUploj+G352X9bu0zKN8ERRIexA7Bz98WO6fBrkEOEe0s
30K1v7NUA454ojwPdFBLy00/qfJVLe7sHgNNAOcGDgZDFvZqgDRm4WLUYWaunfTIMlmyOByzNAqP
6dzr+zJk9NfXIFf2L0kX8t9ASfQAFTJHoCBIrz6OKprXH4jJqTZCz6Z/le6z6aY8J33mwIGQhXB5
Aivmg27d+BNV/vn/GSFfrlm4INHAq1T8maKM7Gd3wFCyh1TOydn0eet8OyPOXiFUFT9VeRF+YPbo
3J8sV9v41bSck0gpuQpdgpTXPtx6obtOP307uw5bo7v0YZfnQ5yiBsG6vDF0ACjkm7xX5wIwb/SO
RicAjcVS1Pk5rkFwBXW1KACCpYddKqk0FHId+vDTXf4FONUQsw4Uq/ZivCgzu4CS5wGp35jd+Irq
n1g6K0I3xj6aiXvoxpseQXrCuO3n+Tp5OaFym9xvMl5ovvL2O2MuJL+CfhwFjUNbEdHFyBWtOj0R
X4vm+6XCA6kVcPY05HDHzeQ8YP4DGzNhZPkF6yCJOQPcdD4rFdv2VEfodQ9BxIF7yanwwpPrh+mt
ppNcn4N+RfQxRqvNCAzJRXamC0aNvXFZVKaX4Z7F/YymYF2PbhH27pP2gZA3wNKQAngNXCtVD5oq
teW3xf9YJSJ8af1KXe4m2XXf3RcEwDL8ZwnI6p9YmKXtZlRSqIXJFd/hAPQu2IIlS7guzrLxvZrN
OP+ZnGZsJ4RfKlpeuzivnb0y9v6gCyFpHaik3jNRkQy9MTxI32zkHPHzrnDw99AQU//ZM4VOzklP
s3ZrmkheVqItwgfUlUwFY17x6ZMhpq6PSe07dpuPyQQNZlHjDnRKPe1HhhbcpvHdBrutZSDt95Km
I3xiHl87rdskWs0PB5C3/xSC9WL9TL404/5dvziY4O892w1VuxoemSXK8dDRVKDCyGsadwSNlf2e
llYzWFS9+VOaPl2ew9kOmLenOSE4h/MWa1towvmFSYrnob+766u4cvJHGJhRwwSOgRrLfEK1tiJc
TPtCYOdYH/OZheLWkCFycZtJkndhJk7Rqij7bge+L3q6W3Jpl8hnDDbSeo3z3JJJtmxCfyRqZRrg
Lx5cgx0cAhiB8DsTOtkbGSDCu6Dwjfg1dDY3BwVG4N0OAPa3ENQj8lPsnLN+s3OURYem8JwLSUpo
VkQJlWfPKpRqqp9ib9iWRHviwimRNhHQUZZes0ARzly1W8HoyIPP1O23m5RLyjoiGR8ZB93FmdBo
dxlu7JVPw8Lrw/hBBWJyDR6MgUXTHhjAsGKHMn4nnwlyJLfRBGvcH3qrSKLxe7NjqNs9ZyV+7O2Q
jnQKKNwVuQj3hODFAzi3jSdndtnqTeGfqG9092PC+S2eWPm6YjvIzEP6CbDwhu6wuipoi+t2LTGW
kZLWlOZC0F75zwMNlB0y0GdXP1JFBvfAH+yPthwc5M1T4lxLUpXkQ+H6a3IpirCrAWYF9l8iel18
cpTNL01SRN2FXS1e2U3EguylTDx7JxW7hkliPKMh9Qm1JMjc9jQXhpUpgyiPMsfTEw5acqynfdrl
3RcmxLV+4tts2wseOoLalgIc2pkdIqYCHnN/+VtS8nBnaDk2W3x9gqQCwQh7x0XDft7pU0NMd0sk
EQV1Woekj1To2nv89/HG03irYsC5LiLborvUwKRB+DANO0UDERSwBBlm7TRaKBLQWZi+rigDoxNb
Qml/1FOECWWE3HBSgaqyLVL2ewYlQTjd65Sh35GJaZy32GKt5Hhj2ffM+CB4cTrmAs8ZnxBx6XnK
iCfAwHqMnBKRas/G67triBze9EZptAVRYI/O0hQ39vYiOJacIBfjWpMjDQHG+ZgEoSY5hQO49PG+
hnH7hHHWPUpSbUBWdq0aD0uOoP+NdWX2TpBq25/aKnaOpplII3GHWF2qmHnji2XdWX5jk9dw7mK5
Fn9V6RCICheUB58FqT98zkg2LpEzuGRmWlzr8+BkzYNZceVurKp8OMcRxvptjOu5vywaOjZbsCSs
D5F2LKSdhfgG/o2BrOPxe+4cMh6YSsxs08hVCbOnGQSevUDyAcieQ/v8D/ihRsvEXu+V7z/n94uj
ItpXPigC9ARTrT/rOu3wU0fsDAUZxUwg2be0e65DFRwnbh2cOQQ7eRu11IBIsVroh6ZlV/XsKlxQ
zC7wD5OIWnR7M5RwB1mArJS/YHxJtTRjuu5TY0DnhoxkoocAmulzPpNht+3zvPqcmrj0DzGx8wXp
6mv4tLTelO7xKQ0hbsU7hHtllfOCiIYFBzNdHzlE6SW/MCEBvAEkMg2PHUPxaIOupv8Fky5n8pTe
SYclpRyLsRkHjSPrksC+khZvEy5gEl4S46IlFG7Zv3RUZe6JRkF8hqP2WA+XsTmRP9quz9ZFnYUG
DS02burVvaI6InjMqj5OXvOoidV+FaViLDyJ/5iIGto7nry/lNTmglAUBbLLWQwaZVbuf3fxMwmU
xCr6l0H2+iWGZxRuHccg/0Gdhm90IfjrTsceyCjSVf3XGwsU7Fsqu/gAsiVI33U85hcPxGX9D/+S
D38O+6tAyVeMA0BCw2SewG7fuvNRw5+wHwHNrPs39fyhOMXonRgKYmAGme+173Maop9ZgyLD/5sN
ZIHuWJfN0xUgRgxZHjvRfoXGj1WhDZa3ERAIlVaSL8lPsgAjCDsCMCBkkzZ/JGRh4ZVefMRHuROJ
AmylLUhiLNCSXtO4KP8bI4nGTII/mxjKxKWHSeGetYl5naIomlX2ZtU6P5iFZfG2I5Q23bpTsxCZ
iNHsSXDXjO9hG6fdZhymtji2sxOAhEhs9shKjV9cKE24Xut14ppMMAE3Kl3xDBgUrJxTiF1+U2Hr
jL84YO6+UZoMxFNUQ/s46dEZjl2AS/9ITMG9MnRYtJ+HZqhOVqHw3y51tGLqyzx1BSxrf6PuaWoC
JKi0HpdCB+kuH7sYdrFG/74DhhhiR5XADhDZE+FwclW8ZMQRBCnZfF5Tpf8xLuLIgBWikx0ds/ON
LpruMe9cUI5pEOjmo1rSlTVTiHX9jb4edKoT0TJuUUigHRNlJE5E6OnlINdO9hdT52H3QKln+Q+F
E/4HY2+CWDWK6JgmcUzAoWzQ32bY6YczeYK45hZYYymjdD6wj3gq/Hew6zEbYomvCi5NJuBtlAgF
V1wY6sR0o5++sriPInn1KZOXn+1qlXO2RHHeRtlgRWLSGHxIRCxyW4wBUVswDFZCGIzTjUgAZd4j
CiQLExCAmyh55P3Jg6NJKth9JaKd91ERT3YCgZ7Do1OlFvdogwAirDsy0GNRR9Mu5orW0Et05WB2
sPpuG3LjfaCG5QmUkAhQxybjve/CTr0XpZ/OBxgH5MSgwIfL3c1urDaEy8Ik5cLVD8RZ3oFWqHPp
TRbrAGnyy3XHGkGrXWIW9TkbMp2oYRCk7Zlg4T6II6F/wNKdyJ2kDfipVccyuUdMzLEOac1FyE9s
1SalnUmIWB6nV5BWZFPQkzrY1lzRX9RopHpwaYbvtMUpMkfPbYdHXtN8vS7VHPwqnYqunZSOcX2o
ysX9Hgkm6rfp2kc/RlO1dOV4+Ukm5STNt/inm4UFP+3AHoaj/EFznJGjUPrOQMKImzzayp3i21gb
LmiwGd6P3AzJI5PqquDOy2vm5K0xD63oCIeCmzIf1Aoa7VaZoniynomz7dApsvacUrf5hYunempo
W4mC9KIkvlnGrFi1/cn/r4S+cfSipUKvD0PywBTEkReImJbDQqT5M5eZazYssqW3N2uBBjPvgM0J
lDA8TsPgfGHnF3/ieiBeE6fycCQOqP7XC6f73U6EpyFCShnE08mWZQt1NvOeQ/IrIQwFwkGKCV+P
ZlgsTCm2ozehQ0+9kbVu6k8kt3ZMbx9mwtzElpcaCtTUr8j5NhEP77LL1iXU2z6A2rPzjFMdOgZ5
/rbpCz94YYte6b0lyum+gp9Vul9XUN+oVZ2mv1E0kPq3mUk0fOOBaUk+ZHpJF+Wn04esOkoxtyRW
Cst3gmrUm3kp9m2MKH0H/QCn+IjL918g5vhHRVlLOrPN+9/QJVGLCGsWfetNJ4ZPn43fPlK1DhkZ
OixOYLhPn0R6AGiSaBmf3D5HtU5WM4od0FqfDVlQyRbrBeSIgtM+ZFM1T5ewia27q4TPgqQix/l5
CRh2n8ZystPZjEX8CtKAuUHA1CLhR9ckDhd85uQtgdPZEFBBl98mKRmKOELz+BQPYYSUR+C6PBMV
jhgZCJkg6o8IyQ+fHsL5jcY4hctllLrZ0GTZiz9HaKqZ230h9EHwE4bYKvdMnnKW7FkdtONn2KXJ
eqZb0zN80S4BrR6nq3tSfNLMv0kDdO/UpLB+JYljeVp0RJuSYzg743HLmkNPYmb3yKorvkLiDXno
JKYdkAsd3OmV3Jr62oBm846p+j+f3cYxeNIOGP5ERtY+WdNAHYsArMcvVPriyViKwp1HJIbeCgW5
i+prAbaxRQCSE1ZiTR/VatNDHKiO+ARnjJCh4wkur8CrySHw15dZ+BHT38qMLw38NibGU4iH6yN0
yQX4bkBUyGsCZxaYWBJl2uuf4zxAU73jb2sXh+u68hhdMPP0WYZyIRoYSHFN9PEKZ4AHu5iZ7XuI
a95AKpjuYKyJXygsg24/rba99mPtzrvQC/CudysFyRdtUZ4d2RrMjMIrMV4SH2rejmLDT/b1JMcf
7aJpD/rcNVCHliI8dREz571QQv7FJKw5HDXXx6ZvW/FZziK+gp4sv+KOkIsNES2avDwlh+9OuXTU
Q0fcAlG4KGY2IQsyOhxvCp8Rc6ak5UXdGO8nNbYdpseuOvuIbPRp6TobHBnPkBxECcni1lYorY8k
NnQ/VzI8nS/XXchad6Di1fQz6XwivdQ+J5h8EVg4Q9V9Ow4y3W0C9oAaVnZICQnhcxh95Krxf8Gy
XavzRKDAbQSwYjciXab/oFqUcrcGPnbZVeLoPpFDYeSe6VnXXGaz3q0LAJiQrZICl7Dew8iO1i0c
/0ReFv7O+wGrd+xM9Yq9jvjnfG7xSuBSrfNz3nrOC+52hSktRnLxQD5D6l6pz1Ok0IsYTHjsCNHK
zoT01rtGp8g1tpCP0uaUJABJrsZfwNDAI0DIFjDQ3tLRNPmVze3ykhY8pCfsnAt3s8xJ/FQhVyiS
Pjg6Byp75HFrZIbwDVscsZ1NpnN/j/0IGwFCVWNAYwQkMUFWo3MpRubnENF9nRf7aKol6RlwihZ7
byHwl4ApUetXMmsTnh23Hos/VVVhUXQaJQhfAcePlm9D/bhS2fPn4Owd2LBWytuVGDr8PTFR5O/J
LqChbWjnVkAQ2ANJjuJ/vMNYhWQfQMS0p9pP/mlkpBPy44FFUBfQLmxC2n7mOKrOPjO/ZaT5JFnD
pG/kxeGzBNKYYNzkJUEIc13qsff/UYWs5WHmgvrXkYXzs58I0T4n8QDNyrCgWRE2CLYmPIFtcsFe
oS6kEmTppR9G721KZMNrybbCO9T4qcyF7Aj7H6nM7p+WKVB9f2HqeI/5RrIEneJ+3SkXQjdaQmd8
BNdmnB9ixgqVLgVTBuaNlU+jnBVItpiOVfq9ATDj3tKMWfbfviIu4LggSeQzBWMVfPEAYr7YjpCe
0lPOly9+Kzm53nkpUPMx3+qtU5+iyHcrzKsi+I8mekDAb/mKLqmVJMnuHC+Y0EcGTOH+OmFJAR7z
7hGWkI7KPUPAwlDsIOVNT97CQ3lJcbti6RCIRzmRBDT6NHSDPiLJFbn1VqaMcvVOWGixoFPgnLCJ
852Qa0z7XEJumjvy1gNmdq7cefm6zxLg63uwG1K+et7A3hm7y1wc3Jmf+BF1NOIsM4bqLB1H+uc1
CmtmcoHEqjVD6vLpZZxwOGRDVD/ynKYknM1M6YEeVwBooqmR+wI6VsBHyjLZXtwcER4z4jCOfjR4
HADF1SryWRB3+sstevE9oJ1J3kfciYDxWRBeEjNq0nZlGb1yzjsknC2GUStsgvZh7gOCOIe1QasP
wSY5jSypyLX3Jv+qwQbbIyUmzXbvxDHTRXwtzS6MbRAekBhE9adfsvo454aS/D3JQZhs9JTl8kbU
BCJouNKyQF1QNjJ/YyQb0rxXDArkcRqgeDPabe5giiSEzwo6PWJ3s1szh551Ew2kmr4hsAqaxxVO
VXFgkpb+bjsgpXgWkaMdmomMzG3jGRZStEjk+Nmot1/OOtuvPDLSOfVhHwU3Zmp4+ZBSVjsFpORv
q/sAOaMsfXiuo+c5mwZvt0FbKBk0rWgVqs0yu3jmS62t2TcE3yTkWgV9e5occiz3oYrJdHWBsDjn
Ts5KX7iZvPkU+3Rfrzhp5ru3sKHVnTKY7EXCsn6z4jQglCxwiduJ3TT8RfHAiTK2VGJHsTCw2KQI
GpDW1sQZHZskIGYegyeoUzGF5hntdVz/iBjb3SOEtbjyCyw+JyNykV2VJhA2fR9Gb1L3S/0zwai+
QBjoi9l5lWOLzKXQQFZw+aLX+ADYK0EJ4txBcW+QB8i90uVYXFMynRHhOkFeXZfeBO3PVZLb980P
pdLvPhRD5H23I7vTE270LDl0/ug/TjH9C5bvPHO2cwXU4sJ9s0KfpATk7/Rk67yWsKoYz6z9sE5v
pnO7CvW3hjhw0fDJ5EGHjMAubCb08p2Lav66k0xBzZh1Zu6Ypu4OTEMeMLLxmiw/46KOHAjAfYQK
dMpm9+ooV8ZbS/pg/yDrmWTFhBEcA+QiyFpD+BlnJxgLyHP51qtU/HjfuqBaKosGsqQG6LVB2Btd
S5FmZIhDtEH2Tno4PTFiKACv9+6lm9eoPNq4KYM96Te8PHIE8gI5kQfhjTlzDFtoSTjbwZc4Zmsz
NGtoXZOAW6ybsvQPFpY5eekVN+9DZVfJ5yP5s8lTKfUyvpOFp8oXiT7nrs7RXkrVQE4O7mWWmecW
7hUoPsh8eOvLpZAQrTAlHyKbCNoFyPU9sr4iTY+dzIH1bzzL54SFooCiuu4a6ytBQHgUtJ80uvbF
lX7rAaIt8CEwIJMXl0WSQxPvBAjjo0q8kb69ktVlasAde6yLTbwTHKs4aoq+O2o5DNGPICnoKllG
rgds2LgcBpg/E7JvNjVsnwxb/CIS0Q+OV9TgOIcl75OKNHGIkLZ+jXMk/ubg5NAVcVTCIU0YFyGz
cN3PnMErkZQoBokmd/vwly0qUqspRUiGp8skaDLtCeKBbcJ1+YwKiCQv32v9p2GRIYlq0MapF7sx
4hzbDCkEH2znCt6DqJLC3S/Imu6hJzJ0jyuA1ncWzexRWjTV1VEy0kAGlv0/EhloH64QrYR7CaxI
SujzkhAB1VDJsCCcSCidlA1+oUKBVsLGDI/hEjOXh7Q6hPU1aVR48BlSEOsy1NLuKB0FJytZdCjL
ZWlZummN0Ivzp4fLjjuC4TPXc7qFqpH9KyZ3IHCxm0FLJ6v/Vxek8GV1WvymBwJrgQbxL/RYsh08
POJnv2FUtiGAvHR+cw4j5U9HHsI9RSLRn7XjRUjKauiDD10XwKMLfD20p8KiikUEB6j8Mafd/tUw
qyp3kYrKd7cPnqy2Sf2kSiseokhXdruo0CcjZonAOCaL4/qnQdoA1AfrQGbiYB8Kjgi0mm/06ZM8
sFtdSTNYNWVOXS8llWgzUl9B+VtNi/2yoX+EUoQAEIJ9W71EvZiLmxZr9cdbu8DbNw3WBs1v5tD2
bOnf19/Vgobw2Kx+b7eoU4nezjQ94cVj9Ddu28gr+41TyQ7JQ9u4n2quzOfgDdFwaGLjJXtVeo5/
7bIk/eKZmIcjHNMw+5xrgNzbyBkZkEfRIm/NQk+xi9H7ERNt+4yYpyEVCzdsKt6T2BBO1yfTOn+o
wYDgNEnoPnQknDQ7QCUkgzL48u2u84L8o11cnFd+BSYDqxH7xWRnE/R2W9eOY3PDW9JR0bYtqp3F
W9yru4SEVfc4T4FjxJl2UbuVDbXfu4vzz32dsWAVVwLS+vYXY/MJLrTKsUotPIk2rV/pfLMv8HsM
17BiMdPSUZoF2zBzHbyIWYPat9mNxAwgsuskHLmtyjtneljbSPfbhb6neJvDQXGI2ShMdgkSM4yE
M2M+sGZ4UiwyYzWkdcChrl28caOj+RnvGhNMKQxYQUHxgM/emB3bbsT92tdNn8BMh83Us8YYspLZ
Wdnj3xl6w3CyLaRG6Guc2EMejg2PpqIefa9zjzmBJma94TrOWcgODnZ79Sz6YvAOdF5997G07kpy
l+/3U3KoinTERy5zPMqjxOP82vSB5oOFLAd0ApGxxm3JMjtZLmpFxniwxOU0tyFupXwoi4nz8epl
QUeyCkrteAZnxzkXwD3oQ31kLa/1b/ZQNvxK2ZCWHypv0DITgQIrYeuNhNruStWv7YPLsB41WcME
F0xYnE7gooYId/zMCL0+ei1//C2v8TuBWGNVgVC316FzKTVz6uPqNnnxPNRoNTc0/AP/UWNMDsQu
Iy8AzfusHibP1vZnmXWCADZnCYhpcOt2m/TBeCWLJljfXDhz/qWfa+BQjrfM0VnTCNtNQQlKfCh5
FMwYWrlQ7gYDGKajYX3wh/7H4A2oIg+RGUUkSiou6RYKUAY2iE4KeuhFsVLV21T7YqU/Bqm98yB8
QkKQrml3U4eGeJcIR9evbknmn9oMkvDcm1q4uJB7TQCbbqwfpH4thT+2NwqpZfwIDd0vs80qy3ah
Y3EN+ghxYZfIbvozhf6aP+KaFw+tp9U7Mm+3OfmDgA4mMYO4DAw64mwWn0qwbgWzoM5rXTZBxTA9
lFbDQa5NatGaDPOdCNYBivrZlqhjsQFV8e+K98vsAYvKmkgWSs7NlAMSQ4rqJhDQ+WKC6OgPCaru
AhSvPC3JOrJuIzGz3qLYIgwVVDNupIQykADZCGgfq3Zj+pvtBG16OwCTJmrXoh2sCF1JztUU6PjL
Y2z72aH8RfOCCOeW12WxPjrz7Da/QIyo4pnEA04CNvxmRQ6u6iR60/Rpww7WgvnuRoeSvQupTE7o
4dMvtMH9GVoZqnt0cS4vPe3Uw9wMqBine6FGrCMTp3cWDkN0BaiLr8BFfOltzWA9e9LoCsR+aLxJ
Puc8vBjCaggfj44m02FnufZ+xwo5/VHIUOc4IBkubpQXy3LntX2dXHiiSaeA8HfPZzD9TzYjtdqF
kl4Aksi4XCzft7s1IYPlhwFdAaoN2LPTVfV9tupTqFev+buG8eJc+Bui5q3wBvtM8qt1Hxzhhp9U
hkFTk95sS3Cb0BnQlmz7coy9T9sEdqmOfBdVxiIa+2DIZJGI01997uv0UPtR+VGwSiVmreLlw7Z3
B6i/sbBMctbfSTv9SMssU1jshcJECQqv9g4hFVp9Y/2cpr94eVcfGC4LfbQLQ565OzrMu29/agxx
yfibVNSAARBl+T1VADvvZyUdUBkKcWedVGEkdiKuGezpOh3RUOqiCIY3wz/W5yrkFOYMZfIcvHfr
ZC95UoJgGLhbSLcpOyzKvYQZDyQ4vD9qVSm/acOC8bPBWHrhCTOo6OcYZ5boJY0gieoBlN8MCPFv
fFhhcIrikoz6HLJ9/1mzOelJnOJbx8y/eAjNBhCDB4FK/DMkLv4RKQNRgbCuRnMgaUxMiCzS3jIK
iZqJEVUcfICIlES21bPj/0CjH3RHg/DIO1d3AhDlFBlGrzLEz6PNNNenGvh5vi9Dr8f3iTjuavI+
S4hSwmWx9z2cf5QuTnp2e4vHaFzL6jcvufplsLlDk5Wu/8X+iFy6BSpicsylILSZLVr/1UapR4Tt
PGYf69DoZzBTTK473A7I2wiWxuHRBXP7m6osMf8qx+d+6UNiMXeZVoW9YC5pXttEx//l4EcMmezC
xIhhY8hYZT611RZpuF0/IhuI80g+mr91fLaW24mJbM8Kh6voyEI1RQrcaigpRRsGb12slgq3FUQq
5dX3iqn3Gp/FxT1SHc15aRkXEjN6jqcZWU3Tz01zKCYr1c5QmREFCZGdRGGExuT92p61cZ5kHRIZ
VTC7BE+JmJHazFMklGhx0MSUO/sqDMObqByN5mP1yyeuFzbxcyIELHkVhSzuOyuHaFs4nE4HUlRs
fExtdGeDA9cup8+0utOGahVnCt2OixFzzMz4XXkF2LUYgBCGX9IQZvwHI3NT4TfvLcIc3nMKuWBj
MKpAjcUeLcZXoxPkABu09qu4zViJ/1sLUOFbZQKn2jYLsxyICGThNFDdsjdP+DireOaXDzZ7VNAw
AOnGmUOM8EkLr0PCGxnn31gOxTVouqS6dGvW5ydHZu2trQjOxvQ3zLPY2GL1ye4OmOrsZgxlPy0O
uexSSIh8H1QO5VW7qi3vFtqkuxmSI9w/SyhInsKnm4LccYT64rGBy51hUhi2zI9D8EayzD58D3PN
cWgESsszYO/G/pzxBiBftWFSHzWTs1cIgfHfGRkfOvy58YKfJp20vRHzQ5Qn+liAzbD4O0LAJkz4
mzgXPZtGr/2DyyK+EZWLgMHH5fEWGUH+MJqJwH2KHYZew9lb3ZX9JgAW/dh64URujKsa7zlcbeEf
Q26jBCm4E1SqP+i5qs2ACJ3UBA08DAEhFXwbxu5yTaj8IpBkXhTMG4jQlUOzwgqfdeHgxn9xRcUB
PwT5zyf0OHNE3DHS3E1TjIwf8DMacDjuuGCXLrwRkH27SChSAd0SjrsGtwuVp31IepK5D4Fx4wtk
ifT3HIHU3Ona8/sv6si5JNOes+JbAMn4AGOiiQXJ2n+Rms2xDaz/gSUj+pdzIxN14dER4BEnmYug
88cEbYHZiQEWHsYU2/1Hfz0vJ+uW4Pp6AkA+0GRz6GOo4zYeUpdNSDQIpjS5kWF6BRO8/kKVsn5j
y/R/gTXmlxHx/zg6j+VIkSiKfhERmASSbVFW3pveEJJajXeZQAJfP4fZzGI6ukOqgsxn7j2XtQ4T
PCx1xxAJ0Ralg+kuJ8xlPa8jJUOMnwTrUkQp+EFEtLPyyUfRfCaJY9ycgjTn98yNi+AB9VRjI3Oh
4upv/dwN1htohdayxy0Y4icnQgX2n7Nxt1RDl8S7HQIGVOiq6u++C4y+dACaYBuEXlFdJ/CsLIDM
xKI8+TZ/q9glqDIZBqO15/gEGeHcAnAtsRVOKnxau4GUDWT6OQnWI7423gYSkXOu0Fevs62/GOEd
7xzCJ7Mf52xIuL1RExCagi+t3Suvrou7Td3+yltCnowuqiUGg1O4rGKX8uw6fQmyukyI5/rBy4L4
c0hccR6JRWFBWoj5JogKLS4FoZww2aj5odljOSJdJY9Y27dvVlXUNGI5XTNZthjiD95UE7Yjxskd
4K5lpvszK1eFe693hvXE4rZcriRzLXbvEJebv+iIIz6Igve7/awDQIInfAWeOW7hQMubX1rTEBfl
xv4EbkGaCGutPomevIL3nMpVBHjGsPcDWSJGLVZlR1rtrkCrsrNbi+zcNKWcugqiWveAeNGcJ8ft
OgcGU5Gk5YphU7d6jvvSsC7L2IIuuok9gtbdeCWgc3quqOSzIxwt+6lNQW/u7O1bZrBZD/kJe08Z
MeJoOVGrdDAoiUxt39i2rM/ETpJVQYu09mfAPQgFCkr7z2IJMTNEnLTnCZUrvy/ysweANEHyDXss
xzuTBj0lT6LIA2S9tNyyvyC5Isl8C/bl5EPqkhy5r8ZdEN2NwmFfOgeegtQ4WMvBdr3ee8iWaeW2
wcmPGAj99MuQuQtOxDXvbyeb6zlyOxMdM+EwmWIh26wofStB3i2aD/VEP6Ew8eIj+pV17/XXZAwY
sgrmfLzhva9DdLl294Iwg+Bv9Bz0L8oqTQKQcBmzw9j6/n3BnnCFn4lhNFf9+t3yvqd0VyNcY8by
voNrk0UfIBSYtgnUBJyvRBWEZzw37MABycDc62n/kFx5kVucPE6d5qLpwqaDgrTcjEeWJ7l74Ht1
MLtnRrJbqkZvPfTMdyK9Vy2bluCEqmPgfLRzkJTOk1sWdHm98i3rNLTeok6+q/kU3JxdAo9iij6k
sBb7dRS+qWi2LJQInc3MaW/neRL+zvBdElKgSO1AaNYDzmvgYKOxMrPmFWOyWj0hXFyWu6LDXsWz
DMa2HaeOy5SkhFuWoSMD0ZHT7QQgwf9iyeEihKWvHk59A3L+gmQShVVeQlSIfZwaL5sRLON+tnps
Es2kbwuLApdsx4XdjjW7A7PhdKBqHCoXsR8hBylOIfQMw5WxuDD2mGA4Oslba9KrgPxbYPVapvdM
1WEAGXw65hBKsc6vUzGQmULZkIGnS0ml/JClXd1GKRwDEplxzmDYRgo+eCJmWMpxnli9/BYISiDi
9Wh495p5OSOGJhsf11STcMLkQV6RvEH6Ylcm6bVTWjJ66+1xPFdkgJS7QE5II0gCW1CTMZbftAFG
rcJuTjA7XXPD9jULn4AfQfBlSi/vascmqKrFm/a7knI57BFQGhHbm03hHNTZDNPIj+jCLaSrBl2V
J85dtkBxHX3SBiiAGimP1C+jue9IRTpUNOjhIQXE4d1oGan+oAgyEbtpBEdwLAuXimsiT624zGDR
fvt0RmGHHRHQJrmA/9RKftw5C0Kw3hBbSFQ5s3zK10s/GYCEeUHBzpssCFYHk6XS08DmhpVu2HNF
33XoSUKPb0N307kstf6ji3nwUTSR97ylfINz4N5Wo867G7yzvZzOAWl8+qq03cpBx8N1+uH0He6D
2sAcQpLV13w1xp3ZbPZ4FmOE7gAcFW3MVx925YTiYOmXCWEmeJfPxK7aEzix2n4TiMHLJ/gdibqb
AWGtnPvUFmaGuRhsQal5gs3OZfXMbHGFtIBeDc/wrmfQVjwHdYj6ICRXW7K4z6iIC2p3fEplqoM7
PBPkALEB2BgtK+FCS9y6mi1DWU56863UJZl2eclA0Yn84HHJyR04h5nkzNoFFbNzkuwGom5Q6XL8
sxmvFlazyUFUsqGN4qkUSXF0M0Iu4bOM4Iafytp2og3AYun5KUKij8yi97t62JVEWC7pkQajEv1+
Xdroj29VZbbvHWvVrx3JbeW+QpF8h+Vsfs6tpDA7/K4Mema6eBlryMW3DQPJp1pRKLOb1ObKkx4q
TR/j/lNqpTndjCGk/UhoZnEJEU0vpw5Srfi06NYLMlpQ/xTxZBUpeL81r+BS6kmvn6swCHFjXu4K
kK7tmg71LByy7yEf6y3/KjJBf+cx3uI+ZACKhl36ZZWwLkVSugy7OunQs9hhDo9NZIyI78YQecm1
hCLHRrBO0Efuuet8cSSj25KkWRBP3t5xACYCUWfqs3/ESA9YK1YcS4J88TCFLAOYChronv6tHd2d
y8IRcjs6trz6kR4qNE5LzmV0+GRtAVAriW5EkkgdkFk3Vj+7y+3YpH73l2HgzPQmcewA83rr5s6p
AX+ESq/C0I5BHvLzKocD8vsy/WodGbkHMWdzeu2CWhlJtnTmLFk/Zq6rvxlquJkyStvVI+Eu+BH2
HQqRmWJXV85dkUebd4rm903V+PSe2Dt64qPzBguIhysmJ79p7VX5h3kG53JALlyOv4IeQiQsVTPY
GGri8vXv2Nv6NVrGNoFjS6XjZfeSeHQHRVNeKMx21TKpO9ycU3ngHKyaewBRAi0hiLv0JveRbjwo
hwb7O5k13KeDo8WcsDxG1pnhlWdJE/z4lBPuJv1Nqg+Pmw2Px8gU6yqyYS5/LFjzkMDXurNz9m4t
uyJjWO11exfTdnSgyId9w78Ibvgrmsc1SF8E9gaWiqxY8vDUslqevrWQjsKZm3XW0bQqcE6yH6iZ
V7CAGSSikIyNvUYRFhF+JRNjY5quKbFi1yJDhT13FrY3qMCjlHC1fBUsXFC1TOlFO8q34Xb1gVm+
W2KDw9MkAlakEHlxJn+WBXUzwks3S/eTaLsFcaWJ6pu57N2W3PSMDnpKYIB8O8aHY2MYRQ0IH7gE
knuYH9wOePYcVllRZkPdbboJ+6nOQVmGUwfUBTCz7NzTWqxqvoNBGwombhByEPzYc/Q6M/KoDrqO
lvA04rHRxw5tdjHHtT/UJN5DurGfyQ4iWZPhlKsuttdpcoVzUVaceVh6PAAmbTIxeAY1aYUkh8/0
ZpgpVjcHJIgYCE1+RH0DDRcewxGqYN+U5xrIg2gxYHAYkp42hQ5vLdFBhb1b2I13n+UwDMFL0COU
JW9JBcQSmZDUy7gtTOZprOR0tOyPmYRF3T4ssJbwP9lWfDfjUjYxbjttdnOa2OKzlJkqsmvem9DD
Fl2iy2/xEoDM3xEXwinNSNgmwy+1VQK1LAARt5NFH0DBVIK8BtZhM4AneEV4C+iYO34ZxcX9MTP7
8G7YV5T2b9CgrEeKO1vgixFLC0mYRMk0FGoxaeaBjWwebGMozl6Xjh4Sw4WVwlUdMGk9GyHzze1o
e5zqRIWQeYV5Bg3ewMw/9pFy/Kmo46a/6BsY+xFh5MqRNJQeSoqA0KK58oyxngZCMOiqhOGhF04f
BAH+b/bqtyHocfEgPQg6I0xdgE44QdtsfBopv/roimm2BhQX4/rMwe802H2r/C6EGGSKO+CErZHH
Fsha3x/w/bo1iMXGDm0Zg83HJ72QfWBQr8tinY5lU4TVZ0IdMF1LnrzhZBpFNkWdRrlhjd7o6DzN
zmBOne2QwGdpAa6IsQVGV+MsC+lKG2X0wrh/mJABZ+g4la5d8GBGShLVU2hfh3oM5ktFb4UalA+p
3tfo1Vgko1ZgYFZU+RNK2Z45vz+VJBv1tA3xgg+i2zcNNf/eMtFAacT8gm4ta0inQznt7rS3DNmZ
gY2/nEM2f/aelZb94vIARWebUOVvTnmGjHURiJvWGwixddX63le2Ox7sumwMtnCNe0tgFmGm5Ceo
CHAbMBft5my6EBGV/OrWI0658xOpf5GH+P4XrY3T8ZWggIsDZCz+mXDl3jyiniP2Zpw96Aptoevw
yFwPBnLZaytuiVZj3edN1sQyjxNJ7zs8fQajySrFdylNe402pACoV650UQ5VOwVR5c+YPFIXM5sE
SYphvC/za61VG10DXZha3MwVOraUEHv3wGqKUi1MUyJLwiLnwQqttkC92c7+yqEIuREpr8w+rKHN
13MNslHzbDtNcs0pgExqmOTwk7F1fLEre2bli+MMpbzTUg83AvkHsynqBIbiNGw7WcrW383Y5YBK
LAHvgAXylHilKIj+OEAC/IfFoxA5UN0ECFBoULIr0mXC6R6peJFfdOQP9nU4V4t/IBkie9WTkBL1
Lz3gLfzy/q2QiCu/giZlKtf44LT2ic9e4NiVjvUnlX71O+Aob/g2HP06WuuCpYrMvzo2KL2+gcVg
8SeHlxVCl2z5m1Ng909Ykmv3spLc9lOlQdeCcoIwjp6vW3MSA1PjsuYrzLWGvvk7TGjAoJFG0fpI
blZ230J8Wk5JXft9zIZ3C69p7bA9hKQ5EzKjwuaMyjgTe6dro54ZKCLHx8Fl13QcFLFU9+vAZP+Z
bRUpHHw+WctxSzzSjoWBf6JFgpaX6fINhIL3z2/z4oykGsw9xq38RfRj2l8VgQf6gpwduOiBtOy7
JZ1w/hItWj9NtpjaYx0sjiRhKRJE6YG67XciyPVz38wlw2kOo2OBuLk5ybxN76VgtX2ePKZdxO5U
EbbUiajIg6X7AHiUyBJ754UMoO+zpjYBqPFRYG7Qg2QgkxZWHDg5FgQyAER4YcYyX0LLwek9mlDQ
JjQp5h4yoPs7uLzE7VhBiOPUQTxESC3WGGIoosA6NSohFaNEKVAyfRaKqB6Vs4cmWNR6aOUMlBCu
TeHtEKWlqDJxOm2nNaa2Yx/wGn8lKUa2fZhY/hO6I6D1Y2PSx762i7/CKuybhjE5g7j/IV1W5CPb
L9d1OxDx3iNKrJcBBvtQMEoDx9vc+GAq0IcN2t500nMSkYEEzqzcoIXDNayBELmZXrltgrI2P45D
DRySZABlI2zzy0QUwTZnwv2HFHASZHNZaz3s7aDrl2u07Wl3gzgNS8RcZJ9UfUtAiFeXvox4Pfwr
42ckXuFsKN8ba+i+C8Lj/xZQNp2rLcn5xVJILmO2jM1Vz6+U7zOs5IxrHPI2XlpHR28p5+iTP5dd
hf6Lw9dGg6/slxqkbnchjWc6svfjU5ZJSBCh1/kmDhGfa4obwLEz8Ofkm7GVh5wDSll1sv3Cc892
L/Of1bbXv5LlEomL41qcIgi2uPKsypZnSr2FNWXEb09CtZ1iVeXViWhybRPua8QfRHulvr4ZAAkK
tuM8KcxNWh9ypyiZmZHAtF6ZcQrhbyG0v0VqNaQXvkEPaLOD9nnf2H7JoqOL6Ohmq0yAdA+Vdq4H
PIz5bvRmfFXcvM3donIzYU8wDlQi12n23gpd52ZdVf82ynL8wOcITieyZFkewpQ6Mh4HZ+sQ87T7
0zMMgnmSM2T7bKxJ/1WrjfE+GgxhSIhFikBeV24TTN847xjPAh8OvlOz8FKOrujnHcs9+5fY0+WX
TWsz3vRrghxzFzRJ+uMg4Snh1K3aO8ucpO9dC3CH0xQ1vHtERi6b27GXfnPUtHVe7IW9r55FnbAI
J9YuOiIPHMn4IMp1e2nV8GJSKCwH1qgbShARBQFJ1O0kqMF/odstmszDcYTQLTaDwDCRZpn7GbAO
9m80aWDzS4N7GqiNl9XE9iJawuxsTWB9vMRyLnKMKuJcSkVZHAyJ31wjKyMjFOBE+1NYK9PonML+
Wbai/MBJln4ncPDMoVm4u1FzRHSmwxTibM+Fuk86qsQ4zSao6e2g0k/Q2tiPwDYFrObapGcYlLLE
Q/ToA/ZB1zju/dAjC4ugqqqOS4HLn4D7cAslFJZ4QvzDwjHICWKeieeWD7UTeH8BBkyAzoXyvqoM
PckZuwUdsdci9iHsawkPAXFGzb2HbaTk/s7t8s6xMerdmVz5GwUV/gEmKom7fF/5cr1AXZ9BFNYz
yES7jjpvn88OfpfOlFpQzfcjaEz0hcO5n9oZsBk0DefkRCgE+alqwosGUCT7DFuxvcPdIcdHo2h5
dlJhVb1qtV+cm5Eu4Xrpsx5AuGICsFtpgPxDZo1FeOTsXi60FAIxMFGugXVnBDaM8GwnND0HDKbe
9M5YNLPv6449wj9sNfi0D2PYARs9Toip8/SW5R8h0icWDZ4eDkWIp5T+w538gs+5TJ+t2fZzYExR
MqqbZvS9Vw7xMDz4WVboeAmr9FPjmNB/1wV/tTgwyx2cODB4twnsFl791WdVcD0O2AewlyAlqAmB
QmO8Lxcx9rcI8RZ9HM3SIihEEmPNe59KLOFpdy1ckH3C6O6JHS+OCB9Wbr8rl8qNYDSErnoP4Ly2
J1y4XXu34Ay1sE0m8J5jEFxN9kDyV+4y+V4Z2qC6WRAPsziF6oC/nEQcqGNBFZeWWM214WDMzysH
NDovYgNTPMiIjC7oRwaaSRFOW9BAEHFoYHmr4tW359dsjZTA7atrdURW5NQHB0Xik59iMtuHNflB
jFOs6rUgIcC9TbqA4pWBBHJTJvtKvDKVG38jXmBqZelPRALOAdcy3p/AZhtIcG3MU7Md/2Hb16eg
86fw3DmMltlqgbA5s9xx07/EeyGGBFcogmPbZQi9Qwy+2ZkEncVjcS6U3Vz72TiMf7ng3fwWKASf
V4Fhb4PotOLZ3er1J5QQafIMZWrbKC6rAE5QLTzWx80xnh3NCuqLOy6V7ln4KaJLqtjxPVyyJT+l
Kab/Xa9nTGV05EjW6eVtBiuZQ/MSUDJCpgkqWceFpOaNGxRKzpNPU89uoSZKvbjPJAZVbgAQUuUK
2ZmiCOoj8AYpfQmYqFseqHpccgEkVKhb4I7+rwbQsdwwxpD6ZXJsQt+YifcIiEIrvNQlkKRHk1P6
fnQ4JoKzlzIcQkLVGKzn2TrtltS3xvcs82V71RoEtTGT1c4m3qpX0b3Xzto+MKi0uRuIp2z/uQ4r
wSPyNR/GadZkjEA9OJ7P6Nun6jJlhpEZ85gI6VOKtFM8eghQP0f8YN6tIrV4ODoJBQYMBRe7z1Ly
dR0nkts3WoSaTR9j7stI0FYK0ckPExJ836QEiBvEgLMDLJ4oA2SpVtJlL10tly/qimV67CMCnIko
Mo5/QgHnYhmyOiHrHVrzprtN00YX16Q1hMVd17L82UcADFlZ4/VoGO4A7fYwbGIDBMDvetBVGYBL
OEzosbo+IioAt5q+aVG+DOpxrv2keBnLKUffz9fCobUULOO5ZqLEesgDJ1TqhU7DED2aOmnNBspa
B4IoepEMwXuHQWUGYjHiWedPpBe9DzJa9N8ioo0+Y4Qa/fMkfSd/58pzrAcm5iZ5EmnR6zNlDMmC
Zg49POOew5VS+1o0DzPa7Oyw7Xycs+3jeTsEOcotemrW2eyabDJIEoHdPKl9ilPKHE3MLKQLSyE6
Ekdm04YK2yXMSF51KYabQ+Dnuv4BSADXYs7C/KMXJr3MAhsLAyWXXCxEI9OrGzDpQDTXm/niTAWe
MJGa4Cchb13HisE06UOlxSUaRpN7xyicKJKy4FndbzdYsE1dg/fIBS3EwBtOFAvAFiwNMiHgm412
1Hmd7HGjVfUYquwIuScrm6XsgApIUKSqketVEmJlYuY1w4zsJ2n3AAINeTyauVAalwMCFVXJ+Y/V
5NXjkkVZhnEq81FsIsWG3AwT733uuB+xRKr01c5gvjCdN9athckBp5LmhYoR5FHNI1oT0xbBm7+h
tx7+5aZDjWQhwWej3OU+fwVCBgN1KwdZTgH4F+M1FmQfNXHCDhmv395PRqyQyL+RJjdmle9lUBbt
vkdu/4Gun+VeHsyGnFl8hp9oalwCg8hSuQQ+8XWHicH427BuOx7t1sud4iG9hWnIYLMqWzm+gxWt
vtbV1RtSzSRWnIWj9wgqyDwZNxk+yaxs/rlalN8JebNXrmtGII4dwvzdzGWOzQ1p0RfDUZRXaulV
d1BwGKxDVFfFRzQ2IPAc9M+fOT61ZwttfIa8GfnJ3mBZvKszArN2kWrRXwFxUz+6pFphz+6Wj1hp
vbfI9tx/ZZ7/n9Y0jmG8ylqhzh6D3oZ86ZREA6I+ZnuXNs4+cFzOxRnpablni1xfS5SZkI+IOe53
KBhhKhtwpQ2HXo9/cRE96UXYI1lkFAnnGqkoLI5qGWASckXBebsWCzaKPkO8tpPapiOg27MqHH2i
/adEp4OYNE31S53V5gfXNGFOAdNA7SwaN7weEB3aOKkEm3DZdvyuPeE2OW1FGFVXgVcNGIs4r0bC
ohCuShuNCnrFIplOHAb1r5l68W0ZztsNCF5bV2MX9D8hK74IDV/dkPwaMZA/pBbkq8O4iv5u8Bz5
zJ2TBmeS+IhvWNDNAsNo+Jx2I+cq3ZuVh+qiGIGC95vS6ln1mlBKl/uaRN+Wpe3BYeXyT+jRejEo
gs9r37n3MJU3ug5YJs3OrMwQnHC1xyYq3PqUJykmtCWr5LWq1ui1gYIxxiMcB9SNbYttJHcpUlCB
YO+N2Ag+WIhm+ouppfs0TUP22CcOd2EqCNACOpDOd46eGsAcSMm9XQac7BpT3/ptT1TnceaRdb0L
ZrpwNqwOjloxzfObsRc4mTSj7D3ZWSvU2V7DTDiL6ouP2GmKR+UPj6zV+pciXdrboiEea4dmhsGZ
r0P9WEF9ZEyThvM/pyzQjrAJC05eOVTtcbDJJz9aFgn0MbpzAixlP69/sE/1z1JNKSISe/MGD5PT
1EfqJhLNee/bKbYtyqlD4+eriU0uwVshprN3zPjKh6K0s29sTyEzItP6+R4PY/EU0diGVI1J/TV6
VvgTFcNU7HkSyMjqaMmeImg//BgOPp4DS4T+OtpsCvGa1haTtrUrX1W0oFOpLePfpJ3TuMeIyqnf
hbrgAE0VgyRigzhXdxFwsg81zyHm44Dvn6oh4dHgQkMgxNkAm33scueBLETOKYBczlfKnoiHqh3F
SS9D9eGPbvUBuKX5HAYPYaVjL+KGhUPxkjQBLOihYVx/meqiPlUztL/9zF77ExkOHVIS9kj5zYoI
itqhoOwN3RbypovaPDtDeWA5rrG3ThfR0D7LBME3eKeFPZfiZQTP1HWUAwTbILJyQhuaMb0jeZLl
Gv6Q5a4MGDNffdR0m89eYBG6jAFEYgfqvccFt9B8sHBi/amybLo3EpMe5bXrU7RNtVg3IRZTMJBy
1atlo/TaYR210USmaWT2THt0cbARASHk1MyBd3qMNvw62xamOW3ovEneXxbqQVOCHjc0u7tUpeMQ
MxyaOvbiKAEOCCfgPZNrXL77BH/Zu7U0xJqXSkuwclNGMkSvE1qwFGyYONYclXcyXNNrhDHdvId/
X6Sfhc68fzlSp2CHhkszXq8GTBh11n7loBqu7dxs8H/jQCem60glwSpL8w7311nuGdYq6B8otm6z
eXbri1PMkEyAdtSgitwesmdB49KeG1VswksYFHCfemWnBwv08nQNqpJlolAoPBlWOP7d1NfW74gY
++RvPzq81tRgnSPR9CdYagf1+7gJ2L3J3ySvpYJJGBVd/1zOdfgdKW24RTkD8anCAjkstiugKjEK
vRGjALNJgwaqRwJNq06kHsKN457szU65bj0TfQBADnkoNkI4On11IrG4xSHUp0l29rsW0og0VO+H
DP6Yz6Hum38eCUbpwaEVGthia2szJXT6gpXT+fD7gZGxNXHlxRZ0F7YdAQggbDDNIhA5FeTLuSWk
0J0dafxHgHO71wGqIMAxNuc37IRZY9n2RG9nO6Z5rwjHLaDrt8kbQn1snUlqvFM3sLjky8FP7pBL
uGVmznLzVzf0bm5Xf6qqbrJrCghxz/ffowrviuwbC3L7Wsua8XOXiLS+SiFsMJi3bCYEOaskfVST
bJ8TEnIon8vUvxW4nMDvzIH5TNOBW5odh1D7zHHT8DAF5NjvbLfu0PUwsd4bNl1yNxU4JBHqa3Xv
0fjizfet/ps3nTyMIEjafzOuH/JkkVggVBVj8SUjHNTeSCd5bOwMDhTOvOExIm6IUWPRNhcE7N3E
/CkkdmwrOhl2hLP7XgGZZx/CrnjzMhNDA65SNpcqzbbxvy7RC46YhMkrYP/KbdRnqG09b+YpJWCm
uZsBbv+kcIoIu1n7vI+zoUzfNHLSmRe3Ge5kW88WSwxe1p1bjrhXKk8NJBxEyS8POOMcSMMNw/XC
fuZkrJ/TtVHN3h/08sfBevHIwmHwY8brPahveFh3yTpsTwyZde9huJgLSbXCjlcd2RuPKgGe4aRT
mQImmdcPB6nzLW5AjBX2CEiDj89m7Bb6U4dOn7BpA1U0g/HIh0G3v8wO7C6bxSpFS2n57b6KLO/W
4WkkqyWv5TXp31iV+Drddu8pj9XhMnsUYwMBk3ZsGeWyw6Y6wQrkrJE5qNIK1AGRNp8+x1D4Vomc
mW2GuIe5R995Z55/frWudvr3wJW0b/U8MccYEDw/LvVmlaK4lfsGvH6xDXqwxfaUtPiGKkFbNmIa
OCtcNwS25NP0Sqhh80zjPX3PWVFiK9LE5FiMGrq4YWZZ7zIixe04XWvn5A6EHVKvbuZd5TXlG5J1
9aYh7xVcjpuTIbcWNtYRMG94DAWBXt6Uh/84VGS4x3tSyIOpBvOVQcV6Xzv2r7vAY4p7IC4uD869
xFh2SqlZ77Ucab1Qhxdov0yVv3kC9wIoToLprzJtNU/oCjO0Ohjk8WklzfyZddRacdYwqdzDanQu
nFw09BoRSrW3kAuYM1aC9A4zF1stj8kHVMaca4dkstovYryGQYQHP0+5A1h1A0lPW/NdV2x8jjij
9MEhOoAtYY/YhnGnUtaeLf6UPTFfTim3utbazzgh7bthLpx5HzUVOrNFsqa9DCSMvuDn1WeAgTbr
wRW5I+taVqyssN1iPBTjmoBe4JHw9pB4vM/RGuBGKhIoh0smMbMft8fF5+PlLTqwzYa5QQMKrRLd
oCKTywqD/mhhe6aBIg58gSVI6vjc9pRXlRSwIaQg3ACRErmvbFa1DQIxas1JOqYfY4pPrg5syv1T
SFZZeuydYP6j83kjvigXwzArV4GCAbkHsV3D2H4xaxVgC1xsKDsLufFrAdAGSoxDht6ubxBf7kVZ
wuKx7RxxiIKoDaYub52voQMyHXOEu/crvCFkMr4hO2pCs0UQ6yA4vGW0YWV1Vpr14sxFro9NHVTv
clkyf9dB2UKAQb1QnQfdRaRI4+RLTmR10YYwPQRVqmht/hVjgQfSHVBzXWor1NAKKWWYPQojknPK
qARr+0z+Nbyh6nZdJmFxvaRT8xKExJ/ssU0k0V3B+fxnzEzGrqjtpbPvm8TQvpLn+81gANbIOOuO
oRK7PO8RNkyn9vgti4e8VJ5B1sAf7jEsr7wXWEnI3JYUOXvPt7KPVdSovtPcSx+qqfGGA+lO4jSF
NplKs1+Ot9R7c35yaSnzneAisnn7R2g62iqdHwBPxZczwnqJVWc16gVOu3ys7ZHNolldZZ/8EWUo
umVFc8cOIYffDYGKGY/bF1/YTptfzOVOG1d2gmeD6ElnPVgiyCwcXbg7ONZzi5kKfQqkPYq7jNTL
ac+FqahkIHt9TKUE1KfGIfgSwSoV3hjPQYiZZls6dTBO52T0BUJIIuyao6Ti/fUYQKb7Ah05BSa2
lgfsQly4fsvaDhPW8CsZ0ShGEm4ITAlXXHKabFz3YCn8+g3FEKu7Tg/iwEAFRQgTPRq5CtLCC/O2
7qZnKIfHqlKNeakBGoY7BDlsW9DmkKqMjNllLFmExYbrJ3o0rf38rG2/DnmK6wXoPePW8e+Ksqo4
aIXEYu+g1/goOd3/NhxHzwsI2jxu/GA9SFpO+Pht6r95Y9Fc25okk71oPbbont/+qUMPGQ0Mqe4B
sFl2v3pSYDQYq+UfU9r518bO8kk52V1J5q3FvgPxB7VKDPWhgjb6lvEFP7GkQilUjoz286wFXN9H
jUBTXm+Ttqgb9cwSpyZ2CjNPeccbBtOIWncyHch3op3HvxRfzFB5KbuiekQ0kwVoVGU7uYwiOJ73
TraMHCK260/Rc4QXrTkO2RSEO9dZTIndRtlhMu1qyR56jFdnXoabvHRb9ssIrfQfcgD4mMKSHTMD
bp3b3iWF0z+yummXHuURY2X27M3qMvGKHatmA5zzfG4xGoOXnwbiAmd23YvNm9I7aVQKbj20sJcN
0+GR+t6DDxnKyJsfXGQzeCl8TrD+IXFDl+UNbIGA/LUiqMb0zQ0cu5bxyHeOA7QvfMD/MLLAWD4X
hEIDyTddOF4TXReJoxiXwj8FBBo2P3ha3RBehNtpA4Oxa4MDYAcgiVdeBJmV+j91RqDzWeUEuHgZ
es7DbSbHUDdnGZG5FFzj12cBccgzmfOBzF4HceegS9wR4gCKcAajkpFbt7OZ79tb90CHj6dvplSL
rPWhgtNfn5B8s7oD4ckhWYuBC58bSodXBfmBVjw7TUvqBGInAlcxWm0sMAOovSB9fAWYQzJwnGVY
1kEuuBw/uH+y9yKCMLYrFLpUKou8cfDQBr5Hf06ttxdElt75SOvJu1dIRSrN+bTDf239UQzc/gVC
qDdmuUrHBagBCqqaoJZ4yBP/naU2CT5j6zpo8HxCz/d5i4Fmb6ey8uJpCtS/TTJMBoARxYY9UT4+
fKTsZJ2XHshRAOSCdmxe/skAozVB2PXMRghZP5UPlobygA/LPiMpdH1GEJ267UbLX3bQvqPvsDLL
EdI703kiNQaUR+PAFC0UHqo4Mw7554xE/09KUF5+mBuvYe5Es0biGHsx/8zPwe5dWsJezximqPIB
BFOUdXMPwj1d/VHwX0veiroD/E1fFyICWgcch3NAtRpDAE3UAeIRAfGtT6pIPjXRB5N15CtYYevg
KmCFj6RSlwgg/yPtzHbkRrI0/SqNum5iaFyNjem5cPcIj1VSREhyKm8ILZnc951PPx8109PhFEFH
xBSqkEApoeO20OzYOf/iNKnyrFoG9RlTj8p/Aoqw4z6dTLO9l1GlvZDzgdzyHRLj3aTiHHrVG2Be
dqaJsJKhqnp0i/cJfJIio6Gyh/wI+ijUJB7uuqHY5V0zb5FDBG1GOar9MIUoSAnAu54X2f4eA7MI
yQ8xyS8WL1qaqeAoNLzzOg0iGNhPvETKGDf1fgQfNtDGIofTKPoUBQRwjgf8z3gEA/BGjSDDOKQN
Kmnd1FXW3EVe7VuHsNP6bi9Nj2IE8iv82+jqmLsoy70fIInqkwMqlCQVksXfpij1XwiEdWwTa2Rn
F1qDWPyAbu0ubBAvPUBtM06OSvX3OqNK/QRgjPoSY4tvWjD2T0gsDT/MTC8eNQtD2+uQHo53hVWN
4VzVmLBxY+qztJFe0bc+GBrE471ZssD4M1hVssdVg6oaWq6OukNpC80C2XkjzdIo+pUlGd6sWZ0p
HxB1StB+s9XqLosz9JVtS5bHNMTA8daBcn+vNlXs2gEHMh6hCAke0DsAgwi6GfySaCzD3nlTmJ7A
eAh4fohx/QjCePzZo2DM+xq0Sb0zRz8MdxSGefvwHEZ0lung5q+piX6xAq3/pk1N/skzWSjqixmF
iExBtx4LMR253LFXv0epmdGmb8PnWMwV1jDVxw6Rdcl+M/Ccg343ULXhtQeJgOQVQoDt99F3NUe0
VcRhB2dBQcgB3tMUnpxR2NYhAEvoXBc0qIsdCQGdAkSVTUh6gssagfM+QCgCgy2Yv9DncG6z+588
/kZsksuhuWcdeZVHwgvnVxfVuF3LUcSbvdBMOWsq2N9Mx5hpyVOKGg1vrww4HH4UH3liDfkBPoHZ
3lCZrMp9awnzEzI+w3f4i9X3iBfLT3q5fsuDbxrcBG7xM/3PxkW2u3oZ0ChHZSgQyOsI3WLEiEAy
Ef8O8w30JZn+VYk+aXFTqnaAsEbldHhwtQWNoLsQXD/2VBY8Au3qX//2P/7X//w5/If/d/4pT0ba
7P+WtemnPMya+j//Zfzr3+gqzP/v7a///Jetm6pqmIYDqtKm4AkGlT//+f05zHz+ZfHvgRoGdVXT
aC70tHnskMIvvKD7tB3EOg9i8kBQHcORQjNMR7cs+zwINUObPqkdu1imVt+MXMoPNvfFcQr1Hr1Z
gb3VhWHNf+OrYf0RUZ5HnGRoSuQpYrfO1fET5x8eoUrpP1WeNPb6OMEYQIkmOG6Pc/5b/4hq6XjF
6DS9hL6ISrGgky1Cqa5j281TYkbWi65ninKFG1kIh2wEJigTSz2SrcLd3g6+Osm2jha0ZrMPjMVK
AmOh5AF+1Y3qanyYGW3yiUTOe0Ar1stui6rqIU9tx1ydZqnxgELb3tbt+Te92j0ixVnYatTExbUL
cvZExfEXTdzwWzdBhRsD0V9nvcBwZzvsyjwLlZB4XauOgyH8edgOaFthlmHsWuXwnHqUsjsZgwsi
xwQzMPAKPsViBj4B4E2c/XbwxRczby2CS9qoEmqg0MV58FEbaWxmdewmWknqm8OpuQP0nbQ323FW
5laohgUbxdYYqOWcx7EqHriEYZAKrjqKEnCTcAVSyum75muPpuQxw+Th23ZUk791sYUFIFPSQ8s2
DLgf51El/e3By+zIZZPPQqfQQEfMCooIoGPeFMHjdrjVyeRzYcsasEHs+ee82kDQKrAEUgpOhsqn
3yoi8xToAWpb22FWvg2hOqoFtl1y/JjLDSOmekBDI3G9fIBhioNPhYU73TqbCw7EVhlo3vV2yLXl
EyrbE34AGF9z/vNXI1NmPG8F7skNe0MLn3sZkz8qRBqv/L4w8r9k6asdmqE8x++2Q69NKr5OfCAc
6jZYjfPQfo32PVLcjLYY6QxECP2WiOv63Tt26Os4ix0qu3iSIjThpADxg1Je+i+A7MorHNcgNwQh
ir65H/54x+Aor2kWos4ad9b54EQhJ+rTeuLaTt50H+O41LonC/DU4T1xdMcCIyuZx8Ukwvmz0wGq
sTvw4ENqvFYn/zmvQFxe2Cirq2UJ+ilSR5ptOSDQAMCY2ix1gTybxxg7Ff8KCVUMH7cHtLohHU2l
9aoKW2qL1UoS06PAF2SuBW/rCylLIK50VXdQ/otqmzelqdcC3F5Efrwdee3rg77zX5F19XzJOMNg
gIDCc5ErVz8KO0HNkaNHQHNBivhH3VBZ2464NlZN1ZALAi+v8RmcR0RCK8K1ss7cqAVG7JHkPDbV
kD6pSCkjFZnTPqVIFV+IunZ2amxJ4AaWBf94ETUsjano6yxzMXFxwPirU/ED1cPCtXGK+Lk9wrU5
fR1rsT1pJucDtDpWM9Sbr47SzDJeJV7IA5Tlpw6G+/P/X8DF9nEA76t6F2VuKpOKwSlWmF3BZipe
RK0Z38oMDu079g2nF7LHlEh4yi7mM8C1Uisw13PzPjGONOvM5lFGWOntp0Sa6LXZkVXebw9z7WvU
pDC4djVhGsuvBDA6hNuqTVzaz3W5rzzsbK8G2uUXpnN1h/53nOU3YWZRKSKZJCihBt/p/Y4QKwL9
KZSxKT9jOtuHt5gG25cSttUt+irs4vRsUBcJOrtO3A51LEG9JvVAQpW0GY+BNxjhhbNtLRzXn5SO
LTSWcrFpggYRjykMU+CCqncdw8y6JTP0kbROw8/bC7c2obrgazctaalYjpx/8lyHhQ+xlvRXM4af
M9vhLtMBO+wS6R95H9/wsm8vLOLaR8jxYqom/9FAY5zHtFJaBmbABdjTf7L3yC0Vt/Cq7HvcwXxK
lllZPWyPUsxn5TI/03XYkaBmNEeT2nnIEYHExlIMriXZBN9tkA5V190qXQ4MBOzWXJCCKksFaqBP
qciiuTb72cpz+2esrqsFTAyVTseW5vznr5KbyWkqM9Vl5Co+Qhw7BDvae/R8IH/z4qDKux1tdWkl
ybApaCKytufRzEjBAnEMItcDDH0LDbkAzg+t+dlKqTkWSSlPg6MaF07YtZNAR8N0zt8MHUr3eVQD
kba5/jtnwoEKfWHs6kNN7XI4bI9ubS5JZMiAJRwsUyw2bgKvHGRLF7sG9kP37eAV7fUQT6UAC1F6
F4639WAmX6PUtDkdPh9Ul/cYbDhj5KKfanxHeFq5U3PfQhxWba+2x7X2cRi6pVJZoOfgGItQjT6C
6lJ0Vk2oEtd6Wk37ISjHTziMAOCHklheWLG1fUIBzTDRVZCqri4+xzLN1dSGEOy2TYU8dJAP/Y+x
tijstDr0ZSwDq6E6UgFCBXp7rGvTyucAl9/g6a2qiwxH1l7JhShI9ukR4CwaFuJqyky9P0j0JS4E
E6vRTI2qCLbS7NDFOLkRvWwEa+YCqK32BWX5z5qwURWxS/2oQN86cAi0cMytsX8xkG1GdzKw5Kca
WuI9nUoTjSVM3WimUV3+Giuldbs9HWL+BctTijxzLvtQUiKFPt9meL3mCRariQtjH2g4ehE3qVJN
f8dQ4kHMiRiYsKk/dQ4OmeiNigZTFN592nWA/8b2b1n7jHk+OzYfl0VFbrE0Td+rAs30yE1yjCOR
MFSRQsl7tQ7ecde9DrRclUgb6rjIecqmav3XVKALc9A6IcRtm4N1v/B1zafPcoZttq4NTEIzIfKf
z7Bam6BCZUkVgk5Uvgeaq4B2qiybRhMKc5QDMRIFFh5+QPqo3m/P6VpwBIvmK29+3mrzh/jq+Ld0
KiQ4W8mTjVoVWO0IRvwn/CQM5QUx3zE6lvRYo0dUXuPmc2ADoztu/4CVL4D0nv1P7Qk+jliMvi36
oKr5XSdTQxMLnduktW6Mxsy+AtoK9LcPl+MfOAE3HWWR5Xs66VCUoITmwP5pqxdkNhF7EyWaJtcm
HIPwYGc1mjqZ31cPSgU+8B33n2aTY5Bo0BOmJH8+3doAZTEuDeckwPXLuUbO0UrLoHSeRoFLjmeA
m3428RXMLtxNa0cN+jeaYdnghmirLT7kGY9WRvRaTlZn0dnrWk1wxPiT86lIgTVfU6X2s2f4SqAc
pdMrJ7JnSBoqVn1XiucgE643XT88+GgE4W1SjK3+OA6wJ9ztDbH+Q+V8+vKdc9ottqROcxJWq+ad
HDSe8iMVOtywVbMbP6EgoiKoMtKGE52kZyebYWpvPXUGmwRhONCrLzrTO/ol1xW22U5sH9kN8igS
NbqQv61tXKpBDrevxtdrLuazggrZe4UqT70CT9SABfYQYnrxE8mWdnp72qSRCrMiv8/gZW0tRoPT
V/HuPukdoss03ia6lEXZi3uly/wSLdO6D4x90Qon/Li9HPMwFqfT/HWafJm6wUN4MUzsIQaNDMQ5
gaBHx6FtcLjoE8GL38hA3XysKzP/B32B5K+6EMnzgNJ5dLP9E1aSAYpDJnMNnQcJhcVxnND+hJLu
OSfwdHSFUamBzVzkxpfWmyDiaF0k/0IpPDZvt+OupD1kxYhombrOR7NMVvHqbiEVCu8EG6cH3cKd
m82idaht+1McHpEnDrMLY52Pu+V0o20sBFeBpPOwSLUmI0ZfpvC8U4yQc3hXdHT1ojjXHDwGIeDC
o2wrOlqwttF8C7pv2yNe29MY+NEEcKhSC3MRHTW2TMBKU05RqmjjAU5fAoRXk6Ue3XRGU40Xrj4x
/4WL4SIcxCxbusWBKBffet+xe7B39ygV16IGuyDt28mLc/HVjwb1uSvz8SVqxtkgICzB8Q1adCOV
DMHFFPtipibL1StFeuqFYvZa2kPGQ4lZFbr+56WMNwo2V4WunExUPr761dQ9xswNzVwEI6NDV3cp
ooCNhQRilkBrpdHufEoCFKMQU5qna3thVrYiF7Fqz48XQXVmcW94NmUqvC+VU+LRMuBRaEbG31MS
gs6jKlUdSNwH7cL2X9mKvMKFjqoNLSgIqed3VWpbKp6PvnNqS1u/yzGqx0wXW215cKwyBhiHuVZ9
pPjhe0BNw8T7uj3mlXSP4VJHpfKtCsOYN+ur1EQkeOUBAbFPSh+n+J86BSznsQOhtR1nbW7pWpiI
Y9GJ17XF8SLACpaQMZxTEqYgtbJRqA920OEEUiPGitlA3nVP2yFXTjSdM4XqDXGpfS+GNojOyQM8
FE6gt+r7qNf74NiEWgwAD4vDPXAtmtq533PqbAdeHevv3glaApwu85q/mlOzBTTj9L1zqpG1vksL
rwSIpaGRbKu2/aUTPmIH74hI6Z3jTBfCkotd1NEwH1HR8E6oLTt3CiaM3yDuwtmhaIv6MTar4no7
4sohxk3FE3zue3FpLNazanNgwl7jnGIO02sfmev7WAs/x9XQftmOtLZDySQ5ufgkNfN3JvNqNkEE
lA0ZnDyNlYFeV9UghO2jdGW8Y9UgxoIqVulU/nFKIhxKnT1V5Mko6+ZogC5H7rm1omddQRn2OssV
8df2yNbmkA8CGMbvpuzyyrUG0YbwFdgnsxYf9CJ6iHusRtE6KTssrC7UMta2pSkcppH64lyJOt+W
QxCEEXbeFH+A0QHfzCd4wBjA7SKYFgfkrH37wrZcWzqudQsYCKkmWcV5xAiVaOS3Q+ck2ZFXJp2a
GfOEBuY7lu51HO08jt6Vg550k3NCRKp/Thyc9q5zHd4LykCzbIPUmvTXm9dubrlIx2QyBYnbeUgx
yg63E12eFE37bnixc5r06VTFpfW0HWitgkkkafMU5fpGmP88UpoNqIegDn5yJA6WaVOpj5hOsVam
UmVHNFlwmTUd+L25EsqT2QPn1+oi+Xv7Z6xsHoOSACmLSSZqLys2De85LKYGNk+DCr4eWeJLj4nk
nnjpB4Ht6oVhr3wbvJSpllKuUSERLk60PEACqfUc5YSQP1n4JP2n2AsEKjoapKDtsa1s0zn5NE1e
4dgBqotYTlx6aaYZ3kmZMgTccR0bMeoN57LpdqCVSTRxwRNU28g6KUacLyXagXieRUI5GbIG9IuQ
PVDSKjWV+gY3v6z+IiJQ3xfeFisZBufG/M3rQAbo750HhWPk+VUz+XSF8MV6CTJfXgltwCLF7BHK
P+CWogWPReCH2GIP5aWNs5bkEd8G+kFnGATyYv9i9GlV5eD5Ljwb0V1rbCQHSkI3OyAAMXwSpq/d
UpsIgYBmeBDFQ5J9g3uNmjVsdJwl3r4G/BS6xw7ZomosPlwLiIiW2YrvwnaBqCiQraWzmiF6EQPZ
j8xJfN4OqK2tOlcz2SM1INgT85+/usBA3RWIWNksgFQQIKY4YropL6HyZuxFYKN1iJOl/wnkqI6F
eVFEhtslXTfh1oax07WK5Gd042PhghCCnET4AWFVtG97WmLVtWMZaEaJ1PAxFJhIAfrTwDX6GMla
ER9lPbO8uF7UGMRo0oOG9QrDvirAdfgP6JA11Y/t0a4dVxY5tGmRcgHpshZn8ajkiNS2ke/2Fcly
gKfhs+VbRnRlYBllXFkxOlmwBDx31OW1H4BivDZzoDJvz6uByegqZQyEPkgbzifdR/2r7o1WOeHK
7tkxgNTSGT6mYsw+D11mP6XCTm+HxLIfOnyirrYnYe3w4q2FzCOyhmz8xZYva8D2ocMcoIJff/VC
tItwtMvqXUzJ9UKs+e9aPO6AVdnkmTblNl5S5wNFAwMRA3P0Tmho8F5FaMKrUOJAuAn96f4Rs0ZY
/ibs6Bpt9F7td6jhG9GFj2ol1abdzOnJKarRG1gUjXWtbquxmV+YaLRhYIvTl//iZYH6zIWS9IcW
Tv7j2JhD+s/bZ5rcYu4GMQHUNs9H79sp5CS78U4eIndXVg1/GFdbqHhqYE7H7Vi/sZ1/TLUDMIou
ArDrZZWmLE3Q1ZCGTokauuCPw48esjO3YZF6D6oChhTdoWj4pERG7l9j4KHBpDRhhuHVCHwbsmg1
FBfqY2tve1NStqEPRsf4D6RWhl+swLCMYoIlw4cWl7pPWuFYRzkKDBo9JXux8anAWcRC4CY19a9W
gjNrXSkTRwESY7tw8HPnwj23th1YFItSBk1XstvzVWkdqhhtJ71ToaXohFvgvtWbHPd6dYe7RCF2
KnKQSAtxEmwv0Xpgx6RLQGJtLBElvu2UosB3+hQmEhajXQ/tRzWYrep8egr7SQECdoUBN27W24HX
zngJLM/EWNcE0DL/sNdnfNCbPjKJzkmPEbiUqDPt1JYNkkXiFpX5/sKyr4ZDeJW8cFYxWr6J1CmH
7N0EbHunSr9YA1XZXREp2n6wEXK54yYOuw/bI1w7ZzhIyeTpLIMmW3ziiE30hRO1rGmHg/Uu9CzM
YhHIiD8U9AchFpZGCicubpMvlVFn10bQyJftn7B2rDJa5IPJnRAwn/O4V5Ocw0urq8FyTiHOFzcd
SVuDoqv9q42CLj9sx1rLmuZrg4SFooW5rAWFMeV9a2C4JvIwN7AZoSdxKQ+/UhVsjcD+W3mypgZp
blkAPb1w1KyMlOokABBKlBaXyOIDqgVohQpR9FMzM9MGrbDLo9k33zulLMMLI12NReXBASFIQVRd
zGoaTyhz4VrgTmkV3sZI8SB4idPntWkafXnhZFjZuHPLgQyEFhyl1/nPXy1h26kDrjph6HaljJ5m
PNpu9NLksYOYh69YfqmpvrJrf3dVgV5A7vkD/gEdL4IOWoZuq8c6POsoHBDErpoqebD88beY32j9
UNPJuIOEEAT3g9rip7u9l9ZmeK7MzAUMJOr/gEZiWx5jAQKIQJn77CDh8s896E/XqFX9wsnwu7m1
uKSs18EWW6fpYCa1gxa6iPo5P0MAyuoxjUR7rEZU+0m5EZ/YcZWjX2LyFn9p8g7h+t0AtwyiB7Qg
StG6aX2XSj5pexjCY3VhD6xOB4vB9QCCw7H08z2gxwYY/4BfOKrGgMpTFUjjmOoNsuVUxBFx2p79
1S0H8F3l5KInqS/CYc9ngrpzCFfBzL5ONNyvrgcUsRGtBPUTPBhW+2M75PoiOBba4DbdFFL/8yF6
QeD7QFJ8N9McYFY7yGrWM548I7IGqGPnN52KitBtg8rRQ5Y6Fs48jh3bwa5FO/ZWJWeY9vhDgkzC
Nqv4JVujFxdAz2urQE1mvrCo4FE1PP+JGePH+RXgeoDuQ4QimIGZBKYHN0qFNtCFNVgNNjeDgXnO
sKTFfKA4bae1pYSuwB7U/1hPStNcT7itNscJRbl/tqd/PrGWn8DcTdDnTBS82eIyLjtztPE5iNy0
zILkYNaAF58Rq5suHdNrGSFdSfJ83pICEM0iEhB1E1WXFKHRUkECNKbu/R3NCOhrGr7L5R74E6IT
GghaKs/RcOvpUXEFuDXHD9Isb9Cz7663x762200Q2NxYVI14dp8va9IUbaD3auTKv6Kw6u7MTCk/
CC8IPfwpjPrSeb763KNYav7feOai1l0bta8jkxG6hhGJ7ha7rza9bvUB0rlqBfcl1RbvE/Ya/t6y
GuyJeIFAhE+DMg/eccpaAFGp+QN7Y/3PRz7fJWQu6KNpWVqOO1x0o8OUdfovk27q/u2zTN3WsKij
quRgi/08Nb0zwVON4PGYuA/Ug51iU9mC8dupXYlfAimReiEnWMlIKKRyi+gUj+aj5Xx8Ax5gmsjT
0E15W2aPjjfEzVGguPiITKsfX4dl74/HtkBzE7eWIUP6/h2DtsBsARalc7lEBsEXabUx5lCbLKAT
mMUo0FPVgN96FXb+bPdKL8a7EHTt5ACgKiQFUKqf+vznrxIGRbFaT+VzdvVc6b72xYgpdOJwMaVd
6m6Pby0UtRcSO5OcTyw70RVpNDjCOnAD9MeiOwvZvys8K/TrNMtb9WY72FpZDGgMDwb4Zzzff39Y
rwbWD0UL+YpaYKpR/aCCk3M5ZLo63QVNgnwD/Qgaf+gQKeqRzhmmD5B/C2CBJrTlqGYUFzKHtZOD
Ha3DQgaSh3nJ+UyHepvZuTf66Asq9p0/kRe1pWGHV8WI2siBNkz6aXsO5h27PKcpkPD9kOsSevGk
KJoKHfWq8t1UiysTqeceWfQRZb38oVBMf18qsksOiD/05YWzYj0yvcH/E/l3ye7V5KterOJMKtnK
Urb6FY1ds3uGOe2AYB8U+zF1UnBaDilQdvWOMUvbJNEGIgWw5XyWDWxmFK4T3x3hMT0BOPTuZI3c
5/eOP9p1wH7knT2p5d9vD/sb4jmnJJptLxZXAFykBNkEgHNFc90hP7YLObhvAmQ3vnZFPzQoOUTx
9I7RSjqEfFCQ8rTlKwpxXbMdfIqtOVYDLx6WOS81ln53pYoQ23WcYri08xMFg77t4a6VRTgtuNfn
QxqU0/ytv1pg5JNM7ttQObWq6Md7idL5LaoSaOn4ajPbQ8K+T2RY2fcgbPFMtu2DUrIZ9qJqJxQJ
1EL70oCs9t+RddHDoRPOvteokJ7/Lh3ZpBke5rvNEECk42KFKJ75XuR2Fb4IFw7PtU+akpxuA+eZ
z5lFNAvVGPax4bt+gj7dPu/soTuUFfQhuxPtIUHj6T0LbrCzeaHD+7bm1OzVvFNggrikJqE72+48
DxOOtzIshn+0NO7QDeYFf1AVFPe2l3t1nAZVUNCV8wm+2N1IOYTIZAeBG03h5NLLadVPvVPq07MH
rqk6GKjYXmq5zztoeXiR0VJ7oUjAdbiYWzSO0Cw2u9BF1aT+VkX1LHA5yWJv66lsLyzk2nnFa5lQ
Btkm98X5tOZamoUV3EE4tEGNnAiOLU+8FLCWyAe9Sq4TO0ZxpApz1LPePrUzFpiqC+UByoznkfUp
anikcf8GKAx97+JAPiCJ1aHfrgV/lSMNhAtruTavFFi5FGegKst5HtBTEg39Bj1w8WMAeK1hd6Pe
xbVZNFco1UThBQzSSlZFMxPJfh6GVOyX3SlEy4pZE4jnMk/z+qHGGavgOPBHFNbSqR4/tG2MJ4md
zPJKIQ6sxfX2BK+M1wZzODMMaUnRDj8fr44+dD7h1uUieqYdCq3gvdCY8tcIzPFlO9TKZ8J7iC00
w7qhwyzuHlySkFsy0sgdjAxT2mkyRHGnUP/BzVAO4D97JxvfcdVSTbCcmUVJKXj5bVot3iVZbYQ8
kTpxcJwqcFBlFPY/SMyZ95WfJEdPAHS9sI3mg2bxefL84W1Gf57ccclGsVH66RTcXk8gazE/Aw9c
dU+Yc/TxhRN95dOEVmCB4bB4A8EUPV+/0fI0y68GwM4GnvL7JLGxuogp3XoHibR28lTnulXv6dUD
73/7evJdztwmygxCLg5bI9DwlBkT4BV+nz9YEBuuu6ho8BIwtEMjlPHCKbQ2p+BHZtoND0w+mvOh
QtQqE5y5ABl0qArfCjMGJWsXSX8BqLJWPkEhAXAFbR2dp+ziKYfcWKY4yO+dACT2txGK7Cj2Kf3t
aI/KHs2f+LOWosB09KsczeRe+UV5B30b32osJPpMCyGxyW5KbGP17sK+WjsvIDrqYCBIsf8o9Jfp
hKR9W8sTcCFHvSvxJPVvNLvp288RZhDKrlSM9hkQhV4eDZGH/u3b15y8gQocTCv+uVhzu+tMlP6A
y9plit1MUI+HEcze9ThY5h5fl3cwg+2ZkA9HB5yiXALaMVcPdBzNvFMNvfyHWuhajveXhfvDISwm
JUSbk4rx/TBhw/20PdS17QZegWt9vnnADZ5vNw+FaroBqXLybCBZe10p2w6Ffbv++Y443HEw12YE
yBKP6+GSlCI+Su9mCoebuKjsZG9QlLuE/lg76emtotpAbcoWy6JgjoYwIhvgEZE8bPYocKX3uooA
JIzA8Mv2kNZDUXwk0eSJuewPZWmjoPVMKF2J45suVX/EXtV/KWru0ndEAtMABIqEltLL+SJpSGRh
7ht6pzQMmkOc5VjiFp36wB72LlzVa4Oiykb1YV6qP5QMytjsppQW70mEyJGPaZ3iJh/ikrvzC6e/
cFeuHetkIcBVeZvCj51/zKtEFknsWkf6WDlZgY+pVaj22MzbRTfhvYDd+q1Di2+6c/Qpv7B089m2
vLic+Tx3VNJnY1ll0RNqsCaIYJfHSfWd76N4SWz1R9FqzoOIAg9NeGuW4w+L8qGJm+pCOrIybqmS
j6D6QS3gjx634kGIbfyOB0rqZC9KnQ7jfuyc4l4zu+Qvq3TCl8pBcfLCsbqSmvBc42KZO8ZcpYtS
QIwi4ujLOHATW2bf0hYLHdnXprezlNh4JmuILhwuqwHZsvMRzpt4uW8b5NG7wozIa3Hn+Yrstvdp
qP0Xkbax4CJJ/AsD/PMwAwNFYXKGuhNxifMuZy3fHC2u00gZ5xmhR+4rkjD9+/bn+MfywR1h5cBg
8HSkdTkP+9W21SM1zRRMct0afMKLkwnZ7LrBLoKdPeoNGne6DBHmNN8slrGIu0gNkOmIBoF9hQvB
m0vBs80nlBPzY0pRB1enUEVbfvTeehfOQangCOFwHAChPx9sMrAxA5xU3I7VPPD0Mw5xhbovJlra
M7qa+VvPOuLxvATWBGF2PsPP4wlIkFRH0aewILF3ECUKXd3hOFsoH0NAPslbP8U53FwapDgmuXkX
6Tr+HLlm93GJVrtEjybo8wPmQtkNtbLqmBeGtccz2L7wXfy5gfj8eb1zPoP3BJ1zPsZxyIvUMIfc
nQsot4Pm3MdeiNix1VPhTstI2UVBX12AKP5xsusE5RVt8ezjtDUXu7b38ipALDZ3Bb5R9iGgRvWc
jJE6Hsrm4itoNRiAXZYSqgcN9vMRIic/IveRFG5JvvO1zfPiyS5AoqA0rg5vzZjngb2KtcjWulBW
vTZmhZuMOMdcIZeO8i9AQ+RRt7/7P46zOdAMuSNRYwKXr0htKiJaUT3SKUUhn/oYAVgMr+O9Z/sa
uqOyvZCir20TaOiSqh6PAQDQ55M4cBtUwBUzt+FxdNuwOW5Rmx/7HZam5r2d18pTGTZX24P8I/dm
kK+DLraJMEO8O/Uod9Mqnx7YGQoes+GAU7jEYeZrWyb+jwBnzl2HQ9SFg3Vt16A5BJ4QYJ9u2ctn
OoJtA4INOUCCrAY7lcjuMHSIdh9oZw+n7YH+cVnMAyXdRv5vlspYiop5MrFBrze5ixNA+RTjDo0A
e55l/mE7zuqEQsGHim9Dw1p+7Jqi28pUt5k7jbQknRQ3K9+Z/q5U78eQ2+qILKwZ0EorsuTC0f1H
lvN7hP8VmR7a+f4pp07zcfTLXATt5ddCUjyzJsCuWuvj3tF2zudJLwZc83AB82agtPJ5e+hrH4yA
9sQ7it2LkuP5DzBaFN8LDBhdgBD3mlYYHzTcrnFZwDexG7Tsr+1wK98L2BrUIzlTaRouy0yFw6HN
t4/UUW40u0IdUrw5JUVJDo/4M8qk8qHHB+J6O+rKICHW8QIgNvzZZdkwRs4kc1qZuUD17ftQzb0j
7LrsDtYjLosxmiDlW9McIEtcxCCrQVrY3CHn01oWfVXPmaObFU18NQSVVt5UyO02b76Kz+Mszp8c
kZYBLdnMRffawwkIovmxazsN75CG4sf2NK5sVh7brBuLAZp3mSu2aUhCEOapW+tFKSB1O+2taKv6
54yidss4gpuMUwGPsV01m8s8R7hWOsftH7G6liY8KLIPbudlIbZqSxFS/GUt0XKntBRPR7/x5A0J
CcKgDZj57XgrBx7YMylAvxHzj2SnFQp0507P3CLGfURpOOV2NZ3Xm2lysuzCtlkdHDheJA1VGGzL
TE7DCMYzPT/nIApb/K7y6Zk+unpb1YH4gOGmf+FzXB0cL6wZg8YXslQFEraPve3E4PK4qx6G1lDq
XdH2QXZQwsHRL3yGax8/4pOUB2n90FeeR/8qKbcKza6SOsxdvg7MeCNMXybPVp+EbNtPXOrTlafX
9j9vXz9k/0DAIOZB8WaRPfqWmsUYw/OFGEI+OoXAOhux/r8yO70kGbK2evApIM/TY1I5aM7HJ3K0
sPsRU6GmQVL9IdWjULnLMRAbH8mRB+8vtVXoLl7YM6uzCm0VTBfFSP53HhW3AcrVMHfcqFDVz6DH
pH5s1CH+IUpNfi69+DFXA1Spt6d15coUCABzjv+urSzLvXZjAJPU69RVvTr84mCAumtarZAH2YcC
E9TMdIJdMEotvwnwzA4u5Hmrg4YJhk7ArOy0ZFfQ68k9oaDalSRIr3seTkidU3pypzSVuGqDCX3t
pENQe3vUaytsQpr5zYvk7Fkc6ygXNAGGvhwGfZWCYpLTnjuyuInKWdMdjMw7hjmTGYBwcdzxjj1f
W9hseoYdImp9Qku+4ZRRHioIyp8mteluzQYU6T7W/OICxHltbdnDs/wDfQq6MudRpaJ6OuhUtMI0
DyntEWEg0iD/JFR8HIe+Va5a3Wh+xk0Qv2zP79qykkZLqnUW/1AXexk7Gqwpa1TKyq6xH1FJx0oO
34N0VxTFeNCqtDg4ZnFJHG3lXuN0mfEARKVpK87HW3UqCh6hz3hJ9m5M3eqfe4yBD9kIm/IQ1gXe
LzHGzBiJOZ75HFSd/WN73PO+OSt2zfKywAKAZ7Kh6fid/4Ip7oTqlfyCTJtkdBd2afCR/okcrrfj
rJz3xJnfKXQtxB9gGy0KjKq00Roq8UTBfy0Z2/a2mqo4xyQOK4Sbd4SDvUg5edY3WILwqMFolOOt
yEX3gp2Uw93SHizP8CZ4ZnmCot/bTyX27X8HXBz2Uz9ZvJeR7245afEYshWcVRWnPhUVj0Dc43CY
G8LsR1z20wUQz8rRQGigNLRRZwrO4lO1q1yLYxthJd3HoWhntfjZX2MU0n4tnd75FSNqf2HTrHws
RJyB1EjpAZNfRESmfGgMvFPdqqyCj6oe2OC0BgxXsYaq/smUzsE7zMJSZ3tR176W12EXc9x2WAoK
Q4ldx6++50Vu32dGE2Nfk3fl98Kr7oESfcTKrL3DnjUvr7ajr04z5WhgFSiZkSidfyl1Nmqe1rDC
U1f4LnjD+zL1x++Naoxw1e3+7fk1zwWAOzzR+O9yB6PZHStRHyeu1TY/6irHjkr3hat0wrykNb1y
6oLso6CP2hjaXMtHimhbL3PUABH4RL3zyiK90ytvaHe14rfHsAkbvIgDbzZFfjsGej5+XoVeLKlT
yjhEgDlxRRVBYbFLx75yFMM8NaSBF2Z0bddyT4IGB8bBibe4QsGg0/uPjcjN07bDh2XSmu5OK5MO
F0HFdg6xouGZ1pXYTN1sb521w49CF208OBBgRxdbJ2t9p0kUkN4gWsf7wYT6JSED/DTaur2QJ6yG
IgfkFfgb9LUI5SEL3opAiVxgx9WtLKf6tsthWybIiT+/Y1S0URkSFChusPMPQslHMx6xA3Xx4Y2O
Ej/C3RC3xofQ5iJ5Ryjsm2eRRIr4S8KCPbFxxWyOUE0l/oxdPBrXVmBgRhUkdj5cOGfWvgdUX/5f
tMVGacZ4QP8RbUQNTzxM4gqgXY/C6419mGASUP5vzs6rJ26uDde/yJJ7ObWnMAwhCS9JgBMLCHFb
7mXZ/vX7cvbeUsaDGPEd5AhFa7zqU+6C0VLooyHs7CurLS6EQOd4bo4E8ECURFA2YL+spnXGQV2N
BkbPewJC/NelQMZT1yVaClCyHHDVo35DGc76L8c4HFcQkP3XAoPxS7yN9/YSymRceXCJyWFWsYFe
9xM+kGn+kMtW7oY4c4405putbWFE7X9+hcGwoxEDY5iTsroI8LCGYaUpgicFz4ck71MtqJIWIHXd
0Xr+eLD35hgcjrmIUSL4SQPjdOsKq62UqSjTB/qm3QToV8vkdlLnfjuIBu9fw9Z6GbRYzk7XGuZu
tx5+btUG1Ff9/eOf8s6lRH7I3YsDBrYJa4Bg5KXx2ArU5ZJSODdFIg0vcBTpW+FrmGfLmuf6pf39
zktG8xvHQsRjFizbaq7phNnYuALwqkGdvlhA87Sdgz2v8yjTpkYUIHGL7POvJ10+EDJIVS8R/ipk
6PQS2dV5TB7cvkivw3kssbb25HgFpVO9jQZV+bQWNwifJTW1GG6RyVndhMg5qPiGgutUJsXxIei6
B7w/xTdoom5gp5G8NOA7oTSYGRaSEAHZjHVzypBdqToDA6Zaagd9p4/lNtOkpl6Yyve2DNLUJMAk
3Txoq83bapE9RprLVA5K9l1PW+zG89KU0VHS4oz2deVSWwzRlxg/OzInhtbUgl+jTASq4fTYJAlo
CV2D1lNIj8R6oG4eo99kVAIobxahRYJ7eBNYXuH8/uQxWfYNzxopGuqOOJqcjoz6kIrWsNc/RBrt
8cDBkaunM23H0KcTezQCrZi73TRol66KszuQgZeqEaAUIIpUV04HTgvXTcoxlyjid82Xshyuox4h
Ytznc/nZktgSVC6SvDQ5NJqNqw2LsRTu1l7sPGRmO/3ConK8S/CxCrxhuiQLdP5VDEVLmBsHgAOn
5PSr6kZa46ClzkNP61NuSwU8wNaIrfGYFzjPfbx2Z9fN8llUwYiawd2AmzodrEoNIqrUFI8ujPBt
1EbzH1Pa06+4Vcsfyz67FM+eHZDl43SKalT7oTeuNdznyhBt02XFo4ytfGs2bRNj1uXlR+FV8xMq
ZOMBrU3vf/hM8nhgadgoQYNaLV8YdnYxQgZ/rL3G3hSFqqg+9BPhIwaQX2G822n/04gWfimsEkqn
qxZOxUlMaYaLx7yapT/C6/2SO330JcZXcVeVrrww3llcxLwSN7uLysWiobv6wsmwK6mMbv44Qgna
Tn2ibDvVGn/Qbel3uMXGtZ9nY0ri4IWf9DDiwSCLh1ULHpl7/SzlzIs0xq15Sv+rtAbnzTnoLrkX
rflAhDjEXJQoeBYhExL0nO5TJDyU3m4N7Vkb62lXNlX3SKnvSZ9mFVKyET9WY6vsMjfrflB3aG/S
vv0OHKq7//i4/JUD+qckw+8A7vdXkHABOHLfnv6OouxAiqhz/WTpwlYq31DEOByxde4RW+89RKb8
Ek5BskV3QoUpkaWR0fpO2Kby6yzM2byKerfsX7uu0+dN3nnuTwezvhcnA9gFwwUncvT3kxIgA9hW
b7htpN2+gdW1fuGZrLa+ZubDrVHZffJ64dOWe+X003BTAxkDgW656tb3Tmd3skpCLXkaJXDnW5AO
3RNeujhTE/aCrZ8cNdpmyERbV4lRm8a2tkdVGNsiKcR8nNRK0745iRILf44dGW+mIo0m2J3JXO2V
qczCWw1IdXlII4oeeGSir3Oocj3XvmcZf3TswbAuICdWtxtvPcAJDvxCLl8kK5eixT+thRlAX+g4
9fQM1Li803sv6X1Pw1uh0z00SIrhAkmM8Gc9iSiXApwA6keBlOBxfZ8mslAEZLwnSySVtVfaiUTM
Bxhf29eaInXzxgEQo31pekhjHspG09YKS63As9sx812TRu6TGseKtgm9KU99gF+DG9SJXcW7VImb
4i7HazPzZTlHX60e1seN5XYGXvWdJ4t97NZa8as1wzA6mmZklPXXumwntfuCB22+Nw26K3dzip7k
VVb2OFHiSKBU2AmbzTjs6cM012pa5C3+wqOWfJu1SH4p7EZ3fUfp0xe7jXFYLM1mvjcLFG82rTJw
GoUj6l06TeNwhQVoFu7LdNDbYBRRiXOcqNN011fe2F+P7txQe5PGFNq35ZCL14yC2OA7etjUW8fA
tvB5Mie05NtMOGkg8syK/BEZTjPd2UKGyX8wQMSjNzFlx4IWuRPUVi7SL1WNVHdPmcCkKe93Vm0p
R6MOnSeHwCjeGrUnvtbN3HcIKuB5vrcQTou2rTcJ8zBiM1ttOh3E5HYeGlltsbcVnd+J0btDWVWv
fFVarbcHo5eF/mRBTA/GqDVwLa6MqdvB5umTQ6NQoUHHYFbuWp6x8KpEZyD3AV6N8b1Xy8rdFpod
u5u2B9d6U6hqJVDbtnNv2KKfoSYBKNzROQ5mqTm0DdCUC+o6TCEGTaP706BAah+dSffqe/Ims7+1
Sqsw6f7P2bXeoxrwXxVzWm+aohlvVavpe19YceIhUzs30aEe9NHj6Wtqa2sapZbvld5z0i9qpmf2
bZV0NrheVPXnqzZxU8/v3Bj8ej4X0PHNUTkmPa24YFBTWTxF6KH1wcgD/+LarTMFtV1W37g4l1lL
zQhlH4TTp6OBkoS4dUo5/47mLkYmuyudCidjxEqQehBqEzq6Xw2JdANeK3vaR/jG5LezVBVN+EbG
tVptlBzBgC8mIUl4j8uN1h/qOvK0L6baKMUhxAR7LAOjr4v8PspzJdqNKB7Gz9pg18XXVnVEV27a
ToT6VoZ6hfKTkydq+jNU4j7Wfam1TqkHuUxy6z8V0KF9zEvAVQenLqOSdhF5Q8DR67t71VX0Itrp
s2FUUSATxRl8mdtmeC2lPWJU0iRR1sDlHoSbdj5OIog7NqGexRvdnkJq6ngqPVRTHKk/4qhR72ba
gpHfDOADDwmXsrZD7V9/C7ELO5oaugAbuOGYnOpDoxr3c6xM8lkzKgMgyqD26Q+J0vitqRhxfWP1
vEo+dxOaya4bYeZah9Ibg8jSu2YzeDawHKmXuXqHSXL61gNytW5VlYxooqZn+6OS5nOANay1n1F4
1ny1cewXey6MXzXiFxrbO8am255mbI7DypACAqjTtn6JllAU6HWEE2rttGWLvpWLkISZVyNQoznR
UMyd+1cXF+48aDMl/9YCWXT92C7d8aqgzTL5QxuF+AA7RZlf17hRtTs17uLDbAhD2zQdtum+N3VT
h/6dkvbqlnCqzDeI07pfB2VWar817ULbmKFVxnvDTHUTX2ULy+NdA1s0OwxwllpQCPg3Wo/IkOSv
4WByrkUv2niDHu1gfoWJ1/XXokGK9gYx+nTId6k6m/Z10oTxL0ukU7sRs2HF6PTrGJQ7dWTdQzpP
5UaZJwdHWtQehzLya5cMOtCRzP4amVnYPQgPzFJAg0hPMQdUl68rq0HZ0NXXqx3vvz5vq54r6ns5
6MOVKguddK2BRRLkY5zPx1aKsP8K+Rp5BAE796GhbfSHh82MfkTFNO1GDQ2p186xIz2w2hmQFyL/
ot1b1Vx8U73Ms4LSblJra4xmX+0mmk1DUNm1Oe4U2ppgtzNMMP0pA/N4JeiPxJsiNJ1fWMEm01F2
C9PYFZbZH/rOWxxQYSH7cu664qbJQHttKzsZ7UOhSfYzZG3d9ukgls2dmRRJtQfFNNjbUC1Ao7eV
o2g3w4A2nrZpEYbSXqYcMahbFYopcn/WmAr9JlpKqOAAIubT483og5A8pvrVp7Iqkz0kdQyhN6KK
5zz4OA5aNTJo+S1WSABZqHZRh1rr3NM2D3tvyubnNLLa4aqMOnFfIzDdfw2NkDPu8oxgoc0njruy
64zKz4ve/aQozvIrqO0RsVAnQZhlzfPD5kDDCdvWnkNDYJzMpf+gdV5WQC65JEF5FiQxFFk7tW94
muTS5mmQBG0hjaOu0p+5FYuHduqioxMnzVNXzdOwrzQnu+RtsspV+Dib6ihgYOQXyeDXBYMMQaqM
kDZ+8YQZW77iVPJWG3LtplMQI4sqzAScssI8Yey06sLyrrLrpaNLXZEyxd9s0FpD6wpL0hNqlPSl
66qxDrLJTh5zilEbexTiUrawTN1JSO0CEf7bjQMiBNN6Vcxrm8i16Eylz1HcKXcpbKjuC29HWW40
mAzuxooo4e4La7C8r3kO9Xtbq109bJtoJijLjBROAWyy+hACx783wQEPFHg7b/gTythF4xmafp/8
lEqsqjsYJrl6SLym/V0Xti24N928PM7AG4crYr3CuIByPds4EPURFCEp4zCS5q4qTkM62i0CUtbz
bOgkfrzmWvQt0+PmKJWhYdPWfdlsPz6dZ8vHmAt1feFMLvJuq/yr6Qt30in1Pi+vVu/DjJDJda9Q
NPFLL+ovad9a66SIyaEoslT84b+ydVbfGElERuc4UZ/HFBO0XVVpRf9tVFps0S1SGLm1Gm2Gz8Pq
WZtCF+4TuIxBD2jLwJOaFJGMwk/hcor/4hqpO3sPh3RubvWq6LUrnLVt727GSrzCHH0xVi78yjDi
6i2ZqtAiPB/gJYwIbWM6+aPiJYu2ISIc+a3nijwPdECL2Vbvde0RRUep+bZZ16AmK/pnpDdV2l6X
eTzH92ZTWc23qNDLHuN2Y+zLDfhuNQoUrMMVN0AcM0wPuQmc1C+TUMfrGLqmsnX0zEqHoLMHzdmh
AYzdeTCarYNSDpcFpfFtPljD4mRedgXtszCthvbOnHnCfnlhlBcvTtxY7SerVtxVC0WQxE6FEEPV
anVloT2cJrKR0yOdgmibzAVmRXHi3jqz8YK7o3Khw7V+Emx4b6TGsLgooeo0s05vyK6JR03Gnfqo
lOQKO3vKot2kZPo3VVgi2qvuPGx0Vxipn8VGHfmtXWbmhY2/Pmz8BvR4uaIpftBoW2uIykhVIuEV
+mNkR0bguFl2X8gy9qndm4QckNj8j0/aWcnl74gcbHATKAdQEzj96qzSeqtOW/3RMYkqkg7avoib
ZCfLMPQVac97lDm0oEi6n0qipEetN6PArcUlLf13vpyZ59AjVkGJ6W/K/U8Sn1txzgEXxmPYJclB
hXO1NYdm+g7kSj32XS+vLnz42ZkHRU91hwdq0TLltTj98GZyemlJ23ycUq/97XTCvvXIe+wjRBpH
9ZM+db1N12Wz2OP8pZDiNkqz7fWhmjehBJm2A2URXihlrOqmtEn4USi4wmCgUmuuKQUR7js9JDfz
EQBQHOgoK23dsu5Vfx4K+ZSXqBDs5sYI1V8XZmNd0VgGpncJ0YZX81w0tM0mkG3cjI9x7IY/QZc0
+QYJy+qqjjvD28ZlPM2bLEzjx8wrm1/0TdMtlFtV++Rr8/d3MD4wJWrSVANPV8X0kjK15Gg99u3g
fksb3QlCL7Y7gsDaIeh0y6zff/zt78w5Zj/U/KnlLGTa1eVPH1JVZrRhH6sk+ZNKszyqZonxVA7h
akOhrvuJCZH+OcTQstBIg8AlNtHtXeQzTr9z0ChJqHlvPw6jVK9MNcaSQ87zeEdp2/RdK4su0XDe
ud6QrFomFZkHAC2rmfWIscVQFdZj0bRzsy2mZj5i9eLMPmLc4S3IrC4LjNQaZAATqAzUxpguNNbX
EeHy0XwqpWtaAmy3VbW8N+pOFS0fraIDsO+AfVwTo5fBSJK1UTNIh3liFJtptC6ZHf21Ivg3RluG
BjEKNgvkKrZHy/Xzz/XSGxTYcC50H5MxzOSXtGBH3MXCtMCBZJbeb1ELy5pbSN6oL9m9a2wHMngZ
pKiT35YI3MWHPJXK1WCH/fwH33m9T3yVfkOya1tHG19HU3Z9iklOrN3NECvcoILGdQMpqK0+/UhQ
e6RJhYo+fSOg6affUjcl4lSlYBornvDU6rvUj0dTgJPwsuxWA0t0IZw+3zuMCKyNDpJL92Etn29H
Zqh1VKcfBwndaDaV7mFUumnXxXl+jcazdtUa6rSveNr2gof0wqWwbM3TxWP1uBgdgrTlvKzeKMwI
O5Pc2H70hrjf627ZbaLYG1FOH+fdx5fBO+8hly9HEsVZIJK0Ok4nN67MeQrHyn60JeLWfo9206Hz
tD72y9o2u83g9oIqVq99wUu+8K46jttWp6MF4C6pyujTlxM/h2cK8LrqLn3005+TdaE5iEmzH+tJ
H77Hdlhv42oSOyeuNH+GU7p3hPlJcVIuJwZlwiFgIaiO8tzpoKOrwLusOvuRENHZ26UqX1LHAQ7S
wtz5XMv1/42Fegele0yR1skTJWKjbdLMftRKPf0p0U70C7T+D21ZFhfW9vz6Wb4LSY3lxQc5vrpz
aw9AlsLKPwp7wNmKFxiBOb0Jpqw8JFakBNGMbqNuRcmF/fv+wChwAZmH0bb+xtigJmQOlv2oyNbb
jMlQXOFIgQFU4SFZ3ZfbQTbPoaXlF+7btYYIk4ucDoOSgBNTInB6upDW0CeWGdfiyRzRKLkHWexp
vuFGGk3fXhV+adHn2U25Ic1dnZu1s2FvZRq+OJXMj2asdWx4WVFFbgcj3Rr4rFzyyXznwNFNJMJf
0LNQmdc9v6TsyqzMR+MprrqnMBTZzhrSODCE0DdZhPsgKEwzMNu58utoFEE7Rt4+pXS3+fjkn18y
uFSBv8SeA6kDex2Adona9nE8uI/IdMVAjobxW1sPyvMkLeVS9ek85AD7iE4EmbVJX38NpgNaXuU2
GdhjRgfiGGpGcwhjKwVuryo/Z63LUNNsLp3q5dSe3qL0iUC6U/uhK08QcLoZ0jlyxGwPyVOjGzQv
aL8/9rhCtCRVZr+pmn78/fGMvjcg2nOLKcFSdlpbO1GWkHFkqunT0FrTL6C77dZrdHUPlWF66Dv1
5ePh/gbH6w8kvoCUshi50aw+/UBYt07VO070VCduZf9X5pleBdTTWvUoYjXxlYrSKNJav9sxDo+N
gauiPzmdtq+IebeD3WZgKGXSi50lMaF/qCC5XpiSdxYeCTOPe5wYBNrlKgKavHEykrB1H8PGrDal
ReCVjp2gGpbJVzPvXb+JUx6Yj2fmna2NPCvMMnILyF5rYrTSinrGWZtRUXcBqJTpN7M3Wg+qkrbp
hYTy/K5jb/2VlCTaJDhZfss/gZYirFTEKKY9qU6SBnVbDvu8aYVfEL4f7Vjt7yatr4Iog07y2a9k
NCgUQM4wUjwjHFRYAbSyj8UTYmKO4YNPKgLZ4r/hZ7l5SWj3nc3GaODoAGVCTkb9ePWduGz1k2yz
JxwzVT0ounrEtNBEdhfvCzwdt2ZXWtMmEuh8bUUmXecZkvb4taIHG/qWHqp/VEQQneNUDfW0RYPS
Te+zrmWffnJayKVAVTtYH1FoPqvfJThi4g3SxS/JxKMTlDiNboiSp3CLDPUl5MTZ6i+RCpKepLBk
sMA4TmdlzvIGcycvfsn1MLsZ7Ezs3TynQ870+EOpGD9QeLwx2qG58MSe3TVLmYgCAvEpwlRwMU4H
jouRShmFveeU9+GZEt18HIZq/F6JenyGFHLJZOP98YBvEYdTnTorFhWOUZpjpj+HbV5c6QKTrmEs
xLZAKq/2IzSYL1Sn3huQDAaleJozPJWrD3RCIZMkHM1nIBju8zyM9rdC0B1TsTzcGIN50cX5rD7C
9YRZE2f4b9bmrJdSU+Omt3Tl1c2b3t6Usu7IePSYFnjoJcXRaGIxvAhtcizlEEN1Lu/AQnfdf4Ux
1dEOQ9WSq7XI9DS8kDsTj7OaJzf9wv6FJcEj6mjncU2rRmnTjfnwCiogVuyN7rUxkRQo3sQJ5Fi4
VnjjUrvZR4or5q9mQzeItmBLcqekVuzdVpGeb5CfKZzNqFm5vO2qHlGYwjHV9qopHFkcRiVCYkhA
sUZ6ETiUdTW3iZlcNbh2DjupDrny0IU9wEcKlYbYun0XvxrECrFP7Ex0LgctKe4ygeh7HMD9LKZ0
a1dGU9d+Qef4B/1bZXrw4s55NCwS4y+amZiPxOapeJ3NIeq3qVeIOACwIF7irnMSvyoczPYqzEL3
XlSjqS+HcYq/1XpDqaKrDP5rYKkkI+ju0QWVhzKyreTOSdP+DpXKcLxSijD/D8gIigbKgmDaTKlD
G1DJxuo46Z1+P3ttpz1N+YzRVpllefp1oAVwtFGDTPyZjqJY7Kvs/Edrjqp6cMcWlJs/tyCmN61t
pDceZFf32oxco/edSGmwJxFNhnlyUnndgU5JXL+1OZWjoK21ho7MrJd3KUxkkyZ9kokbXHsMleXz
wh+W0+Oi0mrlZPuWnZkIB8lY2SQlpIA9Ms3KTZjnoxck0imbe7ueYlVue7OusmJrh+jxxjjuRLG7
GwGzP8xKqpqvWTykcpfkVHl3Xq0Yf8wknMscCpPrUTC3JWAoeeEBPrsWl3LWAvUmvoWxui7raV6k
JnmlTq9cEd0+FrLfJWYX7Zas2m9A3iG8i5q4msjsQgpwNrIDPQz4LH1USi48A6f3YmkjCpBPg/nb
lmreIC0Bo2gDdk77Tn+p/NGAzsFsgupn6e07HONpHHz8/JyVDgg8kGNBYwrE4EKRO/0BUz4mVp4X
0Z8Odb7ou+F27oMitZlALG++wjZP0+Nch802jfv8B6/TdCGuPwu5QNhSO6AVSeZFt3kVkNBu0woS
l+yF8F7bJ/ivRZuqmArDR7nkVsFGzqWZ7lWX4JLrC5tqIqowBNyE3EvQvcq9hFt3Y9Wo9suEfvuu
nqf6UOlutRfojqKNWON38fFMm6tLkTY2ehMINND9BHm7dnDsRYTSsDN6L2i1OTMYokH4yvJGX4C/
raPJBe8OxpZXCCUPm5Li6YqqilLNvLLeC5WixDfHdri3yih/A3RjfVISDeEnpAmWeJLoRV8cl07H
0icznBJdhi8q3ktXaTt3121SqyjiIsxSDxdFlP8G4P++LH8HBJYE7Y/DQhhzOiBy2EIkXunRtLbi
787gDV9DF/rxoMruMGGzFvlhRc0gbyrzYNTVs95VytXHC3mWEv/9EbC5iKPYuWADTn9EM2gVjW3h
veR1rzeb0J5dPyHC+xF3w3QtJ9fcxnaavcoxCt/0eJZfhVWouW/lqrv7+Les74//+1MoVdMfoma8
pkeLolfHuRu8l8pze/vgDUPR+EOPFanvSfRrNoZWz7Qfy/S71k/R949HP9/SLD8KKv9/9NVEIMFl
Wj1Cny+1LJKN3bpTFBgxInIX7ufzs8o4LmEV5HNqEGua1WToo/S6lgkXevaf6cHGsefO2vM0yqOd
ePOFNs9744FdgfmMARBg3NWdVA6uPXne5L6M0jLQcR1xOp8mGeCHYz51dZNc+L73jiy0DSJjDi3A
+GWe/0nKhgXDO+aR9yKixvqmj030WMTueJjNVFyikb33bXTSKTUsNCOix9OxsoaIsMHv+AWPemfc
4x4tjqWRuLOvCMXDrFdYxo9PbxOwAhrZDWUbZIxW02lqhXSVtAxflFDro6ClexXt1Iyn/MIV+85p
WCwLWDQ6lTRqV0lflVPIwJ0gfGnVqgzKIvRARVTK1sam90pvJhHUZdjcp2nT7j/+xHdWcMkyIO5D
MqAuvVpBvUN606wb70XDwd3bY1md4lFlmvNWHYHfXYga1m8mpx4hShJ45BPR+lrz2e1E7xShRcqL
MBWzXQqyk/Bb3Y5fw0oRRBFd7keGFz58/JHvbB0ueaQfqIyxS8/qztioUGG2mN6wiZCYKIcrUsXx
oGBisLWy/pNmLsvrQqN/ocSQwjHmErv8cyxoBjZCUyflZcFHXCvwcTZDCX9qq7hJemMyC5fa7e8t
46KARRy0kGP01TLSdkq9EPGSlwi1zWgDnzYMFN1Oi6CI00u2Me/cnoxFpsTR/9v/Ov08Ycm4reIh
fCnMqtdpJJvAy7RxVi/cLu/tFuIO8n2692yX1Yn3hqY2stkJX5w86g+zLqdtJrLkmr51eOPUszg0
0xxeeCTfG3SxHaeoDQMPzMbpx41lWHpZ20evCplCYIpGbnGPxswj1uqrvurNL5WepBdO4fmgKKVR
zNRpoKKjsWYayHBQk1C1o9c+iSHG5si50yGCjrZzx6i+KfTGq3z43+bm44NxvpKMu0RA1LUgAK1d
eahYN2MUO5yJrDMav2YhCEkoGf35eJzz7ckFijoT0wnehj7t6aTigWbnbdnHr6N0vBtjyic/lY59
Z+qKt/38UAt/ArwHuQE/+HSoPEqyFJvBhKFkfjMpenqPDzLYZkQsPn2t/LVbhPfCm7vAak6Hiuo2
biF08FWeUXzJlVY5jJPGURjiGzduy93HX/bOJkGVg8eBO3SRsVndKmZYOXmfwNxp1dbaJM7YPXiK
IQ65lyZg5gwd7dnykiT7Os1iEumgoBBO64Iy3/obwbc0hVmUyauqSrk3KLpsDLxI/WTKjFsqzB0M
w1H/Cchj3HqZal94GN/bOIQWSyls4W2tVfjDpJ6c2lCSV6pzw4FnMg1MpxB3zjwkh4+n9/yR4N6m
ko0oOmeB3Xq6mlbpDtZs1/lrOwqj3qp5UmbfXMTy9R9UqLrvUQXd+pLk1HuDUgvjoJFMEtqs1jSv
sgwIe1m+ahJ6r4pb8HfqQsbNNBbxFfIa44Xb7Z3xqBOQOGPXSSq3DjQKz54b4E/lq9E4lg+UOUFV
VLbdRk7S/JNSJr7w4p8v4PIK0pBCXY+i5rqeCTAoLaJ+FK/qpM87t4ycH0NiYAqkDfMnXWNYPuh1
iBXTjQClS7X4dAUJI8pYyip7VUI6BfdT1pD+h16YK4cSusD9x/vl7MuWPA7e+yJpRft3PZXoS0aV
NJLudRF4eupQPfI1AlQeX8UY/oexyMxASCylDophp18Geqyy1TnpXw21tEAJIGi15U2E4NEqyaUW
xNk9QxJObXbJjfgy8sTTwQYTtnId6uOrN7btjREmdoD0pPV1HNLD4KXbRC+yC2fv7B0CLQcYGHya
zjHw1ojMsnLDQkSp/qpmKuFL5xS1utWpFV7I+87XbKHzYelNp54qnbEcj38CMy8b2oE8TX/t6FHA
q8Vd5Doew6ELhOpdigKXeTpJ+VmvBWsH8xTlZXrAp4NprQXnpffEb2H1BuDHwvoBIzQN5lE4AECT
IoDI5m2jTC9+f7w1z6oNCIQirrDoW6M8q4JQOh3aGG0j75uh+UPJ1H5OkDg7kllNd3UK20g0kfxd
IRt4n5raeI23pPtTzyd5Ya7XNmEL3tkxUCmlkE5cw7/TH5EUyhiWs9W9GQbY7u1sp2HjW0kf1dTF
ph5hk0RF9QiZf/OHYuYxoLjJ0K5yaTUZNeNcf+4y0O8HoWqlurswQ+sdt1A0eM6QqCVLRrpi9eOM
BOmQTlj6GzJFxt1ghsazAtLqgYp3g3uZBp1tpHq0rclEj3VaDE7gWYq2cBrLJZgwh5/NnI2/YGH0
l7QY1s6nzBxqQTy7i4UscJK1a7TWuKIbtFl/U5vO+5LQeXrQLEXUvt66xlcJR1D6Xoegki8p1+c+
3Yk43gxNJa86M4Y8G5t1bF1Yz/XTsfwoEmEiAbKahad9upzOQJw4ZLb2Nk9ifLNqrfxjCaqqJqt2
h0zZJbezd/YPB5QaNSLNiFOgnHA64AixKI+10XlLy0bFh0IWHXqITt75ddxGX8u2KtQbJ55U3xRp
725Knuq7sDAHH35g/ruYiGd2sd7l6ebjzXM+E5R+l2SdBAhM9zovcUWJokSvhb+z3npWMjuk3V8M
8iZ0UG3M0+bt4+HW9zGVXnrrsPLZaiQk61pl6PUtVAg9eot4BPxZxR2mVWrl2FRtd5BGMVyb0o23
Hw+6vrz+DoprFxV+cLtUfk8nH7pcDMeMQcsZyGpnxOaelpcHIbDUvvUonu5H1GUObQSj9+OR35ld
7mjq2hS6F7DyatnlHNeW1SvRGwpF8rHq3HITp4lxNPsx24xufPXxcGezC4MItVFuaV471EdWH0qk
pCZJmqZvHJw29w0ktV5Ho59axDly6VPXQpvXModLeeb6KUIEhFldKgWACs4Lwhp+NT1+EdlbIzg6
UG7KTeQ1oYWzL+/eZ3csg9HahFNOKLaoVp+uZtU4+uAWffYGtCKZ/BpOq7IVBtUP8PfKFsmOpvpk
5M73UceHemaACyKWWC7gf55aSJIpjfIhf7OiqLhqQtc9wgYOD3MChPXjJXxnKhkKAC4PDfI1a87d
DKm7ytQqf4uFnmxzT1N2Y6zrBbRECgQXvutsey7fhdfIkmFii7FWIKEKmWoKhmNvoBfjIMlG46qn
GbWfpkH5luM297+Mh0SNS5AJMHftlaN2oJpSLSnfktSK0IKoyro7qPpoHaOmKBW/qkzjAnTy7Owv
n8hpWK4b8KHrpctievJK5uRvdpqO38O0rrZNmdp+02cAbtRW725q01pMkSt5KWh6Zy15XlBAYu8s
id/y93+2zWSRMERQPd/ifiyhM9Huv2prmSZ0unP728cb5521ZDDSEu5xYvk1VaMojCQXRlu+zUVm
bEu86rdACsf9gB5jIKHeXbhr3h2Pl5PW6YIlW09srut9XOVj+dY3qX1FQSLDJ7DJv/FwFVctz/yF
dsD5ZKKrpFHXBR+92A6tJrMecyeSuZa9zY5U7+qorzcUmKdvFPIvYcfPQ06CKLhNJM5/Fc/U1T2q
VeA7CZbEW+TWFfY7sy7QXHDtX16rp9/xh4czlqo1yKnB+GrDOdy1w1xfaCGeTzA/ggYBrwcKJFS2
TncPVclJTaeSw+nM6d7KyhS5icL47YxVdtV65WfROoyEOxdwWIoGlJrW9WwUjYeqU+birZ3M57av
u6vI4OGqZmeT/B/uzi25jSRL01uh1Us/hRqIGxBj3WWWAYAgKVIXUiKlfAkDSSju93uMjdm8zCJm
H7OD3smsZD4HhSxGgEWICdhUdaus0lIS0z3Cw/34ufzn/wmVTl/frrufE2gYlVjSkkKofEhYRYtQ
6SuWVK4VX7U+uKMOyhrPcM9VpVq/fSaQhLgdFPcpbw98PddAILOQsmpt1XJy2cmGs6gr2z1FWj5b
vj7V4P4F1gWZJehYIAxjCMCGQjxtl0PVIYXyDzuKVfqFc3lBVs2+TexcPw+nmj23nFG+r2nlxVkF
pAw7p+Bgi430zMzUADXrwinGP2h4UNVFMU3l20ItyiUIHeVBSeTgroRkZfw2Yy5elmQIJR6Cea7/
YfxJZRZE9LiQf7Ryi5q7HlnKtQ0b92cnzK2x6flZtefmF9fssyD0aUbo+Sg9CxswTIfqDcoxsh0p
P5yGKpJdxt2t7E2kPVmewbl7mkW8FT4GLb1DeF5YkJiMorHyowDHcw7hCjDJWqL1M/Yj9CVbGcXQ
t+HWmHKTneeKIsTE3x7YtmlTNoYUqsqPNEZheyH+GS7T1qWFwy0BSXU4HK/v1MHxe5oR603vAllC
Ytv+nknSCH5AOVB/AEF0F7nh6eeuA0+pVKnS4vWpdteTYIs6AGUy/kdZrj9VWRuu0ORybHNkt1kL
Qqxz51oeW9CHj0JaJ5Ty/s0zwqlGQKyoQDf4f3/GsT2Naw3kjG2qXm5clFPjs0fUa8y9TKXRN0e6
bc/O3D2CkI2xjlzzXPj0MPRnbC2kR30V6g6zHMOodlXSiAIRiNT+yINmukDpzF4poOGi1etvKi6i
/olgPsE3SAxLa/YQSGz4mqMbQQalKqjP0ZXdlM45/GBTU0kT+84O/fEnuG7QOpnk6nu9HU326U3v
7iMYK+l14qaEaIIl6L94IRuVXoxizzZ9TQV8gpjjR1aZFm413tchsnP8BQMqMBcxF2mvocxnEsW1
JOWTyqbeAn8KiG1YfKoktJO3fk0mosmG/UMbFedRfO1nBnVSp02bVaOGHWuFnb8wYNyX50EBfdfn
CJOomyDqCvuilGHg2GN9NiDc3idlcvw4kTmkToGd609upbpTJ53CVrJoX2pPO7KI8nsnSOxPbqhA
QRZMJ8UIbDhgw3krpSPjYmxBSkYXUhfPUs/WIzON4rYwZb8OiQKbMb6KZ0KM4Kqf4hBGtRlUC4Vq
gpTVkcWF5cNdaV4ZS5/1LHGiC82TqhGN9sjkmYo+avGLxw1kSYlp0RvqNjNVsaf3MBVF35zQgYdR
7yaZUi6sLpsq8ZwkUEe/UAZbx7fXd/vOKeOyEapIeNOkjSFY7i8NGeVUCRplbJu6EebnUW6FV4qa
hjPHSaLfCQSbb/l0mu3rDBiEEFSNYMnAhnHCCa8JI/rTVhpEM2oeyrbp0EKUn9dp3GazuoKD732Q
VJPggl6p+j1cbkm4SCmC7IsjdiwoLTCCa1hU5uhNHSJvdNq8aO+pFQcmKtloTYCvBXlssPyjWWxE
5b2u2toeq73z0swJqSWcHXhOIu3bf2mQ4hDpVPApmaoWP8aIuH2MYCancFsbF3LTqEsNdP+p3nT6
nhPwwtvidSNTzdUr2jEGtpTwyNcMHxZFs83cs0lhp/6ZLcudfV24Sq5exnjB4R5fe2dnUSMnGSWo
P2m0oumk/7ZjWy29kkShBwJXVc0CDsJiNs60cWiGtZ3MpEQyrjIALNYeU7PJr/WOOxENGEjR2QeS
hJbf/syQJcVGqCi0mBSjqoguGsLJPJslpTIO7gp6/UEYq+W4OJuiBegWs8kU+M5lo7tReTWJaq7w
UyJqOC4yGB8/lmUnOeY4k4Ghh1JYJvOpUahLB2eVPr4khzkaJxvCN5NWXnvy6PiBXs5V3OPR+UQh
WIVsiZqd9d4oOM2yKUWTsYtSlpR3CzUMR+4H3SfJMoeZOkvmASDHN5J5491h89B/J+qB4ZJEfn89
fPznEXGPfFcb5VyTvxqBY4btzdsMyXCSwaL7ZV0o3diR75Qb6DIks2lN96OxZ08N9/FwkkEQWTjo
fmuSLd8RupnKeGZLF5l7Pt3H/DvcuoNplIF10ie0ZCfS5l3ss8n16KY93/cmQy9jOMUggoptTSOI
4JtANOBcjgtTauf6g/2l+Cpfv/5hhlZnONPA6qS0kE9GGTONP/oXsHBpC+3KuUCI5fVp9q3Z4CKR
wfrH9N3Jd9ZVNPfmoxs06j8dNsXAirm1WliS5cp3GOqZOrdMZyGdvj7FRr/kue0YrtbA+XIRH1KS
lNdIV+mHdHnq0nVgll8rcPqPrmS634xzey6dQxWn7cuIDrkChud0GP2FrpT6Rc37efYyU89ya9aG
n0Z5YWaSdjGWTfhgPmjTha2cjxXJlLQUQM65NHrf5ac887yGs0P/AjlbToPx68sydEmHqzKwICPA
+17QsIecyX1Yf86j72W2x368eCC4LkT+mdrJsGlTdvD84OBg//jml/Bi/Lvxuz23T+Oz19/kxW36
bJrBaYhbzzUcn2niH/5Z/NB+k87b5WFTDE6CpCeFElKuvCsX9kJs09Z8qze9+R7P3mJwEgqFdvIu
EFNcJJf2hXyenvv7ToKwQDsn4dkcg5OQOWoyyVTmGH+MDLO6BJOF3lp2n2Rmqcz8x9H9Ycs28Bdy
2xhJRcjuj39076Vb5SJa7vv4w770pxP27J0G+3jij51Egk76zvo9uZSX8e/6p5p7+6LKTotb56va
mcU3Z48sy74dN7gYCz9uMsdlzradSXd6OpeSmfFF/3rY6g1uxiixAxgeWb160Zw9bTrl/PUpXrx8
SZriL0PexTHtuxFo63SA9Hz5bpJdxNLNVL3R6s5U6u+HTTPY26PYtgKvY5rEWRja0vMvkmTmqnsO
6aYc/Xx7E+LTbkToo6MqABZocAEXE/rOs2DUfTfyqROZY7cpP1vAGyvaxGlMP42jGGZCmLDcMwmZ
jmjuw9X4w/UzFbcDEYQ9WYfh4gLIAHclQKxAXSgdD+xSWzeZ4hXW+PvUDxB+GzXRxwwPGXctVUzC
0GaPJyVWsf/6ggyHCjdkQCRVh91JMK3xOL7h/G5roaGalucG6Dlbk31u4fDmwPsn6CEOALcKcGZI
VF82FoTcqmx9r3J5mjozsG7l6ILAuJuOZxSr8jdqdQGoASaHjwtSXvS6by7ZZ4mGALiqa2dB8ruS
htqMcxeNZlMJHauJ1iH+6xXJPtLA4QEnbubKEnliSC8UdGX656IgTwX2SnFXuSy57zvHdz/qqBle
QWg8/djFXXwZANjfk2zc+X5CGWw8ZVEhpqG0MjiMoRKMGgniZRg8ZVAoZB2WSALIs9fP4s7Xgw9f
VNoBcpODA+3VfzUpmUK1Ho6jVSalRjKDgju+MYSY8hKISbjnxtl9JTphhLom+EPC1CEp6TQhH4jk
TbhK9Ki8zBBs/Byl2r6FG7rDLBYpWlGKggqDcGiwcCOrAxNHxeErFXaoYyVdu6om7vhs0gqSHVdv
QZDadPAHpB6+vL6awxoYoBCKiFNiUvpvOHhD3WttFPip5NjTr6nDlUCbazPNVpNmBGg8ip0SVttp
5rrgrDs6eL/ARhnJhqnbti+t/YAf27PgG3BlzwhQCIPIiXwnNRbwI4Ody1VoQcqu2reFBO8xNCB+
PomWWllU9ucQ2o7J+6yI1PGc6nOWz2xIkA1zpLLzbjKYFpI1yr1la81ymPP8wtRpxtZT0whyPb8I
5VxL5oS6RRXOWpvE1lmr5p66T9Bo5/AR20K5INBQ7B3WtL9D08BAzKD21a9tpUsfQAhDKFxRmb1T
G2vcnJKzHj+OammUvlFphG9JVY/cFGeQKhHIp/7EGTvYmerh9GsyZuXIelomXBiTC0jmlXMLoPCV
Gk/SPVew+CD9D8ahB1fEKxPKA8jvT2rJdRV0SW59dXKHylfmqXmAiGau0CReFtPJMqiVcXvuhtUo
ojVAjqy5XNPEvMcs7J4h6nE094IG4UgClOw/RiXiMJUe6696Z+fdByhV7GyO+LiunDvAztJ5l5HQ
W9S1lkwW9khNpM+vn6QduyRoRUSJhXQaXRjD3NLIS1TNHcnxbee3bk1VwGuaUy21WseMSt3eZ5l2
pmOtAdyxw4AAgXgdnJOpnU0Q2pj4t0EXBCR98ogWeMmjr9z0Wfc9ZmJndUVHC1cmaGUuZ/Ch/dWt
fbrINKeUvqI01X4OSqWcJYESLRPfrs1pR3KpDbxmTsZuar6+rLsGapMhRDZH/A8s32BTk6bSIIgJ
slvFyaQPWWgYl2rlGR/ittRmvLT6XvFD+fPYUp0P6tj5IY+LcI9jtnOgudJEw6DoGORfhi2Dhhb6
qmSnuOPcNqTYk6BaWKVgP2U7RRdqan93YS5bvP7mwzWH3ZtCPSgoPCGEu4eoHU2thU9RardZEkef
cuqgn+uwVqvPkId3P2p5UujzUOtS74PldNa+is/O7ADLwF+J+Vl3svD9Lw43eupX07q51ePJ9NIK
SETe54lsBDNX8TLqBuB5wiUXVL2MW2hx3/rZNwlwLkTKAPxzB+diVTbJT91tb2vCo/HM8eTpReRP
S/9CqRCgMWPQ6x+iXE5uvDTXL6Kqde+V2Gq0PeZt6ASL5wCcT3uFwDKSrO6vg6SNa6Mt09FtmhdW
a+ImJNmylosggwrPtsEWlWGyBwOzOyfQY4gCmPap5Nafs2xCdB4g6781EEeZF2plfOxSA/IRX5qD
89lH+Tzc3iDDUPmB2YSwYwTt3MCU+FrRyXmeZLdeB2WIUxX1FfQe3alkGLZspomM80+x//H17T10
rRT6ELiiIFhld3HjD8617WtKAmZeu1VKJKUF0aV3p6mtEu7ZSS/Nw+GBN5DJqCgNNnJY1lM3g/kH
Q1lJ7kVnScFkFspZpu6ZaGiReSEwmRhjPDXRGCP+/pmXnxetAVFbOb61/SY3/bHFbQN1t+mMrH3y
hbuHk6nw62kJAOwK4LQ/lVHSPInA0vgWivP4UumyyfuyVi2Ks2xR+hG8eeHE3X1QQXL0+lfb3Zr0
3AkNOiAwfLMhjnicGxNYS+XRLcJpk9MoyCajixSXY2qmvq5/UUoklN48I83/FIPZoriFQ9BE7Ucj
P69G9u3E8fNTS58Up8Y4MhZTCE7MCS2Ve0AaO6cByCm9W7AwgntB4muwtnZE/b6Nyu7Wi+VgmbUk
liIAvrMRZ+TcDkf6IonLb6+/484eBTUsEAyquM8F22b/e44rnxb0LOpu/diQPvqBop4qeRvvuVBe
nGUKHotWdFrkhi3Flo2uQYlc4K0xbop5mwYqokNOs8dg8ug87XOPEMopgapDiRd9RPpWBuGMVkVd
CVmG+9WSMglKv6xFrFRHmcm/b/TUzUem49MfoZlA0VLDMxXPdaJvXVZpoeCEB0P9CNIib8/0Opgi
tFIEDgq3XoTezCwAdmXcUwyZtL5pQMdgfVMMz6rSmeTodWaYQK5LyTPDRte7mdLVVvgxV+KShuKo
yQt9Sem7JNXl0YMyntVt5mj+3ELUtW2g3p0k4Xs7sVAOMKnNk/td5jmbxJl5Rafo5NuniAado+0C
mt+kOzuYAv/IwoqKvBKoSaWdlQgAI9PRxnI61k0HjLQ/ITcJ96RZ1bRpXBoeGjUf6OJQsnoOpVCT
+gstzaf+e5jJnPib68lxfANDnON654i7qfRD1/rIQlepjZrWdsxkLCPkYzqQ2aSSKctJgDzNWIkr
oh2p0KkI1lqanpPbGHt3nSejZ286FpwVstnViaOXxEtkLM7CkdZ2H4scMqQlsd3U/wHSy0B+QrXh
evxoaW1J4hO5Qu80QxrLfaCrKooWLnoxYxAgAAYZCdh5dVFzg1inhN+69yNuCn90msLrU8+0tKv0
WwX6pNRUNF8OTxs37kafprbqFJeyHWguOjZKUvq2GSiOIIrzCqREzYnql8GHYmwFQF6aEl3nM5qo
J9KZbStFda2ChAlhL8beL4zGCLRPfoZKy/fRiFRLMxt7IUQcM/qWVCVjk0SxfT6WpXgNb3YiuGvl
xl1YgVJrp5qNxsvSMCJpNG/lvMlvklrKo2WLr+ssEzLz7bmj4+/Nk0axvHkVOXY+n0wlW53VVh3U
70tbydQlQi1GPctSBeEl1aqS7AKZSX1640+lcvqttVoj62ZeBeBl0UhBbM/crHS0JfQtoUN/gj6t
TvHH6FrQpjkCu0E3zSqzZWx3Xo1BqPgzw0WzBIoZgM6T1pT1eupnbHZEtBZQWqQI86FyWLSfJEeS
ugtqUnbxsa5K2f1eybmqLWsLPMnXrgoUlOLtoKnNECa+bmV76OstUEMpwwinLhfibaTf8tEXGnIA
UE90xdGnC3WSwMQJP6mqnOo6cvNXQC1V0dqqV1C3mHau5aOIrpaWhnFzWkIkZSqBlWdfeIRpfd4Q
tgZnXloZo0WpKk14HQNCTdYpwb6PxA7kJp/a6TjVRjMXXizAcHINyZfM9kN2J+3UNp4l/kRro9ko
GGc5TPV4xeGcT6e4aMF1yKd8SFRngn5y4FqV9XvKIyHNIyGuZmnzIFeh4ajTyGpWatU0Fs05ig1t
cxhhCK483wrtcxo83ak+i5PCK4SO1Cgaf5mGDkyZKpgB3CA3sr1OM+lDLblZx5Etjc+qClD7YwR8
wi3OYHhjPeZySkj0SLfE1F1E9CAZ96/fFzu3MKQbT+KehGPkSwc+DS/jIfIWSF/GQR6BAhsBKpwF
WdZc6YGLwRlFibvnWhx6NzQrA6zFbBME0kA6TGqA8wEglEnhd88Yp+4sJoHrn5aSqzQPEKpokx+v
v+HQw1GFXwgoC6cbpAZwwv6NGHlIIxiZn333nNowZqWVZM6axoVo+t7PKmyO7HuTKuLDd0W+dGSt
GX9//Ql2XhjMkxA+N4Da0rs+xKcA6k8SDE9wlyDcdmc4ivPYjKb5Z1lNEfR781wbbh/B2AjAd3gz
KzlShm0x8e5KeFvP4kRr5DmZ6aIynTCdpnt8uJ21RdeDYJrEtwo7FsRV/bWV1VZCu63078Z1jF4a
sDfjGm3a4lPthuESSUL5O26uL8+TSRDfvf6mOzUOsOBkEmBvANwPJ8AwnnJVTUI4OSzuYJS3viS6
R/7iNLebJEE7WYrUchHYyNrP0M+UH+KstRsanOhAKCczuVOb8edqYknNnsz1prTw3GWBO5HQgOWg
RYbtNlySPHTpkbSz0S2sc5XiLh04pGCOj6Z4Jp+wWU0TnBbAn1UyOl43IaPoOdn0mx1NQsB4eRXk
MYTgI7RvZkYaTe0z0oKRbs8RYcPGKEm9lwNzZ3sSE5PXh5xL8LsCV+t/REOKW1uxIvlbAyWgvgwn
qS+f1YmBJ4SH5OyLOHbSMIJrHs8Rrxgwv+hy6c/npuxEt9VG30KvU5UPJODlZm5NlTw5dZs0BEFV
25iHpSxLhTc2J5gg+5OdaLVymmkT9Cdf30c7exjQL84y8Emoo8Uj9R+nSUeyXagT91ueW5PFOPAb
QHPw62reOJ/LnVOdWp2WzhrJj/ZUqYa2F0rljRwv/Te4vix+f2Y+vuQm3ArfCMvwNwsPfpulyI1Z
aP9JyveKNu7wjQkB5sSXFm0UumgzGkboYVHnXYj/+23STfxz2srccz03pGvXKbxzvZSDN6JamA/+
rzE2H1tE7mOwupE0zgoraPJv4yK2UDzSq/C2cEMrmxdpLGdm3mk03ymhpe4BBe7uauIgQbkvDiEY
+UEqoqaaK+x9801z0Z+5SD1Diq4cN+q8+SSCtXvPur6wq8W9Bg8+ze6Qjw+5LCLqZGFd1dm32vPc
8CvcfTUSr+k0QviktVXvgjQB7HoxKhzhHDBw0cwdyCLd2TR2/X2Zit2dhTEWOQSyMOSSh31koR9O
Hb+qnW8CpTpvNd06z5UP2USZ2SS2zl4/QLsrTYhBNyD5Y5wXZuxv48aSIfrOW+PbFOaEr3QijD95
iQ7d9ggSzOvX59pBMPEl4SZCVYxMmuDgFA/zLDVi6VFh6GUmfQuLyCa4giZ3krszWGgNCqJxEoTt
5xgHP7yE2WokIQILB8FtklLVu0wUybYL6kBC64KiMFzD49OEWGR06beJE1yEoNbgUEcfTPvqNNP6
5vWH31ko0P54AqRBYQWhQC2+2rNnL2zEZCfRaHxHHWfiXLAf0u9TokEHegJfl+ZvnQ0WCyhHYane
VDEGK6WE2QiK3FC/UyVfu0PLFkSZLmmLNEmmeza/OEu9O08QZkBpRoONIMsclsFb6NtQo9U1AT8d
izDMnrtpl5+FMKTPKaKopsenPOe+9RZ2p8ZvdSgFl7LgYEcGAgjwsOhZagCGfDed3lkEIi61IiPy
TwMbGZX3tj0ypD1Oz87horNOMCTTwCTmHXYVlNCekusZQeGslcVMrTpl5pW2fcES5KC5I28PxGY4
H7sGbDNlaurvZHGH2DHfRc3aqEfyfSXrn6bTyr7IfL38UsfhHaHQPhnundkoSohUPW3SsOQAM+5v
0iSvC59iQvNAzwBl9y4bIYE7iQ13KU8SN1m0EBPvSwUO0zwgVXThnoteGKzosLUvqIqsLv1u9GAY
VvSJDovofelN0j0H4oU3Iy0tmE/EVU+s038zlFbdSJ3GoweptKpbrdKaBSoGwTxu4Ws0ZSldv+0A
Isk0AqNN5p1kP8iNwXwlUuH4opb/gH75yEwNJ1hUVRualZd2b/QkmAr9FXrqxPWDEzM863SgG4S/
xUPU6NlylHT1kmjkKsFzvIJMqXpjkLEBvgPlES0OouFtMB3eq5e2etdCtFkLUY1pcWqrdjDTY32f
xJQY6rlp0fDuSUyLM4DphEm0/9Eaz1d9Frd5yCdljER72J27EDNcOigk377+vXb2Bx8K5QFYzbg4
8VQGfikEtHqrdFr50BZG8G0KRcvUnrgJko+Fc5bZ+p6rTHg+/TcTx4u0JoloLs/hptdGHfAEmmMe
7Eky+aZ5I43kWTOq0bQuJ020gGIDtKtAHdlvtJeUH2EkoB7GkeM6GtZB1ToZtd00Ch+MmFvOxHOz
zI7wd9ZUCELv2Su7q4o9oYpNjRnrxebsf8BMTys0Y7UWe6IbZ3bsVz8mNB3cTQNL+1ra8T77tYMz
pvOFCqsglgCQAmxpEM6Q23IC+puke7htps29DrqtO5cmnmuNZ9Mgs6J8NulaP5EXHQoa9XnSuGhM
RKkbO+etpUFGaFYum9FMymkRzovK9aICPbA68or3uOhj2RyP3JFUIjSkWOHYLOEQmoCogeFYQnQ0
K6mcwECT7KPBGq6kgIJAa8QNQPGaJrpBuDDKx2HY6nB+t9a4vY5JXZ4FRpsu4HHyv2vjtt7z5YZH
j+YhchUb0R7sGAFb/8uNykSy5DRTfofHyJuBCGlMJO79pU/Za1/UPLwBBFcTV7eAmGFR6GPrzxW7
nAGVGPgelsdKXycjw4NRzG7tUgrmJRI78andpeSPZU/jNpxVLvjHxnRT0Sc6MwqhEjGjU81TvHkO
nEtFikXNShPzi1TBnoXZyTzoMJYAiiHCF324IK36T8vN6VSBlQQPpWoU9VpO0ZilN7XyayS6SeJK
C8XJR/66siWlQIgZUvrPNuLEZBx93FZ7GXHdh/v8koFBIQsjiHloR+Jwow409BM0S5UsKxkX17Ek
NXNZqYzTNiiCc5gkypkPSxLJLWcf4eQw7tnMSv+qMaExGHWzYfYgtDPP0gOtuI48B5mEqEkBBBrp
RSyT9ci0unqPA1GdphHCWGTptAsUUPdh0gcnQzwDMCUcT1CDnJAhGV057bLYUo30Oqn9xJtBbzae
zsKynS4nWT79UNguj/b6ZfHCYpPOEwQIoLKItAYbFghvnTTxOL32y1b5FNVNspQQovnm2EYxn04x
OZ2lyss/MSmASEpuIBl2iEQlF2hQEdbZdYgKz7lDkWI5IoV6BZuaNaOPsTKl2KsXr086MAObxYUt
TGNTkdoCFNXf7Kk2TUi7FPk13ezZTKP0PUOzt5vTRrmPov2l74g3gQwj+GWuYfEozwKkwJMyqhty
du3Ekh6d08QW4zglbiVdI1yvTZZjVLLTt92GcHZg3bjuBVYQ8NMQttjRxNZQ74iv69JT6GmbBmeF
MaJMYjX+nk0zsHJPU4nbnhnJfA0JOqDMKeR6FCHpErj2lWSMq0UZO/u86UE0tpmF1m6sKRc8N/zg
nijGLtYlTaLrJm6dqzLOH7pQam6AsTmQLGnZQoGqA3UuLz0DIvn723aLWE0ywqqgeKD5dAhz9SR7
4lW26l5LneF95hqWZkbcVRcw38V7TsMLqymAguKmJzQC39PfLZSWmkDSwvhaqmAYtPOm+Ai7v796
/YVeWE2B9yDhAKIVFbSBVxiEvoUYkJRc+2M68VA8y2aeZelzxXAmiwpVlLOqVSlAp0KzHHH1fURw
wzMhmE7oLOfGAdUr4pb+WwapXyuTsi6uaXNzPo6shPrzSHFHwRx+/eT3SLOtfZexONHPPFM2kEB+
ElRD8SZYs4Tte3YMwWskvpPK5TW6pNJ7p7Ybe1F3Uv4IoCey52CHxx8iqygfIM2rz1EhkR5Kwwkf
xnD13Qe8xk+xrX99aP4bFGqfnubO//pv/P4hTmjStZ1i8Nu/fkzW0U2RrdfF1Sr5N/Gf/vGj/f/w
r1fuQxbn8Y9i+FO9/4jxf84/XxWr3m8WEYy27edynbXX67wMitf/9ulJeREx0KfYjYov8c4Qv/RD
mxf5uwOdrDfP9aVN1v/+lwfE5gvxfLYbR3/5+Vfnj//+l42H/a87I23e5rURghUvXT4ytCK/w32g
Roe45dOvv5wEcWT//GtNfYdmBWzrcKpsfuFgM9+zxfx7a7DzUC+s0+s/89oLPK2OWAIhwnzYCujv
NjEZWMGXVoCD8Q4WNGUj0vLP9eqiCHbQq0vjdwKcquPi9r66NDHeEekLIBNOr/j1T/fZN8C/g15+
rLDzIU6AxKv38jh670RqgE6Anxvin23Lb3ylg95dmb4DnUsnvUixPDvuivaOUFMmKYeiivjFbfDP
tec3mbXD3t14h3gEJHhCZ1H86n9+0Knv8GrIiW7tAWfjn2sNyMMdevBH7wTbErw8BHFPvzCjzzYC
qfV3iCUA6gWyKX798xmAn4/05Fb8cRu/4eob84oiO6b3zwAJpXfCFwK4/U/34UWj6kGbX5bfCaYt
wY729Nn7776x+5SLOR9Pf/2G8/8LPsEfftHMcYPHjdvkrvNnvtfeH9h6DLsDPPOKQIgYf+n9pHCj
nsb+m1v1155XtXFpnv2lcE+f/bb3s/nOD/98981T/Zzr+R/13rT3YNu/2f7hmbvOVtmD027+ov35
Uh9WIa7abz9sZxW5ebHq+YBsib896I6v+MdueXXkbp3dr1yvPzAW4eCBs3AduQRhTwMJf40ddeio
5iqyg9XjOne2Y4mBRd/ooSNftasoXGXbgTbDHuOBnXL40bhUDn1YSgPR2t2OI55VUJEdOupsFd7H
j/1vJijyDh33JnNPLleRiMifhhIPLOoghw7MoRO8eM8GPcLGPSMEOnkv/nHz2/XzwTcM9Yc+8nn0
CDFr3l9k0CvbiV6M+n7pJDPycNQjHIuLVdI3DTQdH/6s79vMhvN0cDIINA8f+kOcFQ7fL1v3dsam
7+TQj3cTo0L80thHONLvV93Kd3aX5Ajn+nIV59uFFUePouf2t39+u12tHlbxzhERPVmHrvIVZy8O
BntZiKUcPPAqeHSrdX8tRFH7CAOv2uGZFgDDQwf+sE5WwXaYzacT1epDR/20ylYP6+DkPA9W0WN/
OaZHGd/fcVVo9D7Cg+M7ukniYkC3g4lFAY23/e2f3883IPFXCWZjO9RmZAH7PXS5vzgrVyz0dqTN
wKKp8OCBVzAe7qw0ukbHGNqt+3YfFMgRhi0zX7iFQzNHXebwwb929+sXlkO0Ohy60rfuuohW4Xag
zRc8hqn7mBdZXJ2cF9BsJyf/erIo4iwuyp8n8/l0AnN6hBf5OeH7Mlrljpsx5fZf3ZcmRZtH2T7F
AUcryVb0Vr9kbwDyHcP3uXIfH4P1yWKVF9vHFd9IFMdfMw1YkV9yrX6u2o3j+jE+C6v2x78+2dDn
k5I6RXOL8tKhm+5qFazaFR8oc4P/+z//d+6L3y2zdvW44gnOVvdxuNp+tZ49hKQf1VlSGIc+wRc3
jDPpcp0XPasotO425cZDx79ZExT42+2e/+vcXcHBUPBWn8vocRVv30B8SxoIJvAhbf/oz+/Geew/
xizgl5VPGOmGPTeRjDjYhL0f76UI/4/SyOzvZDi2gf7b//7nhxTLAJM3OgW9ocRS/OfPcAT3JDh6
3+IIG/g3oq0s6416hIvmtxKz3X9WwdF36Gkw1wGk/f1L5jXr9YvGy4xzFvYEB+TkbJ11a6B2g6hZ
PoKTw8OvsrJnhoTI1MFrUgb2arDWAi5y6LjztUj2+NuBxMkSOKpDhz3PWIa+pydUIg4ddpEX8eBw
iIb/Q4eddesHp7+PBU3/ocOeutFwEQS04OBhV1m8fsmHEI2lBw+eraKH3iUnujcPHXXp3meroOhn
FY8RCC3BLET5ut0+4uaCPEJeZrnOwlXUH/YY6wCco7+6gs380NWdZTFYhp5xp4B7+LhnJZFg1lsE
+j8OH/ecmHtgHKAbOMK4xSroP62gyDt0dS/W2WCDgZ47wrC4z1erdt2rY4A6PnzkyxUQ7f5uOEby
+tItnHLomtDnePgD3wRxtfKHj3yENb50sevFOsJtd/vrLBAzh26My7JZUycoM3s71sYvPUaYfRUH
CEb0v6FoTDr0kckorh560QRtqkcYVtj27TCbRThGtPxhXTjIYWIpet4UfWHbqf587ENyvF71bcUx
rmaQfUPDJpgkD/1sn0jll/YgASrAtIcOfE3kPPCnqIkfPq440cOiJxXpIwy8sZqZG/U2MbyCRxg6
WfWNBM3ERxi1WhHQZY/bkcTpAFC2/e2f38E39fqxf3mAMz3GsG5BJXy4jYFVHz72Vz9jiXvOJd2P
RxgX1dr148l7EtePcT9sPEZx9Rbn6oF9NwMju33YzWcUoLlDTyAWmQtqbWf9DX2MqOYGQEP/UoUa
/fAnJtG3Pol/4Lz0r1QkkI5jmKksUlNbUx7uPz2E48fw594Dla56q41GI3xrR3Bs/+N/iXPzUmgG
0g48nQEzO0S3osFz/3T/uNQa2EpCyf96qbXZKiJlvD0B4ggfIzu9JKbbifOPcTlfrRt34KwJtPOh
FucGG1ycfAJkla03ybArNy3X4B63Q29s2+gIM319sss3xaoY1ClFa/ih7zFjAJIKJ7+F6wz7vB1w
8/RCnXf7By9csfiTv1TumJFxu79fDwwdaFk4rV67wp/G/8cd4DGll/+C5/e3iAzSg7iMt99WfGxt
/1b9x32Jp8Lboab0+fP/LHI8/6OFaJPZgkh7c23/ZvuHrwEgzZUj3LPnS3sMB3jWJoN0+P6q0hOe
+bWHXQISOqE7yk16zzt67dT/4qE/JwPaG1R08B9qrM7zbLXuA1iOsbg8a7p9OHEWwG1vf/uC2fvF
BbiIs8fBEhzDs4NGeeUW28fbPK0QPDh0ZS/X1Mv6lxdy6YeP+5HIeDvK5mH1I9xZn2mYy3qjiu6S
Q5fgZlU+uie/Zauhuy/Ejg8enO7Enr2lT/nwUX+6BuKZTxahCyxi4CEIfehDH/2Oev2JCd52O5T4
jrJgwT505O9rwDvbYTajHqNo9iE+YdP9S34yjL6JGLaT/fljvRS5qZOb8v4R1BEeU+8owpl/DLP8
pYzuXwp/xuiUwhJ3BOP02315clXmvR35c/QjrNF/v17cLK5vF/P/cSI2D7Wlk5vh/oe7HfJPWKno
H0Hf4Yn0//UN9dJl/f8HJQE1GamE7fW/AVz8dCCGvR34EBFvsdPW0f+5+AFveM/P/HP0iQxjgg3f
UP8z/XzlX7wWX/Y+N672wJ68cdwBXnbTuXPQiIsyi5Nemu0JLHPQoE9w8peCrU224KCxNziS1QDp
DK3JbpLkbUv7BFN/4ZmhZjJ2fI+3jf1RnIT+zQjDIdy0kDDB2Ii4maA9HJrtt83xCXfBHqbB0GrS
RHMq/9dRVUMuaWeW8m+d8r8a6rJnVoONqEOkCfeKYKiDxgok3avuxK9OZFIrch/w3YdXPg13HCZ0
igQpDkrfG7mK/oH9E+91tc7jBKxi2P9UGHENLXEZ4iVofOBfehU78avvdrWynWx9v/3owjFA0wr5
FLYDonswoMDb/Nol+KsT/ZGYOPk7RTLBDQRJD62rghIVHo1Xc9VP0/7jbilhm3/ljnr2/f8z3EGB
TWaq56kcwan9TfSE9AY9QrCD+kAOzL03rOAF+rvH7xfvTJMiYN9PPkK12QQjTovX9unEKTsGan7m
rB6fj3mMytT1OinvA8wd9RKK2Scz0dHTm0TZ/u7PO/bzdRg/EEExzf75jrAD6Y5cZ3E/5Ba02odu
llkMyLrfoKW9lmX9xT34R574h3AJoz/WaPvAYv8cIyacrZL1ye06e+x5Xq9ezr/4BnPPBWZS9Ha8
aNg/dMEXdpv0osBjdGot0nJF84ZLZn5ZElL0bIqQJD34qTMXVqTesMcoay4Kx42Tvrk+Bsr+C8d+
ST9xf2RBhX3oQixpfOgZV0FYefCgtNf31nbXBy//5l3+4gbe3QhIdRz+rLP/+D/F+uTxX86r2O23
q0ECfvjw79dR21sKQalw8AJfuvdDrwDZ8iOMi6OLMt12IGHVqGpvf/vnbxeed7AKghHu0G12RSHW
XuUPg2zoMa4RQJVx8f+4u5reto0g+ld4TIAWqBQETi4FLEaKUUeqYMku4NtKYiXWtFiQYgz57/Tk
Q/9Bb/pjfbPkNpzVirS1U7v1UYmx3I/Z3dk3b97wPB0ol0t0OVF37AyGKr9Is1ajArt4iIt0bsWO
JfC9oUIO1ibm6Q0dEq/1Nwhq2X5RdySuuWF6T+cvgtymm3pzSOQjjGK4+KxViStDt8rvC0h0mc8c
v5XLY/j7XpznqjDN6bnYB0Oefshf7B6Kta3NJ0Fvv8DLhNM2dN1EX4ubRNv5KkoSK/AgQZyvcCft
cNbnGUWbzM/jVxG5gpHFBdU1vrzngxghKvgSQZbD9JKMA9Lw5qdHp0E0tfE9ibjqpLBClYA6/Hs7
TfkrDTpY/o1Odn+kwTS93T1o1s042/25nsccp4Wyq/+HEISJLSgPhDOBdtX63j6goZHn3/Dlcm+D
SyQsACe4QYJfMFA5c4tQq8y/z5Cjii2fHpKB/u32gcMgEsNcgq7EBXu99wbpSpD0r+PbmZrd8RND
IlRenqH7+1uC/d9Dwv8UzhwjZACv91++09mWy1GdQIUCcj5UKAr0VRzU7e+pl8NhKeTij8TW+083
BlKy6//URwxEgK0UJfE9tzqB3RemEOQILmyGmUDL/SSYqOSrQhq2sTK6XKn8uO/F/RmAS4Trlb1V
qRybb8MQAFtQWMi0pF3FdrZdO3trhAnO1LJgPdY6rL5dHgO94EIGKAdm+n/IfXFZZ4PNGonscpye
IgYVl9Q3+lEfwr+2506zYsaXrG1m200BUfUYhqBdop7KZvDnTKPa+TQ/Dq3dY76wLOKE7w4JNSPq
LbYz3x0C0AgBhuBiwoxZ0xKsq1BtQTByEXQkkhZDyzok0JFP6S2cIU74lXBbTLvucICEFBrSAuxs
Awn+Ew77Bcj6BX83SLzfz8DOZG4nVN/9d99PsGNr/VAizr/docrITbZBHYmAEaVk5fQW3phu6otP
IkY0hlzBJiUHg79IJPh9ZV7HebzZ5Po0HUVfY36CSOhmlV/5Usw5PoXyPGayjj+pp8jrjBdqobs/
TWfgvphG9V0gkRw/xaOwnJ8QdpnmrsOwK4HzlxN1FUNNA+k2lBZGAeDyVNjT7ZOA1HuEzOar4CrO
lrHzkAdx0czn8Yt0OWn8Qquz1X5h95CkbsVzUATOv+chfFlIdZqGtElJwLUTxb2iLlWS8HVkocK4
CfrQVwIawOH2rgQUXFonXJjNaveQRLdb02OaFRTCMT+PtxM9gKHCFzhTGm9hiTBzOYDyFgjeDLRq
zVvTaxrEO/CeWh/0dbe5X71Ln8fzL9mNvm4/NtM3Q+Ni7i8l0A6TRVYevx0kMv/BP/01TW6q87q+
0igC20VCHsopIo8XRWF14cZv0+KSg3+5dXexN32toD4a2rDNgEv9r43N18oPsM486f+rM6/cfMSv
ZU1VHWuw2P8DpS9bkmFxhkSjsuYjGRI96Dxboj0SOVe9TN1zlFMikkGQB4PeJHgGYZqkNktGQlm2
P8eLiYNuElnUAzzv5iuiOFl8GQl8eqCSm4NKAgLA3ucCNR4YztJppCU/0ognCOEDfmOm0WkkVj+y
YdLpBkjEnJTOh/fmEjjeSRlHWWFaoXOrI0GhuswKu7NdiR1yhcDvPTL12cKB4m0GcGgaXAf+8zg5
roSIV3gplAIESBVTtylbHAk/ugclQhsUlXDP6bhNnc9EieITYUpv6zfnEcI06+Vb1ytb4s2rk5Io
Sw8PATqIXd+R0E0L09R4ngxSkRBPG8S/xWYL0xkkUdhgAG0oyqldVHk2Wq+HqoTuVVxp1LF45PFc
3YVU1nS/fYGHe9W+jgjTYhOY8k82HhXU4QJxEhcDYFYmJLWfyVU8mQV7FkEHrLJQPYbh/BOgjsT8
G7MsZOwZozh0rrcjKecx9EsAIJiW9BUnQTEJVxmSiBGhcDzHUDnbfO/4no+iuyBUiUMESkIZaxRb
XEAJAvmVWiMQy90JCSRoBM4lb1Viz9IEX0cIGnORZohU+S/eON7MgeA5LxfkEQp8QP2OkCENwcEs
/yiAvo0xMXzOPwoYNS6pfKUSd70ZiYB9CYqdRQlCT98Fpzmg5xyMzBJPpx2L4B9qJoTFesX8FKR3
+i/KNL2Bb8pmDcU1JdqFCrFphk6w7juJ3hYQZrQ6K2CZv2B54zK+MCg2KC7COi4REd1zMrsSxO6Q
yglRbMps2nq/3wNKPTlBPinqY0NrAUXuBSjqlQJImQccDKHomQU/F6iOAn/R6cadUEWKHyC98AFY
HzKs23OJXvDh40id9n341EdDF2szylc6B4ycYjrQqKsUpYgeMauVKIR1UeQ2I1UiuDzd/QWK5zaq
G6suDE0g3WZ7yP2oz6RBOJ/nQezKcTfL0iTOUXM291DS+mja7aL+12bs0uivK7n+FY7Skdn/+kbp
EhL4j42yxaSrc3Ke4Pn1498AAAD//w==</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a:pPr>
          <a:endParaRPr lang="en-US" sz="900" b="0" i="0" u="none" strike="noStrike" baseline="0">
            <a:solidFill>
              <a:sysClr val="window" lastClr="FFFFFF">
                <a:lumMod val="9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00B88D-763C-4660-8F1C-995B553D755E}"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400895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00B88D-763C-4660-8F1C-995B553D755E}"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2510100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00B88D-763C-4660-8F1C-995B553D755E}"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257019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00B88D-763C-4660-8F1C-995B553D755E}"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1687845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00B88D-763C-4660-8F1C-995B553D755E}"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96568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00B88D-763C-4660-8F1C-995B553D755E}"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3848157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00B88D-763C-4660-8F1C-995B553D755E}" type="datetimeFigureOut">
              <a:rPr lang="en-IN" smtClean="0"/>
              <a:t>30-06-2025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2207515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00B88D-763C-4660-8F1C-995B553D755E}" type="datetimeFigureOut">
              <a:rPr lang="en-IN" smtClean="0"/>
              <a:t>30-06-2025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4043764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B88D-763C-4660-8F1C-995B553D755E}" type="datetimeFigureOut">
              <a:rPr lang="en-IN" smtClean="0"/>
              <a:t>30-06-2025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656504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00B88D-763C-4660-8F1C-995B553D755E}"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315744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00B88D-763C-4660-8F1C-995B553D755E}"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F71EC5-6647-46A9-A2E2-E7CEFF3766A2}" type="slidenum">
              <a:rPr lang="en-IN" smtClean="0"/>
              <a:t>‹#›</a:t>
            </a:fld>
            <a:endParaRPr lang="en-IN"/>
          </a:p>
        </p:txBody>
      </p:sp>
    </p:spTree>
    <p:extLst>
      <p:ext uri="{BB962C8B-B14F-4D97-AF65-F5344CB8AC3E}">
        <p14:creationId xmlns:p14="http://schemas.microsoft.com/office/powerpoint/2010/main" val="2482410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0B88D-763C-4660-8F1C-995B553D755E}" type="datetimeFigureOut">
              <a:rPr lang="en-IN" smtClean="0"/>
              <a:t>30-06-2025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71EC5-6647-46A9-A2E2-E7CEFF3766A2}" type="slidenum">
              <a:rPr lang="en-IN" smtClean="0"/>
              <a:t>‹#›</a:t>
            </a:fld>
            <a:endParaRPr lang="en-IN"/>
          </a:p>
        </p:txBody>
      </p:sp>
    </p:spTree>
    <p:extLst>
      <p:ext uri="{BB962C8B-B14F-4D97-AF65-F5344CB8AC3E}">
        <p14:creationId xmlns:p14="http://schemas.microsoft.com/office/powerpoint/2010/main" val="380792460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4/relationships/chartEx" Target="../charts/chartEx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A62BD4-03C0-41D7-45A9-7C6598ECB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3" y="411480"/>
            <a:ext cx="4958064" cy="4892040"/>
          </a:xfrm>
          <a:prstGeom prst="rect">
            <a:avLst/>
          </a:prstGeom>
        </p:spPr>
      </p:pic>
      <p:sp>
        <p:nvSpPr>
          <p:cNvPr id="2" name="Title 1">
            <a:extLst>
              <a:ext uri="{FF2B5EF4-FFF2-40B4-BE49-F238E27FC236}">
                <a16:creationId xmlns:a16="http://schemas.microsoft.com/office/drawing/2014/main" id="{05605010-B503-8B26-A441-436C8074EB0F}"/>
              </a:ext>
            </a:extLst>
          </p:cNvPr>
          <p:cNvSpPr>
            <a:spLocks noGrp="1"/>
          </p:cNvSpPr>
          <p:nvPr>
            <p:ph type="ctrTitle"/>
          </p:nvPr>
        </p:nvSpPr>
        <p:spPr>
          <a:xfrm>
            <a:off x="1905152" y="2286000"/>
            <a:ext cx="10286848" cy="1435607"/>
          </a:xfrm>
        </p:spPr>
        <p:txBody>
          <a:bodyPr>
            <a:normAutofit/>
          </a:bodyPr>
          <a:lstStyle/>
          <a:p>
            <a:r>
              <a:rPr lang="en-IN" sz="6600" b="1" dirty="0">
                <a:latin typeface="Calibri" panose="020F0502020204030204" pitchFamily="34" charset="0"/>
                <a:ea typeface="Calibri" panose="020F0502020204030204" pitchFamily="34" charset="0"/>
                <a:cs typeface="Calibri" panose="020F0502020204030204" pitchFamily="34" charset="0"/>
              </a:rPr>
              <a:t>MOVIE RENTAL ANALYTICS</a:t>
            </a:r>
          </a:p>
        </p:txBody>
      </p:sp>
    </p:spTree>
    <p:extLst>
      <p:ext uri="{BB962C8B-B14F-4D97-AF65-F5344CB8AC3E}">
        <p14:creationId xmlns:p14="http://schemas.microsoft.com/office/powerpoint/2010/main" val="175394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CB4C4006-4EA3-16DE-9D38-B5AE174CF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9916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2AA6-97AA-1D48-7A73-FEB13A4D0439}"/>
              </a:ext>
            </a:extLst>
          </p:cNvPr>
          <p:cNvSpPr>
            <a:spLocks noGrp="1"/>
          </p:cNvSpPr>
          <p:nvPr>
            <p:ph type="title"/>
          </p:nvPr>
        </p:nvSpPr>
        <p:spPr>
          <a:xfrm>
            <a:off x="838200" y="512063"/>
            <a:ext cx="10515600" cy="694944"/>
          </a:xfrm>
        </p:spPr>
        <p:txBody>
          <a:bodyPr>
            <a:normAutofit/>
          </a:bodyPr>
          <a:lstStyle/>
          <a:p>
            <a:r>
              <a:rPr lang="en-US" sz="2800" b="1" dirty="0"/>
              <a:t>How does the sales revenue vary by month?</a:t>
            </a:r>
            <a:endParaRPr lang="en-IN" sz="1600" b="1" dirty="0">
              <a:latin typeface="+mn-lt"/>
            </a:endParaRPr>
          </a:p>
        </p:txBody>
      </p:sp>
      <p:sp>
        <p:nvSpPr>
          <p:cNvPr id="9" name="Content Placeholder 8">
            <a:extLst>
              <a:ext uri="{FF2B5EF4-FFF2-40B4-BE49-F238E27FC236}">
                <a16:creationId xmlns:a16="http://schemas.microsoft.com/office/drawing/2014/main" id="{019BC8E1-E9FD-FA0A-3E18-FB336C03190B}"/>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monthly revenue trend reveals a </a:t>
            </a:r>
            <a:r>
              <a:rPr lang="en-US" sz="1800" b="1" dirty="0"/>
              <a:t>sharp peak in July 2005</a:t>
            </a:r>
            <a:r>
              <a:rPr lang="en-US" sz="1800" dirty="0"/>
              <a:t>, where sales reached approximately </a:t>
            </a:r>
            <a:r>
              <a:rPr lang="en-US" sz="1800" b="1" dirty="0"/>
              <a:t>$30K</a:t>
            </a:r>
            <a:r>
              <a:rPr lang="en-US" sz="1800" dirty="0"/>
              <a:t>, followed by a noticeable decline in subsequent months. August 2005 still recorded significant revenue, but from </a:t>
            </a:r>
            <a:r>
              <a:rPr lang="en-US" sz="1800" b="1" dirty="0"/>
              <a:t>June 2005 onward</a:t>
            </a:r>
            <a:r>
              <a:rPr lang="en-US" sz="1800" dirty="0"/>
              <a:t>, a continuous downward trajectory is observed, with the lowest revenue occurring in </a:t>
            </a:r>
            <a:r>
              <a:rPr lang="en-US" sz="1800" b="1" dirty="0"/>
              <a:t>February 2006</a:t>
            </a:r>
            <a:r>
              <a:rPr lang="en-US" sz="1800" dirty="0"/>
              <a:t>. This suggests strong seasonal demand in mid-year months, possibly due to summer holidays or promotional campaigns, while year-end months experienced reduced customer activity. Understanding this trend is crucial for planning marketing strategies and inventory during high and low seasons.</a:t>
            </a:r>
          </a:p>
          <a:p>
            <a:pPr marL="0" indent="0">
              <a:buNone/>
            </a:pPr>
            <a:endParaRPr lang="en-IN" sz="2400" dirty="0"/>
          </a:p>
        </p:txBody>
      </p:sp>
      <p:pic>
        <p:nvPicPr>
          <p:cNvPr id="11" name="Picture 10">
            <a:extLst>
              <a:ext uri="{FF2B5EF4-FFF2-40B4-BE49-F238E27FC236}">
                <a16:creationId xmlns:a16="http://schemas.microsoft.com/office/drawing/2014/main" id="{B467C8AA-5131-13CF-A8A4-3CC3F8D5E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636776"/>
            <a:ext cx="5236465" cy="4471416"/>
          </a:xfrm>
          <a:prstGeom prst="rect">
            <a:avLst/>
          </a:prstGeom>
        </p:spPr>
      </p:pic>
    </p:spTree>
    <p:extLst>
      <p:ext uri="{BB962C8B-B14F-4D97-AF65-F5344CB8AC3E}">
        <p14:creationId xmlns:p14="http://schemas.microsoft.com/office/powerpoint/2010/main" val="3846611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D3716-26AD-3D10-BF32-CE22A1FD1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437CE-384E-9E04-80AB-F4AB44ADD172}"/>
              </a:ext>
            </a:extLst>
          </p:cNvPr>
          <p:cNvSpPr>
            <a:spLocks noGrp="1"/>
          </p:cNvSpPr>
          <p:nvPr>
            <p:ph type="title"/>
          </p:nvPr>
        </p:nvSpPr>
        <p:spPr>
          <a:xfrm>
            <a:off x="838200" y="512063"/>
            <a:ext cx="10515600" cy="694944"/>
          </a:xfrm>
        </p:spPr>
        <p:txBody>
          <a:bodyPr>
            <a:noAutofit/>
          </a:bodyPr>
          <a:lstStyle/>
          <a:p>
            <a:r>
              <a:rPr lang="en-US" sz="2800" b="1" dirty="0"/>
              <a:t>Which customer segments generate the highest sales?</a:t>
            </a:r>
          </a:p>
        </p:txBody>
      </p:sp>
      <p:sp>
        <p:nvSpPr>
          <p:cNvPr id="9" name="Content Placeholder 8">
            <a:extLst>
              <a:ext uri="{FF2B5EF4-FFF2-40B4-BE49-F238E27FC236}">
                <a16:creationId xmlns:a16="http://schemas.microsoft.com/office/drawing/2014/main" id="{7A03CCE5-CD1E-0524-DA09-1A4A4D378C90}"/>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From the customer analytics dashboard, </a:t>
            </a:r>
            <a:r>
              <a:rPr lang="en-US" sz="1800" b="1" dirty="0"/>
              <a:t>India and China</a:t>
            </a:r>
            <a:r>
              <a:rPr lang="en-US" sz="1800" dirty="0"/>
              <a:t> emerged as the top-performing countries in terms of customer count and revenue contribution. </a:t>
            </a:r>
            <a:r>
              <a:rPr lang="en-US" sz="1800" b="1" dirty="0"/>
              <a:t>India leads with the highest number of active customers</a:t>
            </a:r>
            <a:r>
              <a:rPr lang="en-US" sz="1800" dirty="0"/>
              <a:t>, followed closely by China and the United States. At the individual level, </a:t>
            </a:r>
            <a:r>
              <a:rPr lang="en-US" sz="1800" b="1" dirty="0"/>
              <a:t>Eleanor, Karl, and Clara</a:t>
            </a:r>
            <a:r>
              <a:rPr lang="en-US" sz="1800" dirty="0"/>
              <a:t> are the most frequent renters, with Eleanor completing </a:t>
            </a:r>
            <a:r>
              <a:rPr lang="en-US" sz="1800" b="1" dirty="0"/>
              <a:t>46 rentals</a:t>
            </a:r>
            <a:r>
              <a:rPr lang="en-US" sz="1800" dirty="0"/>
              <a:t>, indicating high engagement. Notably, </a:t>
            </a:r>
            <a:r>
              <a:rPr lang="en-US" sz="1800" b="1" dirty="0"/>
              <a:t>97.53% of the total revenue</a:t>
            </a:r>
            <a:r>
              <a:rPr lang="en-US" sz="1800" dirty="0"/>
              <a:t> is generated by </a:t>
            </a:r>
            <a:r>
              <a:rPr lang="en-US" sz="1800" b="1" dirty="0"/>
              <a:t>active customers</a:t>
            </a:r>
            <a:r>
              <a:rPr lang="en-US" sz="1800" dirty="0"/>
              <a:t>, showing that customer engagement and retention directly impact business performance. This highlights the importance of nurturing top customers and focusing efforts in countries with high rental activity.</a:t>
            </a:r>
            <a:endParaRPr lang="en-IN" sz="2400" dirty="0"/>
          </a:p>
        </p:txBody>
      </p:sp>
      <p:pic>
        <p:nvPicPr>
          <p:cNvPr id="5" name="Picture 4">
            <a:extLst>
              <a:ext uri="{FF2B5EF4-FFF2-40B4-BE49-F238E27FC236}">
                <a16:creationId xmlns:a16="http://schemas.microsoft.com/office/drawing/2014/main" id="{0C681960-B504-DBC8-F17D-F9ABE1FB300E}"/>
              </a:ext>
            </a:extLst>
          </p:cNvPr>
          <p:cNvPicPr>
            <a:picLocks noChangeAspect="1"/>
          </p:cNvPicPr>
          <p:nvPr/>
        </p:nvPicPr>
        <p:blipFill>
          <a:blip r:embed="rId2">
            <a:extLst>
              <a:ext uri="{28A0092B-C50C-407E-A947-70E740481C1C}">
                <a14:useLocalDpi xmlns:a14="http://schemas.microsoft.com/office/drawing/2010/main" val="0"/>
              </a:ext>
            </a:extLst>
          </a:blip>
          <a:srcRect l="68025" t="2587" r="1815" b="58699"/>
          <a:stretch>
            <a:fillRect/>
          </a:stretch>
        </p:blipFill>
        <p:spPr>
          <a:xfrm>
            <a:off x="6711695" y="1207007"/>
            <a:ext cx="3044953" cy="2221993"/>
          </a:xfrm>
          <a:prstGeom prst="rect">
            <a:avLst/>
          </a:prstGeom>
        </p:spPr>
      </p:pic>
      <p:pic>
        <p:nvPicPr>
          <p:cNvPr id="7" name="Picture 6">
            <a:extLst>
              <a:ext uri="{FF2B5EF4-FFF2-40B4-BE49-F238E27FC236}">
                <a16:creationId xmlns:a16="http://schemas.microsoft.com/office/drawing/2014/main" id="{ECEB96D9-CD67-BE90-1646-C6241B837749}"/>
              </a:ext>
            </a:extLst>
          </p:cNvPr>
          <p:cNvPicPr>
            <a:picLocks noChangeAspect="1"/>
          </p:cNvPicPr>
          <p:nvPr/>
        </p:nvPicPr>
        <p:blipFill>
          <a:blip r:embed="rId3"/>
          <a:stretch>
            <a:fillRect/>
          </a:stretch>
        </p:blipFill>
        <p:spPr>
          <a:xfrm>
            <a:off x="6711695" y="3502152"/>
            <a:ext cx="3562202" cy="3054096"/>
          </a:xfrm>
          <a:prstGeom prst="rect">
            <a:avLst/>
          </a:prstGeom>
        </p:spPr>
      </p:pic>
    </p:spTree>
    <p:extLst>
      <p:ext uri="{BB962C8B-B14F-4D97-AF65-F5344CB8AC3E}">
        <p14:creationId xmlns:p14="http://schemas.microsoft.com/office/powerpoint/2010/main" val="3654281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96CF9-1311-D5CA-8BE9-F1808E5F3E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F4BD3-026D-31AD-49AD-A0E6AF1E70F2}"/>
              </a:ext>
            </a:extLst>
          </p:cNvPr>
          <p:cNvSpPr>
            <a:spLocks noGrp="1"/>
          </p:cNvSpPr>
          <p:nvPr>
            <p:ph type="title"/>
          </p:nvPr>
        </p:nvSpPr>
        <p:spPr>
          <a:xfrm>
            <a:off x="838200" y="512063"/>
            <a:ext cx="10515600" cy="694944"/>
          </a:xfrm>
        </p:spPr>
        <p:txBody>
          <a:bodyPr>
            <a:normAutofit/>
          </a:bodyPr>
          <a:lstStyle/>
          <a:p>
            <a:r>
              <a:rPr lang="en-US" sz="2800" b="1" dirty="0">
                <a:latin typeface="+mn-lt"/>
              </a:rPr>
              <a:t>What is the distribution of films by rental duration?</a:t>
            </a:r>
            <a:endParaRPr lang="en-IN" sz="2800" b="1" dirty="0">
              <a:latin typeface="+mn-lt"/>
            </a:endParaRPr>
          </a:p>
        </p:txBody>
      </p:sp>
      <p:sp>
        <p:nvSpPr>
          <p:cNvPr id="9" name="Content Placeholder 8">
            <a:extLst>
              <a:ext uri="{FF2B5EF4-FFF2-40B4-BE49-F238E27FC236}">
                <a16:creationId xmlns:a16="http://schemas.microsoft.com/office/drawing/2014/main" id="{7F9B8CCB-8A2B-9A4C-F3AF-9FFF0519BF71}"/>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film inventory reveals a diverse spread of rental durations, but a majority of films are rented for </a:t>
            </a:r>
            <a:r>
              <a:rPr lang="en-US" sz="1800" b="1" dirty="0"/>
              <a:t>5 to 7 days</a:t>
            </a:r>
            <a:r>
              <a:rPr lang="en-US" sz="1800" dirty="0"/>
              <a:t>, with the most common durations being </a:t>
            </a:r>
            <a:r>
              <a:rPr lang="en-US" sz="1800" b="1" dirty="0"/>
              <a:t>6 days (21.2%)</a:t>
            </a:r>
            <a:r>
              <a:rPr lang="en-US" sz="1800" dirty="0"/>
              <a:t>, </a:t>
            </a:r>
            <a:r>
              <a:rPr lang="en-US" sz="1800" b="1" dirty="0"/>
              <a:t>5 days (20.3%)</a:t>
            </a:r>
            <a:r>
              <a:rPr lang="en-US" sz="1800" dirty="0"/>
              <a:t>, and </a:t>
            </a:r>
            <a:r>
              <a:rPr lang="en-US" sz="1800" b="1" dirty="0"/>
              <a:t>7 days (19.1%)</a:t>
            </a:r>
            <a:r>
              <a:rPr lang="en-US" sz="1800" dirty="0"/>
              <a:t>. Shorter rental durations (e.g., 3–4 days) have significantly lower representation, indicating that customers prefer medium-term rentals that provide value without long-term commitment. This insight can guide decisions on pricing models and inventory stocking, ensuring more films fall into the preferred duration brackets.</a:t>
            </a:r>
          </a:p>
          <a:p>
            <a:pPr marL="0" indent="0">
              <a:buNone/>
            </a:pPr>
            <a:endParaRPr lang="en-IN" sz="2400" dirty="0"/>
          </a:p>
        </p:txBody>
      </p:sp>
      <p:pic>
        <p:nvPicPr>
          <p:cNvPr id="4" name="Picture 3">
            <a:extLst>
              <a:ext uri="{FF2B5EF4-FFF2-40B4-BE49-F238E27FC236}">
                <a16:creationId xmlns:a16="http://schemas.microsoft.com/office/drawing/2014/main" id="{6D8D3F90-557D-6955-528F-D2A05FCD2EE6}"/>
              </a:ext>
            </a:extLst>
          </p:cNvPr>
          <p:cNvPicPr>
            <a:picLocks noChangeAspect="1"/>
          </p:cNvPicPr>
          <p:nvPr/>
        </p:nvPicPr>
        <p:blipFill>
          <a:blip r:embed="rId2"/>
          <a:stretch>
            <a:fillRect/>
          </a:stretch>
        </p:blipFill>
        <p:spPr>
          <a:xfrm>
            <a:off x="6803136" y="1207006"/>
            <a:ext cx="4901184" cy="4608577"/>
          </a:xfrm>
          <a:prstGeom prst="rect">
            <a:avLst/>
          </a:prstGeom>
        </p:spPr>
      </p:pic>
    </p:spTree>
    <p:extLst>
      <p:ext uri="{BB962C8B-B14F-4D97-AF65-F5344CB8AC3E}">
        <p14:creationId xmlns:p14="http://schemas.microsoft.com/office/powerpoint/2010/main" val="589040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1C69-0E22-8E93-4922-E2D39A9040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BCBA56-F7B7-97B4-DFEA-0269622935EA}"/>
              </a:ext>
            </a:extLst>
          </p:cNvPr>
          <p:cNvSpPr>
            <a:spLocks noGrp="1"/>
          </p:cNvSpPr>
          <p:nvPr>
            <p:ph type="title"/>
          </p:nvPr>
        </p:nvSpPr>
        <p:spPr>
          <a:xfrm>
            <a:off x="838200" y="512063"/>
            <a:ext cx="10515600" cy="694944"/>
          </a:xfrm>
        </p:spPr>
        <p:txBody>
          <a:bodyPr>
            <a:normAutofit/>
          </a:bodyPr>
          <a:lstStyle/>
          <a:p>
            <a:r>
              <a:rPr lang="en-US" sz="2800" b="1" dirty="0"/>
              <a:t>How does the inventory vary by film rating?</a:t>
            </a:r>
            <a:endParaRPr lang="en-IN" sz="1600" b="1" dirty="0">
              <a:latin typeface="+mn-lt"/>
            </a:endParaRPr>
          </a:p>
        </p:txBody>
      </p:sp>
      <p:sp>
        <p:nvSpPr>
          <p:cNvPr id="9" name="Content Placeholder 8">
            <a:extLst>
              <a:ext uri="{FF2B5EF4-FFF2-40B4-BE49-F238E27FC236}">
                <a16:creationId xmlns:a16="http://schemas.microsoft.com/office/drawing/2014/main" id="{3E0C30F7-EF30-4816-EF16-7CADFB7739B1}"/>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inventory is evenly distributed across major film ratings, with </a:t>
            </a:r>
            <a:r>
              <a:rPr lang="en-US" sz="1800" b="1" dirty="0"/>
              <a:t>PG-13 (22.22%)</a:t>
            </a:r>
            <a:r>
              <a:rPr lang="en-US" sz="1800" dirty="0"/>
              <a:t>, </a:t>
            </a:r>
            <a:r>
              <a:rPr lang="en-US" sz="1800" b="1" dirty="0"/>
              <a:t>R (20.61%)</a:t>
            </a:r>
            <a:r>
              <a:rPr lang="en-US" sz="1800" dirty="0"/>
              <a:t>, and </a:t>
            </a:r>
            <a:r>
              <a:rPr lang="en-US" sz="1800" b="1" dirty="0"/>
              <a:t>PG (20.17%)</a:t>
            </a:r>
            <a:r>
              <a:rPr lang="en-US" sz="1800" dirty="0"/>
              <a:t> being the top three categories. These three ratings collectively account for over </a:t>
            </a:r>
            <a:r>
              <a:rPr lang="en-US" sz="1800" b="1" dirty="0"/>
              <a:t>60% of the inventory</a:t>
            </a:r>
            <a:r>
              <a:rPr lang="en-US" sz="1800" dirty="0"/>
              <a:t>, showing a strong tilt toward mature and family-friendly content. The presence of </a:t>
            </a:r>
            <a:r>
              <a:rPr lang="en-US" sz="1800" b="1" dirty="0"/>
              <a:t>G-rated and NC-17 films</a:t>
            </a:r>
            <a:r>
              <a:rPr lang="en-US" sz="1800" dirty="0"/>
              <a:t> is comparatively lower. This distribution reflects a balanced content strategy aimed at attracting both adult viewers and families, which is appropriate given the observed rental patterns and customer demographics.</a:t>
            </a:r>
          </a:p>
          <a:p>
            <a:pPr marL="0" indent="0">
              <a:buNone/>
            </a:pPr>
            <a:endParaRPr lang="en-IN" sz="2400" dirty="0"/>
          </a:p>
        </p:txBody>
      </p:sp>
      <p:pic>
        <p:nvPicPr>
          <p:cNvPr id="4" name="Picture 3">
            <a:extLst>
              <a:ext uri="{FF2B5EF4-FFF2-40B4-BE49-F238E27FC236}">
                <a16:creationId xmlns:a16="http://schemas.microsoft.com/office/drawing/2014/main" id="{22CE4D0F-CCCA-5EF7-80AC-2A8B8DFB5E33}"/>
              </a:ext>
            </a:extLst>
          </p:cNvPr>
          <p:cNvPicPr>
            <a:picLocks noChangeAspect="1"/>
          </p:cNvPicPr>
          <p:nvPr/>
        </p:nvPicPr>
        <p:blipFill>
          <a:blip r:embed="rId2"/>
          <a:stretch>
            <a:fillRect/>
          </a:stretch>
        </p:blipFill>
        <p:spPr>
          <a:xfrm>
            <a:off x="7157213" y="1207006"/>
            <a:ext cx="4592827" cy="3968498"/>
          </a:xfrm>
          <a:prstGeom prst="rect">
            <a:avLst/>
          </a:prstGeom>
        </p:spPr>
      </p:pic>
    </p:spTree>
    <p:extLst>
      <p:ext uri="{BB962C8B-B14F-4D97-AF65-F5344CB8AC3E}">
        <p14:creationId xmlns:p14="http://schemas.microsoft.com/office/powerpoint/2010/main" val="7356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A2D4C-C1EA-6FA9-A340-368CA199D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AE094-5326-6BE0-76FA-82EF71A09497}"/>
              </a:ext>
            </a:extLst>
          </p:cNvPr>
          <p:cNvSpPr>
            <a:spLocks noGrp="1"/>
          </p:cNvSpPr>
          <p:nvPr>
            <p:ph type="title"/>
          </p:nvPr>
        </p:nvSpPr>
        <p:spPr>
          <a:xfrm>
            <a:off x="838200" y="512063"/>
            <a:ext cx="10515600" cy="694944"/>
          </a:xfrm>
        </p:spPr>
        <p:txBody>
          <a:bodyPr>
            <a:normAutofit/>
          </a:bodyPr>
          <a:lstStyle/>
          <a:p>
            <a:r>
              <a:rPr lang="en-US" sz="2800" b="1" dirty="0"/>
              <a:t>What is the breakdown of film categories in the inventory?</a:t>
            </a:r>
            <a:endParaRPr lang="en-IN" sz="1600" b="1" dirty="0">
              <a:latin typeface="+mn-lt"/>
            </a:endParaRPr>
          </a:p>
        </p:txBody>
      </p:sp>
      <p:sp>
        <p:nvSpPr>
          <p:cNvPr id="9" name="Content Placeholder 8">
            <a:extLst>
              <a:ext uri="{FF2B5EF4-FFF2-40B4-BE49-F238E27FC236}">
                <a16:creationId xmlns:a16="http://schemas.microsoft.com/office/drawing/2014/main" id="{8A34AB2C-814D-59CD-40DF-B09793BF189B}"/>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A category-wise breakdown reveals that </a:t>
            </a:r>
            <a:r>
              <a:rPr lang="en-US" sz="1800" b="1" dirty="0"/>
              <a:t>Action, Drama, and Comedy</a:t>
            </a:r>
            <a:r>
              <a:rPr lang="en-US" sz="1800" dirty="0"/>
              <a:t> are the leading genres in the inventory, both in terms of </a:t>
            </a:r>
            <a:r>
              <a:rPr lang="en-US" sz="1800" b="1" dirty="0"/>
              <a:t>volume and rental rates</a:t>
            </a:r>
            <a:r>
              <a:rPr lang="en-US" sz="1800" dirty="0"/>
              <a:t>. These categories also generate higher revenue and experience more frequent rentals, indicating strong viewer preference. Niche genres such as </a:t>
            </a:r>
            <a:r>
              <a:rPr lang="en-US" sz="1800" b="1" dirty="0"/>
              <a:t>Foreign films, Documentary, and Games</a:t>
            </a:r>
            <a:r>
              <a:rPr lang="en-US" sz="1800" dirty="0"/>
              <a:t> are present but contribute less to the overall rental share. This implies the business strategy aligns with popular genre demand, ensuring inventory is optimized for the most-watched categories, while still maintaining variety for niche audiences.</a:t>
            </a:r>
            <a:endParaRPr lang="en-IN" sz="2400" dirty="0"/>
          </a:p>
        </p:txBody>
      </p:sp>
      <p:pic>
        <p:nvPicPr>
          <p:cNvPr id="4" name="Picture 3">
            <a:extLst>
              <a:ext uri="{FF2B5EF4-FFF2-40B4-BE49-F238E27FC236}">
                <a16:creationId xmlns:a16="http://schemas.microsoft.com/office/drawing/2014/main" id="{6AA7B2FB-4470-2EDE-BFEF-BD222F20FB7D}"/>
              </a:ext>
            </a:extLst>
          </p:cNvPr>
          <p:cNvPicPr>
            <a:picLocks noChangeAspect="1"/>
          </p:cNvPicPr>
          <p:nvPr/>
        </p:nvPicPr>
        <p:blipFill>
          <a:blip r:embed="rId2"/>
          <a:stretch>
            <a:fillRect/>
          </a:stretch>
        </p:blipFill>
        <p:spPr>
          <a:xfrm>
            <a:off x="7202726" y="1636776"/>
            <a:ext cx="4151074" cy="3813048"/>
          </a:xfrm>
          <a:prstGeom prst="rect">
            <a:avLst/>
          </a:prstGeom>
        </p:spPr>
      </p:pic>
    </p:spTree>
    <p:extLst>
      <p:ext uri="{BB962C8B-B14F-4D97-AF65-F5344CB8AC3E}">
        <p14:creationId xmlns:p14="http://schemas.microsoft.com/office/powerpoint/2010/main" val="264225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B4128-D7F5-AFF3-242E-6D265BE98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6D8EA-4025-735B-4C0B-9CD87C3CFE1A}"/>
              </a:ext>
            </a:extLst>
          </p:cNvPr>
          <p:cNvSpPr>
            <a:spLocks noGrp="1"/>
          </p:cNvSpPr>
          <p:nvPr>
            <p:ph type="title"/>
          </p:nvPr>
        </p:nvSpPr>
        <p:spPr>
          <a:xfrm>
            <a:off x="838200" y="512063"/>
            <a:ext cx="10515600" cy="694944"/>
          </a:xfrm>
        </p:spPr>
        <p:txBody>
          <a:bodyPr>
            <a:normAutofit/>
          </a:bodyPr>
          <a:lstStyle/>
          <a:p>
            <a:r>
              <a:rPr lang="en-US" sz="2800" b="1" dirty="0"/>
              <a:t>What is the distribution of staff by employment duration?</a:t>
            </a:r>
            <a:endParaRPr lang="en-IN" sz="1600" b="1" dirty="0">
              <a:latin typeface="+mn-lt"/>
            </a:endParaRPr>
          </a:p>
        </p:txBody>
      </p:sp>
      <p:sp>
        <p:nvSpPr>
          <p:cNvPr id="9" name="Content Placeholder 8">
            <a:extLst>
              <a:ext uri="{FF2B5EF4-FFF2-40B4-BE49-F238E27FC236}">
                <a16:creationId xmlns:a16="http://schemas.microsoft.com/office/drawing/2014/main" id="{F945FBC8-9178-78A6-97F9-EA78C559A32B}"/>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store and staff dashboard indicates that both employees, </a:t>
            </a:r>
            <a:r>
              <a:rPr lang="en-US" sz="1800" b="1" dirty="0"/>
              <a:t>Jon and Mike</a:t>
            </a:r>
            <a:r>
              <a:rPr lang="en-US" sz="1800" dirty="0"/>
              <a:t>, have an </a:t>
            </a:r>
            <a:r>
              <a:rPr lang="en-US" sz="1800" b="1" dirty="0"/>
              <a:t>average employment duration of 19 years</a:t>
            </a:r>
            <a:r>
              <a:rPr lang="en-US" sz="1800" dirty="0"/>
              <a:t>, showing remarkable staff retention. They also serve an almost equal number of customers (approx. 8K each) and generate similar revenue (around </a:t>
            </a:r>
            <a:r>
              <a:rPr lang="en-US" sz="1800" b="1" dirty="0"/>
              <a:t>$34K per staff</a:t>
            </a:r>
            <a:r>
              <a:rPr lang="en-US" sz="1800" dirty="0"/>
              <a:t>). This balance signifies strong staff performance and an equitable workload distribution. High retention can be attributed to good HR practices and job satisfaction, which directly translates into consistent customer service and operational efficiency.</a:t>
            </a:r>
            <a:endParaRPr lang="en-IN" sz="2400" dirty="0"/>
          </a:p>
        </p:txBody>
      </p:sp>
      <p:pic>
        <p:nvPicPr>
          <p:cNvPr id="4" name="Picture 3">
            <a:extLst>
              <a:ext uri="{FF2B5EF4-FFF2-40B4-BE49-F238E27FC236}">
                <a16:creationId xmlns:a16="http://schemas.microsoft.com/office/drawing/2014/main" id="{C2149177-76DA-5FCB-18D4-C04DF5DB856B}"/>
              </a:ext>
            </a:extLst>
          </p:cNvPr>
          <p:cNvPicPr>
            <a:picLocks noChangeAspect="1"/>
          </p:cNvPicPr>
          <p:nvPr/>
        </p:nvPicPr>
        <p:blipFill>
          <a:blip r:embed="rId2"/>
          <a:stretch>
            <a:fillRect/>
          </a:stretch>
        </p:blipFill>
        <p:spPr>
          <a:xfrm>
            <a:off x="7330009" y="2016490"/>
            <a:ext cx="3439005" cy="2038635"/>
          </a:xfrm>
          <a:prstGeom prst="rect">
            <a:avLst/>
          </a:prstGeom>
        </p:spPr>
      </p:pic>
    </p:spTree>
    <p:extLst>
      <p:ext uri="{BB962C8B-B14F-4D97-AF65-F5344CB8AC3E}">
        <p14:creationId xmlns:p14="http://schemas.microsoft.com/office/powerpoint/2010/main" val="333845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43709-291D-C6EE-A487-EE6708BA3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9C8F41-B15B-6DF8-30CE-0B47230FBE46}"/>
              </a:ext>
            </a:extLst>
          </p:cNvPr>
          <p:cNvSpPr>
            <a:spLocks noGrp="1"/>
          </p:cNvSpPr>
          <p:nvPr>
            <p:ph type="title"/>
          </p:nvPr>
        </p:nvSpPr>
        <p:spPr>
          <a:xfrm>
            <a:off x="838200" y="512063"/>
            <a:ext cx="10515600" cy="694944"/>
          </a:xfrm>
        </p:spPr>
        <p:txBody>
          <a:bodyPr>
            <a:normAutofit/>
          </a:bodyPr>
          <a:lstStyle/>
          <a:p>
            <a:r>
              <a:rPr lang="en-US" sz="2800" b="1" dirty="0"/>
              <a:t>How does the store performance vary by location?</a:t>
            </a:r>
          </a:p>
        </p:txBody>
      </p:sp>
      <p:sp>
        <p:nvSpPr>
          <p:cNvPr id="9" name="Content Placeholder 8">
            <a:extLst>
              <a:ext uri="{FF2B5EF4-FFF2-40B4-BE49-F238E27FC236}">
                <a16:creationId xmlns:a16="http://schemas.microsoft.com/office/drawing/2014/main" id="{0845863E-B9FD-9A5A-81A1-F63714846AC2}"/>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Store performance is evenly balanced across the two locations. </a:t>
            </a:r>
            <a:r>
              <a:rPr lang="en-US" sz="1800" b="1" dirty="0"/>
              <a:t>Store 1 and Store 2</a:t>
            </a:r>
            <a:r>
              <a:rPr lang="en-US" sz="1800" dirty="0"/>
              <a:t> have nearly identical rental volumes, with </a:t>
            </a:r>
            <a:r>
              <a:rPr lang="en-US" sz="1800" b="1" dirty="0"/>
              <a:t>Jon and Mike</a:t>
            </a:r>
            <a:r>
              <a:rPr lang="en-US" sz="1800" dirty="0"/>
              <a:t> serving approximately </a:t>
            </a:r>
            <a:r>
              <a:rPr lang="en-US" sz="1800" b="1" dirty="0"/>
              <a:t>8K customers each</a:t>
            </a:r>
            <a:r>
              <a:rPr lang="en-US" sz="1800" dirty="0"/>
              <a:t>. Revenue generated is also nearly equal at </a:t>
            </a:r>
            <a:r>
              <a:rPr lang="en-US" sz="1800" b="1" dirty="0"/>
              <a:t>~$34K per staff member</a:t>
            </a:r>
            <a:r>
              <a:rPr lang="en-US" sz="1800" dirty="0"/>
              <a:t>. This indicates consistent operational efficiency across both stores. It also suggests standardized service delivery and uniform customer reach, regardless of store location.</a:t>
            </a:r>
            <a:endParaRPr lang="en-IN" sz="2400" dirty="0"/>
          </a:p>
        </p:txBody>
      </p:sp>
      <p:pic>
        <p:nvPicPr>
          <p:cNvPr id="6" name="Picture 5">
            <a:extLst>
              <a:ext uri="{FF2B5EF4-FFF2-40B4-BE49-F238E27FC236}">
                <a16:creationId xmlns:a16="http://schemas.microsoft.com/office/drawing/2014/main" id="{064A3454-EDC7-D201-0192-DFF3747C2625}"/>
              </a:ext>
            </a:extLst>
          </p:cNvPr>
          <p:cNvPicPr>
            <a:picLocks noChangeAspect="1"/>
          </p:cNvPicPr>
          <p:nvPr/>
        </p:nvPicPr>
        <p:blipFill>
          <a:blip r:embed="rId2"/>
          <a:stretch>
            <a:fillRect/>
          </a:stretch>
        </p:blipFill>
        <p:spPr>
          <a:xfrm>
            <a:off x="8383998" y="519040"/>
            <a:ext cx="3362471" cy="4800601"/>
          </a:xfrm>
          <a:prstGeom prst="rect">
            <a:avLst/>
          </a:prstGeom>
        </p:spPr>
      </p:pic>
      <p:pic>
        <p:nvPicPr>
          <p:cNvPr id="8" name="Picture 7">
            <a:extLst>
              <a:ext uri="{FF2B5EF4-FFF2-40B4-BE49-F238E27FC236}">
                <a16:creationId xmlns:a16="http://schemas.microsoft.com/office/drawing/2014/main" id="{935B47FB-82B6-38B8-7A3E-94A09E4D0ECB}"/>
              </a:ext>
            </a:extLst>
          </p:cNvPr>
          <p:cNvPicPr>
            <a:picLocks noChangeAspect="1"/>
          </p:cNvPicPr>
          <p:nvPr/>
        </p:nvPicPr>
        <p:blipFill>
          <a:blip r:embed="rId3"/>
          <a:stretch>
            <a:fillRect/>
          </a:stretch>
        </p:blipFill>
        <p:spPr>
          <a:xfrm>
            <a:off x="8383998" y="5470517"/>
            <a:ext cx="3362471" cy="1019317"/>
          </a:xfrm>
          <a:prstGeom prst="rect">
            <a:avLst/>
          </a:prstGeom>
        </p:spPr>
      </p:pic>
    </p:spTree>
    <p:extLst>
      <p:ext uri="{BB962C8B-B14F-4D97-AF65-F5344CB8AC3E}">
        <p14:creationId xmlns:p14="http://schemas.microsoft.com/office/powerpoint/2010/main" val="2250721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D370E-15BB-2193-EB0C-303CF0CD9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8256-1576-46CE-12BA-DA4CA400790E}"/>
              </a:ext>
            </a:extLst>
          </p:cNvPr>
          <p:cNvSpPr>
            <a:spLocks noGrp="1"/>
          </p:cNvSpPr>
          <p:nvPr>
            <p:ph type="title"/>
          </p:nvPr>
        </p:nvSpPr>
        <p:spPr>
          <a:xfrm>
            <a:off x="838200" y="512063"/>
            <a:ext cx="10515600" cy="694944"/>
          </a:xfrm>
        </p:spPr>
        <p:txBody>
          <a:bodyPr>
            <a:normAutofit/>
          </a:bodyPr>
          <a:lstStyle/>
          <a:p>
            <a:r>
              <a:rPr lang="en-US" sz="2800" b="1" dirty="0"/>
              <a:t>What is the average rental duration by staff member?</a:t>
            </a:r>
            <a:endParaRPr lang="en-IN" sz="1600" b="1" dirty="0">
              <a:latin typeface="+mn-lt"/>
            </a:endParaRPr>
          </a:p>
        </p:txBody>
      </p:sp>
      <p:sp>
        <p:nvSpPr>
          <p:cNvPr id="9" name="Content Placeholder 8">
            <a:extLst>
              <a:ext uri="{FF2B5EF4-FFF2-40B4-BE49-F238E27FC236}">
                <a16:creationId xmlns:a16="http://schemas.microsoft.com/office/drawing/2014/main" id="{C3D4A7CE-06B4-2318-A265-D64DF874DB2B}"/>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average rental duration handled by </a:t>
            </a:r>
            <a:r>
              <a:rPr lang="en-US" sz="1800" b="1" dirty="0"/>
              <a:t>both staff members, Jon and Mike</a:t>
            </a:r>
            <a:r>
              <a:rPr lang="en-US" sz="1800" dirty="0"/>
              <a:t>, is approximately the same, with minimal variation. This reflects consistent engagement strategies and adherence to similar rental policies across employees. Equal distribution also points to a well-balanced workload, where neither employee is overburdened or underperforming.</a:t>
            </a:r>
          </a:p>
          <a:p>
            <a:pPr marL="0" indent="0">
              <a:buNone/>
            </a:pPr>
            <a:endParaRPr lang="en-IN" sz="2400" dirty="0"/>
          </a:p>
        </p:txBody>
      </p:sp>
      <p:pic>
        <p:nvPicPr>
          <p:cNvPr id="4" name="Picture 3">
            <a:extLst>
              <a:ext uri="{FF2B5EF4-FFF2-40B4-BE49-F238E27FC236}">
                <a16:creationId xmlns:a16="http://schemas.microsoft.com/office/drawing/2014/main" id="{1D197867-B584-31F3-09EE-64441B66FDA0}"/>
              </a:ext>
            </a:extLst>
          </p:cNvPr>
          <p:cNvPicPr>
            <a:picLocks noChangeAspect="1"/>
          </p:cNvPicPr>
          <p:nvPr/>
        </p:nvPicPr>
        <p:blipFill>
          <a:blip r:embed="rId2"/>
          <a:stretch>
            <a:fillRect/>
          </a:stretch>
        </p:blipFill>
        <p:spPr>
          <a:xfrm>
            <a:off x="7095745" y="1501400"/>
            <a:ext cx="4258055" cy="3855200"/>
          </a:xfrm>
          <a:prstGeom prst="rect">
            <a:avLst/>
          </a:prstGeom>
        </p:spPr>
      </p:pic>
    </p:spTree>
    <p:extLst>
      <p:ext uri="{BB962C8B-B14F-4D97-AF65-F5344CB8AC3E}">
        <p14:creationId xmlns:p14="http://schemas.microsoft.com/office/powerpoint/2010/main" val="1775587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7A502-6A8D-890C-0F7A-785724CC1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F22399-FEC4-F0D4-08F0-B69069945E91}"/>
              </a:ext>
            </a:extLst>
          </p:cNvPr>
          <p:cNvSpPr>
            <a:spLocks noGrp="1"/>
          </p:cNvSpPr>
          <p:nvPr>
            <p:ph type="title"/>
          </p:nvPr>
        </p:nvSpPr>
        <p:spPr>
          <a:xfrm>
            <a:off x="838200" y="512063"/>
            <a:ext cx="10515600" cy="694944"/>
          </a:xfrm>
        </p:spPr>
        <p:txBody>
          <a:bodyPr>
            <a:normAutofit/>
          </a:bodyPr>
          <a:lstStyle/>
          <a:p>
            <a:r>
              <a:rPr lang="en-US" sz="2800" b="1" dirty="0"/>
              <a:t>What is the distribution of customers across different cities?</a:t>
            </a:r>
            <a:endParaRPr lang="en-IN" sz="1600" b="1" dirty="0">
              <a:latin typeface="+mn-lt"/>
            </a:endParaRPr>
          </a:p>
        </p:txBody>
      </p:sp>
      <p:sp>
        <p:nvSpPr>
          <p:cNvPr id="9" name="Content Placeholder 8">
            <a:extLst>
              <a:ext uri="{FF2B5EF4-FFF2-40B4-BE49-F238E27FC236}">
                <a16:creationId xmlns:a16="http://schemas.microsoft.com/office/drawing/2014/main" id="{06EC0C5D-EDC1-6D35-5D9E-B006D809480E}"/>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Customer distribution is widespread, with cities like </a:t>
            </a:r>
            <a:r>
              <a:rPr lang="en-US" sz="1800" b="1" dirty="0"/>
              <a:t>Aurora and London</a:t>
            </a:r>
            <a:r>
              <a:rPr lang="en-US" sz="1800" dirty="0"/>
              <a:t> housing the largest number of customers. However, a long tail of cities has very few customers, indicating a broad but uneven geographical reach. This may suggest market penetration opportunities in underrepresented cities. Targeted marketing efforts could be designed to increase customer concentration in low-density regions.</a:t>
            </a:r>
            <a:endParaRPr lang="en-IN" sz="2400" dirty="0"/>
          </a:p>
        </p:txBody>
      </p:sp>
      <p:pic>
        <p:nvPicPr>
          <p:cNvPr id="4" name="Picture 3">
            <a:extLst>
              <a:ext uri="{FF2B5EF4-FFF2-40B4-BE49-F238E27FC236}">
                <a16:creationId xmlns:a16="http://schemas.microsoft.com/office/drawing/2014/main" id="{673E9CB7-5E0E-2850-142A-4860FF8E0B27}"/>
              </a:ext>
            </a:extLst>
          </p:cNvPr>
          <p:cNvPicPr>
            <a:picLocks noChangeAspect="1"/>
          </p:cNvPicPr>
          <p:nvPr/>
        </p:nvPicPr>
        <p:blipFill>
          <a:blip r:embed="rId2"/>
          <a:stretch>
            <a:fillRect/>
          </a:stretch>
        </p:blipFill>
        <p:spPr>
          <a:xfrm>
            <a:off x="7247952" y="1505191"/>
            <a:ext cx="4105848" cy="4734586"/>
          </a:xfrm>
          <a:prstGeom prst="rect">
            <a:avLst/>
          </a:prstGeom>
        </p:spPr>
      </p:pic>
    </p:spTree>
    <p:extLst>
      <p:ext uri="{BB962C8B-B14F-4D97-AF65-F5344CB8AC3E}">
        <p14:creationId xmlns:p14="http://schemas.microsoft.com/office/powerpoint/2010/main" val="2539555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E132-AAE0-54B1-6595-07F0DF15BE1D}"/>
              </a:ext>
            </a:extLst>
          </p:cNvPr>
          <p:cNvSpPr>
            <a:spLocks noGrp="1"/>
          </p:cNvSpPr>
          <p:nvPr>
            <p:ph type="title"/>
          </p:nvPr>
        </p:nvSpPr>
        <p:spPr>
          <a:xfrm>
            <a:off x="838200" y="365125"/>
            <a:ext cx="10515600" cy="668147"/>
          </a:xfrm>
        </p:spPr>
        <p:txBody>
          <a:bodyPr>
            <a:normAutofit fontScale="90000"/>
          </a:bodyPr>
          <a:lstStyle/>
          <a:p>
            <a:r>
              <a:rPr lang="en-IN" b="1" dirty="0">
                <a:latin typeface="+mn-lt"/>
              </a:rPr>
              <a:t>Overview</a:t>
            </a:r>
          </a:p>
        </p:txBody>
      </p:sp>
      <p:sp>
        <p:nvSpPr>
          <p:cNvPr id="3" name="Content Placeholder 2">
            <a:extLst>
              <a:ext uri="{FF2B5EF4-FFF2-40B4-BE49-F238E27FC236}">
                <a16:creationId xmlns:a16="http://schemas.microsoft.com/office/drawing/2014/main" id="{184AB1A1-8A37-7CAB-73ED-1267DC29CC31}"/>
              </a:ext>
            </a:extLst>
          </p:cNvPr>
          <p:cNvSpPr>
            <a:spLocks noGrp="1"/>
          </p:cNvSpPr>
          <p:nvPr>
            <p:ph idx="1"/>
          </p:nvPr>
        </p:nvSpPr>
        <p:spPr>
          <a:xfrm>
            <a:off x="838200" y="1316736"/>
            <a:ext cx="10515600" cy="4860227"/>
          </a:xfrm>
        </p:spPr>
        <p:txBody>
          <a:bodyPr>
            <a:normAutofit/>
          </a:bodyPr>
          <a:lstStyle/>
          <a:p>
            <a:pPr marL="0" indent="0">
              <a:buNone/>
            </a:pPr>
            <a:r>
              <a:rPr lang="en-US" sz="2000" dirty="0"/>
              <a:t>The objective of this project is to create a comprehensive Power BI dashboard using the Sakila DVD Rental Store Database, providing valuable insights into the rental store business. The analysis will focus on customer behavior, film inventory management, staff performance, and store operations. The goal is to enable data-driven decision-making and improve overall business performance. The Power BI dashboard will offer insights into customer segmentation, sales trends, film performance, staff productivity, and store revenue. The primary aim is to optimize film inventory, enhance customer satisfaction, improve staff performance, and streamline store operations. The dashboard will provide actionable recommendations for targeted marketing campaigns, film collection enhancements, and staff training initiatives to improve business performance. The final deliverables will include a report and presentation showcasing the dashboard's findings and recommendations. The Power BI dashboard will serve as a valuable tool for rental store owners to make informed decisions and achieve success in the competitive DVD rental market.</a:t>
            </a:r>
            <a:endParaRPr lang="en-IN" sz="2000" dirty="0"/>
          </a:p>
        </p:txBody>
      </p:sp>
    </p:spTree>
    <p:extLst>
      <p:ext uri="{BB962C8B-B14F-4D97-AF65-F5344CB8AC3E}">
        <p14:creationId xmlns:p14="http://schemas.microsoft.com/office/powerpoint/2010/main" val="1612878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B98EA-0F88-FD58-ED94-83C0CE7D43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DBB3E-B84A-5688-468A-3AD2608CCFB5}"/>
              </a:ext>
            </a:extLst>
          </p:cNvPr>
          <p:cNvSpPr>
            <a:spLocks noGrp="1"/>
          </p:cNvSpPr>
          <p:nvPr>
            <p:ph type="title"/>
          </p:nvPr>
        </p:nvSpPr>
        <p:spPr>
          <a:xfrm>
            <a:off x="838200" y="512063"/>
            <a:ext cx="10515600" cy="694944"/>
          </a:xfrm>
        </p:spPr>
        <p:txBody>
          <a:bodyPr>
            <a:normAutofit/>
          </a:bodyPr>
          <a:lstStyle/>
          <a:p>
            <a:r>
              <a:rPr lang="en-US" sz="2800" b="1" dirty="0"/>
              <a:t>How does the rental revenue vary by country?</a:t>
            </a:r>
            <a:endParaRPr lang="en-IN" sz="1600" b="1" dirty="0">
              <a:latin typeface="+mn-lt"/>
            </a:endParaRPr>
          </a:p>
        </p:txBody>
      </p:sp>
      <p:sp>
        <p:nvSpPr>
          <p:cNvPr id="9" name="Content Placeholder 8">
            <a:extLst>
              <a:ext uri="{FF2B5EF4-FFF2-40B4-BE49-F238E27FC236}">
                <a16:creationId xmlns:a16="http://schemas.microsoft.com/office/drawing/2014/main" id="{9027963A-D211-A121-E3A3-35E0A17AD5C6}"/>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rental revenue shows clear geographical trends. </a:t>
            </a:r>
            <a:r>
              <a:rPr lang="en-US" sz="1800" b="1" dirty="0"/>
              <a:t>India and China</a:t>
            </a:r>
            <a:r>
              <a:rPr lang="en-US" sz="1800" dirty="0"/>
              <a:t> top the chart with the highest rental revenues, followed by </a:t>
            </a:r>
            <a:r>
              <a:rPr lang="en-US" sz="1800" b="1" dirty="0"/>
              <a:t>the United States, Japan, and Mexico</a:t>
            </a:r>
            <a:r>
              <a:rPr lang="en-US" sz="1800" dirty="0"/>
              <a:t>. The global map visualization shows rental activity spread across </a:t>
            </a:r>
            <a:r>
              <a:rPr lang="en-US" sz="1800" b="1" dirty="0"/>
              <a:t>North America, Asia, and parts of Europe</a:t>
            </a:r>
            <a:r>
              <a:rPr lang="en-US" sz="1800" dirty="0"/>
              <a:t>, indicating a diverse international customer base. Countries like </a:t>
            </a:r>
            <a:r>
              <a:rPr lang="en-US" sz="1800" b="1" dirty="0"/>
              <a:t>Colombia and Egypt</a:t>
            </a:r>
            <a:r>
              <a:rPr lang="en-US" sz="1800" dirty="0"/>
              <a:t> show minimal revenue, presenting potential growth markets for strategic expansion.</a:t>
            </a:r>
            <a:endParaRPr lang="en-IN" sz="2400" dirty="0"/>
          </a:p>
        </p:txBody>
      </p:sp>
      <p:pic>
        <p:nvPicPr>
          <p:cNvPr id="4" name="Picture 3">
            <a:extLst>
              <a:ext uri="{FF2B5EF4-FFF2-40B4-BE49-F238E27FC236}">
                <a16:creationId xmlns:a16="http://schemas.microsoft.com/office/drawing/2014/main" id="{83875443-EA1A-9DCE-3F6D-D6BBD457B27D}"/>
              </a:ext>
            </a:extLst>
          </p:cNvPr>
          <p:cNvPicPr>
            <a:picLocks noChangeAspect="1"/>
          </p:cNvPicPr>
          <p:nvPr/>
        </p:nvPicPr>
        <p:blipFill>
          <a:blip r:embed="rId2"/>
          <a:stretch>
            <a:fillRect/>
          </a:stretch>
        </p:blipFill>
        <p:spPr>
          <a:xfrm>
            <a:off x="6912864" y="1308021"/>
            <a:ext cx="4440936" cy="2248995"/>
          </a:xfrm>
          <a:prstGeom prst="rect">
            <a:avLst/>
          </a:prstGeom>
        </p:spPr>
      </p:pic>
      <p:pic>
        <p:nvPicPr>
          <p:cNvPr id="6" name="Picture 5">
            <a:extLst>
              <a:ext uri="{FF2B5EF4-FFF2-40B4-BE49-F238E27FC236}">
                <a16:creationId xmlns:a16="http://schemas.microsoft.com/office/drawing/2014/main" id="{B50442BB-8A60-1EAE-2F9A-64848CFF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352" y="3557016"/>
            <a:ext cx="5571744" cy="3141172"/>
          </a:xfrm>
          <a:prstGeom prst="rect">
            <a:avLst/>
          </a:prstGeom>
        </p:spPr>
      </p:pic>
    </p:spTree>
    <p:extLst>
      <p:ext uri="{BB962C8B-B14F-4D97-AF65-F5344CB8AC3E}">
        <p14:creationId xmlns:p14="http://schemas.microsoft.com/office/powerpoint/2010/main" val="1523098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FA731-6274-5B76-2EB2-FF2A682F5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81402-AD22-82A8-F820-F1D8FE06F44A}"/>
              </a:ext>
            </a:extLst>
          </p:cNvPr>
          <p:cNvSpPr>
            <a:spLocks noGrp="1"/>
          </p:cNvSpPr>
          <p:nvPr>
            <p:ph type="title"/>
          </p:nvPr>
        </p:nvSpPr>
        <p:spPr>
          <a:xfrm>
            <a:off x="838200" y="512063"/>
            <a:ext cx="10515600" cy="694944"/>
          </a:xfrm>
        </p:spPr>
        <p:txBody>
          <a:bodyPr>
            <a:normAutofit/>
          </a:bodyPr>
          <a:lstStyle/>
          <a:p>
            <a:r>
              <a:rPr lang="en-US" sz="2800" b="1" dirty="0"/>
              <a:t>What is the distribution of films by language?</a:t>
            </a:r>
            <a:endParaRPr lang="en-IN" sz="1600" b="1" dirty="0">
              <a:latin typeface="+mn-lt"/>
            </a:endParaRPr>
          </a:p>
        </p:txBody>
      </p:sp>
      <p:sp>
        <p:nvSpPr>
          <p:cNvPr id="9" name="Content Placeholder 8">
            <a:extLst>
              <a:ext uri="{FF2B5EF4-FFF2-40B4-BE49-F238E27FC236}">
                <a16:creationId xmlns:a16="http://schemas.microsoft.com/office/drawing/2014/main" id="{BB09FDF2-242C-1BA9-1B34-7B5B9DCC2628}"/>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language distribution is heavily skewed toward </a:t>
            </a:r>
            <a:r>
              <a:rPr lang="en-US" sz="1800" b="1" dirty="0"/>
              <a:t>English</a:t>
            </a:r>
            <a:r>
              <a:rPr lang="en-US" sz="1800" dirty="0"/>
              <a:t>, with </a:t>
            </a:r>
            <a:r>
              <a:rPr lang="en-US" sz="1800" b="1" dirty="0"/>
              <a:t>100% of films</a:t>
            </a:r>
            <a:r>
              <a:rPr lang="en-US" sz="1800" dirty="0"/>
              <a:t> in the inventory being English-language films. This reflects the primary market’s linguistic preference and simplifies content standardization. However, it also indicates a lack of diversity, potentially limiting market expansion in non-English-speaking regions. Introducing multi-language content could help penetrate new customer segments globally.</a:t>
            </a:r>
            <a:endParaRPr lang="en-IN" sz="2400" dirty="0"/>
          </a:p>
        </p:txBody>
      </p:sp>
      <p:pic>
        <p:nvPicPr>
          <p:cNvPr id="4" name="Picture 3">
            <a:extLst>
              <a:ext uri="{FF2B5EF4-FFF2-40B4-BE49-F238E27FC236}">
                <a16:creationId xmlns:a16="http://schemas.microsoft.com/office/drawing/2014/main" id="{5D8ADF37-D410-D5FE-6363-93B9F2CEA92C}"/>
              </a:ext>
            </a:extLst>
          </p:cNvPr>
          <p:cNvPicPr>
            <a:picLocks noChangeAspect="1"/>
          </p:cNvPicPr>
          <p:nvPr/>
        </p:nvPicPr>
        <p:blipFill>
          <a:blip r:embed="rId2"/>
          <a:stretch>
            <a:fillRect/>
          </a:stretch>
        </p:blipFill>
        <p:spPr>
          <a:xfrm>
            <a:off x="7298993" y="1636776"/>
            <a:ext cx="3655519" cy="3255264"/>
          </a:xfrm>
          <a:prstGeom prst="rect">
            <a:avLst/>
          </a:prstGeom>
        </p:spPr>
      </p:pic>
    </p:spTree>
    <p:extLst>
      <p:ext uri="{BB962C8B-B14F-4D97-AF65-F5344CB8AC3E}">
        <p14:creationId xmlns:p14="http://schemas.microsoft.com/office/powerpoint/2010/main" val="74262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E0B9-BF11-A783-018F-B77AFFD0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19430C-A4AD-BE92-7C45-890E6588036C}"/>
              </a:ext>
            </a:extLst>
          </p:cNvPr>
          <p:cNvSpPr>
            <a:spLocks noGrp="1"/>
          </p:cNvSpPr>
          <p:nvPr>
            <p:ph type="title"/>
          </p:nvPr>
        </p:nvSpPr>
        <p:spPr>
          <a:xfrm>
            <a:off x="838200" y="512063"/>
            <a:ext cx="10515600" cy="694944"/>
          </a:xfrm>
        </p:spPr>
        <p:txBody>
          <a:bodyPr>
            <a:normAutofit/>
          </a:bodyPr>
          <a:lstStyle/>
          <a:p>
            <a:r>
              <a:rPr lang="en-US" sz="2800" b="1" dirty="0"/>
              <a:t>Which film categories have the highest rental rates?</a:t>
            </a:r>
            <a:endParaRPr lang="en-IN" sz="1600" b="1" dirty="0">
              <a:latin typeface="+mn-lt"/>
            </a:endParaRPr>
          </a:p>
        </p:txBody>
      </p:sp>
      <p:sp>
        <p:nvSpPr>
          <p:cNvPr id="9" name="Content Placeholder 8">
            <a:extLst>
              <a:ext uri="{FF2B5EF4-FFF2-40B4-BE49-F238E27FC236}">
                <a16:creationId xmlns:a16="http://schemas.microsoft.com/office/drawing/2014/main" id="{BB9364FF-1C10-09C4-0D15-DD730DEC0DA0}"/>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From the donut chart on </a:t>
            </a:r>
            <a:r>
              <a:rPr lang="en-US" sz="1800" b="1" dirty="0"/>
              <a:t>rental rates by category</a:t>
            </a:r>
            <a:r>
              <a:rPr lang="en-US" sz="1800" dirty="0"/>
              <a:t>, </a:t>
            </a:r>
            <a:r>
              <a:rPr lang="en-US" sz="1800" b="1" dirty="0"/>
              <a:t>Drama and Foreign</a:t>
            </a:r>
            <a:r>
              <a:rPr lang="en-US" sz="1800" dirty="0"/>
              <a:t> films have the highest rental rates, followed by </a:t>
            </a:r>
            <a:r>
              <a:rPr lang="en-US" sz="1800" b="1" dirty="0"/>
              <a:t>Games and Comedy</a:t>
            </a:r>
            <a:r>
              <a:rPr lang="en-US" sz="1800" dirty="0"/>
              <a:t>. </a:t>
            </a:r>
            <a:r>
              <a:rPr lang="en-US" sz="1800" b="1" dirty="0"/>
              <a:t>Drama</a:t>
            </a:r>
            <a:r>
              <a:rPr lang="en-US" sz="1800" dirty="0"/>
              <a:t> stands out with the top rental amount, suggesting a high demand for emotionally rich content. Lower rental rates are observed in genres like </a:t>
            </a:r>
            <a:r>
              <a:rPr lang="en-US" sz="1800" b="1" dirty="0"/>
              <a:t>Children and Animation</a:t>
            </a:r>
            <a:r>
              <a:rPr lang="en-US" sz="1800" dirty="0"/>
              <a:t>, possibly due to shorter viewing durations or bundled pricing strategies. This insight can help in dynamic pricing decisions and promotional focus.</a:t>
            </a:r>
            <a:endParaRPr lang="en-IN" sz="2400" dirty="0"/>
          </a:p>
        </p:txBody>
      </p:sp>
      <p:pic>
        <p:nvPicPr>
          <p:cNvPr id="4" name="Picture 3">
            <a:extLst>
              <a:ext uri="{FF2B5EF4-FFF2-40B4-BE49-F238E27FC236}">
                <a16:creationId xmlns:a16="http://schemas.microsoft.com/office/drawing/2014/main" id="{6EBA7BDC-4E16-A750-C2C7-25454A96E4B6}"/>
              </a:ext>
            </a:extLst>
          </p:cNvPr>
          <p:cNvPicPr>
            <a:picLocks noChangeAspect="1"/>
          </p:cNvPicPr>
          <p:nvPr/>
        </p:nvPicPr>
        <p:blipFill>
          <a:blip r:embed="rId2"/>
          <a:stretch>
            <a:fillRect/>
          </a:stretch>
        </p:blipFill>
        <p:spPr>
          <a:xfrm>
            <a:off x="6917557" y="1523734"/>
            <a:ext cx="4591691" cy="4264418"/>
          </a:xfrm>
          <a:prstGeom prst="rect">
            <a:avLst/>
          </a:prstGeom>
        </p:spPr>
      </p:pic>
    </p:spTree>
    <p:extLst>
      <p:ext uri="{BB962C8B-B14F-4D97-AF65-F5344CB8AC3E}">
        <p14:creationId xmlns:p14="http://schemas.microsoft.com/office/powerpoint/2010/main" val="1843140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C1ED1-7C66-F5AF-27BC-A155063D32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05C41-0759-50CD-5E6F-101344AEDB52}"/>
              </a:ext>
            </a:extLst>
          </p:cNvPr>
          <p:cNvSpPr>
            <a:spLocks noGrp="1"/>
          </p:cNvSpPr>
          <p:nvPr>
            <p:ph type="title"/>
          </p:nvPr>
        </p:nvSpPr>
        <p:spPr>
          <a:xfrm>
            <a:off x="838200" y="512063"/>
            <a:ext cx="10515600" cy="694944"/>
          </a:xfrm>
        </p:spPr>
        <p:txBody>
          <a:bodyPr>
            <a:normAutofit/>
          </a:bodyPr>
          <a:lstStyle/>
          <a:p>
            <a:r>
              <a:rPr lang="en-US" sz="2800" b="1" dirty="0"/>
              <a:t>How does the average rental duration vary by film category?</a:t>
            </a:r>
            <a:endParaRPr lang="en-IN" sz="1600" b="1" dirty="0">
              <a:latin typeface="+mn-lt"/>
            </a:endParaRPr>
          </a:p>
        </p:txBody>
      </p:sp>
      <p:sp>
        <p:nvSpPr>
          <p:cNvPr id="9" name="Content Placeholder 8">
            <a:extLst>
              <a:ext uri="{FF2B5EF4-FFF2-40B4-BE49-F238E27FC236}">
                <a16:creationId xmlns:a16="http://schemas.microsoft.com/office/drawing/2014/main" id="{0BE8BE34-3E6E-5C57-6A0F-3DCBA9E3CE22}"/>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a:t>
            </a:r>
            <a:r>
              <a:rPr lang="en-US" sz="1800" b="1" dirty="0"/>
              <a:t>average rental duration</a:t>
            </a:r>
            <a:r>
              <a:rPr lang="en-US" sz="1800" dirty="0"/>
              <a:t> remains relatively consistent across categories, with only slight variations. Categories like </a:t>
            </a:r>
            <a:r>
              <a:rPr lang="en-US" sz="1800" b="1" dirty="0"/>
              <a:t>Drama, Action, and Classics</a:t>
            </a:r>
            <a:r>
              <a:rPr lang="en-US" sz="1800" dirty="0"/>
              <a:t> show slightly longer average durations, indicating that customers take more time to consume or revisit content in these genres. </a:t>
            </a:r>
            <a:r>
              <a:rPr lang="en-US" sz="1800" b="1" dirty="0"/>
              <a:t>Animation and Games</a:t>
            </a:r>
            <a:r>
              <a:rPr lang="en-US" sz="1800" dirty="0"/>
              <a:t> have slightly lower durations, which could be attributed to shorter runtime or quick completion cycles. This data supports optimizing rental period recommendations for different genres.</a:t>
            </a:r>
            <a:endParaRPr lang="en-IN" sz="2400" dirty="0"/>
          </a:p>
        </p:txBody>
      </p:sp>
      <p:pic>
        <p:nvPicPr>
          <p:cNvPr id="4" name="Picture 3">
            <a:extLst>
              <a:ext uri="{FF2B5EF4-FFF2-40B4-BE49-F238E27FC236}">
                <a16:creationId xmlns:a16="http://schemas.microsoft.com/office/drawing/2014/main" id="{8E172978-30D2-F3A0-7CD2-E5D9D62D664F}"/>
              </a:ext>
            </a:extLst>
          </p:cNvPr>
          <p:cNvPicPr>
            <a:picLocks noChangeAspect="1"/>
          </p:cNvPicPr>
          <p:nvPr/>
        </p:nvPicPr>
        <p:blipFill>
          <a:blip r:embed="rId2"/>
          <a:stretch>
            <a:fillRect/>
          </a:stretch>
        </p:blipFill>
        <p:spPr>
          <a:xfrm>
            <a:off x="7845552" y="1207007"/>
            <a:ext cx="3133360" cy="5363323"/>
          </a:xfrm>
          <a:prstGeom prst="rect">
            <a:avLst/>
          </a:prstGeom>
        </p:spPr>
      </p:pic>
    </p:spTree>
    <p:extLst>
      <p:ext uri="{BB962C8B-B14F-4D97-AF65-F5344CB8AC3E}">
        <p14:creationId xmlns:p14="http://schemas.microsoft.com/office/powerpoint/2010/main" val="1237023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94BF5-8A49-0852-C3A7-647C4C49DDC6}"/>
              </a:ext>
            </a:extLst>
          </p:cNvPr>
          <p:cNvSpPr>
            <a:spLocks noGrp="1"/>
          </p:cNvSpPr>
          <p:nvPr>
            <p:ph type="title"/>
          </p:nvPr>
        </p:nvSpPr>
        <p:spPr>
          <a:xfrm>
            <a:off x="774192" y="1626997"/>
            <a:ext cx="10515600" cy="1325563"/>
          </a:xfrm>
        </p:spPr>
        <p:txBody>
          <a:bodyPr>
            <a:normAutofit/>
          </a:bodyPr>
          <a:lstStyle/>
          <a:p>
            <a:r>
              <a:rPr lang="en-IN" sz="6600" b="1" dirty="0">
                <a:latin typeface="+mn-lt"/>
              </a:rPr>
              <a:t>EDA Questions</a:t>
            </a:r>
          </a:p>
        </p:txBody>
      </p:sp>
    </p:spTree>
    <p:extLst>
      <p:ext uri="{BB962C8B-B14F-4D97-AF65-F5344CB8AC3E}">
        <p14:creationId xmlns:p14="http://schemas.microsoft.com/office/powerpoint/2010/main" val="289258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A182-7E2B-EC6C-E12B-4F299AF22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B4A14A-7B09-3114-C23C-227202D9B588}"/>
              </a:ext>
            </a:extLst>
          </p:cNvPr>
          <p:cNvSpPr>
            <a:spLocks noGrp="1"/>
          </p:cNvSpPr>
          <p:nvPr>
            <p:ph type="title"/>
          </p:nvPr>
        </p:nvSpPr>
        <p:spPr>
          <a:xfrm>
            <a:off x="838200" y="512063"/>
            <a:ext cx="10515600" cy="694944"/>
          </a:xfrm>
        </p:spPr>
        <p:txBody>
          <a:bodyPr>
            <a:normAutofit fontScale="90000"/>
          </a:bodyPr>
          <a:lstStyle/>
          <a:p>
            <a:r>
              <a:rPr lang="en-US" sz="2800" b="1" dirty="0"/>
              <a:t>What are the purchasing patterns of new customers versus repeat customers?</a:t>
            </a:r>
            <a:endParaRPr lang="en-IN" sz="1600" b="1" dirty="0">
              <a:latin typeface="+mn-lt"/>
            </a:endParaRPr>
          </a:p>
        </p:txBody>
      </p:sp>
      <p:sp>
        <p:nvSpPr>
          <p:cNvPr id="9" name="Content Placeholder 8">
            <a:extLst>
              <a:ext uri="{FF2B5EF4-FFF2-40B4-BE49-F238E27FC236}">
                <a16:creationId xmlns:a16="http://schemas.microsoft.com/office/drawing/2014/main" id="{1C29A386-541A-48EE-0617-1887F9534897}"/>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Analysis shows that all customers in the current dataset fall under the “Repeat Customer” category. This suggests that the database may only reflect established user activity or the data was filtered to ongoing/returning rentals. The absence of new customers indicates either a data gap or a highly loyal customer base. Further investigation or newer transactional data could help in assessing new customer acquisition patterns.</a:t>
            </a:r>
          </a:p>
        </p:txBody>
      </p:sp>
      <p:graphicFrame>
        <p:nvGraphicFramePr>
          <p:cNvPr id="5" name="Chart 4">
            <a:extLst>
              <a:ext uri="{FF2B5EF4-FFF2-40B4-BE49-F238E27FC236}">
                <a16:creationId xmlns:a16="http://schemas.microsoft.com/office/drawing/2014/main" id="{7B16A0E4-7F4C-6CAC-C7FD-7F901757796F}"/>
              </a:ext>
            </a:extLst>
          </p:cNvPr>
          <p:cNvGraphicFramePr>
            <a:graphicFrameLocks/>
          </p:cNvGraphicFramePr>
          <p:nvPr>
            <p:extLst>
              <p:ext uri="{D42A27DB-BD31-4B8C-83A1-F6EECF244321}">
                <p14:modId xmlns:p14="http://schemas.microsoft.com/office/powerpoint/2010/main" val="1298706212"/>
              </p:ext>
            </p:extLst>
          </p:nvPr>
        </p:nvGraphicFramePr>
        <p:xfrm>
          <a:off x="6858001" y="1636776"/>
          <a:ext cx="4700016" cy="39959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12975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2C9BF-E7EE-4F0C-58BA-E8A77645E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D69CB-5C4A-23A8-24A6-6FA84979E11E}"/>
              </a:ext>
            </a:extLst>
          </p:cNvPr>
          <p:cNvSpPr>
            <a:spLocks noGrp="1"/>
          </p:cNvSpPr>
          <p:nvPr>
            <p:ph type="title"/>
          </p:nvPr>
        </p:nvSpPr>
        <p:spPr>
          <a:xfrm>
            <a:off x="838200" y="512063"/>
            <a:ext cx="10515600" cy="694944"/>
          </a:xfrm>
        </p:spPr>
        <p:txBody>
          <a:bodyPr>
            <a:normAutofit/>
          </a:bodyPr>
          <a:lstStyle/>
          <a:p>
            <a:r>
              <a:rPr lang="en-US" sz="2800" b="1" dirty="0"/>
              <a:t>Which films have the highest rental rates and are most in demand?</a:t>
            </a:r>
            <a:endParaRPr lang="en-IN" sz="1600" b="1" dirty="0">
              <a:latin typeface="+mn-lt"/>
            </a:endParaRPr>
          </a:p>
        </p:txBody>
      </p:sp>
      <p:sp>
        <p:nvSpPr>
          <p:cNvPr id="9" name="Content Placeholder 8">
            <a:extLst>
              <a:ext uri="{FF2B5EF4-FFF2-40B4-BE49-F238E27FC236}">
                <a16:creationId xmlns:a16="http://schemas.microsoft.com/office/drawing/2014/main" id="{7F0F3684-3326-997A-F04A-22367287B356}"/>
              </a:ext>
            </a:extLst>
          </p:cNvPr>
          <p:cNvSpPr>
            <a:spLocks noGrp="1"/>
          </p:cNvSpPr>
          <p:nvPr>
            <p:ph idx="1"/>
          </p:nvPr>
        </p:nvSpPr>
        <p:spPr>
          <a:xfrm>
            <a:off x="838200" y="1636776"/>
            <a:ext cx="5571744" cy="4855464"/>
          </a:xfrm>
        </p:spPr>
        <p:txBody>
          <a:bodyPr>
            <a:normAutofit fontScale="92500" lnSpcReduction="20000"/>
          </a:bodyPr>
          <a:lstStyle/>
          <a:p>
            <a:pPr marL="0" indent="0">
              <a:buNone/>
            </a:pPr>
            <a:r>
              <a:rPr lang="en-IN" sz="2000" b="1" u="sng" dirty="0"/>
              <a:t>Conclusion:-</a:t>
            </a:r>
          </a:p>
          <a:p>
            <a:pPr marL="0" indent="0">
              <a:buNone/>
            </a:pPr>
            <a:r>
              <a:rPr lang="en-US" sz="1800" dirty="0"/>
              <a:t>Analysis of the top 10 films by rental rate and rental demand reveals that pricing does not always correlate with popularity. While all high-priced films (4.99) appear premium, most of them have modest rental counts, typically under 25 rentals.</a:t>
            </a:r>
          </a:p>
          <a:p>
            <a:pPr marL="0" indent="0">
              <a:buNone/>
            </a:pPr>
            <a:endParaRPr lang="en-US" sz="1800" dirty="0"/>
          </a:p>
          <a:p>
            <a:pPr marL="0" indent="0">
              <a:buNone/>
            </a:pPr>
            <a:r>
              <a:rPr lang="en-US" sz="1800" dirty="0"/>
              <a:t>In contrast, the most in-demand films include both high-priced and low-priced options. Notably, several titles priced at 0.99—such as ROCKETEER MOTHER, GRIT CLOCKWORK, and JUGGLER HARDLY—rank among the top 10 most rented films.</a:t>
            </a:r>
          </a:p>
          <a:p>
            <a:pPr marL="0" indent="0">
              <a:buNone/>
            </a:pPr>
            <a:endParaRPr lang="en-US" sz="1800" dirty="0"/>
          </a:p>
          <a:p>
            <a:pPr marL="0" indent="0">
              <a:buNone/>
            </a:pPr>
            <a:r>
              <a:rPr lang="en-US" sz="1800" dirty="0"/>
              <a:t>A standout exception is APACHE DIVINE, which appears on both lists, indicating it is both premium-priced and popular, making it a valuable asset in the catalog.</a:t>
            </a:r>
          </a:p>
          <a:p>
            <a:pPr marL="0" indent="0">
              <a:buNone/>
            </a:pPr>
            <a:endParaRPr lang="en-US" sz="1800" dirty="0"/>
          </a:p>
          <a:p>
            <a:pPr marL="0" indent="0">
              <a:buNone/>
            </a:pPr>
            <a:r>
              <a:rPr lang="en-US" sz="1800" dirty="0"/>
              <a:t>This suggests that lower rental rates can significantly boost demand, while only a few high-priced films achieve both popularity and profitability.</a:t>
            </a:r>
            <a:endParaRPr lang="en-IN" sz="2400" dirty="0"/>
          </a:p>
        </p:txBody>
      </p:sp>
      <p:graphicFrame>
        <p:nvGraphicFramePr>
          <p:cNvPr id="3" name="Chart 2">
            <a:extLst>
              <a:ext uri="{FF2B5EF4-FFF2-40B4-BE49-F238E27FC236}">
                <a16:creationId xmlns:a16="http://schemas.microsoft.com/office/drawing/2014/main" id="{C68B9849-5399-40DC-80F0-B8E6A4A5B6EF}"/>
              </a:ext>
            </a:extLst>
          </p:cNvPr>
          <p:cNvGraphicFramePr>
            <a:graphicFrameLocks/>
          </p:cNvGraphicFramePr>
          <p:nvPr>
            <p:extLst>
              <p:ext uri="{D42A27DB-BD31-4B8C-83A1-F6EECF244321}">
                <p14:modId xmlns:p14="http://schemas.microsoft.com/office/powerpoint/2010/main" val="3010174946"/>
              </p:ext>
            </p:extLst>
          </p:nvPr>
        </p:nvGraphicFramePr>
        <p:xfrm>
          <a:off x="6845201" y="3854132"/>
          <a:ext cx="4817526" cy="28325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20D755C8-C22C-E212-FD5F-2A7887B78239}"/>
              </a:ext>
            </a:extLst>
          </p:cNvPr>
          <p:cNvGraphicFramePr>
            <a:graphicFrameLocks/>
          </p:cNvGraphicFramePr>
          <p:nvPr>
            <p:extLst>
              <p:ext uri="{D42A27DB-BD31-4B8C-83A1-F6EECF244321}">
                <p14:modId xmlns:p14="http://schemas.microsoft.com/office/powerpoint/2010/main" val="2991938473"/>
              </p:ext>
            </p:extLst>
          </p:nvPr>
        </p:nvGraphicFramePr>
        <p:xfrm>
          <a:off x="6845202" y="1174437"/>
          <a:ext cx="4868618" cy="22545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4852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A5BA0-F138-5AFF-BD9F-90054CDDB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CA5619-7310-398D-7B52-4D2C76878E1D}"/>
              </a:ext>
            </a:extLst>
          </p:cNvPr>
          <p:cNvSpPr>
            <a:spLocks noGrp="1"/>
          </p:cNvSpPr>
          <p:nvPr>
            <p:ph type="title"/>
          </p:nvPr>
        </p:nvSpPr>
        <p:spPr>
          <a:xfrm>
            <a:off x="838200" y="512063"/>
            <a:ext cx="10515600" cy="694944"/>
          </a:xfrm>
        </p:spPr>
        <p:txBody>
          <a:bodyPr>
            <a:normAutofit fontScale="90000"/>
          </a:bodyPr>
          <a:lstStyle/>
          <a:p>
            <a:r>
              <a:rPr lang="en-US" sz="2800" b="1" dirty="0"/>
              <a:t> Are there correlations between staff performance and customer satisfaction?</a:t>
            </a:r>
            <a:endParaRPr lang="en-IN" sz="1600" b="1" dirty="0">
              <a:latin typeface="+mn-lt"/>
            </a:endParaRPr>
          </a:p>
        </p:txBody>
      </p:sp>
      <p:sp>
        <p:nvSpPr>
          <p:cNvPr id="9" name="Content Placeholder 8">
            <a:extLst>
              <a:ext uri="{FF2B5EF4-FFF2-40B4-BE49-F238E27FC236}">
                <a16:creationId xmlns:a16="http://schemas.microsoft.com/office/drawing/2014/main" id="{DD5A6777-8B14-B802-5950-92BB3D405223}"/>
              </a:ext>
            </a:extLst>
          </p:cNvPr>
          <p:cNvSpPr>
            <a:spLocks noGrp="1"/>
          </p:cNvSpPr>
          <p:nvPr>
            <p:ph idx="1"/>
          </p:nvPr>
        </p:nvSpPr>
        <p:spPr>
          <a:xfrm>
            <a:off x="838200" y="3666744"/>
            <a:ext cx="10515600" cy="2560319"/>
          </a:xfrm>
        </p:spPr>
        <p:txBody>
          <a:bodyPr>
            <a:normAutofit/>
          </a:bodyPr>
          <a:lstStyle/>
          <a:p>
            <a:pPr marL="0" indent="0">
              <a:buNone/>
            </a:pPr>
            <a:r>
              <a:rPr lang="en-IN" sz="2000" b="1" u="sng" dirty="0"/>
              <a:t>Conclusion:-</a:t>
            </a:r>
          </a:p>
          <a:p>
            <a:pPr marL="0" indent="0">
              <a:buNone/>
            </a:pPr>
            <a:r>
              <a:rPr lang="en-US" sz="1800" dirty="0"/>
              <a:t>Both staff members, Mike Hillyer and Jon Stephens, handled the entire customer base (599 unique customers) with a perfect repeat rate of 100%, indicating exceptional customer retention. </a:t>
            </a:r>
          </a:p>
        </p:txBody>
      </p:sp>
      <p:graphicFrame>
        <p:nvGraphicFramePr>
          <p:cNvPr id="3" name="Table 2">
            <a:extLst>
              <a:ext uri="{FF2B5EF4-FFF2-40B4-BE49-F238E27FC236}">
                <a16:creationId xmlns:a16="http://schemas.microsoft.com/office/drawing/2014/main" id="{683F620F-3895-BC4F-42D8-D6468C514E3B}"/>
              </a:ext>
            </a:extLst>
          </p:cNvPr>
          <p:cNvGraphicFramePr>
            <a:graphicFrameLocks noGrp="1"/>
          </p:cNvGraphicFramePr>
          <p:nvPr>
            <p:extLst>
              <p:ext uri="{D42A27DB-BD31-4B8C-83A1-F6EECF244321}">
                <p14:modId xmlns:p14="http://schemas.microsoft.com/office/powerpoint/2010/main" val="2508750921"/>
              </p:ext>
            </p:extLst>
          </p:nvPr>
        </p:nvGraphicFramePr>
        <p:xfrm>
          <a:off x="838200" y="1673352"/>
          <a:ext cx="10515600" cy="1517904"/>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3926413363"/>
                    </a:ext>
                  </a:extLst>
                </a:gridCol>
                <a:gridCol w="1016000">
                  <a:extLst>
                    <a:ext uri="{9D8B030D-6E8A-4147-A177-3AD203B41FA5}">
                      <a16:colId xmlns:a16="http://schemas.microsoft.com/office/drawing/2014/main" val="319155860"/>
                    </a:ext>
                  </a:extLst>
                </a:gridCol>
                <a:gridCol w="1447800">
                  <a:extLst>
                    <a:ext uri="{9D8B030D-6E8A-4147-A177-3AD203B41FA5}">
                      <a16:colId xmlns:a16="http://schemas.microsoft.com/office/drawing/2014/main" val="2318968561"/>
                    </a:ext>
                  </a:extLst>
                </a:gridCol>
                <a:gridCol w="1104900">
                  <a:extLst>
                    <a:ext uri="{9D8B030D-6E8A-4147-A177-3AD203B41FA5}">
                      <a16:colId xmlns:a16="http://schemas.microsoft.com/office/drawing/2014/main" val="2820303339"/>
                    </a:ext>
                  </a:extLst>
                </a:gridCol>
                <a:gridCol w="1193800">
                  <a:extLst>
                    <a:ext uri="{9D8B030D-6E8A-4147-A177-3AD203B41FA5}">
                      <a16:colId xmlns:a16="http://schemas.microsoft.com/office/drawing/2014/main" val="1069592127"/>
                    </a:ext>
                  </a:extLst>
                </a:gridCol>
                <a:gridCol w="1752600">
                  <a:extLst>
                    <a:ext uri="{9D8B030D-6E8A-4147-A177-3AD203B41FA5}">
                      <a16:colId xmlns:a16="http://schemas.microsoft.com/office/drawing/2014/main" val="980304314"/>
                    </a:ext>
                  </a:extLst>
                </a:gridCol>
                <a:gridCol w="1435100">
                  <a:extLst>
                    <a:ext uri="{9D8B030D-6E8A-4147-A177-3AD203B41FA5}">
                      <a16:colId xmlns:a16="http://schemas.microsoft.com/office/drawing/2014/main" val="1135994399"/>
                    </a:ext>
                  </a:extLst>
                </a:gridCol>
                <a:gridCol w="1803400">
                  <a:extLst>
                    <a:ext uri="{9D8B030D-6E8A-4147-A177-3AD203B41FA5}">
                      <a16:colId xmlns:a16="http://schemas.microsoft.com/office/drawing/2014/main" val="3371166213"/>
                    </a:ext>
                  </a:extLst>
                </a:gridCol>
              </a:tblGrid>
              <a:tr h="505968">
                <a:tc>
                  <a:txBody>
                    <a:bodyPr/>
                    <a:lstStyle/>
                    <a:p>
                      <a:pPr algn="l" fontAlgn="b"/>
                      <a:r>
                        <a:rPr lang="en-IN" sz="1100" u="none" strike="noStrike">
                          <a:effectLst/>
                        </a:rPr>
                        <a:t>staff_id</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 staff_name</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 unique_customers</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 total_rentals</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 </a:t>
                      </a:r>
                      <a:r>
                        <a:rPr lang="en-IN" sz="1100" u="none" strike="noStrike" dirty="0" err="1">
                          <a:effectLst/>
                        </a:rPr>
                        <a:t>total_revenue</a:t>
                      </a:r>
                      <a:endParaRPr lang="en-IN" sz="1100" b="1" i="0" u="none" strike="noStrike" dirty="0">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 </a:t>
                      </a:r>
                      <a:r>
                        <a:rPr lang="en-IN" sz="1100" u="none" strike="noStrike" dirty="0" err="1">
                          <a:effectLst/>
                        </a:rPr>
                        <a:t>revenue_per_customer</a:t>
                      </a:r>
                      <a:endParaRPr lang="en-IN" sz="1100" b="1" i="0" u="none" strike="noStrike" dirty="0">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 </a:t>
                      </a:r>
                      <a:r>
                        <a:rPr lang="en-IN" sz="1100" u="none" strike="noStrike" dirty="0" err="1">
                          <a:effectLst/>
                        </a:rPr>
                        <a:t>repeat_customers</a:t>
                      </a:r>
                      <a:endParaRPr lang="en-IN" sz="1100" b="1" i="0" u="none" strike="noStrike" dirty="0">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 repeat_rate_percentage</a:t>
                      </a:r>
                      <a:endParaRPr lang="en-IN" sz="1100" b="1" i="0" u="none" strike="noStrike">
                        <a:solidFill>
                          <a:srgbClr val="FFFFFF"/>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1308197"/>
                  </a:ext>
                </a:extLst>
              </a:tr>
              <a:tr h="505968">
                <a:tc>
                  <a:txBody>
                    <a:bodyPr/>
                    <a:lstStyle/>
                    <a:p>
                      <a:pPr algn="r" fontAlgn="ctr"/>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a:effectLst/>
                        </a:rPr>
                        <a:t>Mike Hillyer</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599</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8040</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33524.62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55.97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599</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8098939"/>
                  </a:ext>
                </a:extLst>
              </a:tr>
              <a:tr h="505968">
                <a:tc>
                  <a:txBody>
                    <a:bodyPr/>
                    <a:lstStyle/>
                    <a:p>
                      <a:pPr algn="r" fontAlgn="ctr"/>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IN" sz="1100" u="none" strike="noStrike">
                          <a:effectLst/>
                        </a:rPr>
                        <a:t>Jon Stephens</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dirty="0">
                          <a:effectLst/>
                        </a:rPr>
                        <a:t>599</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8004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33881.94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56.56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599</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dirty="0">
                          <a:effectLst/>
                        </a:rPr>
                        <a:t>100</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5109724"/>
                  </a:ext>
                </a:extLst>
              </a:tr>
            </a:tbl>
          </a:graphicData>
        </a:graphic>
      </p:graphicFrame>
    </p:spTree>
    <p:extLst>
      <p:ext uri="{BB962C8B-B14F-4D97-AF65-F5344CB8AC3E}">
        <p14:creationId xmlns:p14="http://schemas.microsoft.com/office/powerpoint/2010/main" val="2188657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D2951-01C0-DAF8-0533-FA64015A2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CCD55-2A7B-B277-896A-F5E2AFE710A6}"/>
              </a:ext>
            </a:extLst>
          </p:cNvPr>
          <p:cNvSpPr>
            <a:spLocks noGrp="1"/>
          </p:cNvSpPr>
          <p:nvPr>
            <p:ph type="title"/>
          </p:nvPr>
        </p:nvSpPr>
        <p:spPr>
          <a:xfrm>
            <a:off x="838200" y="512063"/>
            <a:ext cx="10515600" cy="694944"/>
          </a:xfrm>
        </p:spPr>
        <p:txBody>
          <a:bodyPr>
            <a:normAutofit fontScale="90000"/>
          </a:bodyPr>
          <a:lstStyle/>
          <a:p>
            <a:r>
              <a:rPr lang="en-US" sz="2800" b="1" dirty="0"/>
              <a:t>Are there seasonal trends in customer behavior across different locations?</a:t>
            </a:r>
            <a:endParaRPr lang="en-IN" sz="1600" b="1" dirty="0">
              <a:latin typeface="+mn-lt"/>
            </a:endParaRPr>
          </a:p>
        </p:txBody>
      </p:sp>
      <p:sp>
        <p:nvSpPr>
          <p:cNvPr id="9" name="Content Placeholder 8">
            <a:extLst>
              <a:ext uri="{FF2B5EF4-FFF2-40B4-BE49-F238E27FC236}">
                <a16:creationId xmlns:a16="http://schemas.microsoft.com/office/drawing/2014/main" id="{FEA6E63C-27FC-4C80-C262-20E9B3EDF11B}"/>
              </a:ext>
            </a:extLst>
          </p:cNvPr>
          <p:cNvSpPr>
            <a:spLocks noGrp="1"/>
          </p:cNvSpPr>
          <p:nvPr>
            <p:ph idx="1"/>
          </p:nvPr>
        </p:nvSpPr>
        <p:spPr>
          <a:xfrm>
            <a:off x="838200" y="1636775"/>
            <a:ext cx="5571744" cy="4709161"/>
          </a:xfrm>
        </p:spPr>
        <p:txBody>
          <a:bodyPr>
            <a:normAutofit fontScale="92500" lnSpcReduction="20000"/>
          </a:bodyPr>
          <a:lstStyle/>
          <a:p>
            <a:pPr marL="0" indent="0">
              <a:buNone/>
            </a:pPr>
            <a:r>
              <a:rPr lang="en-IN" sz="2000" b="1" u="sng" dirty="0"/>
              <a:t>Conclusion:-</a:t>
            </a:r>
          </a:p>
          <a:p>
            <a:pPr marL="0" indent="0">
              <a:buNone/>
            </a:pPr>
            <a:r>
              <a:rPr lang="en-US" sz="1800" dirty="0"/>
              <a:t>The line chart displays clear seasonal peaks in rental activity, particularly during July 2005, where multiple countries — such as India, Colombia, and Brunei — show sharp spikes in total rentals.</a:t>
            </a:r>
          </a:p>
          <a:p>
            <a:pPr marL="0" indent="0">
              <a:buNone/>
            </a:pPr>
            <a:endParaRPr lang="en-US" sz="1800" dirty="0"/>
          </a:p>
          <a:p>
            <a:pPr marL="0" indent="0">
              <a:buNone/>
            </a:pPr>
            <a:r>
              <a:rPr lang="en-US" sz="1800" dirty="0"/>
              <a:t>This trend is consistent across regions, highlighting July and August as high-demand months, with countries like India and Colombia contributing significantly to the overall rental volume.</a:t>
            </a:r>
          </a:p>
          <a:p>
            <a:pPr marL="0" indent="0">
              <a:buNone/>
            </a:pPr>
            <a:endParaRPr lang="en-US" sz="1800" dirty="0"/>
          </a:p>
          <a:p>
            <a:pPr marL="0" indent="0">
              <a:buNone/>
            </a:pPr>
            <a:r>
              <a:rPr lang="en-US" sz="1800" dirty="0"/>
              <a:t>Conversely, February 2006 and May 2005 show notably lower rental activity across nearly all countries, suggesting seasonal lulls.</a:t>
            </a:r>
          </a:p>
          <a:p>
            <a:pPr marL="0" indent="0">
              <a:buNone/>
            </a:pPr>
            <a:endParaRPr lang="en-US" sz="1800" dirty="0"/>
          </a:p>
          <a:p>
            <a:pPr marL="0" indent="0">
              <a:buNone/>
            </a:pPr>
            <a:r>
              <a:rPr lang="en-US" sz="1800" dirty="0"/>
              <a:t>These insights emphasize the importance of aligning inventory, staffing, and marketing strategies with regional seasonal demand patterns to maximize business performance.</a:t>
            </a:r>
          </a:p>
        </p:txBody>
      </p:sp>
      <p:graphicFrame>
        <p:nvGraphicFramePr>
          <p:cNvPr id="3" name="Chart 2">
            <a:extLst>
              <a:ext uri="{FF2B5EF4-FFF2-40B4-BE49-F238E27FC236}">
                <a16:creationId xmlns:a16="http://schemas.microsoft.com/office/drawing/2014/main" id="{BB4E9375-5A67-6474-6D44-497020F02575}"/>
              </a:ext>
            </a:extLst>
          </p:cNvPr>
          <p:cNvGraphicFramePr>
            <a:graphicFrameLocks/>
          </p:cNvGraphicFramePr>
          <p:nvPr>
            <p:extLst>
              <p:ext uri="{D42A27DB-BD31-4B8C-83A1-F6EECF244321}">
                <p14:modId xmlns:p14="http://schemas.microsoft.com/office/powerpoint/2010/main" val="2600029454"/>
              </p:ext>
            </p:extLst>
          </p:nvPr>
        </p:nvGraphicFramePr>
        <p:xfrm>
          <a:off x="6409944" y="1636776"/>
          <a:ext cx="5458607" cy="33101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3780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D34DF-B47D-5A98-1450-76C959E671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45E2B-1CEC-BEF8-77B8-3ADA0823CDC7}"/>
              </a:ext>
            </a:extLst>
          </p:cNvPr>
          <p:cNvSpPr>
            <a:spLocks noGrp="1"/>
          </p:cNvSpPr>
          <p:nvPr>
            <p:ph type="title"/>
          </p:nvPr>
        </p:nvSpPr>
        <p:spPr>
          <a:xfrm>
            <a:off x="838200" y="512063"/>
            <a:ext cx="10515600" cy="694944"/>
          </a:xfrm>
        </p:spPr>
        <p:txBody>
          <a:bodyPr>
            <a:normAutofit fontScale="90000"/>
          </a:bodyPr>
          <a:lstStyle/>
          <a:p>
            <a:r>
              <a:rPr lang="en-US" sz="2800" b="1" dirty="0"/>
              <a:t>Are certain language films more popular among specific customer segments?</a:t>
            </a:r>
            <a:endParaRPr lang="en-IN" sz="1600" b="1" dirty="0">
              <a:latin typeface="+mn-lt"/>
            </a:endParaRPr>
          </a:p>
        </p:txBody>
      </p:sp>
      <p:sp>
        <p:nvSpPr>
          <p:cNvPr id="9" name="Content Placeholder 8">
            <a:extLst>
              <a:ext uri="{FF2B5EF4-FFF2-40B4-BE49-F238E27FC236}">
                <a16:creationId xmlns:a16="http://schemas.microsoft.com/office/drawing/2014/main" id="{A2A8D07E-0A7B-C1C3-9E83-11963748843C}"/>
              </a:ext>
            </a:extLst>
          </p:cNvPr>
          <p:cNvSpPr>
            <a:spLocks noGrp="1"/>
          </p:cNvSpPr>
          <p:nvPr>
            <p:ph idx="1"/>
          </p:nvPr>
        </p:nvSpPr>
        <p:spPr>
          <a:xfrm>
            <a:off x="838200" y="1636776"/>
            <a:ext cx="5571744" cy="4471416"/>
          </a:xfrm>
        </p:spPr>
        <p:txBody>
          <a:bodyPr>
            <a:normAutofit fontScale="92500" lnSpcReduction="20000"/>
          </a:bodyPr>
          <a:lstStyle/>
          <a:p>
            <a:pPr marL="0" indent="0">
              <a:buNone/>
            </a:pPr>
            <a:r>
              <a:rPr lang="en-IN" sz="2000" b="1" u="sng" dirty="0"/>
              <a:t>Conclusion:-</a:t>
            </a:r>
          </a:p>
          <a:p>
            <a:pPr marL="0" indent="0">
              <a:buNone/>
            </a:pPr>
            <a:r>
              <a:rPr lang="en-US" sz="1800" dirty="0"/>
              <a:t>The analysis highlights clear geographic patterns in rental activity for English-language films. Countries like India, France, Germany, and Japan show significantly higher rental volumes, suggesting a larger and more engaged customer base in these regions.</a:t>
            </a:r>
          </a:p>
          <a:p>
            <a:pPr marL="0" indent="0">
              <a:buNone/>
            </a:pPr>
            <a:endParaRPr lang="en-US" sz="1800" dirty="0"/>
          </a:p>
          <a:p>
            <a:pPr marL="0" indent="0">
              <a:buNone/>
            </a:pPr>
            <a:r>
              <a:rPr lang="en-US" sz="1800" dirty="0"/>
              <a:t>Since the film language is constant across the dataset, these rental variations likely reflect differences in customer population size, store distribution, and market engagement levels rather than content preference.</a:t>
            </a:r>
          </a:p>
          <a:p>
            <a:pPr marL="0" indent="0">
              <a:buNone/>
            </a:pPr>
            <a:endParaRPr lang="en-US" sz="1800" dirty="0"/>
          </a:p>
          <a:p>
            <a:pPr marL="0" indent="0">
              <a:buNone/>
            </a:pPr>
            <a:r>
              <a:rPr lang="en-US" sz="1800" dirty="0"/>
              <a:t>These insights are valuable for identifying high-performing regions, optimizing store operations, and tailoring marketing efforts to regions with demonstrated demand. Countries with consistently low rentals may represent underserved or emerging markets, offering opportunities for strategic growth.</a:t>
            </a:r>
          </a:p>
        </p:txBody>
      </p:sp>
      <p:graphicFrame>
        <p:nvGraphicFramePr>
          <p:cNvPr id="3" name="Chart 2">
            <a:extLst>
              <a:ext uri="{FF2B5EF4-FFF2-40B4-BE49-F238E27FC236}">
                <a16:creationId xmlns:a16="http://schemas.microsoft.com/office/drawing/2014/main" id="{5AF7C6DA-5D01-82E2-004F-1E5C05B3FA72}"/>
              </a:ext>
            </a:extLst>
          </p:cNvPr>
          <p:cNvGraphicFramePr>
            <a:graphicFrameLocks/>
          </p:cNvGraphicFramePr>
          <p:nvPr>
            <p:extLst>
              <p:ext uri="{D42A27DB-BD31-4B8C-83A1-F6EECF244321}">
                <p14:modId xmlns:p14="http://schemas.microsoft.com/office/powerpoint/2010/main" val="1291708278"/>
              </p:ext>
            </p:extLst>
          </p:nvPr>
        </p:nvGraphicFramePr>
        <p:xfrm>
          <a:off x="6546595" y="1336675"/>
          <a:ext cx="5207002" cy="4184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553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A2BE3-F336-5203-6733-0C6B9F1A66B4}"/>
              </a:ext>
            </a:extLst>
          </p:cNvPr>
          <p:cNvSpPr>
            <a:spLocks noGrp="1"/>
          </p:cNvSpPr>
          <p:nvPr>
            <p:ph type="title"/>
          </p:nvPr>
        </p:nvSpPr>
        <p:spPr>
          <a:xfrm>
            <a:off x="301752" y="256032"/>
            <a:ext cx="11695176" cy="787019"/>
          </a:xfrm>
        </p:spPr>
        <p:txBody>
          <a:bodyPr/>
          <a:lstStyle/>
          <a:p>
            <a:r>
              <a:rPr lang="en-IN" b="1" dirty="0">
                <a:latin typeface="+mn-lt"/>
              </a:rPr>
              <a:t>ER Diagram</a:t>
            </a:r>
          </a:p>
        </p:txBody>
      </p:sp>
      <p:pic>
        <p:nvPicPr>
          <p:cNvPr id="5" name="Content Placeholder 4">
            <a:extLst>
              <a:ext uri="{FF2B5EF4-FFF2-40B4-BE49-F238E27FC236}">
                <a16:creationId xmlns:a16="http://schemas.microsoft.com/office/drawing/2014/main" id="{AB244C06-5182-9BEE-D425-8B0EF9FC8D2B}"/>
              </a:ext>
            </a:extLst>
          </p:cNvPr>
          <p:cNvPicPr>
            <a:picLocks noGrp="1" noChangeAspect="1"/>
          </p:cNvPicPr>
          <p:nvPr>
            <p:ph idx="1"/>
          </p:nvPr>
        </p:nvPicPr>
        <p:blipFill>
          <a:blip r:embed="rId2"/>
          <a:stretch>
            <a:fillRect/>
          </a:stretch>
        </p:blipFill>
        <p:spPr>
          <a:xfrm>
            <a:off x="301752" y="1152144"/>
            <a:ext cx="11695176" cy="5449824"/>
          </a:xfrm>
        </p:spPr>
      </p:pic>
    </p:spTree>
    <p:extLst>
      <p:ext uri="{BB962C8B-B14F-4D97-AF65-F5344CB8AC3E}">
        <p14:creationId xmlns:p14="http://schemas.microsoft.com/office/powerpoint/2010/main" val="628224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C1CC-EBFD-5FB2-37C4-D13358BF0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EB91DB-12FC-983C-8612-7291A0EA7F05}"/>
              </a:ext>
            </a:extLst>
          </p:cNvPr>
          <p:cNvSpPr>
            <a:spLocks noGrp="1"/>
          </p:cNvSpPr>
          <p:nvPr>
            <p:ph type="title"/>
          </p:nvPr>
        </p:nvSpPr>
        <p:spPr>
          <a:xfrm>
            <a:off x="838200" y="512063"/>
            <a:ext cx="10515600" cy="694944"/>
          </a:xfrm>
        </p:spPr>
        <p:txBody>
          <a:bodyPr>
            <a:normAutofit/>
          </a:bodyPr>
          <a:lstStyle/>
          <a:p>
            <a:r>
              <a:rPr lang="en-US" sz="2800" b="1" dirty="0"/>
              <a:t>How does customer loyalty impact sales revenue over time?</a:t>
            </a:r>
            <a:endParaRPr lang="en-IN" sz="1600" b="1" dirty="0">
              <a:latin typeface="+mn-lt"/>
            </a:endParaRPr>
          </a:p>
        </p:txBody>
      </p:sp>
      <p:sp>
        <p:nvSpPr>
          <p:cNvPr id="9" name="Content Placeholder 8">
            <a:extLst>
              <a:ext uri="{FF2B5EF4-FFF2-40B4-BE49-F238E27FC236}">
                <a16:creationId xmlns:a16="http://schemas.microsoft.com/office/drawing/2014/main" id="{A097C788-8CF8-6D91-CE22-88C7F46EDCDB}"/>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pie chart reveals that non-loyal customers contribute the majority of total revenue, despite lower average revenue per person. Loyal customers, while fewer in number, account for a substantial portion of revenue, indicating higher individual value.</a:t>
            </a:r>
          </a:p>
          <a:p>
            <a:pPr marL="0" indent="0">
              <a:buNone/>
            </a:pPr>
            <a:endParaRPr lang="en-US" sz="1800" dirty="0"/>
          </a:p>
          <a:p>
            <a:pPr marL="0" indent="0">
              <a:buNone/>
            </a:pPr>
            <a:r>
              <a:rPr lang="en-US" sz="1800" dirty="0"/>
              <a:t>This suggests that while acquiring new customers is important for bulk revenue, fostering loyalty can lead to greater profitability per customer.</a:t>
            </a:r>
          </a:p>
          <a:p>
            <a:pPr marL="0" indent="0">
              <a:buNone/>
            </a:pPr>
            <a:endParaRPr lang="en-US" sz="1800" dirty="0"/>
          </a:p>
          <a:p>
            <a:pPr marL="0" indent="0">
              <a:buNone/>
            </a:pPr>
            <a:r>
              <a:rPr lang="en-US" sz="1800" dirty="0"/>
              <a:t>Therefore, implementing loyalty-building strategies like targeted engagement, personalized offers, or reward programs could significantly improve overall revenue sustainability.</a:t>
            </a:r>
          </a:p>
        </p:txBody>
      </p:sp>
      <p:graphicFrame>
        <p:nvGraphicFramePr>
          <p:cNvPr id="5" name="Chart 4">
            <a:extLst>
              <a:ext uri="{FF2B5EF4-FFF2-40B4-BE49-F238E27FC236}">
                <a16:creationId xmlns:a16="http://schemas.microsoft.com/office/drawing/2014/main" id="{246657CE-BE9E-5FAD-2CFF-B71FA3259AA9}"/>
              </a:ext>
            </a:extLst>
          </p:cNvPr>
          <p:cNvGraphicFramePr>
            <a:graphicFrameLocks/>
          </p:cNvGraphicFramePr>
          <p:nvPr>
            <p:extLst>
              <p:ext uri="{D42A27DB-BD31-4B8C-83A1-F6EECF244321}">
                <p14:modId xmlns:p14="http://schemas.microsoft.com/office/powerpoint/2010/main" val="492068167"/>
              </p:ext>
            </p:extLst>
          </p:nvPr>
        </p:nvGraphicFramePr>
        <p:xfrm>
          <a:off x="7095744" y="1847088"/>
          <a:ext cx="4459224" cy="37490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6805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FF529-6F88-5634-C0E2-AFB94AE39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CA914C-4AA9-F54E-0AF3-C41C608C8EDB}"/>
              </a:ext>
            </a:extLst>
          </p:cNvPr>
          <p:cNvSpPr>
            <a:spLocks noGrp="1"/>
          </p:cNvSpPr>
          <p:nvPr>
            <p:ph type="title"/>
          </p:nvPr>
        </p:nvSpPr>
        <p:spPr>
          <a:xfrm>
            <a:off x="838200" y="512063"/>
            <a:ext cx="10515600" cy="694944"/>
          </a:xfrm>
        </p:spPr>
        <p:txBody>
          <a:bodyPr>
            <a:normAutofit/>
          </a:bodyPr>
          <a:lstStyle/>
          <a:p>
            <a:r>
              <a:rPr lang="en-US" sz="2800" b="1" dirty="0"/>
              <a:t>Are certain film categories more popular in specific locations?</a:t>
            </a:r>
            <a:endParaRPr lang="en-IN" sz="1600" b="1" dirty="0">
              <a:latin typeface="+mn-lt"/>
            </a:endParaRPr>
          </a:p>
        </p:txBody>
      </p:sp>
      <p:sp>
        <p:nvSpPr>
          <p:cNvPr id="9" name="Content Placeholder 8">
            <a:extLst>
              <a:ext uri="{FF2B5EF4-FFF2-40B4-BE49-F238E27FC236}">
                <a16:creationId xmlns:a16="http://schemas.microsoft.com/office/drawing/2014/main" id="{3A522DD8-ED58-8648-7E24-A0D9429923B3}"/>
              </a:ext>
            </a:extLst>
          </p:cNvPr>
          <p:cNvSpPr>
            <a:spLocks noGrp="1"/>
          </p:cNvSpPr>
          <p:nvPr>
            <p:ph idx="1"/>
          </p:nvPr>
        </p:nvSpPr>
        <p:spPr>
          <a:xfrm>
            <a:off x="838200" y="1636775"/>
            <a:ext cx="5571744" cy="4709161"/>
          </a:xfrm>
        </p:spPr>
        <p:txBody>
          <a:bodyPr>
            <a:normAutofit fontScale="92500" lnSpcReduction="10000"/>
          </a:bodyPr>
          <a:lstStyle/>
          <a:p>
            <a:pPr marL="0" indent="0">
              <a:buNone/>
            </a:pPr>
            <a:r>
              <a:rPr lang="en-IN" sz="2000" b="1" u="sng" dirty="0"/>
              <a:t>Conclusion:-</a:t>
            </a:r>
          </a:p>
          <a:p>
            <a:pPr marL="0" indent="0">
              <a:buNone/>
            </a:pPr>
            <a:r>
              <a:rPr lang="en-US" sz="1800" dirty="0"/>
              <a:t>India leads in total rentals (1572), with top categories including Action, Sports, and Documentary, reflecting a strong preference for dynamic and informative content.</a:t>
            </a:r>
          </a:p>
          <a:p>
            <a:pPr marL="0" indent="0">
              <a:buNone/>
            </a:pPr>
            <a:endParaRPr lang="en-US" sz="1800" dirty="0"/>
          </a:p>
          <a:p>
            <a:pPr marL="0" indent="0">
              <a:buNone/>
            </a:pPr>
            <a:r>
              <a:rPr lang="en-US" sz="1800" dirty="0"/>
              <a:t>Countries like Mexico (788 rentals) and Brazil (672 rentals) also show high engagement, with notable popularity for Family, Comedy, and Sci-Fi genres.</a:t>
            </a:r>
          </a:p>
          <a:p>
            <a:pPr marL="0" indent="0">
              <a:buNone/>
            </a:pPr>
            <a:endParaRPr lang="en-US" sz="1800" dirty="0"/>
          </a:p>
          <a:p>
            <a:pPr marL="0" indent="0">
              <a:buNone/>
            </a:pPr>
            <a:r>
              <a:rPr lang="en-US" sz="1800" dirty="0"/>
              <a:t>European nations such as France, Germany, and Poland tend to favor Drama, Classics, and Foreign films, indicating a taste for artistic or cultural narratives.</a:t>
            </a:r>
          </a:p>
          <a:p>
            <a:pPr marL="0" indent="0">
              <a:buNone/>
            </a:pPr>
            <a:endParaRPr lang="en-US" sz="1800" dirty="0"/>
          </a:p>
          <a:p>
            <a:pPr marL="0" indent="0">
              <a:buNone/>
            </a:pPr>
            <a:r>
              <a:rPr lang="en-US" sz="1800" dirty="0"/>
              <a:t>Sci-Fi, Animation, and Children genres show a broad global appeal across regions, while categories like Travel, Games, and Music see limited popularity overall.</a:t>
            </a:r>
          </a:p>
        </p:txBody>
      </p:sp>
      <p:graphicFrame>
        <p:nvGraphicFramePr>
          <p:cNvPr id="3" name="Chart 2">
            <a:extLst>
              <a:ext uri="{FF2B5EF4-FFF2-40B4-BE49-F238E27FC236}">
                <a16:creationId xmlns:a16="http://schemas.microsoft.com/office/drawing/2014/main" id="{A661E4BC-3ADF-4B31-A5FE-B5DE1F5F5F02}"/>
              </a:ext>
            </a:extLst>
          </p:cNvPr>
          <p:cNvGraphicFramePr>
            <a:graphicFrameLocks/>
          </p:cNvGraphicFramePr>
          <p:nvPr>
            <p:extLst>
              <p:ext uri="{D42A27DB-BD31-4B8C-83A1-F6EECF244321}">
                <p14:modId xmlns:p14="http://schemas.microsoft.com/office/powerpoint/2010/main" val="3027427697"/>
              </p:ext>
            </p:extLst>
          </p:nvPr>
        </p:nvGraphicFramePr>
        <p:xfrm>
          <a:off x="6409944" y="1636775"/>
          <a:ext cx="5239512" cy="41422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7910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FFB3F-1BF1-6BCC-BB75-44E4A5C4C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BC6D51-036E-4FB5-291C-388C455FDFEE}"/>
              </a:ext>
            </a:extLst>
          </p:cNvPr>
          <p:cNvSpPr>
            <a:spLocks noGrp="1"/>
          </p:cNvSpPr>
          <p:nvPr>
            <p:ph type="title"/>
          </p:nvPr>
        </p:nvSpPr>
        <p:spPr>
          <a:xfrm>
            <a:off x="838200" y="512063"/>
            <a:ext cx="10515600" cy="694944"/>
          </a:xfrm>
        </p:spPr>
        <p:txBody>
          <a:bodyPr>
            <a:normAutofit/>
          </a:bodyPr>
          <a:lstStyle/>
          <a:p>
            <a:r>
              <a:rPr lang="en-US" sz="2800" b="1" dirty="0"/>
              <a:t>How does the availability and knowledge of staff affect customer ratings?</a:t>
            </a:r>
            <a:endParaRPr lang="en-IN" sz="1600" b="1" dirty="0">
              <a:latin typeface="+mn-lt"/>
            </a:endParaRPr>
          </a:p>
        </p:txBody>
      </p:sp>
      <p:sp>
        <p:nvSpPr>
          <p:cNvPr id="9" name="Content Placeholder 8">
            <a:extLst>
              <a:ext uri="{FF2B5EF4-FFF2-40B4-BE49-F238E27FC236}">
                <a16:creationId xmlns:a16="http://schemas.microsoft.com/office/drawing/2014/main" id="{5A031C47-D4AB-25C8-4B32-A0A2B89369EE}"/>
              </a:ext>
            </a:extLst>
          </p:cNvPr>
          <p:cNvSpPr>
            <a:spLocks noGrp="1"/>
          </p:cNvSpPr>
          <p:nvPr>
            <p:ph idx="1"/>
          </p:nvPr>
        </p:nvSpPr>
        <p:spPr>
          <a:xfrm>
            <a:off x="838200" y="1636776"/>
            <a:ext cx="5571744" cy="4471416"/>
          </a:xfrm>
        </p:spPr>
        <p:txBody>
          <a:bodyPr>
            <a:normAutofit fontScale="92500" lnSpcReduction="20000"/>
          </a:bodyPr>
          <a:lstStyle/>
          <a:p>
            <a:pPr marL="0" indent="0">
              <a:buNone/>
            </a:pPr>
            <a:r>
              <a:rPr lang="en-IN" sz="2000" b="1" u="sng" dirty="0"/>
              <a:t>Conclusion:-</a:t>
            </a:r>
          </a:p>
          <a:p>
            <a:pPr marL="0" indent="0">
              <a:buNone/>
            </a:pPr>
            <a:r>
              <a:rPr lang="en-US" sz="1800" dirty="0"/>
              <a:t>The comparison between staff members shows similar performance across all metrics, with Jon Stephens slightly outperforming Mike Hillyer in both total revenue and revenue per customer, despite handling fewer transactions.</a:t>
            </a:r>
          </a:p>
          <a:p>
            <a:pPr marL="0" indent="0">
              <a:buNone/>
            </a:pPr>
            <a:endParaRPr lang="en-US" sz="1800" dirty="0"/>
          </a:p>
          <a:p>
            <a:pPr marL="0" indent="0">
              <a:buNone/>
            </a:pPr>
            <a:r>
              <a:rPr lang="en-US" sz="1800" dirty="0"/>
              <a:t>This suggests that Jon may be managing more profitable or efficient interactions, possibly reflecting stronger communication, upselling skills, or customer rapport.</a:t>
            </a:r>
          </a:p>
          <a:p>
            <a:pPr marL="0" indent="0">
              <a:buNone/>
            </a:pPr>
            <a:endParaRPr lang="en-US" sz="1800" dirty="0"/>
          </a:p>
          <a:p>
            <a:pPr marL="0" indent="0">
              <a:buNone/>
            </a:pPr>
            <a:r>
              <a:rPr lang="en-US" sz="1800" dirty="0"/>
              <a:t>On the other hand, Mike’s higher transaction count shows strong availability and consistency.</a:t>
            </a:r>
          </a:p>
          <a:p>
            <a:pPr marL="0" indent="0">
              <a:buNone/>
            </a:pPr>
            <a:endParaRPr lang="en-US" sz="1800" dirty="0"/>
          </a:p>
          <a:p>
            <a:pPr marL="0" indent="0">
              <a:buNone/>
            </a:pPr>
            <a:r>
              <a:rPr lang="en-US" sz="1800" dirty="0"/>
              <a:t>Together, this indicates that both availability and effectiveness matter, but optimizing per-customer value could be a key differentiator in maximizing satisfaction and revenue.</a:t>
            </a:r>
          </a:p>
        </p:txBody>
      </p:sp>
      <p:graphicFrame>
        <p:nvGraphicFramePr>
          <p:cNvPr id="3" name="Chart 2">
            <a:extLst>
              <a:ext uri="{FF2B5EF4-FFF2-40B4-BE49-F238E27FC236}">
                <a16:creationId xmlns:a16="http://schemas.microsoft.com/office/drawing/2014/main" id="{2C60C3A8-5A4C-8FE1-4E7C-C42D952ADFFA}"/>
              </a:ext>
            </a:extLst>
          </p:cNvPr>
          <p:cNvGraphicFramePr>
            <a:graphicFrameLocks/>
          </p:cNvGraphicFramePr>
          <p:nvPr>
            <p:extLst>
              <p:ext uri="{D42A27DB-BD31-4B8C-83A1-F6EECF244321}">
                <p14:modId xmlns:p14="http://schemas.microsoft.com/office/powerpoint/2010/main" val="3738561234"/>
              </p:ext>
            </p:extLst>
          </p:nvPr>
        </p:nvGraphicFramePr>
        <p:xfrm>
          <a:off x="6653784" y="1636776"/>
          <a:ext cx="4849368" cy="32644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3864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3791-A40B-406D-373D-CB571D0BC0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8D13CD-65FC-2D26-CB5A-748434E0813E}"/>
              </a:ext>
            </a:extLst>
          </p:cNvPr>
          <p:cNvSpPr>
            <a:spLocks noGrp="1"/>
          </p:cNvSpPr>
          <p:nvPr>
            <p:ph type="title"/>
          </p:nvPr>
        </p:nvSpPr>
        <p:spPr>
          <a:xfrm>
            <a:off x="838200" y="512063"/>
            <a:ext cx="10515600" cy="694944"/>
          </a:xfrm>
        </p:spPr>
        <p:txBody>
          <a:bodyPr>
            <a:normAutofit/>
          </a:bodyPr>
          <a:lstStyle/>
          <a:p>
            <a:r>
              <a:rPr lang="en-US" sz="2800" b="1" dirty="0"/>
              <a:t>How does the proximity of stores to customers impact rental frequency?</a:t>
            </a:r>
            <a:endParaRPr lang="en-IN" sz="1600" b="1" dirty="0">
              <a:latin typeface="+mn-lt"/>
            </a:endParaRPr>
          </a:p>
        </p:txBody>
      </p:sp>
      <p:sp>
        <p:nvSpPr>
          <p:cNvPr id="9" name="Content Placeholder 8">
            <a:extLst>
              <a:ext uri="{FF2B5EF4-FFF2-40B4-BE49-F238E27FC236}">
                <a16:creationId xmlns:a16="http://schemas.microsoft.com/office/drawing/2014/main" id="{7F0481A0-DDF4-FDB3-2A99-7C56531E8ED3}"/>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analysis reveals that customers are located in cities different from where the stores are situated. As a result, all transactions appear to come from 'Distant' customers. This suggests the stores serve a broad geographic customer base, possibly leveraging delivery or centralized rental services. The impact of store proximity on rental frequency cannot be assessed meaningfully unless customer and store locations overlap.</a:t>
            </a:r>
          </a:p>
        </p:txBody>
      </p:sp>
      <p:graphicFrame>
        <p:nvGraphicFramePr>
          <p:cNvPr id="3" name="Chart 2">
            <a:extLst>
              <a:ext uri="{FF2B5EF4-FFF2-40B4-BE49-F238E27FC236}">
                <a16:creationId xmlns:a16="http://schemas.microsoft.com/office/drawing/2014/main" id="{BED23B97-50CF-C20A-07DD-3996E1FB5AEB}"/>
              </a:ext>
            </a:extLst>
          </p:cNvPr>
          <p:cNvGraphicFramePr>
            <a:graphicFrameLocks/>
          </p:cNvGraphicFramePr>
          <p:nvPr>
            <p:extLst>
              <p:ext uri="{D42A27DB-BD31-4B8C-83A1-F6EECF244321}">
                <p14:modId xmlns:p14="http://schemas.microsoft.com/office/powerpoint/2010/main" val="1379829885"/>
              </p:ext>
            </p:extLst>
          </p:nvPr>
        </p:nvGraphicFramePr>
        <p:xfrm>
          <a:off x="7068313" y="1636776"/>
          <a:ext cx="4379975" cy="41970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5198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89B4B-720B-19BF-F681-1C26C2032A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7178C-3EAE-E34D-A773-D78C8ED81172}"/>
              </a:ext>
            </a:extLst>
          </p:cNvPr>
          <p:cNvSpPr>
            <a:spLocks noGrp="1"/>
          </p:cNvSpPr>
          <p:nvPr>
            <p:ph type="title"/>
          </p:nvPr>
        </p:nvSpPr>
        <p:spPr>
          <a:xfrm>
            <a:off x="838200" y="512063"/>
            <a:ext cx="10515600" cy="694944"/>
          </a:xfrm>
        </p:spPr>
        <p:txBody>
          <a:bodyPr>
            <a:normAutofit/>
          </a:bodyPr>
          <a:lstStyle/>
          <a:p>
            <a:r>
              <a:rPr lang="en-US" sz="2800" b="1" dirty="0"/>
              <a:t> Do specific film categories attract different age groups of customers?</a:t>
            </a:r>
            <a:endParaRPr lang="en-IN" sz="1600" b="1" dirty="0">
              <a:latin typeface="+mn-lt"/>
            </a:endParaRPr>
          </a:p>
        </p:txBody>
      </p:sp>
      <p:sp>
        <p:nvSpPr>
          <p:cNvPr id="9" name="Content Placeholder 8">
            <a:extLst>
              <a:ext uri="{FF2B5EF4-FFF2-40B4-BE49-F238E27FC236}">
                <a16:creationId xmlns:a16="http://schemas.microsoft.com/office/drawing/2014/main" id="{61E3E660-79CA-A9B0-BB44-6F1ECDD7C5E3}"/>
              </a:ext>
            </a:extLst>
          </p:cNvPr>
          <p:cNvSpPr>
            <a:spLocks noGrp="1"/>
          </p:cNvSpPr>
          <p:nvPr>
            <p:ph idx="1"/>
          </p:nvPr>
        </p:nvSpPr>
        <p:spPr>
          <a:xfrm>
            <a:off x="838200" y="1636776"/>
            <a:ext cx="5571744" cy="4471416"/>
          </a:xfrm>
        </p:spPr>
        <p:txBody>
          <a:bodyPr>
            <a:normAutofit fontScale="92500" lnSpcReduction="20000"/>
          </a:bodyPr>
          <a:lstStyle/>
          <a:p>
            <a:pPr marL="0" indent="0">
              <a:buNone/>
            </a:pPr>
            <a:r>
              <a:rPr lang="en-IN" sz="2000" b="1" u="sng" dirty="0"/>
              <a:t>Conclusion:-</a:t>
            </a:r>
          </a:p>
          <a:p>
            <a:pPr marL="0" indent="0">
              <a:buNone/>
            </a:pPr>
            <a:r>
              <a:rPr lang="en-US" sz="1800" dirty="0"/>
              <a:t>The analysis reveals that film category preferences vary significantly across different age groups. Viewers aged 50 and above account for the highest number of rentals across all genres, showing a strong inclination toward Sports, Animation, Family, Documentary, and Action films. The 36–50 age group follows a similar pattern with high engagement in these categories.</a:t>
            </a:r>
          </a:p>
          <a:p>
            <a:pPr marL="0" indent="0">
              <a:buNone/>
            </a:pPr>
            <a:endParaRPr lang="en-US" sz="1800" dirty="0"/>
          </a:p>
          <a:p>
            <a:pPr marL="0" indent="0">
              <a:buNone/>
            </a:pPr>
            <a:r>
              <a:rPr lang="en-US" sz="1800" dirty="0"/>
              <a:t>The 26–35 age group demonstrates a clear preference for entertainment-heavy genres such as Sports, Animation, Sci-Fi, and Action, while the 18–25 segment shows the lowest rental activity, primarily favoring Family, Sports, and Action films.</a:t>
            </a:r>
          </a:p>
          <a:p>
            <a:pPr marL="0" indent="0">
              <a:buNone/>
            </a:pPr>
            <a:endParaRPr lang="en-US" sz="1800" dirty="0"/>
          </a:p>
          <a:p>
            <a:pPr marL="0" indent="0">
              <a:buNone/>
            </a:pPr>
            <a:r>
              <a:rPr lang="en-US" sz="1800" dirty="0"/>
              <a:t>Overall, the data indicates that older age groups are more actively engaged with film rentals, especially in genres that offer depth, nostalgia, or broad family appeal. These insights can guide targeted content promotion and customer engagement strategies tailored to each age segment.</a:t>
            </a:r>
          </a:p>
        </p:txBody>
      </p:sp>
      <p:graphicFrame>
        <p:nvGraphicFramePr>
          <p:cNvPr id="3" name="Chart 2">
            <a:extLst>
              <a:ext uri="{FF2B5EF4-FFF2-40B4-BE49-F238E27FC236}">
                <a16:creationId xmlns:a16="http://schemas.microsoft.com/office/drawing/2014/main" id="{93829F78-0FA9-AA7C-F372-ED465E4BCD22}"/>
              </a:ext>
            </a:extLst>
          </p:cNvPr>
          <p:cNvGraphicFramePr>
            <a:graphicFrameLocks/>
          </p:cNvGraphicFramePr>
          <p:nvPr>
            <p:extLst>
              <p:ext uri="{D42A27DB-BD31-4B8C-83A1-F6EECF244321}">
                <p14:modId xmlns:p14="http://schemas.microsoft.com/office/powerpoint/2010/main" val="1334825752"/>
              </p:ext>
            </p:extLst>
          </p:nvPr>
        </p:nvGraphicFramePr>
        <p:xfrm>
          <a:off x="6628130" y="1636776"/>
          <a:ext cx="5240782" cy="37581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67341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51473-CC4C-1949-5B17-5618B2F2D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EB90E-00A3-EEC9-FF41-C79DA781BDAF}"/>
              </a:ext>
            </a:extLst>
          </p:cNvPr>
          <p:cNvSpPr>
            <a:spLocks noGrp="1"/>
          </p:cNvSpPr>
          <p:nvPr>
            <p:ph type="title"/>
          </p:nvPr>
        </p:nvSpPr>
        <p:spPr>
          <a:xfrm>
            <a:off x="838200" y="512063"/>
            <a:ext cx="10515600" cy="694944"/>
          </a:xfrm>
        </p:spPr>
        <p:txBody>
          <a:bodyPr>
            <a:normAutofit fontScale="90000"/>
          </a:bodyPr>
          <a:lstStyle/>
          <a:p>
            <a:r>
              <a:rPr lang="en-US" sz="2800" b="1" dirty="0"/>
              <a:t>What are the demographics and preferences of the highest-spending customers?</a:t>
            </a:r>
            <a:endParaRPr lang="en-IN" sz="1600" b="1" dirty="0">
              <a:latin typeface="+mn-lt"/>
            </a:endParaRPr>
          </a:p>
        </p:txBody>
      </p:sp>
      <p:sp>
        <p:nvSpPr>
          <p:cNvPr id="9" name="Content Placeholder 8">
            <a:extLst>
              <a:ext uri="{FF2B5EF4-FFF2-40B4-BE49-F238E27FC236}">
                <a16:creationId xmlns:a16="http://schemas.microsoft.com/office/drawing/2014/main" id="{4C1DA59D-0936-AAB1-BF39-F00597F1250D}"/>
              </a:ext>
            </a:extLst>
          </p:cNvPr>
          <p:cNvSpPr>
            <a:spLocks noGrp="1"/>
          </p:cNvSpPr>
          <p:nvPr>
            <p:ph idx="1"/>
          </p:nvPr>
        </p:nvSpPr>
        <p:spPr>
          <a:xfrm>
            <a:off x="838200" y="1636776"/>
            <a:ext cx="5571744" cy="4471416"/>
          </a:xfrm>
        </p:spPr>
        <p:txBody>
          <a:bodyPr>
            <a:normAutofit/>
          </a:bodyPr>
          <a:lstStyle/>
          <a:p>
            <a:pPr marL="0" indent="0">
              <a:buNone/>
            </a:pPr>
            <a:r>
              <a:rPr lang="en-IN" sz="2000" b="1" u="sng" dirty="0"/>
              <a:t>Conclusion:-</a:t>
            </a:r>
          </a:p>
          <a:p>
            <a:pPr marL="0" indent="0">
              <a:buNone/>
            </a:pPr>
            <a:r>
              <a:rPr lang="en-US" sz="1800" dirty="0"/>
              <a:t>The highest-spending customers are geographically diverse, spanning countries like Iran, Ecuador, the United States, China, and India. Despite relatively similar spending amounts (~$33–$39), their genre preferences vary significantly, with top categories including Comedy, Sports, Animation, Family, Drama, Games, Horror, Foreign, and Music. This suggests that high-value customers are not confined to a specific region or genre, highlighting the importance of maintaining a broad and genre-diverse film catalog to cater to premium user segments across the globe.</a:t>
            </a:r>
          </a:p>
        </p:txBody>
      </p:sp>
      <mc:AlternateContent xmlns:mc="http://schemas.openxmlformats.org/markup-compatibility/2006">
        <mc:Choice xmlns:cx4="http://schemas.microsoft.com/office/drawing/2016/5/10/chartex" Requires="cx4">
          <p:graphicFrame>
            <p:nvGraphicFramePr>
              <p:cNvPr id="3" name="Chart 2">
                <a:extLst>
                  <a:ext uri="{FF2B5EF4-FFF2-40B4-BE49-F238E27FC236}">
                    <a16:creationId xmlns:a16="http://schemas.microsoft.com/office/drawing/2014/main" id="{2FFE732D-949B-D4F8-EDD1-F462110F14A0}"/>
                  </a:ext>
                </a:extLst>
              </p:cNvPr>
              <p:cNvGraphicFramePr/>
              <p:nvPr>
                <p:extLst>
                  <p:ext uri="{D42A27DB-BD31-4B8C-83A1-F6EECF244321}">
                    <p14:modId xmlns:p14="http://schemas.microsoft.com/office/powerpoint/2010/main" val="1558395490"/>
                  </p:ext>
                </p:extLst>
              </p:nvPr>
            </p:nvGraphicFramePr>
            <p:xfrm>
              <a:off x="6537960" y="1636776"/>
              <a:ext cx="5504688" cy="43434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3" name="Chart 2">
                <a:extLst>
                  <a:ext uri="{FF2B5EF4-FFF2-40B4-BE49-F238E27FC236}">
                    <a16:creationId xmlns:a16="http://schemas.microsoft.com/office/drawing/2014/main" id="{2FFE732D-949B-D4F8-EDD1-F462110F14A0}"/>
                  </a:ext>
                </a:extLst>
              </p:cNvPr>
              <p:cNvPicPr>
                <a:picLocks noGrp="1" noRot="1" noChangeAspect="1" noMove="1" noResize="1" noEditPoints="1" noAdjustHandles="1" noChangeArrowheads="1" noChangeShapeType="1"/>
              </p:cNvPicPr>
              <p:nvPr/>
            </p:nvPicPr>
            <p:blipFill>
              <a:blip r:embed="rId3"/>
              <a:stretch>
                <a:fillRect/>
              </a:stretch>
            </p:blipFill>
            <p:spPr>
              <a:xfrm>
                <a:off x="6537960" y="1636776"/>
                <a:ext cx="5504688" cy="4343400"/>
              </a:xfrm>
              <a:prstGeom prst="rect">
                <a:avLst/>
              </a:prstGeom>
            </p:spPr>
          </p:pic>
        </mc:Fallback>
      </mc:AlternateContent>
    </p:spTree>
    <p:extLst>
      <p:ext uri="{BB962C8B-B14F-4D97-AF65-F5344CB8AC3E}">
        <p14:creationId xmlns:p14="http://schemas.microsoft.com/office/powerpoint/2010/main" val="1553851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07D3D-023D-B81B-CD88-2C735EBE2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12880F-4842-61E9-EF8A-80A8B505E2A7}"/>
              </a:ext>
            </a:extLst>
          </p:cNvPr>
          <p:cNvSpPr>
            <a:spLocks noGrp="1"/>
          </p:cNvSpPr>
          <p:nvPr>
            <p:ph type="title"/>
          </p:nvPr>
        </p:nvSpPr>
        <p:spPr>
          <a:xfrm>
            <a:off x="838200" y="512063"/>
            <a:ext cx="10515600" cy="694944"/>
          </a:xfrm>
        </p:spPr>
        <p:txBody>
          <a:bodyPr>
            <a:normAutofit fontScale="90000"/>
          </a:bodyPr>
          <a:lstStyle/>
          <a:p>
            <a:r>
              <a:rPr lang="en-US" sz="2800" b="1" dirty="0"/>
              <a:t>How does the availability of inventory impact customer satisfaction and repeat business?</a:t>
            </a:r>
            <a:endParaRPr lang="en-IN" sz="1600" b="1" dirty="0">
              <a:latin typeface="+mn-lt"/>
            </a:endParaRPr>
          </a:p>
        </p:txBody>
      </p:sp>
      <p:sp>
        <p:nvSpPr>
          <p:cNvPr id="9" name="Content Placeholder 8">
            <a:extLst>
              <a:ext uri="{FF2B5EF4-FFF2-40B4-BE49-F238E27FC236}">
                <a16:creationId xmlns:a16="http://schemas.microsoft.com/office/drawing/2014/main" id="{B26BD633-C32C-7049-440B-89D897AC9FA3}"/>
              </a:ext>
            </a:extLst>
          </p:cNvPr>
          <p:cNvSpPr>
            <a:spLocks noGrp="1"/>
          </p:cNvSpPr>
          <p:nvPr>
            <p:ph idx="1"/>
          </p:nvPr>
        </p:nvSpPr>
        <p:spPr>
          <a:xfrm>
            <a:off x="838200" y="3108960"/>
            <a:ext cx="10515600" cy="2999232"/>
          </a:xfrm>
        </p:spPr>
        <p:txBody>
          <a:bodyPr>
            <a:normAutofit/>
          </a:bodyPr>
          <a:lstStyle/>
          <a:p>
            <a:pPr marL="0" indent="0">
              <a:buNone/>
            </a:pPr>
            <a:r>
              <a:rPr lang="en-IN" sz="2000" b="1" u="sng" dirty="0"/>
              <a:t>Conclusion:-</a:t>
            </a:r>
          </a:p>
          <a:p>
            <a:pPr marL="0" indent="0">
              <a:buNone/>
            </a:pPr>
            <a:r>
              <a:rPr lang="en-US" sz="1800" dirty="0"/>
              <a:t>The analysis shows a 100% repeat rate for both stores, meaning all customers have rented at least twice from the same location. While this indicates a high level of customer retention, it's important to consider that this result may be influenced by the structure of the dataset, which primarily includes active customers with existing rental histories.</a:t>
            </a:r>
          </a:p>
          <a:p>
            <a:pPr marL="0" indent="0">
              <a:buNone/>
            </a:pPr>
            <a:endParaRPr lang="en-US" sz="1800" dirty="0"/>
          </a:p>
          <a:p>
            <a:pPr marL="0" indent="0">
              <a:buNone/>
            </a:pPr>
            <a:r>
              <a:rPr lang="en-US" sz="1800" dirty="0"/>
              <a:t>Nonetheless, the finding supports the idea that consistent inventory availability (both stores have over 750 films) contributes positively to customer satisfaction and loyalty. A well-stocked inventory appears to play a crucial role in encouraging repeat business.</a:t>
            </a:r>
          </a:p>
        </p:txBody>
      </p:sp>
      <p:graphicFrame>
        <p:nvGraphicFramePr>
          <p:cNvPr id="3" name="Table 2">
            <a:extLst>
              <a:ext uri="{FF2B5EF4-FFF2-40B4-BE49-F238E27FC236}">
                <a16:creationId xmlns:a16="http://schemas.microsoft.com/office/drawing/2014/main" id="{DB8FBA4D-33F6-4A4F-E5FD-97C6DF52DDA5}"/>
              </a:ext>
            </a:extLst>
          </p:cNvPr>
          <p:cNvGraphicFramePr>
            <a:graphicFrameLocks noGrp="1"/>
          </p:cNvGraphicFramePr>
          <p:nvPr>
            <p:extLst>
              <p:ext uri="{D42A27DB-BD31-4B8C-83A1-F6EECF244321}">
                <p14:modId xmlns:p14="http://schemas.microsoft.com/office/powerpoint/2010/main" val="79459495"/>
              </p:ext>
            </p:extLst>
          </p:nvPr>
        </p:nvGraphicFramePr>
        <p:xfrm>
          <a:off x="838201" y="1645921"/>
          <a:ext cx="10515599" cy="1060704"/>
        </p:xfrm>
        <a:graphic>
          <a:graphicData uri="http://schemas.openxmlformats.org/drawingml/2006/table">
            <a:tbl>
              <a:tblPr>
                <a:tableStyleId>{5C22544A-7EE6-4342-B048-85BDC9FD1C3A}</a:tableStyleId>
              </a:tblPr>
              <a:tblGrid>
                <a:gridCol w="1494322">
                  <a:extLst>
                    <a:ext uri="{9D8B030D-6E8A-4147-A177-3AD203B41FA5}">
                      <a16:colId xmlns:a16="http://schemas.microsoft.com/office/drawing/2014/main" val="3720123429"/>
                    </a:ext>
                  </a:extLst>
                </a:gridCol>
                <a:gridCol w="2601227">
                  <a:extLst>
                    <a:ext uri="{9D8B030D-6E8A-4147-A177-3AD203B41FA5}">
                      <a16:colId xmlns:a16="http://schemas.microsoft.com/office/drawing/2014/main" val="1570108469"/>
                    </a:ext>
                  </a:extLst>
                </a:gridCol>
                <a:gridCol w="2822608">
                  <a:extLst>
                    <a:ext uri="{9D8B030D-6E8A-4147-A177-3AD203B41FA5}">
                      <a16:colId xmlns:a16="http://schemas.microsoft.com/office/drawing/2014/main" val="1246726441"/>
                    </a:ext>
                  </a:extLst>
                </a:gridCol>
                <a:gridCol w="3597442">
                  <a:extLst>
                    <a:ext uri="{9D8B030D-6E8A-4147-A177-3AD203B41FA5}">
                      <a16:colId xmlns:a16="http://schemas.microsoft.com/office/drawing/2014/main" val="3588021531"/>
                    </a:ext>
                  </a:extLst>
                </a:gridCol>
              </a:tblGrid>
              <a:tr h="353568">
                <a:tc>
                  <a:txBody>
                    <a:bodyPr/>
                    <a:lstStyle/>
                    <a:p>
                      <a:pPr algn="l" fontAlgn="b"/>
                      <a:r>
                        <a:rPr lang="en-IN" sz="1100" u="none" strike="noStrike">
                          <a:effectLst/>
                        </a:rPr>
                        <a:t>store_id</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 total_customers</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 </a:t>
                      </a:r>
                      <a:r>
                        <a:rPr lang="en-IN" sz="1100" u="none" strike="noStrike" dirty="0" err="1">
                          <a:effectLst/>
                        </a:rPr>
                        <a:t>repeat_customers</a:t>
                      </a:r>
                      <a:endParaRPr lang="en-IN" sz="1100" b="1" i="0" u="none" strike="noStrike" dirty="0">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 repeat_rate_percentage</a:t>
                      </a:r>
                      <a:endParaRPr lang="en-IN" sz="1100" b="1" i="0" u="none" strike="noStrike">
                        <a:solidFill>
                          <a:srgbClr val="FFFFFF"/>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09100062"/>
                  </a:ext>
                </a:extLst>
              </a:tr>
              <a:tr h="353568">
                <a:tc>
                  <a:txBody>
                    <a:bodyPr/>
                    <a:lstStyle/>
                    <a:p>
                      <a:pPr algn="r" fontAlgn="ctr"/>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326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dirty="0">
                          <a:effectLst/>
                        </a:rPr>
                        <a:t>326</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dirty="0">
                          <a:effectLst/>
                        </a:rPr>
                        <a:t>100</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07501938"/>
                  </a:ext>
                </a:extLst>
              </a:tr>
              <a:tr h="353568">
                <a:tc>
                  <a:txBody>
                    <a:bodyPr/>
                    <a:lstStyle/>
                    <a:p>
                      <a:pPr algn="r" fontAlgn="ctr"/>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273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273</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dirty="0">
                          <a:effectLst/>
                        </a:rPr>
                        <a:t>100</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977217039"/>
                  </a:ext>
                </a:extLst>
              </a:tr>
            </a:tbl>
          </a:graphicData>
        </a:graphic>
      </p:graphicFrame>
    </p:spTree>
    <p:extLst>
      <p:ext uri="{BB962C8B-B14F-4D97-AF65-F5344CB8AC3E}">
        <p14:creationId xmlns:p14="http://schemas.microsoft.com/office/powerpoint/2010/main" val="2229824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D7270-3280-36BB-F0A8-1BBF02BB7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8C602-1412-7BBA-DCE8-56D13C0691B7}"/>
              </a:ext>
            </a:extLst>
          </p:cNvPr>
          <p:cNvSpPr>
            <a:spLocks noGrp="1"/>
          </p:cNvSpPr>
          <p:nvPr>
            <p:ph type="title"/>
          </p:nvPr>
        </p:nvSpPr>
        <p:spPr>
          <a:xfrm>
            <a:off x="838200" y="512063"/>
            <a:ext cx="10515600" cy="694944"/>
          </a:xfrm>
        </p:spPr>
        <p:txBody>
          <a:bodyPr>
            <a:normAutofit fontScale="90000"/>
          </a:bodyPr>
          <a:lstStyle/>
          <a:p>
            <a:r>
              <a:rPr lang="en-US" sz="2800" b="1" dirty="0"/>
              <a:t>What are the busiest hours or days for each store location, and how does it impact staffing requirements?</a:t>
            </a:r>
            <a:endParaRPr lang="en-IN" sz="1600" b="1" dirty="0">
              <a:latin typeface="+mn-lt"/>
            </a:endParaRPr>
          </a:p>
        </p:txBody>
      </p:sp>
      <p:sp>
        <p:nvSpPr>
          <p:cNvPr id="9" name="Content Placeholder 8">
            <a:extLst>
              <a:ext uri="{FF2B5EF4-FFF2-40B4-BE49-F238E27FC236}">
                <a16:creationId xmlns:a16="http://schemas.microsoft.com/office/drawing/2014/main" id="{EA099C1E-EFE0-CE16-FD8E-C10FDCFD896A}"/>
              </a:ext>
            </a:extLst>
          </p:cNvPr>
          <p:cNvSpPr>
            <a:spLocks noGrp="1"/>
          </p:cNvSpPr>
          <p:nvPr>
            <p:ph idx="1"/>
          </p:nvPr>
        </p:nvSpPr>
        <p:spPr>
          <a:xfrm>
            <a:off x="838200" y="1636776"/>
            <a:ext cx="5571744" cy="4471416"/>
          </a:xfrm>
        </p:spPr>
        <p:txBody>
          <a:bodyPr>
            <a:normAutofit fontScale="92500" lnSpcReduction="20000"/>
          </a:bodyPr>
          <a:lstStyle/>
          <a:p>
            <a:pPr marL="0" indent="0">
              <a:buNone/>
            </a:pPr>
            <a:r>
              <a:rPr lang="en-IN" sz="2000" b="1" u="sng" dirty="0"/>
              <a:t>Conclusion:-</a:t>
            </a:r>
          </a:p>
          <a:p>
            <a:pPr marL="0" indent="0">
              <a:buNone/>
            </a:pPr>
            <a:r>
              <a:rPr lang="en-US" sz="1800" dirty="0"/>
              <a:t>The analysis of weekly rental activity across both stores indicates that Tuesday and Saturday are the busiest days, with a total of 2,463 and 2,311 rentals respectively. Sunday and Friday also show high engagement, suggesting that customer activity peaks during weekends and the beginning of the work week.</a:t>
            </a:r>
          </a:p>
          <a:p>
            <a:pPr marL="0" indent="0">
              <a:buNone/>
            </a:pPr>
            <a:endParaRPr lang="en-US" sz="1800" dirty="0"/>
          </a:p>
          <a:p>
            <a:pPr marL="0" indent="0">
              <a:buNone/>
            </a:pPr>
            <a:r>
              <a:rPr lang="en-US" sz="1800" dirty="0"/>
              <a:t>Store 2 consistently records slightly higher rentals than Store 1 throughout the week, indicating a potentially larger customer base or higher film availability.</a:t>
            </a:r>
          </a:p>
          <a:p>
            <a:pPr marL="0" indent="0">
              <a:buNone/>
            </a:pPr>
            <a:endParaRPr lang="en-US" sz="1800" dirty="0"/>
          </a:p>
          <a:p>
            <a:pPr marL="0" indent="0">
              <a:buNone/>
            </a:pPr>
            <a:r>
              <a:rPr lang="en-US" sz="1800" dirty="0"/>
              <a:t>These insights suggest that both stores should consider allocating more staff during peak days—particularly on Tuesdays, Saturdays, and Sundays—to maintain service efficiency and manage customer flow effectively. Adjusting staff schedules around these high-demand periods can improve operations and enhance customer satisfaction.</a:t>
            </a:r>
          </a:p>
        </p:txBody>
      </p:sp>
      <p:graphicFrame>
        <p:nvGraphicFramePr>
          <p:cNvPr id="3" name="Chart 2">
            <a:extLst>
              <a:ext uri="{FF2B5EF4-FFF2-40B4-BE49-F238E27FC236}">
                <a16:creationId xmlns:a16="http://schemas.microsoft.com/office/drawing/2014/main" id="{D7869F56-2768-38EA-118C-550E5EE2E1E4}"/>
              </a:ext>
            </a:extLst>
          </p:cNvPr>
          <p:cNvGraphicFramePr>
            <a:graphicFrameLocks/>
          </p:cNvGraphicFramePr>
          <p:nvPr>
            <p:extLst>
              <p:ext uri="{D42A27DB-BD31-4B8C-83A1-F6EECF244321}">
                <p14:modId xmlns:p14="http://schemas.microsoft.com/office/powerpoint/2010/main" val="969923643"/>
              </p:ext>
            </p:extLst>
          </p:nvPr>
        </p:nvGraphicFramePr>
        <p:xfrm>
          <a:off x="6611112" y="1545336"/>
          <a:ext cx="5111496" cy="40325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252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53CB1-A4D7-92AA-A8BA-15B2B751F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A86E6-14BB-1168-E5DF-AEE21AE0768B}"/>
              </a:ext>
            </a:extLst>
          </p:cNvPr>
          <p:cNvSpPr>
            <a:spLocks noGrp="1"/>
          </p:cNvSpPr>
          <p:nvPr>
            <p:ph type="title"/>
          </p:nvPr>
        </p:nvSpPr>
        <p:spPr>
          <a:xfrm>
            <a:off x="838200" y="512063"/>
            <a:ext cx="10515600" cy="694944"/>
          </a:xfrm>
        </p:spPr>
        <p:txBody>
          <a:bodyPr>
            <a:normAutofit fontScale="90000"/>
          </a:bodyPr>
          <a:lstStyle/>
          <a:p>
            <a:r>
              <a:rPr lang="en-US" sz="2800" b="1" dirty="0"/>
              <a:t>What are the cultural or demographic factors that influence customer preferences in different locations?</a:t>
            </a:r>
            <a:endParaRPr lang="en-IN" sz="1600" b="1" dirty="0">
              <a:latin typeface="+mn-lt"/>
            </a:endParaRPr>
          </a:p>
        </p:txBody>
      </p:sp>
      <p:sp>
        <p:nvSpPr>
          <p:cNvPr id="9" name="Content Placeholder 8">
            <a:extLst>
              <a:ext uri="{FF2B5EF4-FFF2-40B4-BE49-F238E27FC236}">
                <a16:creationId xmlns:a16="http://schemas.microsoft.com/office/drawing/2014/main" id="{200EF63B-0468-96F2-FF3A-5CFFC491A7BA}"/>
              </a:ext>
            </a:extLst>
          </p:cNvPr>
          <p:cNvSpPr>
            <a:spLocks noGrp="1"/>
          </p:cNvSpPr>
          <p:nvPr>
            <p:ph idx="1"/>
          </p:nvPr>
        </p:nvSpPr>
        <p:spPr>
          <a:xfrm>
            <a:off x="838200" y="1636775"/>
            <a:ext cx="10515600" cy="4453129"/>
          </a:xfrm>
        </p:spPr>
        <p:txBody>
          <a:bodyPr>
            <a:normAutofit fontScale="92500" lnSpcReduction="20000"/>
          </a:bodyPr>
          <a:lstStyle/>
          <a:p>
            <a:pPr marL="0" indent="0">
              <a:buNone/>
            </a:pPr>
            <a:r>
              <a:rPr lang="en-IN" sz="2000" b="1" u="sng" dirty="0"/>
              <a:t>Conclusion:-</a:t>
            </a:r>
          </a:p>
          <a:p>
            <a:pPr marL="0" indent="0">
              <a:buNone/>
            </a:pPr>
            <a:r>
              <a:rPr lang="en-US" sz="1800" dirty="0"/>
              <a:t>The analysis reveals that film category preferences vary significantly across countries and age groups, highlighting the influence of both cultural background and demographic factors on customer behavior.</a:t>
            </a:r>
          </a:p>
          <a:p>
            <a:pPr marL="0" indent="0">
              <a:buNone/>
            </a:pPr>
            <a:r>
              <a:rPr lang="en-US" sz="1800" dirty="0"/>
              <a:t>For instance:</a:t>
            </a:r>
          </a:p>
          <a:p>
            <a:pPr marL="0" indent="0">
              <a:buNone/>
            </a:pPr>
            <a:endParaRPr lang="en-US" sz="1800" dirty="0"/>
          </a:p>
          <a:p>
            <a:pPr marL="0" indent="0">
              <a:buNone/>
            </a:pPr>
            <a:r>
              <a:rPr lang="en-US" sz="1800" dirty="0"/>
              <a:t>Younger age groups (18–25) tend to prefer Action, Animation, and Sci-Fi, showing a strong inclination toward dynamic and visual genres.</a:t>
            </a:r>
          </a:p>
          <a:p>
            <a:pPr marL="0" indent="0">
              <a:buNone/>
            </a:pPr>
            <a:endParaRPr lang="en-US" sz="1800" dirty="0"/>
          </a:p>
          <a:p>
            <a:pPr marL="0" indent="0">
              <a:buNone/>
            </a:pPr>
            <a:r>
              <a:rPr lang="en-US" sz="1800" dirty="0"/>
              <a:t>Middle-aged customers (26–50) show more balanced preferences, often renting Drama, Family, and Sports.</a:t>
            </a:r>
          </a:p>
          <a:p>
            <a:pPr marL="0" indent="0">
              <a:buNone/>
            </a:pPr>
            <a:endParaRPr lang="en-US" sz="1800" dirty="0"/>
          </a:p>
          <a:p>
            <a:pPr marL="0" indent="0">
              <a:buNone/>
            </a:pPr>
            <a:r>
              <a:rPr lang="en-US" sz="1800" dirty="0"/>
              <a:t>Older age groups (50+) demonstrate a notable interest in Documentary, Classics, and Foreign films, reflecting a preference for informative and culturally rich content.</a:t>
            </a:r>
          </a:p>
          <a:p>
            <a:pPr marL="0" indent="0">
              <a:buNone/>
            </a:pPr>
            <a:endParaRPr lang="en-US" sz="1800" dirty="0"/>
          </a:p>
          <a:p>
            <a:pPr marL="0" indent="0">
              <a:buNone/>
            </a:pPr>
            <a:r>
              <a:rPr lang="en-US" sz="1800" dirty="0"/>
              <a:t>Location-specific trends were also observed — for example, Argentina's 50+ customers show strong preference for Documentary and Classics, while Brazil's middle-aged viewers lean heavily toward Action and Sci-Fi.</a:t>
            </a:r>
          </a:p>
        </p:txBody>
      </p:sp>
    </p:spTree>
    <p:extLst>
      <p:ext uri="{BB962C8B-B14F-4D97-AF65-F5344CB8AC3E}">
        <p14:creationId xmlns:p14="http://schemas.microsoft.com/office/powerpoint/2010/main" val="880694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2A2A5-685B-C28A-9B66-CEB79D47D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C675D9-82E8-2A87-6F2D-B8EF3816B1FF}"/>
              </a:ext>
            </a:extLst>
          </p:cNvPr>
          <p:cNvSpPr>
            <a:spLocks noGrp="1"/>
          </p:cNvSpPr>
          <p:nvPr>
            <p:ph type="title"/>
          </p:nvPr>
        </p:nvSpPr>
        <p:spPr>
          <a:xfrm>
            <a:off x="838200" y="512063"/>
            <a:ext cx="10515600" cy="694944"/>
          </a:xfrm>
        </p:spPr>
        <p:txBody>
          <a:bodyPr>
            <a:normAutofit fontScale="90000"/>
          </a:bodyPr>
          <a:lstStyle/>
          <a:p>
            <a:r>
              <a:rPr lang="en-US" sz="2800" b="1" dirty="0"/>
              <a:t>How does the availability of films in different languages impact customer satisfaction and rental frequency?</a:t>
            </a:r>
            <a:endParaRPr lang="en-IN" sz="1600" b="1" dirty="0">
              <a:latin typeface="+mn-lt"/>
            </a:endParaRPr>
          </a:p>
        </p:txBody>
      </p:sp>
      <p:sp>
        <p:nvSpPr>
          <p:cNvPr id="9" name="Content Placeholder 8">
            <a:extLst>
              <a:ext uri="{FF2B5EF4-FFF2-40B4-BE49-F238E27FC236}">
                <a16:creationId xmlns:a16="http://schemas.microsoft.com/office/drawing/2014/main" id="{9697069A-3BCA-9FCA-8749-8B31624D1B33}"/>
              </a:ext>
            </a:extLst>
          </p:cNvPr>
          <p:cNvSpPr>
            <a:spLocks noGrp="1"/>
          </p:cNvSpPr>
          <p:nvPr>
            <p:ph idx="1"/>
          </p:nvPr>
        </p:nvSpPr>
        <p:spPr>
          <a:xfrm>
            <a:off x="838200" y="3837941"/>
            <a:ext cx="10515600" cy="2350008"/>
          </a:xfrm>
        </p:spPr>
        <p:txBody>
          <a:bodyPr>
            <a:normAutofit/>
          </a:bodyPr>
          <a:lstStyle/>
          <a:p>
            <a:pPr marL="0" indent="0">
              <a:buNone/>
            </a:pPr>
            <a:r>
              <a:rPr lang="en-IN" sz="2000" b="1" u="sng" dirty="0"/>
              <a:t>Conclusion:-</a:t>
            </a:r>
          </a:p>
          <a:p>
            <a:pPr marL="0" indent="0">
              <a:buNone/>
            </a:pPr>
            <a:r>
              <a:rPr lang="en-US" sz="1800" dirty="0"/>
              <a:t>The data shows that all rentals are for English-language films, with an average of 26.78 rentals per customer. This indicates strong engagement, but also highlights a lack of language diversity in the film catalog. Expanding offerings in other languages could improve customer satisfaction and attract a more diverse audience.</a:t>
            </a:r>
          </a:p>
        </p:txBody>
      </p:sp>
      <p:graphicFrame>
        <p:nvGraphicFramePr>
          <p:cNvPr id="3" name="Table 2">
            <a:extLst>
              <a:ext uri="{FF2B5EF4-FFF2-40B4-BE49-F238E27FC236}">
                <a16:creationId xmlns:a16="http://schemas.microsoft.com/office/drawing/2014/main" id="{E401AF04-AA40-5F2D-D0B8-77851AC6F724}"/>
              </a:ext>
            </a:extLst>
          </p:cNvPr>
          <p:cNvGraphicFramePr>
            <a:graphicFrameLocks noGrp="1"/>
          </p:cNvGraphicFramePr>
          <p:nvPr>
            <p:extLst>
              <p:ext uri="{D42A27DB-BD31-4B8C-83A1-F6EECF244321}">
                <p14:modId xmlns:p14="http://schemas.microsoft.com/office/powerpoint/2010/main" val="1722776208"/>
              </p:ext>
            </p:extLst>
          </p:nvPr>
        </p:nvGraphicFramePr>
        <p:xfrm>
          <a:off x="838200" y="1874520"/>
          <a:ext cx="10515600" cy="1145540"/>
        </p:xfrm>
        <a:graphic>
          <a:graphicData uri="http://schemas.openxmlformats.org/drawingml/2006/table">
            <a:tbl>
              <a:tblPr>
                <a:tableStyleId>{5C22544A-7EE6-4342-B048-85BDC9FD1C3A}</a:tableStyleId>
              </a:tblPr>
              <a:tblGrid>
                <a:gridCol w="1109338">
                  <a:extLst>
                    <a:ext uri="{9D8B030D-6E8A-4147-A177-3AD203B41FA5}">
                      <a16:colId xmlns:a16="http://schemas.microsoft.com/office/drawing/2014/main" val="3869039523"/>
                    </a:ext>
                  </a:extLst>
                </a:gridCol>
                <a:gridCol w="1317339">
                  <a:extLst>
                    <a:ext uri="{9D8B030D-6E8A-4147-A177-3AD203B41FA5}">
                      <a16:colId xmlns:a16="http://schemas.microsoft.com/office/drawing/2014/main" val="2956902334"/>
                    </a:ext>
                  </a:extLst>
                </a:gridCol>
                <a:gridCol w="1802674">
                  <a:extLst>
                    <a:ext uri="{9D8B030D-6E8A-4147-A177-3AD203B41FA5}">
                      <a16:colId xmlns:a16="http://schemas.microsoft.com/office/drawing/2014/main" val="3206743687"/>
                    </a:ext>
                  </a:extLst>
                </a:gridCol>
                <a:gridCol w="2403566">
                  <a:extLst>
                    <a:ext uri="{9D8B030D-6E8A-4147-A177-3AD203B41FA5}">
                      <a16:colId xmlns:a16="http://schemas.microsoft.com/office/drawing/2014/main" val="3488707202"/>
                    </a:ext>
                  </a:extLst>
                </a:gridCol>
                <a:gridCol w="2773345">
                  <a:extLst>
                    <a:ext uri="{9D8B030D-6E8A-4147-A177-3AD203B41FA5}">
                      <a16:colId xmlns:a16="http://schemas.microsoft.com/office/drawing/2014/main" val="1997845176"/>
                    </a:ext>
                  </a:extLst>
                </a:gridCol>
                <a:gridCol w="1109338">
                  <a:extLst>
                    <a:ext uri="{9D8B030D-6E8A-4147-A177-3AD203B41FA5}">
                      <a16:colId xmlns:a16="http://schemas.microsoft.com/office/drawing/2014/main" val="4124850772"/>
                    </a:ext>
                  </a:extLst>
                </a:gridCol>
              </a:tblGrid>
              <a:tr h="286385">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4399946"/>
                  </a:ext>
                </a:extLst>
              </a:tr>
              <a:tr h="286385">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language</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 total_rentals</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 unique_customers</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 rentals_per_customer</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98622802"/>
                  </a:ext>
                </a:extLst>
              </a:tr>
              <a:tr h="286385">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ctr"/>
                      <a:r>
                        <a:rPr lang="en-IN" sz="1100" u="none" strike="noStrike">
                          <a:effectLst/>
                        </a:rPr>
                        <a:t>English</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16044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599</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100" u="none" strike="noStrike">
                          <a:effectLst/>
                        </a:rPr>
                        <a:t>26.78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0325977"/>
                  </a:ext>
                </a:extLst>
              </a:tr>
              <a:tr h="286385">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53085771"/>
                  </a:ext>
                </a:extLst>
              </a:tr>
            </a:tbl>
          </a:graphicData>
        </a:graphic>
      </p:graphicFrame>
    </p:spTree>
    <p:extLst>
      <p:ext uri="{BB962C8B-B14F-4D97-AF65-F5344CB8AC3E}">
        <p14:creationId xmlns:p14="http://schemas.microsoft.com/office/powerpoint/2010/main" val="58848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BBEE0F-08C9-1618-369F-A64C90245151}"/>
              </a:ext>
            </a:extLst>
          </p:cNvPr>
          <p:cNvPicPr>
            <a:picLocks noGrp="1" noChangeAspect="1"/>
          </p:cNvPicPr>
          <p:nvPr>
            <p:ph idx="1"/>
          </p:nvPr>
        </p:nvPicPr>
        <p:blipFill>
          <a:blip r:embed="rId2"/>
          <a:stretch>
            <a:fillRect/>
          </a:stretch>
        </p:blipFill>
        <p:spPr>
          <a:xfrm>
            <a:off x="384048" y="246888"/>
            <a:ext cx="11594592" cy="6309360"/>
          </a:xfrm>
        </p:spPr>
      </p:pic>
    </p:spTree>
    <p:extLst>
      <p:ext uri="{BB962C8B-B14F-4D97-AF65-F5344CB8AC3E}">
        <p14:creationId xmlns:p14="http://schemas.microsoft.com/office/powerpoint/2010/main" val="348703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6A7E4-2398-79D1-9B35-8A986F942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40911-0F97-6DBF-5784-18A8A9BD2BC5}"/>
              </a:ext>
            </a:extLst>
          </p:cNvPr>
          <p:cNvSpPr>
            <a:spLocks noGrp="1"/>
          </p:cNvSpPr>
          <p:nvPr>
            <p:ph type="title"/>
          </p:nvPr>
        </p:nvSpPr>
        <p:spPr>
          <a:xfrm>
            <a:off x="774192" y="1626997"/>
            <a:ext cx="10515600" cy="1325563"/>
          </a:xfrm>
        </p:spPr>
        <p:txBody>
          <a:bodyPr>
            <a:normAutofit/>
          </a:bodyPr>
          <a:lstStyle/>
          <a:p>
            <a:r>
              <a:rPr lang="en-IN" sz="6600" b="1" dirty="0">
                <a:latin typeface="+mn-lt"/>
              </a:rPr>
              <a:t>Thank You</a:t>
            </a:r>
          </a:p>
        </p:txBody>
      </p:sp>
      <p:pic>
        <p:nvPicPr>
          <p:cNvPr id="4" name="Picture 3">
            <a:extLst>
              <a:ext uri="{FF2B5EF4-FFF2-40B4-BE49-F238E27FC236}">
                <a16:creationId xmlns:a16="http://schemas.microsoft.com/office/drawing/2014/main" id="{DF6201AE-6FE5-433E-44C1-367E8B206FF4}"/>
              </a:ext>
            </a:extLst>
          </p:cNvPr>
          <p:cNvPicPr>
            <a:picLocks noChangeAspect="1"/>
          </p:cNvPicPr>
          <p:nvPr/>
        </p:nvPicPr>
        <p:blipFill>
          <a:blip r:embed="rId2">
            <a:extLst>
              <a:ext uri="{28A0092B-C50C-407E-A947-70E740481C1C}">
                <a14:useLocalDpi xmlns:a14="http://schemas.microsoft.com/office/drawing/2010/main" val="0"/>
              </a:ext>
            </a:extLst>
          </a:blip>
          <a:srcRect r="15973" b="16821"/>
          <a:stretch>
            <a:fillRect/>
          </a:stretch>
        </p:blipFill>
        <p:spPr>
          <a:xfrm>
            <a:off x="7479793" y="2193303"/>
            <a:ext cx="4712208" cy="4664697"/>
          </a:xfrm>
          <a:prstGeom prst="rect">
            <a:avLst/>
          </a:prstGeom>
        </p:spPr>
      </p:pic>
    </p:spTree>
    <p:extLst>
      <p:ext uri="{BB962C8B-B14F-4D97-AF65-F5344CB8AC3E}">
        <p14:creationId xmlns:p14="http://schemas.microsoft.com/office/powerpoint/2010/main" val="346268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428C8-EC8B-725D-B144-148DAD51C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8F65D-6D67-1473-E9E2-F08FC8E6B49D}"/>
              </a:ext>
            </a:extLst>
          </p:cNvPr>
          <p:cNvSpPr>
            <a:spLocks noGrp="1"/>
          </p:cNvSpPr>
          <p:nvPr>
            <p:ph type="title"/>
          </p:nvPr>
        </p:nvSpPr>
        <p:spPr>
          <a:xfrm>
            <a:off x="774192" y="1626997"/>
            <a:ext cx="10515600" cy="1325563"/>
          </a:xfrm>
        </p:spPr>
        <p:txBody>
          <a:bodyPr>
            <a:normAutofit/>
          </a:bodyPr>
          <a:lstStyle/>
          <a:p>
            <a:r>
              <a:rPr lang="en-IN" sz="6600" b="1" dirty="0">
                <a:latin typeface="+mn-lt"/>
              </a:rPr>
              <a:t>Power BI Questions</a:t>
            </a:r>
          </a:p>
        </p:txBody>
      </p:sp>
    </p:spTree>
    <p:extLst>
      <p:ext uri="{BB962C8B-B14F-4D97-AF65-F5344CB8AC3E}">
        <p14:creationId xmlns:p14="http://schemas.microsoft.com/office/powerpoint/2010/main" val="233803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58CE35D-94FA-07BE-70EE-CAB3A9BEE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25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FFD82E-95F3-7668-0EEE-4C034134A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126983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BCA61E29-80BB-AD57-2BCA-ECFA73BD81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23040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76F6DD94-CD96-AD6E-5448-3E2012D09B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7358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439</TotalTime>
  <Words>3264</Words>
  <Application>Microsoft Office PowerPoint</Application>
  <PresentationFormat>Widescreen</PresentationFormat>
  <Paragraphs>196</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MOVIE RENTAL ANALYTICS</vt:lpstr>
      <vt:lpstr>Overview</vt:lpstr>
      <vt:lpstr>ER Diagram</vt:lpstr>
      <vt:lpstr>PowerPoint Presentation</vt:lpstr>
      <vt:lpstr>Power BI Questions</vt:lpstr>
      <vt:lpstr>PowerPoint Presentation</vt:lpstr>
      <vt:lpstr>PowerPoint Presentation</vt:lpstr>
      <vt:lpstr>PowerPoint Presentation</vt:lpstr>
      <vt:lpstr>PowerPoint Presentation</vt:lpstr>
      <vt:lpstr>PowerPoint Presentation</vt:lpstr>
      <vt:lpstr>How does the sales revenue vary by month?</vt:lpstr>
      <vt:lpstr>Which customer segments generate the highest sales?</vt:lpstr>
      <vt:lpstr>What is the distribution of films by rental duration?</vt:lpstr>
      <vt:lpstr>How does the inventory vary by film rating?</vt:lpstr>
      <vt:lpstr>What is the breakdown of film categories in the inventory?</vt:lpstr>
      <vt:lpstr>What is the distribution of staff by employment duration?</vt:lpstr>
      <vt:lpstr>How does the store performance vary by location?</vt:lpstr>
      <vt:lpstr>What is the average rental duration by staff member?</vt:lpstr>
      <vt:lpstr>What is the distribution of customers across different cities?</vt:lpstr>
      <vt:lpstr>How does the rental revenue vary by country?</vt:lpstr>
      <vt:lpstr>What is the distribution of films by language?</vt:lpstr>
      <vt:lpstr>Which film categories have the highest rental rates?</vt:lpstr>
      <vt:lpstr>How does the average rental duration vary by film category?</vt:lpstr>
      <vt:lpstr>EDA Questions</vt:lpstr>
      <vt:lpstr>What are the purchasing patterns of new customers versus repeat customers?</vt:lpstr>
      <vt:lpstr>Which films have the highest rental rates and are most in demand?</vt:lpstr>
      <vt:lpstr> Are there correlations between staff performance and customer satisfaction?</vt:lpstr>
      <vt:lpstr>Are there seasonal trends in customer behavior across different locations?</vt:lpstr>
      <vt:lpstr>Are certain language films more popular among specific customer segments?</vt:lpstr>
      <vt:lpstr>How does customer loyalty impact sales revenue over time?</vt:lpstr>
      <vt:lpstr>Are certain film categories more popular in specific locations?</vt:lpstr>
      <vt:lpstr>How does the availability and knowledge of staff affect customer ratings?</vt:lpstr>
      <vt:lpstr>How does the proximity of stores to customers impact rental frequency?</vt:lpstr>
      <vt:lpstr> Do specific film categories attract different age groups of customers?</vt:lpstr>
      <vt:lpstr>What are the demographics and preferences of the highest-spending customers?</vt:lpstr>
      <vt:lpstr>How does the availability of inventory impact customer satisfaction and repeat business?</vt:lpstr>
      <vt:lpstr>What are the busiest hours or days for each store location, and how does it impact staffing requirements?</vt:lpstr>
      <vt:lpstr>What are the cultural or demographic factors that influence customer preferences in different locations?</vt:lpstr>
      <vt:lpstr>How does the availability of films in different languages impact customer satisfaction and rental frequency?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Tanu Shree</dc:creator>
  <cp:lastModifiedBy>Tanu Shree</cp:lastModifiedBy>
  <cp:revision>1</cp:revision>
  <dcterms:created xsi:type="dcterms:W3CDTF">2025-06-30T13:25:40Z</dcterms:created>
  <dcterms:modified xsi:type="dcterms:W3CDTF">2025-06-30T20:45:26Z</dcterms:modified>
</cp:coreProperties>
</file>